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9" r:id="rId3"/>
    <p:sldId id="260" r:id="rId4"/>
    <p:sldId id="264" r:id="rId5"/>
    <p:sldId id="285" r:id="rId6"/>
    <p:sldId id="265" r:id="rId7"/>
    <p:sldId id="279" r:id="rId8"/>
    <p:sldId id="261" r:id="rId9"/>
    <p:sldId id="286" r:id="rId10"/>
    <p:sldId id="294" r:id="rId11"/>
    <p:sldId id="267" r:id="rId12"/>
    <p:sldId id="272" r:id="rId13"/>
    <p:sldId id="262" r:id="rId14"/>
    <p:sldId id="268" r:id="rId15"/>
    <p:sldId id="273" r:id="rId16"/>
    <p:sldId id="275" r:id="rId17"/>
    <p:sldId id="280" r:id="rId18"/>
    <p:sldId id="281" r:id="rId19"/>
    <p:sldId id="263" r:id="rId20"/>
    <p:sldId id="295" r:id="rId21"/>
    <p:sldId id="284" r:id="rId22"/>
    <p:sldId id="290" r:id="rId23"/>
    <p:sldId id="292" r:id="rId24"/>
    <p:sldId id="25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7" autoAdjust="0"/>
    <p:restoredTop sz="90447" autoAdjust="0"/>
  </p:normalViewPr>
  <p:slideViewPr>
    <p:cSldViewPr snapToGrid="0">
      <p:cViewPr varScale="1">
        <p:scale>
          <a:sx n="100" d="100"/>
          <a:sy n="100" d="100"/>
        </p:scale>
        <p:origin x="66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1FF94-E488-462B-9AE7-CA4AEFB94C1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69680-1407-4449-BD49-38799B3E84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635"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93DE5-5891-4980-A944-5E4B474DA5DF}" type="slidenum">
              <a:rPr lang="zh-CN" altLang="en-US" smtClean="0"/>
              <a:t>‹#›</a:t>
            </a:fld>
            <a:endParaRPr lang="zh-CN" altLang="en-US"/>
          </a:p>
        </p:txBody>
      </p:sp>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组合 268"/>
          <p:cNvGrpSpPr/>
          <p:nvPr/>
        </p:nvGrpSpPr>
        <p:grpSpPr>
          <a:xfrm>
            <a:off x="3175286" y="166468"/>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6001664" y="6404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2184206" y="1512434"/>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3693060" y="179063"/>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9038890" y="1206069"/>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7497573" y="19087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2"/>
          <p:cNvSpPr>
            <a:spLocks noChangeArrowheads="1"/>
          </p:cNvSpPr>
          <p:nvPr/>
        </p:nvSpPr>
        <p:spPr bwMode="auto">
          <a:xfrm>
            <a:off x="1620837" y="3598806"/>
            <a:ext cx="8950326" cy="3178232"/>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26"/>
          <p:cNvSpPr>
            <a:spLocks noChangeArrowheads="1"/>
          </p:cNvSpPr>
          <p:nvPr/>
        </p:nvSpPr>
        <p:spPr bwMode="auto">
          <a:xfrm>
            <a:off x="1620837" y="6017204"/>
            <a:ext cx="8950326" cy="759835"/>
          </a:xfrm>
          <a:prstGeom prst="rect">
            <a:avLst/>
          </a:prstGeom>
          <a:solidFill>
            <a:srgbClr val="4923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2024063" y="4551437"/>
            <a:ext cx="8147051" cy="1355146"/>
            <a:chOff x="0" y="9526"/>
            <a:chExt cx="11195051" cy="1862138"/>
          </a:xfrm>
        </p:grpSpPr>
        <p:sp>
          <p:nvSpPr>
            <p:cNvPr id="18" name="Freeform 30"/>
            <p:cNvSpPr/>
            <p:nvPr/>
          </p:nvSpPr>
          <p:spPr bwMode="auto">
            <a:xfrm>
              <a:off x="0" y="682626"/>
              <a:ext cx="482600" cy="460375"/>
            </a:xfrm>
            <a:custGeom>
              <a:avLst/>
              <a:gdLst>
                <a:gd name="T0" fmla="*/ 152 w 304"/>
                <a:gd name="T1" fmla="*/ 0 h 290"/>
                <a:gd name="T2" fmla="*/ 200 w 304"/>
                <a:gd name="T3" fmla="*/ 97 h 290"/>
                <a:gd name="T4" fmla="*/ 304 w 304"/>
                <a:gd name="T5" fmla="*/ 110 h 290"/>
                <a:gd name="T6" fmla="*/ 230 w 304"/>
                <a:gd name="T7" fmla="*/ 185 h 290"/>
                <a:gd name="T8" fmla="*/ 246 w 304"/>
                <a:gd name="T9" fmla="*/ 290 h 290"/>
                <a:gd name="T10" fmla="*/ 152 w 304"/>
                <a:gd name="T11" fmla="*/ 239 h 290"/>
                <a:gd name="T12" fmla="*/ 59 w 304"/>
                <a:gd name="T13" fmla="*/ 290 h 290"/>
                <a:gd name="T14" fmla="*/ 78 w 304"/>
                <a:gd name="T15" fmla="*/ 185 h 290"/>
                <a:gd name="T16" fmla="*/ 0 w 304"/>
                <a:gd name="T17" fmla="*/ 110 h 290"/>
                <a:gd name="T18" fmla="*/ 107 w 304"/>
                <a:gd name="T19" fmla="*/ 97 h 290"/>
                <a:gd name="T20" fmla="*/ 152 w 304"/>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0">
                  <a:moveTo>
                    <a:pt x="152" y="0"/>
                  </a:moveTo>
                  <a:lnTo>
                    <a:pt x="200" y="97"/>
                  </a:lnTo>
                  <a:lnTo>
                    <a:pt x="304" y="110"/>
                  </a:lnTo>
                  <a:lnTo>
                    <a:pt x="230" y="185"/>
                  </a:lnTo>
                  <a:lnTo>
                    <a:pt x="246" y="290"/>
                  </a:lnTo>
                  <a:lnTo>
                    <a:pt x="152" y="239"/>
                  </a:lnTo>
                  <a:lnTo>
                    <a:pt x="59" y="290"/>
                  </a:lnTo>
                  <a:lnTo>
                    <a:pt x="78" y="185"/>
                  </a:lnTo>
                  <a:lnTo>
                    <a:pt x="0" y="110"/>
                  </a:lnTo>
                  <a:lnTo>
                    <a:pt x="10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296863" y="9526"/>
              <a:ext cx="317500" cy="311150"/>
            </a:xfrm>
            <a:custGeom>
              <a:avLst/>
              <a:gdLst>
                <a:gd name="T0" fmla="*/ 99 w 200"/>
                <a:gd name="T1" fmla="*/ 0 h 196"/>
                <a:gd name="T2" fmla="*/ 131 w 200"/>
                <a:gd name="T3" fmla="*/ 64 h 196"/>
                <a:gd name="T4" fmla="*/ 200 w 200"/>
                <a:gd name="T5" fmla="*/ 75 h 196"/>
                <a:gd name="T6" fmla="*/ 149 w 200"/>
                <a:gd name="T7" fmla="*/ 123 h 196"/>
                <a:gd name="T8" fmla="*/ 163 w 200"/>
                <a:gd name="T9" fmla="*/ 196 h 196"/>
                <a:gd name="T10" fmla="*/ 99 w 200"/>
                <a:gd name="T11" fmla="*/ 161 h 196"/>
                <a:gd name="T12" fmla="*/ 37 w 200"/>
                <a:gd name="T13" fmla="*/ 196 h 196"/>
                <a:gd name="T14" fmla="*/ 48 w 200"/>
                <a:gd name="T15" fmla="*/ 123 h 196"/>
                <a:gd name="T16" fmla="*/ 0 w 200"/>
                <a:gd name="T17" fmla="*/ 75 h 196"/>
                <a:gd name="T18" fmla="*/ 69 w 200"/>
                <a:gd name="T19" fmla="*/ 64 h 196"/>
                <a:gd name="T20" fmla="*/ 99 w 200"/>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6">
                  <a:moveTo>
                    <a:pt x="99" y="0"/>
                  </a:moveTo>
                  <a:lnTo>
                    <a:pt x="131" y="64"/>
                  </a:lnTo>
                  <a:lnTo>
                    <a:pt x="200" y="75"/>
                  </a:lnTo>
                  <a:lnTo>
                    <a:pt x="149" y="123"/>
                  </a:lnTo>
                  <a:lnTo>
                    <a:pt x="163" y="196"/>
                  </a:lnTo>
                  <a:lnTo>
                    <a:pt x="99" y="161"/>
                  </a:lnTo>
                  <a:lnTo>
                    <a:pt x="37" y="196"/>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296863" y="1565276"/>
              <a:ext cx="317500" cy="306388"/>
            </a:xfrm>
            <a:custGeom>
              <a:avLst/>
              <a:gdLst>
                <a:gd name="T0" fmla="*/ 99 w 200"/>
                <a:gd name="T1" fmla="*/ 0 h 193"/>
                <a:gd name="T2" fmla="*/ 131 w 200"/>
                <a:gd name="T3" fmla="*/ 64 h 193"/>
                <a:gd name="T4" fmla="*/ 200 w 200"/>
                <a:gd name="T5" fmla="*/ 75 h 193"/>
                <a:gd name="T6" fmla="*/ 149 w 200"/>
                <a:gd name="T7" fmla="*/ 123 h 193"/>
                <a:gd name="T8" fmla="*/ 163 w 200"/>
                <a:gd name="T9" fmla="*/ 193 h 193"/>
                <a:gd name="T10" fmla="*/ 99 w 200"/>
                <a:gd name="T11" fmla="*/ 161 h 193"/>
                <a:gd name="T12" fmla="*/ 37 w 200"/>
                <a:gd name="T13" fmla="*/ 193 h 193"/>
                <a:gd name="T14" fmla="*/ 48 w 200"/>
                <a:gd name="T15" fmla="*/ 123 h 193"/>
                <a:gd name="T16" fmla="*/ 0 w 200"/>
                <a:gd name="T17" fmla="*/ 75 h 193"/>
                <a:gd name="T18" fmla="*/ 69 w 200"/>
                <a:gd name="T19" fmla="*/ 64 h 193"/>
                <a:gd name="T20" fmla="*/ 99 w 200"/>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3">
                  <a:moveTo>
                    <a:pt x="99" y="0"/>
                  </a:moveTo>
                  <a:lnTo>
                    <a:pt x="131" y="64"/>
                  </a:lnTo>
                  <a:lnTo>
                    <a:pt x="200" y="75"/>
                  </a:lnTo>
                  <a:lnTo>
                    <a:pt x="149" y="123"/>
                  </a:lnTo>
                  <a:lnTo>
                    <a:pt x="163" y="193"/>
                  </a:lnTo>
                  <a:lnTo>
                    <a:pt x="99" y="161"/>
                  </a:lnTo>
                  <a:lnTo>
                    <a:pt x="37" y="193"/>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10717213" y="682626"/>
              <a:ext cx="477838" cy="460375"/>
            </a:xfrm>
            <a:custGeom>
              <a:avLst/>
              <a:gdLst>
                <a:gd name="T0" fmla="*/ 152 w 301"/>
                <a:gd name="T1" fmla="*/ 0 h 290"/>
                <a:gd name="T2" fmla="*/ 104 w 301"/>
                <a:gd name="T3" fmla="*/ 97 h 290"/>
                <a:gd name="T4" fmla="*/ 0 w 301"/>
                <a:gd name="T5" fmla="*/ 110 h 290"/>
                <a:gd name="T6" fmla="*/ 74 w 301"/>
                <a:gd name="T7" fmla="*/ 185 h 290"/>
                <a:gd name="T8" fmla="*/ 58 w 301"/>
                <a:gd name="T9" fmla="*/ 290 h 290"/>
                <a:gd name="T10" fmla="*/ 152 w 301"/>
                <a:gd name="T11" fmla="*/ 239 h 290"/>
                <a:gd name="T12" fmla="*/ 245 w 301"/>
                <a:gd name="T13" fmla="*/ 290 h 290"/>
                <a:gd name="T14" fmla="*/ 226 w 301"/>
                <a:gd name="T15" fmla="*/ 185 h 290"/>
                <a:gd name="T16" fmla="*/ 301 w 301"/>
                <a:gd name="T17" fmla="*/ 110 h 290"/>
                <a:gd name="T18" fmla="*/ 197 w 301"/>
                <a:gd name="T19" fmla="*/ 97 h 290"/>
                <a:gd name="T20" fmla="*/ 152 w 301"/>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90">
                  <a:moveTo>
                    <a:pt x="152" y="0"/>
                  </a:moveTo>
                  <a:lnTo>
                    <a:pt x="104" y="97"/>
                  </a:lnTo>
                  <a:lnTo>
                    <a:pt x="0" y="110"/>
                  </a:lnTo>
                  <a:lnTo>
                    <a:pt x="74" y="185"/>
                  </a:lnTo>
                  <a:lnTo>
                    <a:pt x="58" y="290"/>
                  </a:lnTo>
                  <a:lnTo>
                    <a:pt x="152" y="239"/>
                  </a:lnTo>
                  <a:lnTo>
                    <a:pt x="245" y="290"/>
                  </a:lnTo>
                  <a:lnTo>
                    <a:pt x="226" y="185"/>
                  </a:lnTo>
                  <a:lnTo>
                    <a:pt x="301" y="110"/>
                  </a:lnTo>
                  <a:lnTo>
                    <a:pt x="19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10580688" y="9526"/>
              <a:ext cx="322263" cy="311150"/>
            </a:xfrm>
            <a:custGeom>
              <a:avLst/>
              <a:gdLst>
                <a:gd name="T0" fmla="*/ 102 w 203"/>
                <a:gd name="T1" fmla="*/ 0 h 196"/>
                <a:gd name="T2" fmla="*/ 72 w 203"/>
                <a:gd name="T3" fmla="*/ 64 h 196"/>
                <a:gd name="T4" fmla="*/ 0 w 203"/>
                <a:gd name="T5" fmla="*/ 75 h 196"/>
                <a:gd name="T6" fmla="*/ 51 w 203"/>
                <a:gd name="T7" fmla="*/ 123 h 196"/>
                <a:gd name="T8" fmla="*/ 40 w 203"/>
                <a:gd name="T9" fmla="*/ 196 h 196"/>
                <a:gd name="T10" fmla="*/ 102 w 203"/>
                <a:gd name="T11" fmla="*/ 161 h 196"/>
                <a:gd name="T12" fmla="*/ 166 w 203"/>
                <a:gd name="T13" fmla="*/ 196 h 196"/>
                <a:gd name="T14" fmla="*/ 152 w 203"/>
                <a:gd name="T15" fmla="*/ 123 h 196"/>
                <a:gd name="T16" fmla="*/ 203 w 203"/>
                <a:gd name="T17" fmla="*/ 75 h 196"/>
                <a:gd name="T18" fmla="*/ 134 w 203"/>
                <a:gd name="T19" fmla="*/ 64 h 196"/>
                <a:gd name="T20" fmla="*/ 102 w 203"/>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6">
                  <a:moveTo>
                    <a:pt x="102" y="0"/>
                  </a:moveTo>
                  <a:lnTo>
                    <a:pt x="72" y="64"/>
                  </a:lnTo>
                  <a:lnTo>
                    <a:pt x="0" y="75"/>
                  </a:lnTo>
                  <a:lnTo>
                    <a:pt x="51" y="123"/>
                  </a:lnTo>
                  <a:lnTo>
                    <a:pt x="40" y="196"/>
                  </a:lnTo>
                  <a:lnTo>
                    <a:pt x="102" y="161"/>
                  </a:lnTo>
                  <a:lnTo>
                    <a:pt x="166" y="196"/>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10580688" y="1565276"/>
              <a:ext cx="322263" cy="306388"/>
            </a:xfrm>
            <a:custGeom>
              <a:avLst/>
              <a:gdLst>
                <a:gd name="T0" fmla="*/ 102 w 203"/>
                <a:gd name="T1" fmla="*/ 0 h 193"/>
                <a:gd name="T2" fmla="*/ 72 w 203"/>
                <a:gd name="T3" fmla="*/ 64 h 193"/>
                <a:gd name="T4" fmla="*/ 0 w 203"/>
                <a:gd name="T5" fmla="*/ 75 h 193"/>
                <a:gd name="T6" fmla="*/ 51 w 203"/>
                <a:gd name="T7" fmla="*/ 123 h 193"/>
                <a:gd name="T8" fmla="*/ 40 w 203"/>
                <a:gd name="T9" fmla="*/ 193 h 193"/>
                <a:gd name="T10" fmla="*/ 102 w 203"/>
                <a:gd name="T11" fmla="*/ 161 h 193"/>
                <a:gd name="T12" fmla="*/ 166 w 203"/>
                <a:gd name="T13" fmla="*/ 193 h 193"/>
                <a:gd name="T14" fmla="*/ 152 w 203"/>
                <a:gd name="T15" fmla="*/ 123 h 193"/>
                <a:gd name="T16" fmla="*/ 203 w 203"/>
                <a:gd name="T17" fmla="*/ 75 h 193"/>
                <a:gd name="T18" fmla="*/ 134 w 203"/>
                <a:gd name="T19" fmla="*/ 64 h 193"/>
                <a:gd name="T20" fmla="*/ 102 w 203"/>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3">
                  <a:moveTo>
                    <a:pt x="102" y="0"/>
                  </a:moveTo>
                  <a:lnTo>
                    <a:pt x="72" y="64"/>
                  </a:lnTo>
                  <a:lnTo>
                    <a:pt x="0" y="75"/>
                  </a:lnTo>
                  <a:lnTo>
                    <a:pt x="51" y="123"/>
                  </a:lnTo>
                  <a:lnTo>
                    <a:pt x="40" y="193"/>
                  </a:lnTo>
                  <a:lnTo>
                    <a:pt x="102" y="161"/>
                  </a:lnTo>
                  <a:lnTo>
                    <a:pt x="166" y="193"/>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711314" y="4200622"/>
            <a:ext cx="875539" cy="2427151"/>
            <a:chOff x="112712" y="-633413"/>
            <a:chExt cx="1323976" cy="3670301"/>
          </a:xfrm>
        </p:grpSpPr>
        <p:sp>
          <p:nvSpPr>
            <p:cNvPr id="28" name="Freeform 39"/>
            <p:cNvSpPr/>
            <p:nvPr/>
          </p:nvSpPr>
          <p:spPr bwMode="auto">
            <a:xfrm>
              <a:off x="766763" y="-633413"/>
              <a:ext cx="325438" cy="522288"/>
            </a:xfrm>
            <a:custGeom>
              <a:avLst/>
              <a:gdLst>
                <a:gd name="T0" fmla="*/ 12 w 77"/>
                <a:gd name="T1" fmla="*/ 123 h 123"/>
                <a:gd name="T2" fmla="*/ 7 w 77"/>
                <a:gd name="T3" fmla="*/ 78 h 123"/>
                <a:gd name="T4" fmla="*/ 77 w 77"/>
                <a:gd name="T5" fmla="*/ 0 h 123"/>
                <a:gd name="T6" fmla="*/ 62 w 77"/>
                <a:gd name="T7" fmla="*/ 48 h 123"/>
                <a:gd name="T8" fmla="*/ 12 w 77"/>
                <a:gd name="T9" fmla="*/ 123 h 123"/>
              </a:gdLst>
              <a:ahLst/>
              <a:cxnLst>
                <a:cxn ang="0">
                  <a:pos x="T0" y="T1"/>
                </a:cxn>
                <a:cxn ang="0">
                  <a:pos x="T2" y="T3"/>
                </a:cxn>
                <a:cxn ang="0">
                  <a:pos x="T4" y="T5"/>
                </a:cxn>
                <a:cxn ang="0">
                  <a:pos x="T6" y="T7"/>
                </a:cxn>
                <a:cxn ang="0">
                  <a:pos x="T8" y="T9"/>
                </a:cxn>
              </a:cxnLst>
              <a:rect l="0" t="0" r="r" b="b"/>
              <a:pathLst>
                <a:path w="77" h="123">
                  <a:moveTo>
                    <a:pt x="12" y="123"/>
                  </a:moveTo>
                  <a:cubicBezTo>
                    <a:pt x="12" y="123"/>
                    <a:pt x="0" y="116"/>
                    <a:pt x="7" y="78"/>
                  </a:cubicBezTo>
                  <a:cubicBezTo>
                    <a:pt x="15" y="36"/>
                    <a:pt x="77" y="0"/>
                    <a:pt x="77" y="0"/>
                  </a:cubicBezTo>
                  <a:cubicBezTo>
                    <a:pt x="77" y="0"/>
                    <a:pt x="75" y="7"/>
                    <a:pt x="62" y="48"/>
                  </a:cubicBezTo>
                  <a:cubicBezTo>
                    <a:pt x="50" y="90"/>
                    <a:pt x="12" y="123"/>
                    <a:pt x="12"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0"/>
            <p:cNvSpPr/>
            <p:nvPr/>
          </p:nvSpPr>
          <p:spPr bwMode="auto">
            <a:xfrm>
              <a:off x="842963" y="-265113"/>
              <a:ext cx="393700" cy="276225"/>
            </a:xfrm>
            <a:custGeom>
              <a:avLst/>
              <a:gdLst>
                <a:gd name="T0" fmla="*/ 30 w 93"/>
                <a:gd name="T1" fmla="*/ 62 h 65"/>
                <a:gd name="T2" fmla="*/ 0 w 93"/>
                <a:gd name="T3" fmla="*/ 45 h 65"/>
                <a:gd name="T4" fmla="*/ 62 w 93"/>
                <a:gd name="T5" fmla="*/ 11 h 65"/>
                <a:gd name="T6" fmla="*/ 93 w 93"/>
                <a:gd name="T7" fmla="*/ 28 h 65"/>
                <a:gd name="T8" fmla="*/ 30 w 93"/>
                <a:gd name="T9" fmla="*/ 62 h 65"/>
              </a:gdLst>
              <a:ahLst/>
              <a:cxnLst>
                <a:cxn ang="0">
                  <a:pos x="T0" y="T1"/>
                </a:cxn>
                <a:cxn ang="0">
                  <a:pos x="T2" y="T3"/>
                </a:cxn>
                <a:cxn ang="0">
                  <a:pos x="T4" y="T5"/>
                </a:cxn>
                <a:cxn ang="0">
                  <a:pos x="T6" y="T7"/>
                </a:cxn>
                <a:cxn ang="0">
                  <a:pos x="T8" y="T9"/>
                </a:cxn>
              </a:cxnLst>
              <a:rect l="0" t="0" r="r" b="b"/>
              <a:pathLst>
                <a:path w="93" h="65">
                  <a:moveTo>
                    <a:pt x="30" y="62"/>
                  </a:moveTo>
                  <a:cubicBezTo>
                    <a:pt x="5" y="59"/>
                    <a:pt x="0" y="45"/>
                    <a:pt x="0" y="45"/>
                  </a:cubicBezTo>
                  <a:cubicBezTo>
                    <a:pt x="0" y="45"/>
                    <a:pt x="35" y="0"/>
                    <a:pt x="62" y="11"/>
                  </a:cubicBezTo>
                  <a:cubicBezTo>
                    <a:pt x="90" y="21"/>
                    <a:pt x="93" y="28"/>
                    <a:pt x="93" y="28"/>
                  </a:cubicBezTo>
                  <a:cubicBezTo>
                    <a:pt x="93" y="28"/>
                    <a:pt x="58" y="65"/>
                    <a:pt x="3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1"/>
            <p:cNvSpPr/>
            <p:nvPr/>
          </p:nvSpPr>
          <p:spPr bwMode="auto">
            <a:xfrm>
              <a:off x="990600" y="-523875"/>
              <a:ext cx="446088" cy="280988"/>
            </a:xfrm>
            <a:custGeom>
              <a:avLst/>
              <a:gdLst>
                <a:gd name="T0" fmla="*/ 0 w 105"/>
                <a:gd name="T1" fmla="*/ 62 h 66"/>
                <a:gd name="T2" fmla="*/ 31 w 105"/>
                <a:gd name="T3" fmla="*/ 12 h 66"/>
                <a:gd name="T4" fmla="*/ 105 w 105"/>
                <a:gd name="T5" fmla="*/ 1 h 66"/>
                <a:gd name="T6" fmla="*/ 44 w 105"/>
                <a:gd name="T7" fmla="*/ 55 h 66"/>
                <a:gd name="T8" fmla="*/ 0 w 105"/>
                <a:gd name="T9" fmla="*/ 62 h 66"/>
              </a:gdLst>
              <a:ahLst/>
              <a:cxnLst>
                <a:cxn ang="0">
                  <a:pos x="T0" y="T1"/>
                </a:cxn>
                <a:cxn ang="0">
                  <a:pos x="T2" y="T3"/>
                </a:cxn>
                <a:cxn ang="0">
                  <a:pos x="T4" y="T5"/>
                </a:cxn>
                <a:cxn ang="0">
                  <a:pos x="T6" y="T7"/>
                </a:cxn>
                <a:cxn ang="0">
                  <a:pos x="T8" y="T9"/>
                </a:cxn>
              </a:cxnLst>
              <a:rect l="0" t="0" r="r" b="b"/>
              <a:pathLst>
                <a:path w="105" h="66">
                  <a:moveTo>
                    <a:pt x="0" y="62"/>
                  </a:moveTo>
                  <a:cubicBezTo>
                    <a:pt x="0" y="62"/>
                    <a:pt x="12" y="24"/>
                    <a:pt x="31" y="12"/>
                  </a:cubicBezTo>
                  <a:cubicBezTo>
                    <a:pt x="50" y="0"/>
                    <a:pt x="105" y="1"/>
                    <a:pt x="105" y="1"/>
                  </a:cubicBezTo>
                  <a:cubicBezTo>
                    <a:pt x="105" y="1"/>
                    <a:pt x="60" y="44"/>
                    <a:pt x="44" y="55"/>
                  </a:cubicBezTo>
                  <a:cubicBezTo>
                    <a:pt x="27" y="66"/>
                    <a:pt x="0" y="62"/>
                    <a:pt x="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20675" y="-26988"/>
              <a:ext cx="241300" cy="641350"/>
            </a:xfrm>
            <a:custGeom>
              <a:avLst/>
              <a:gdLst>
                <a:gd name="T0" fmla="*/ 37 w 57"/>
                <a:gd name="T1" fmla="*/ 150 h 151"/>
                <a:gd name="T2" fmla="*/ 13 w 57"/>
                <a:gd name="T3" fmla="*/ 113 h 151"/>
                <a:gd name="T4" fmla="*/ 42 w 57"/>
                <a:gd name="T5" fmla="*/ 0 h 151"/>
                <a:gd name="T6" fmla="*/ 50 w 57"/>
                <a:gd name="T7" fmla="*/ 51 h 151"/>
                <a:gd name="T8" fmla="*/ 37 w 57"/>
                <a:gd name="T9" fmla="*/ 150 h 151"/>
              </a:gdLst>
              <a:ahLst/>
              <a:cxnLst>
                <a:cxn ang="0">
                  <a:pos x="T0" y="T1"/>
                </a:cxn>
                <a:cxn ang="0">
                  <a:pos x="T2" y="T3"/>
                </a:cxn>
                <a:cxn ang="0">
                  <a:pos x="T4" y="T5"/>
                </a:cxn>
                <a:cxn ang="0">
                  <a:pos x="T6" y="T7"/>
                </a:cxn>
                <a:cxn ang="0">
                  <a:pos x="T8" y="T9"/>
                </a:cxn>
              </a:cxnLst>
              <a:rect l="0" t="0" r="r" b="b"/>
              <a:pathLst>
                <a:path w="57" h="151">
                  <a:moveTo>
                    <a:pt x="37" y="150"/>
                  </a:moveTo>
                  <a:cubicBezTo>
                    <a:pt x="37" y="150"/>
                    <a:pt x="23" y="151"/>
                    <a:pt x="13" y="113"/>
                  </a:cubicBezTo>
                  <a:cubicBezTo>
                    <a:pt x="0" y="71"/>
                    <a:pt x="42" y="0"/>
                    <a:pt x="42" y="0"/>
                  </a:cubicBezTo>
                  <a:cubicBezTo>
                    <a:pt x="42" y="0"/>
                    <a:pt x="43" y="7"/>
                    <a:pt x="50" y="51"/>
                  </a:cubicBezTo>
                  <a:cubicBezTo>
                    <a:pt x="57" y="96"/>
                    <a:pt x="37" y="150"/>
                    <a:pt x="37"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3"/>
            <p:cNvSpPr/>
            <p:nvPr/>
          </p:nvSpPr>
          <p:spPr bwMode="auto">
            <a:xfrm>
              <a:off x="520700" y="300038"/>
              <a:ext cx="325438" cy="365125"/>
            </a:xfrm>
            <a:custGeom>
              <a:avLst/>
              <a:gdLst>
                <a:gd name="T0" fmla="*/ 41 w 77"/>
                <a:gd name="T1" fmla="*/ 7 h 86"/>
                <a:gd name="T2" fmla="*/ 77 w 77"/>
                <a:gd name="T3" fmla="*/ 5 h 86"/>
                <a:gd name="T4" fmla="*/ 34 w 77"/>
                <a:gd name="T5" fmla="*/ 74 h 86"/>
                <a:gd name="T6" fmla="*/ 0 w 77"/>
                <a:gd name="T7" fmla="*/ 78 h 86"/>
                <a:gd name="T8" fmla="*/ 41 w 77"/>
                <a:gd name="T9" fmla="*/ 7 h 86"/>
              </a:gdLst>
              <a:ahLst/>
              <a:cxnLst>
                <a:cxn ang="0">
                  <a:pos x="T0" y="T1"/>
                </a:cxn>
                <a:cxn ang="0">
                  <a:pos x="T2" y="T3"/>
                </a:cxn>
                <a:cxn ang="0">
                  <a:pos x="T4" y="T5"/>
                </a:cxn>
                <a:cxn ang="0">
                  <a:pos x="T6" y="T7"/>
                </a:cxn>
                <a:cxn ang="0">
                  <a:pos x="T8" y="T9"/>
                </a:cxn>
              </a:cxnLst>
              <a:rect l="0" t="0" r="r" b="b"/>
              <a:pathLst>
                <a:path w="77" h="86">
                  <a:moveTo>
                    <a:pt x="41" y="7"/>
                  </a:moveTo>
                  <a:cubicBezTo>
                    <a:pt x="72" y="0"/>
                    <a:pt x="77" y="5"/>
                    <a:pt x="77" y="5"/>
                  </a:cubicBezTo>
                  <a:cubicBezTo>
                    <a:pt x="77" y="5"/>
                    <a:pt x="61" y="60"/>
                    <a:pt x="34" y="74"/>
                  </a:cubicBezTo>
                  <a:cubicBezTo>
                    <a:pt x="10" y="86"/>
                    <a:pt x="0" y="78"/>
                    <a:pt x="0" y="78"/>
                  </a:cubicBezTo>
                  <a:cubicBezTo>
                    <a:pt x="0" y="78"/>
                    <a:pt x="11" y="14"/>
                    <a:pt x="41"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4"/>
            <p:cNvSpPr/>
            <p:nvPr/>
          </p:nvSpPr>
          <p:spPr bwMode="auto">
            <a:xfrm>
              <a:off x="188913" y="381000"/>
              <a:ext cx="258763" cy="646113"/>
            </a:xfrm>
            <a:custGeom>
              <a:avLst/>
              <a:gdLst>
                <a:gd name="T0" fmla="*/ 54 w 61"/>
                <a:gd name="T1" fmla="*/ 148 h 152"/>
                <a:gd name="T2" fmla="*/ 22 w 61"/>
                <a:gd name="T3" fmla="*/ 118 h 152"/>
                <a:gd name="T4" fmla="*/ 25 w 61"/>
                <a:gd name="T5" fmla="*/ 0 h 152"/>
                <a:gd name="T6" fmla="*/ 44 w 61"/>
                <a:gd name="T7" fmla="*/ 49 h 152"/>
                <a:gd name="T8" fmla="*/ 54 w 61"/>
                <a:gd name="T9" fmla="*/ 148 h 152"/>
              </a:gdLst>
              <a:ahLst/>
              <a:cxnLst>
                <a:cxn ang="0">
                  <a:pos x="T0" y="T1"/>
                </a:cxn>
                <a:cxn ang="0">
                  <a:pos x="T2" y="T3"/>
                </a:cxn>
                <a:cxn ang="0">
                  <a:pos x="T4" y="T5"/>
                </a:cxn>
                <a:cxn ang="0">
                  <a:pos x="T6" y="T7"/>
                </a:cxn>
                <a:cxn ang="0">
                  <a:pos x="T8" y="T9"/>
                </a:cxn>
              </a:cxnLst>
              <a:rect l="0" t="0" r="r" b="b"/>
              <a:pathLst>
                <a:path w="61" h="152">
                  <a:moveTo>
                    <a:pt x="54" y="148"/>
                  </a:moveTo>
                  <a:cubicBezTo>
                    <a:pt x="54" y="148"/>
                    <a:pt x="41" y="152"/>
                    <a:pt x="22" y="118"/>
                  </a:cubicBezTo>
                  <a:cubicBezTo>
                    <a:pt x="0" y="79"/>
                    <a:pt x="25" y="0"/>
                    <a:pt x="25" y="0"/>
                  </a:cubicBezTo>
                  <a:cubicBezTo>
                    <a:pt x="25" y="0"/>
                    <a:pt x="28" y="7"/>
                    <a:pt x="44" y="49"/>
                  </a:cubicBezTo>
                  <a:cubicBezTo>
                    <a:pt x="61" y="91"/>
                    <a:pt x="54" y="148"/>
                    <a:pt x="54"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
            <p:cNvSpPr/>
            <p:nvPr/>
          </p:nvSpPr>
          <p:spPr bwMode="auto">
            <a:xfrm>
              <a:off x="447675" y="631825"/>
              <a:ext cx="263525" cy="412750"/>
            </a:xfrm>
            <a:custGeom>
              <a:avLst/>
              <a:gdLst>
                <a:gd name="T0" fmla="*/ 28 w 62"/>
                <a:gd name="T1" fmla="*/ 14 h 97"/>
                <a:gd name="T2" fmla="*/ 62 w 62"/>
                <a:gd name="T3" fmla="*/ 4 h 97"/>
                <a:gd name="T4" fmla="*/ 36 w 62"/>
                <a:gd name="T5" fmla="*/ 80 h 97"/>
                <a:gd name="T6" fmla="*/ 4 w 62"/>
                <a:gd name="T7" fmla="*/ 91 h 97"/>
                <a:gd name="T8" fmla="*/ 28 w 62"/>
                <a:gd name="T9" fmla="*/ 14 h 97"/>
              </a:gdLst>
              <a:ahLst/>
              <a:cxnLst>
                <a:cxn ang="0">
                  <a:pos x="T0" y="T1"/>
                </a:cxn>
                <a:cxn ang="0">
                  <a:pos x="T2" y="T3"/>
                </a:cxn>
                <a:cxn ang="0">
                  <a:pos x="T4" y="T5"/>
                </a:cxn>
                <a:cxn ang="0">
                  <a:pos x="T6" y="T7"/>
                </a:cxn>
                <a:cxn ang="0">
                  <a:pos x="T8" y="T9"/>
                </a:cxn>
              </a:cxnLst>
              <a:rect l="0" t="0" r="r" b="b"/>
              <a:pathLst>
                <a:path w="62" h="97">
                  <a:moveTo>
                    <a:pt x="28" y="14"/>
                  </a:moveTo>
                  <a:cubicBezTo>
                    <a:pt x="56" y="0"/>
                    <a:pt x="62" y="4"/>
                    <a:pt x="62" y="4"/>
                  </a:cubicBezTo>
                  <a:cubicBezTo>
                    <a:pt x="62" y="4"/>
                    <a:pt x="59" y="61"/>
                    <a:pt x="36" y="80"/>
                  </a:cubicBezTo>
                  <a:cubicBezTo>
                    <a:pt x="16" y="97"/>
                    <a:pt x="4" y="91"/>
                    <a:pt x="4" y="91"/>
                  </a:cubicBezTo>
                  <a:cubicBezTo>
                    <a:pt x="4" y="91"/>
                    <a:pt x="0" y="27"/>
                    <a:pt x="28"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
            <p:cNvSpPr/>
            <p:nvPr/>
          </p:nvSpPr>
          <p:spPr bwMode="auto">
            <a:xfrm>
              <a:off x="112712" y="784225"/>
              <a:ext cx="258763" cy="638175"/>
            </a:xfrm>
            <a:custGeom>
              <a:avLst/>
              <a:gdLst>
                <a:gd name="T0" fmla="*/ 58 w 61"/>
                <a:gd name="T1" fmla="*/ 145 h 150"/>
                <a:gd name="T2" fmla="*/ 24 w 61"/>
                <a:gd name="T3" fmla="*/ 117 h 150"/>
                <a:gd name="T4" fmla="*/ 19 w 61"/>
                <a:gd name="T5" fmla="*/ 0 h 150"/>
                <a:gd name="T6" fmla="*/ 42 w 61"/>
                <a:gd name="T7" fmla="*/ 47 h 150"/>
                <a:gd name="T8" fmla="*/ 58 w 61"/>
                <a:gd name="T9" fmla="*/ 145 h 150"/>
              </a:gdLst>
              <a:ahLst/>
              <a:cxnLst>
                <a:cxn ang="0">
                  <a:pos x="T0" y="T1"/>
                </a:cxn>
                <a:cxn ang="0">
                  <a:pos x="T2" y="T3"/>
                </a:cxn>
                <a:cxn ang="0">
                  <a:pos x="T4" y="T5"/>
                </a:cxn>
                <a:cxn ang="0">
                  <a:pos x="T6" y="T7"/>
                </a:cxn>
                <a:cxn ang="0">
                  <a:pos x="T8" y="T9"/>
                </a:cxn>
              </a:cxnLst>
              <a:rect l="0" t="0" r="r" b="b"/>
              <a:pathLst>
                <a:path w="61" h="150">
                  <a:moveTo>
                    <a:pt x="58" y="145"/>
                  </a:moveTo>
                  <a:cubicBezTo>
                    <a:pt x="58" y="145"/>
                    <a:pt x="45" y="150"/>
                    <a:pt x="24" y="117"/>
                  </a:cubicBezTo>
                  <a:cubicBezTo>
                    <a:pt x="0" y="80"/>
                    <a:pt x="19" y="0"/>
                    <a:pt x="19" y="0"/>
                  </a:cubicBezTo>
                  <a:cubicBezTo>
                    <a:pt x="19" y="0"/>
                    <a:pt x="22" y="7"/>
                    <a:pt x="42" y="47"/>
                  </a:cubicBezTo>
                  <a:cubicBezTo>
                    <a:pt x="61" y="87"/>
                    <a:pt x="58" y="145"/>
                    <a:pt x="58"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7"/>
            <p:cNvSpPr/>
            <p:nvPr/>
          </p:nvSpPr>
          <p:spPr bwMode="auto">
            <a:xfrm>
              <a:off x="371475" y="1006475"/>
              <a:ext cx="258763" cy="423863"/>
            </a:xfrm>
            <a:custGeom>
              <a:avLst/>
              <a:gdLst>
                <a:gd name="T0" fmla="*/ 27 w 61"/>
                <a:gd name="T1" fmla="*/ 16 h 100"/>
                <a:gd name="T2" fmla="*/ 60 w 61"/>
                <a:gd name="T3" fmla="*/ 4 h 100"/>
                <a:gd name="T4" fmla="*/ 39 w 61"/>
                <a:gd name="T5" fmla="*/ 82 h 100"/>
                <a:gd name="T6" fmla="*/ 8 w 61"/>
                <a:gd name="T7" fmla="*/ 95 h 100"/>
                <a:gd name="T8" fmla="*/ 27 w 61"/>
                <a:gd name="T9" fmla="*/ 16 h 100"/>
              </a:gdLst>
              <a:ahLst/>
              <a:cxnLst>
                <a:cxn ang="0">
                  <a:pos x="T0" y="T1"/>
                </a:cxn>
                <a:cxn ang="0">
                  <a:pos x="T2" y="T3"/>
                </a:cxn>
                <a:cxn ang="0">
                  <a:pos x="T4" y="T5"/>
                </a:cxn>
                <a:cxn ang="0">
                  <a:pos x="T6" y="T7"/>
                </a:cxn>
                <a:cxn ang="0">
                  <a:pos x="T8" y="T9"/>
                </a:cxn>
              </a:cxnLst>
              <a:rect l="0" t="0" r="r" b="b"/>
              <a:pathLst>
                <a:path w="61" h="100">
                  <a:moveTo>
                    <a:pt x="27" y="16"/>
                  </a:moveTo>
                  <a:cubicBezTo>
                    <a:pt x="54" y="0"/>
                    <a:pt x="60" y="4"/>
                    <a:pt x="60" y="4"/>
                  </a:cubicBezTo>
                  <a:cubicBezTo>
                    <a:pt x="60" y="4"/>
                    <a:pt x="61" y="61"/>
                    <a:pt x="39" y="82"/>
                  </a:cubicBezTo>
                  <a:cubicBezTo>
                    <a:pt x="20" y="100"/>
                    <a:pt x="8" y="95"/>
                    <a:pt x="8" y="95"/>
                  </a:cubicBezTo>
                  <a:cubicBezTo>
                    <a:pt x="8" y="95"/>
                    <a:pt x="0" y="31"/>
                    <a:pt x="27"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8"/>
            <p:cNvSpPr/>
            <p:nvPr/>
          </p:nvSpPr>
          <p:spPr bwMode="auto">
            <a:xfrm>
              <a:off x="112712" y="1247775"/>
              <a:ext cx="301625" cy="598488"/>
            </a:xfrm>
            <a:custGeom>
              <a:avLst/>
              <a:gdLst>
                <a:gd name="T0" fmla="*/ 71 w 71"/>
                <a:gd name="T1" fmla="*/ 133 h 141"/>
                <a:gd name="T2" fmla="*/ 32 w 71"/>
                <a:gd name="T3" fmla="*/ 114 h 141"/>
                <a:gd name="T4" fmla="*/ 0 w 71"/>
                <a:gd name="T5" fmla="*/ 0 h 141"/>
                <a:gd name="T6" fmla="*/ 33 w 71"/>
                <a:gd name="T7" fmla="*/ 41 h 141"/>
                <a:gd name="T8" fmla="*/ 71 w 71"/>
                <a:gd name="T9" fmla="*/ 133 h 141"/>
              </a:gdLst>
              <a:ahLst/>
              <a:cxnLst>
                <a:cxn ang="0">
                  <a:pos x="T0" y="T1"/>
                </a:cxn>
                <a:cxn ang="0">
                  <a:pos x="T2" y="T3"/>
                </a:cxn>
                <a:cxn ang="0">
                  <a:pos x="T4" y="T5"/>
                </a:cxn>
                <a:cxn ang="0">
                  <a:pos x="T6" y="T7"/>
                </a:cxn>
                <a:cxn ang="0">
                  <a:pos x="T8" y="T9"/>
                </a:cxn>
              </a:cxnLst>
              <a:rect l="0" t="0" r="r" b="b"/>
              <a:pathLst>
                <a:path w="71" h="141">
                  <a:moveTo>
                    <a:pt x="71" y="133"/>
                  </a:moveTo>
                  <a:cubicBezTo>
                    <a:pt x="71" y="133"/>
                    <a:pt x="60" y="141"/>
                    <a:pt x="32" y="114"/>
                  </a:cubicBezTo>
                  <a:cubicBezTo>
                    <a:pt x="0" y="83"/>
                    <a:pt x="0" y="0"/>
                    <a:pt x="0" y="0"/>
                  </a:cubicBezTo>
                  <a:cubicBezTo>
                    <a:pt x="0" y="0"/>
                    <a:pt x="5" y="6"/>
                    <a:pt x="33" y="41"/>
                  </a:cubicBezTo>
                  <a:cubicBezTo>
                    <a:pt x="61" y="76"/>
                    <a:pt x="71" y="133"/>
                    <a:pt x="71"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
            <p:cNvSpPr/>
            <p:nvPr/>
          </p:nvSpPr>
          <p:spPr bwMode="auto">
            <a:xfrm>
              <a:off x="368300" y="1371600"/>
              <a:ext cx="279400" cy="446088"/>
            </a:xfrm>
            <a:custGeom>
              <a:avLst/>
              <a:gdLst>
                <a:gd name="T0" fmla="*/ 23 w 66"/>
                <a:gd name="T1" fmla="*/ 22 h 105"/>
                <a:gd name="T2" fmla="*/ 53 w 66"/>
                <a:gd name="T3" fmla="*/ 2 h 105"/>
                <a:gd name="T4" fmla="*/ 50 w 66"/>
                <a:gd name="T5" fmla="*/ 83 h 105"/>
                <a:gd name="T6" fmla="*/ 22 w 66"/>
                <a:gd name="T7" fmla="*/ 103 h 105"/>
                <a:gd name="T8" fmla="*/ 23 w 66"/>
                <a:gd name="T9" fmla="*/ 22 h 105"/>
              </a:gdLst>
              <a:ahLst/>
              <a:cxnLst>
                <a:cxn ang="0">
                  <a:pos x="T0" y="T1"/>
                </a:cxn>
                <a:cxn ang="0">
                  <a:pos x="T2" y="T3"/>
                </a:cxn>
                <a:cxn ang="0">
                  <a:pos x="T4" y="T5"/>
                </a:cxn>
                <a:cxn ang="0">
                  <a:pos x="T6" y="T7"/>
                </a:cxn>
                <a:cxn ang="0">
                  <a:pos x="T8" y="T9"/>
                </a:cxn>
              </a:cxnLst>
              <a:rect l="0" t="0" r="r" b="b"/>
              <a:pathLst>
                <a:path w="66" h="105">
                  <a:moveTo>
                    <a:pt x="23" y="22"/>
                  </a:moveTo>
                  <a:cubicBezTo>
                    <a:pt x="46" y="0"/>
                    <a:pt x="53" y="2"/>
                    <a:pt x="53" y="2"/>
                  </a:cubicBezTo>
                  <a:cubicBezTo>
                    <a:pt x="53" y="2"/>
                    <a:pt x="66" y="58"/>
                    <a:pt x="50" y="83"/>
                  </a:cubicBezTo>
                  <a:cubicBezTo>
                    <a:pt x="35" y="105"/>
                    <a:pt x="22" y="103"/>
                    <a:pt x="22" y="103"/>
                  </a:cubicBezTo>
                  <a:cubicBezTo>
                    <a:pt x="22" y="103"/>
                    <a:pt x="0" y="43"/>
                    <a:pt x="2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0"/>
            <p:cNvSpPr/>
            <p:nvPr/>
          </p:nvSpPr>
          <p:spPr bwMode="auto">
            <a:xfrm>
              <a:off x="134938" y="1663700"/>
              <a:ext cx="363538" cy="565150"/>
            </a:xfrm>
            <a:custGeom>
              <a:avLst/>
              <a:gdLst>
                <a:gd name="T0" fmla="*/ 86 w 86"/>
                <a:gd name="T1" fmla="*/ 124 h 133"/>
                <a:gd name="T2" fmla="*/ 45 w 86"/>
                <a:gd name="T3" fmla="*/ 109 h 133"/>
                <a:gd name="T4" fmla="*/ 0 w 86"/>
                <a:gd name="T5" fmla="*/ 0 h 133"/>
                <a:gd name="T6" fmla="*/ 38 w 86"/>
                <a:gd name="T7" fmla="*/ 37 h 133"/>
                <a:gd name="T8" fmla="*/ 86 w 86"/>
                <a:gd name="T9" fmla="*/ 124 h 133"/>
              </a:gdLst>
              <a:ahLst/>
              <a:cxnLst>
                <a:cxn ang="0">
                  <a:pos x="T0" y="T1"/>
                </a:cxn>
                <a:cxn ang="0">
                  <a:pos x="T2" y="T3"/>
                </a:cxn>
                <a:cxn ang="0">
                  <a:pos x="T4" y="T5"/>
                </a:cxn>
                <a:cxn ang="0">
                  <a:pos x="T6" y="T7"/>
                </a:cxn>
                <a:cxn ang="0">
                  <a:pos x="T8" y="T9"/>
                </a:cxn>
              </a:cxnLst>
              <a:rect l="0" t="0" r="r" b="b"/>
              <a:pathLst>
                <a:path w="86" h="133">
                  <a:moveTo>
                    <a:pt x="86" y="124"/>
                  </a:moveTo>
                  <a:cubicBezTo>
                    <a:pt x="86" y="124"/>
                    <a:pt x="76" y="133"/>
                    <a:pt x="45" y="109"/>
                  </a:cubicBezTo>
                  <a:cubicBezTo>
                    <a:pt x="9" y="82"/>
                    <a:pt x="0" y="0"/>
                    <a:pt x="0" y="0"/>
                  </a:cubicBezTo>
                  <a:cubicBezTo>
                    <a:pt x="0" y="0"/>
                    <a:pt x="6" y="6"/>
                    <a:pt x="38" y="37"/>
                  </a:cubicBezTo>
                  <a:cubicBezTo>
                    <a:pt x="70" y="68"/>
                    <a:pt x="86" y="124"/>
                    <a:pt x="86"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1"/>
            <p:cNvSpPr/>
            <p:nvPr/>
          </p:nvSpPr>
          <p:spPr bwMode="auto">
            <a:xfrm>
              <a:off x="422275" y="1736725"/>
              <a:ext cx="284163" cy="449263"/>
            </a:xfrm>
            <a:custGeom>
              <a:avLst/>
              <a:gdLst>
                <a:gd name="T0" fmla="*/ 20 w 67"/>
                <a:gd name="T1" fmla="*/ 24 h 106"/>
                <a:gd name="T2" fmla="*/ 47 w 67"/>
                <a:gd name="T3" fmla="*/ 1 h 106"/>
                <a:gd name="T4" fmla="*/ 54 w 67"/>
                <a:gd name="T5" fmla="*/ 82 h 106"/>
                <a:gd name="T6" fmla="*/ 29 w 67"/>
                <a:gd name="T7" fmla="*/ 105 h 106"/>
                <a:gd name="T8" fmla="*/ 20 w 67"/>
                <a:gd name="T9" fmla="*/ 24 h 106"/>
              </a:gdLst>
              <a:ahLst/>
              <a:cxnLst>
                <a:cxn ang="0">
                  <a:pos x="T0" y="T1"/>
                </a:cxn>
                <a:cxn ang="0">
                  <a:pos x="T2" y="T3"/>
                </a:cxn>
                <a:cxn ang="0">
                  <a:pos x="T4" y="T5"/>
                </a:cxn>
                <a:cxn ang="0">
                  <a:pos x="T6" y="T7"/>
                </a:cxn>
                <a:cxn ang="0">
                  <a:pos x="T8" y="T9"/>
                </a:cxn>
              </a:cxnLst>
              <a:rect l="0" t="0" r="r" b="b"/>
              <a:pathLst>
                <a:path w="67" h="106">
                  <a:moveTo>
                    <a:pt x="20" y="24"/>
                  </a:moveTo>
                  <a:cubicBezTo>
                    <a:pt x="40" y="0"/>
                    <a:pt x="47" y="1"/>
                    <a:pt x="47" y="1"/>
                  </a:cubicBezTo>
                  <a:cubicBezTo>
                    <a:pt x="47" y="1"/>
                    <a:pt x="67" y="55"/>
                    <a:pt x="54" y="82"/>
                  </a:cubicBezTo>
                  <a:cubicBezTo>
                    <a:pt x="42" y="106"/>
                    <a:pt x="29" y="105"/>
                    <a:pt x="29" y="105"/>
                  </a:cubicBezTo>
                  <a:cubicBezTo>
                    <a:pt x="29" y="105"/>
                    <a:pt x="0" y="47"/>
                    <a:pt x="20"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2"/>
            <p:cNvSpPr/>
            <p:nvPr/>
          </p:nvSpPr>
          <p:spPr bwMode="auto">
            <a:xfrm>
              <a:off x="211138" y="2114550"/>
              <a:ext cx="479425" cy="466725"/>
            </a:xfrm>
            <a:custGeom>
              <a:avLst/>
              <a:gdLst>
                <a:gd name="T0" fmla="*/ 113 w 113"/>
                <a:gd name="T1" fmla="*/ 98 h 110"/>
                <a:gd name="T2" fmla="*/ 69 w 113"/>
                <a:gd name="T3" fmla="*/ 94 h 110"/>
                <a:gd name="T4" fmla="*/ 0 w 113"/>
                <a:gd name="T5" fmla="*/ 0 h 110"/>
                <a:gd name="T6" fmla="*/ 45 w 113"/>
                <a:gd name="T7" fmla="*/ 26 h 110"/>
                <a:gd name="T8" fmla="*/ 113 w 113"/>
                <a:gd name="T9" fmla="*/ 98 h 110"/>
              </a:gdLst>
              <a:ahLst/>
              <a:cxnLst>
                <a:cxn ang="0">
                  <a:pos x="T0" y="T1"/>
                </a:cxn>
                <a:cxn ang="0">
                  <a:pos x="T2" y="T3"/>
                </a:cxn>
                <a:cxn ang="0">
                  <a:pos x="T4" y="T5"/>
                </a:cxn>
                <a:cxn ang="0">
                  <a:pos x="T6" y="T7"/>
                </a:cxn>
                <a:cxn ang="0">
                  <a:pos x="T8" y="T9"/>
                </a:cxn>
              </a:cxnLst>
              <a:rect l="0" t="0" r="r" b="b"/>
              <a:pathLst>
                <a:path w="113" h="110">
                  <a:moveTo>
                    <a:pt x="113" y="98"/>
                  </a:moveTo>
                  <a:cubicBezTo>
                    <a:pt x="113" y="98"/>
                    <a:pt x="105" y="110"/>
                    <a:pt x="69" y="94"/>
                  </a:cubicBezTo>
                  <a:cubicBezTo>
                    <a:pt x="29" y="77"/>
                    <a:pt x="0" y="0"/>
                    <a:pt x="0" y="0"/>
                  </a:cubicBezTo>
                  <a:cubicBezTo>
                    <a:pt x="0" y="0"/>
                    <a:pt x="6" y="3"/>
                    <a:pt x="45" y="26"/>
                  </a:cubicBezTo>
                  <a:cubicBezTo>
                    <a:pt x="84" y="49"/>
                    <a:pt x="113" y="98"/>
                    <a:pt x="113"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3"/>
            <p:cNvSpPr/>
            <p:nvPr/>
          </p:nvSpPr>
          <p:spPr bwMode="auto">
            <a:xfrm>
              <a:off x="554038" y="2066925"/>
              <a:ext cx="284163" cy="446088"/>
            </a:xfrm>
            <a:custGeom>
              <a:avLst/>
              <a:gdLst>
                <a:gd name="T0" fmla="*/ 14 w 67"/>
                <a:gd name="T1" fmla="*/ 28 h 105"/>
                <a:gd name="T2" fmla="*/ 35 w 67"/>
                <a:gd name="T3" fmla="*/ 0 h 105"/>
                <a:gd name="T4" fmla="*/ 61 w 67"/>
                <a:gd name="T5" fmla="*/ 76 h 105"/>
                <a:gd name="T6" fmla="*/ 42 w 67"/>
                <a:gd name="T7" fmla="*/ 105 h 105"/>
                <a:gd name="T8" fmla="*/ 14 w 67"/>
                <a:gd name="T9" fmla="*/ 28 h 105"/>
              </a:gdLst>
              <a:ahLst/>
              <a:cxnLst>
                <a:cxn ang="0">
                  <a:pos x="T0" y="T1"/>
                </a:cxn>
                <a:cxn ang="0">
                  <a:pos x="T2" y="T3"/>
                </a:cxn>
                <a:cxn ang="0">
                  <a:pos x="T4" y="T5"/>
                </a:cxn>
                <a:cxn ang="0">
                  <a:pos x="T6" y="T7"/>
                </a:cxn>
                <a:cxn ang="0">
                  <a:pos x="T8" y="T9"/>
                </a:cxn>
              </a:cxnLst>
              <a:rect l="0" t="0" r="r" b="b"/>
              <a:pathLst>
                <a:path w="67" h="105">
                  <a:moveTo>
                    <a:pt x="14" y="28"/>
                  </a:moveTo>
                  <a:cubicBezTo>
                    <a:pt x="28" y="1"/>
                    <a:pt x="35" y="0"/>
                    <a:pt x="35" y="0"/>
                  </a:cubicBezTo>
                  <a:cubicBezTo>
                    <a:pt x="35" y="0"/>
                    <a:pt x="67" y="47"/>
                    <a:pt x="61" y="76"/>
                  </a:cubicBezTo>
                  <a:cubicBezTo>
                    <a:pt x="55" y="102"/>
                    <a:pt x="42" y="105"/>
                    <a:pt x="42" y="105"/>
                  </a:cubicBezTo>
                  <a:cubicBezTo>
                    <a:pt x="42" y="105"/>
                    <a:pt x="0" y="56"/>
                    <a:pt x="14"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4"/>
            <p:cNvSpPr/>
            <p:nvPr/>
          </p:nvSpPr>
          <p:spPr bwMode="auto">
            <a:xfrm>
              <a:off x="536575" y="-379413"/>
              <a:ext cx="233363" cy="595313"/>
            </a:xfrm>
            <a:custGeom>
              <a:avLst/>
              <a:gdLst>
                <a:gd name="T0" fmla="*/ 17 w 55"/>
                <a:gd name="T1" fmla="*/ 140 h 140"/>
                <a:gd name="T2" fmla="*/ 2 w 55"/>
                <a:gd name="T3" fmla="*/ 98 h 140"/>
                <a:gd name="T4" fmla="*/ 55 w 55"/>
                <a:gd name="T5" fmla="*/ 0 h 140"/>
                <a:gd name="T6" fmla="*/ 51 w 55"/>
                <a:gd name="T7" fmla="*/ 51 h 140"/>
                <a:gd name="T8" fmla="*/ 17 w 55"/>
                <a:gd name="T9" fmla="*/ 140 h 140"/>
              </a:gdLst>
              <a:ahLst/>
              <a:cxnLst>
                <a:cxn ang="0">
                  <a:pos x="T0" y="T1"/>
                </a:cxn>
                <a:cxn ang="0">
                  <a:pos x="T2" y="T3"/>
                </a:cxn>
                <a:cxn ang="0">
                  <a:pos x="T4" y="T5"/>
                </a:cxn>
                <a:cxn ang="0">
                  <a:pos x="T6" y="T7"/>
                </a:cxn>
                <a:cxn ang="0">
                  <a:pos x="T8" y="T9"/>
                </a:cxn>
              </a:cxnLst>
              <a:rect l="0" t="0" r="r" b="b"/>
              <a:pathLst>
                <a:path w="55" h="140">
                  <a:moveTo>
                    <a:pt x="17" y="140"/>
                  </a:moveTo>
                  <a:cubicBezTo>
                    <a:pt x="17" y="140"/>
                    <a:pt x="4" y="137"/>
                    <a:pt x="2" y="98"/>
                  </a:cubicBezTo>
                  <a:cubicBezTo>
                    <a:pt x="0" y="54"/>
                    <a:pt x="55" y="0"/>
                    <a:pt x="55" y="0"/>
                  </a:cubicBezTo>
                  <a:cubicBezTo>
                    <a:pt x="55" y="0"/>
                    <a:pt x="54" y="7"/>
                    <a:pt x="51" y="51"/>
                  </a:cubicBezTo>
                  <a:cubicBezTo>
                    <a:pt x="48" y="95"/>
                    <a:pt x="17" y="140"/>
                    <a:pt x="17"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5"/>
            <p:cNvSpPr/>
            <p:nvPr/>
          </p:nvSpPr>
          <p:spPr bwMode="auto">
            <a:xfrm>
              <a:off x="647700" y="11113"/>
              <a:ext cx="373063" cy="285750"/>
            </a:xfrm>
            <a:custGeom>
              <a:avLst/>
              <a:gdLst>
                <a:gd name="T0" fmla="*/ 54 w 88"/>
                <a:gd name="T1" fmla="*/ 2 h 67"/>
                <a:gd name="T2" fmla="*/ 88 w 88"/>
                <a:gd name="T3" fmla="*/ 11 h 67"/>
                <a:gd name="T4" fmla="*/ 33 w 88"/>
                <a:gd name="T5" fmla="*/ 62 h 67"/>
                <a:gd name="T6" fmla="*/ 0 w 88"/>
                <a:gd name="T7" fmla="*/ 55 h 67"/>
                <a:gd name="T8" fmla="*/ 54 w 88"/>
                <a:gd name="T9" fmla="*/ 2 h 67"/>
              </a:gdLst>
              <a:ahLst/>
              <a:cxnLst>
                <a:cxn ang="0">
                  <a:pos x="T0" y="T1"/>
                </a:cxn>
                <a:cxn ang="0">
                  <a:pos x="T2" y="T3"/>
                </a:cxn>
                <a:cxn ang="0">
                  <a:pos x="T4" y="T5"/>
                </a:cxn>
                <a:cxn ang="0">
                  <a:pos x="T6" y="T7"/>
                </a:cxn>
                <a:cxn ang="0">
                  <a:pos x="T8" y="T9"/>
                </a:cxn>
              </a:cxnLst>
              <a:rect l="0" t="0" r="r" b="b"/>
              <a:pathLst>
                <a:path w="88" h="67">
                  <a:moveTo>
                    <a:pt x="54" y="2"/>
                  </a:moveTo>
                  <a:cubicBezTo>
                    <a:pt x="84" y="5"/>
                    <a:pt x="88" y="11"/>
                    <a:pt x="88" y="11"/>
                  </a:cubicBezTo>
                  <a:cubicBezTo>
                    <a:pt x="88" y="11"/>
                    <a:pt x="61" y="57"/>
                    <a:pt x="33" y="62"/>
                  </a:cubicBezTo>
                  <a:cubicBezTo>
                    <a:pt x="7" y="67"/>
                    <a:pt x="0" y="55"/>
                    <a:pt x="0" y="55"/>
                  </a:cubicBezTo>
                  <a:cubicBezTo>
                    <a:pt x="0" y="55"/>
                    <a:pt x="24" y="0"/>
                    <a:pt x="5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6"/>
            <p:cNvSpPr/>
            <p:nvPr/>
          </p:nvSpPr>
          <p:spPr bwMode="auto">
            <a:xfrm>
              <a:off x="711200" y="2540000"/>
              <a:ext cx="431800" cy="496888"/>
            </a:xfrm>
            <a:custGeom>
              <a:avLst/>
              <a:gdLst>
                <a:gd name="T0" fmla="*/ 12 w 102"/>
                <a:gd name="T1" fmla="*/ 6 h 117"/>
                <a:gd name="T2" fmla="*/ 96 w 102"/>
                <a:gd name="T3" fmla="*/ 105 h 117"/>
                <a:gd name="T4" fmla="*/ 100 w 102"/>
                <a:gd name="T5" fmla="*/ 115 h 117"/>
                <a:gd name="T6" fmla="*/ 90 w 102"/>
                <a:gd name="T7" fmla="*/ 112 h 117"/>
                <a:gd name="T8" fmla="*/ 3 w 102"/>
                <a:gd name="T9" fmla="*/ 10 h 117"/>
                <a:gd name="T10" fmla="*/ 3 w 102"/>
                <a:gd name="T11" fmla="*/ 0 h 117"/>
                <a:gd name="T12" fmla="*/ 12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12" y="6"/>
                  </a:moveTo>
                  <a:cubicBezTo>
                    <a:pt x="38" y="49"/>
                    <a:pt x="55" y="70"/>
                    <a:pt x="96" y="105"/>
                  </a:cubicBezTo>
                  <a:cubicBezTo>
                    <a:pt x="100" y="109"/>
                    <a:pt x="102" y="113"/>
                    <a:pt x="100" y="115"/>
                  </a:cubicBezTo>
                  <a:cubicBezTo>
                    <a:pt x="98" y="117"/>
                    <a:pt x="93" y="116"/>
                    <a:pt x="90" y="112"/>
                  </a:cubicBezTo>
                  <a:cubicBezTo>
                    <a:pt x="47" y="76"/>
                    <a:pt x="30" y="55"/>
                    <a:pt x="3" y="10"/>
                  </a:cubicBezTo>
                  <a:cubicBezTo>
                    <a:pt x="0" y="6"/>
                    <a:pt x="0" y="1"/>
                    <a:pt x="3" y="0"/>
                  </a:cubicBezTo>
                  <a:cubicBezTo>
                    <a:pt x="5" y="0"/>
                    <a:pt x="9" y="2"/>
                    <a:pt x="12"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8670337" y="4200622"/>
            <a:ext cx="874489" cy="2427151"/>
            <a:chOff x="7145338" y="-633413"/>
            <a:chExt cx="1322388" cy="3670301"/>
          </a:xfrm>
        </p:grpSpPr>
        <p:sp>
          <p:nvSpPr>
            <p:cNvPr id="46" name="Freeform 57"/>
            <p:cNvSpPr/>
            <p:nvPr/>
          </p:nvSpPr>
          <p:spPr bwMode="auto">
            <a:xfrm>
              <a:off x="7489825" y="-633413"/>
              <a:ext cx="325438" cy="522288"/>
            </a:xfrm>
            <a:custGeom>
              <a:avLst/>
              <a:gdLst>
                <a:gd name="T0" fmla="*/ 65 w 77"/>
                <a:gd name="T1" fmla="*/ 123 h 123"/>
                <a:gd name="T2" fmla="*/ 70 w 77"/>
                <a:gd name="T3" fmla="*/ 78 h 123"/>
                <a:gd name="T4" fmla="*/ 0 w 77"/>
                <a:gd name="T5" fmla="*/ 0 h 123"/>
                <a:gd name="T6" fmla="*/ 15 w 77"/>
                <a:gd name="T7" fmla="*/ 48 h 123"/>
                <a:gd name="T8" fmla="*/ 65 w 77"/>
                <a:gd name="T9" fmla="*/ 123 h 123"/>
              </a:gdLst>
              <a:ahLst/>
              <a:cxnLst>
                <a:cxn ang="0">
                  <a:pos x="T0" y="T1"/>
                </a:cxn>
                <a:cxn ang="0">
                  <a:pos x="T2" y="T3"/>
                </a:cxn>
                <a:cxn ang="0">
                  <a:pos x="T4" y="T5"/>
                </a:cxn>
                <a:cxn ang="0">
                  <a:pos x="T6" y="T7"/>
                </a:cxn>
                <a:cxn ang="0">
                  <a:pos x="T8" y="T9"/>
                </a:cxn>
              </a:cxnLst>
              <a:rect l="0" t="0" r="r" b="b"/>
              <a:pathLst>
                <a:path w="77" h="123">
                  <a:moveTo>
                    <a:pt x="65" y="123"/>
                  </a:moveTo>
                  <a:cubicBezTo>
                    <a:pt x="65" y="123"/>
                    <a:pt x="77" y="116"/>
                    <a:pt x="70" y="78"/>
                  </a:cubicBezTo>
                  <a:cubicBezTo>
                    <a:pt x="62" y="36"/>
                    <a:pt x="0" y="0"/>
                    <a:pt x="0" y="0"/>
                  </a:cubicBezTo>
                  <a:cubicBezTo>
                    <a:pt x="0" y="0"/>
                    <a:pt x="2" y="7"/>
                    <a:pt x="15" y="48"/>
                  </a:cubicBezTo>
                  <a:cubicBezTo>
                    <a:pt x="27" y="90"/>
                    <a:pt x="65" y="123"/>
                    <a:pt x="65"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8"/>
            <p:cNvSpPr/>
            <p:nvPr/>
          </p:nvSpPr>
          <p:spPr bwMode="auto">
            <a:xfrm>
              <a:off x="7345363" y="-265113"/>
              <a:ext cx="393700" cy="276225"/>
            </a:xfrm>
            <a:custGeom>
              <a:avLst/>
              <a:gdLst>
                <a:gd name="T0" fmla="*/ 63 w 93"/>
                <a:gd name="T1" fmla="*/ 62 h 65"/>
                <a:gd name="T2" fmla="*/ 93 w 93"/>
                <a:gd name="T3" fmla="*/ 45 h 65"/>
                <a:gd name="T4" fmla="*/ 31 w 93"/>
                <a:gd name="T5" fmla="*/ 11 h 65"/>
                <a:gd name="T6" fmla="*/ 0 w 93"/>
                <a:gd name="T7" fmla="*/ 28 h 65"/>
                <a:gd name="T8" fmla="*/ 63 w 93"/>
                <a:gd name="T9" fmla="*/ 62 h 65"/>
              </a:gdLst>
              <a:ahLst/>
              <a:cxnLst>
                <a:cxn ang="0">
                  <a:pos x="T0" y="T1"/>
                </a:cxn>
                <a:cxn ang="0">
                  <a:pos x="T2" y="T3"/>
                </a:cxn>
                <a:cxn ang="0">
                  <a:pos x="T4" y="T5"/>
                </a:cxn>
                <a:cxn ang="0">
                  <a:pos x="T6" y="T7"/>
                </a:cxn>
                <a:cxn ang="0">
                  <a:pos x="T8" y="T9"/>
                </a:cxn>
              </a:cxnLst>
              <a:rect l="0" t="0" r="r" b="b"/>
              <a:pathLst>
                <a:path w="93" h="65">
                  <a:moveTo>
                    <a:pt x="63" y="62"/>
                  </a:moveTo>
                  <a:cubicBezTo>
                    <a:pt x="88" y="59"/>
                    <a:pt x="93" y="45"/>
                    <a:pt x="93" y="45"/>
                  </a:cubicBezTo>
                  <a:cubicBezTo>
                    <a:pt x="93" y="45"/>
                    <a:pt x="58" y="0"/>
                    <a:pt x="31" y="11"/>
                  </a:cubicBezTo>
                  <a:cubicBezTo>
                    <a:pt x="3" y="21"/>
                    <a:pt x="0" y="28"/>
                    <a:pt x="0" y="28"/>
                  </a:cubicBezTo>
                  <a:cubicBezTo>
                    <a:pt x="0" y="28"/>
                    <a:pt x="35" y="65"/>
                    <a:pt x="63"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9"/>
            <p:cNvSpPr/>
            <p:nvPr/>
          </p:nvSpPr>
          <p:spPr bwMode="auto">
            <a:xfrm>
              <a:off x="7145338" y="-523875"/>
              <a:ext cx="446088" cy="280988"/>
            </a:xfrm>
            <a:custGeom>
              <a:avLst/>
              <a:gdLst>
                <a:gd name="T0" fmla="*/ 105 w 105"/>
                <a:gd name="T1" fmla="*/ 62 h 66"/>
                <a:gd name="T2" fmla="*/ 74 w 105"/>
                <a:gd name="T3" fmla="*/ 12 h 66"/>
                <a:gd name="T4" fmla="*/ 0 w 105"/>
                <a:gd name="T5" fmla="*/ 1 h 66"/>
                <a:gd name="T6" fmla="*/ 61 w 105"/>
                <a:gd name="T7" fmla="*/ 55 h 66"/>
                <a:gd name="T8" fmla="*/ 105 w 105"/>
                <a:gd name="T9" fmla="*/ 62 h 66"/>
              </a:gdLst>
              <a:ahLst/>
              <a:cxnLst>
                <a:cxn ang="0">
                  <a:pos x="T0" y="T1"/>
                </a:cxn>
                <a:cxn ang="0">
                  <a:pos x="T2" y="T3"/>
                </a:cxn>
                <a:cxn ang="0">
                  <a:pos x="T4" y="T5"/>
                </a:cxn>
                <a:cxn ang="0">
                  <a:pos x="T6" y="T7"/>
                </a:cxn>
                <a:cxn ang="0">
                  <a:pos x="T8" y="T9"/>
                </a:cxn>
              </a:cxnLst>
              <a:rect l="0" t="0" r="r" b="b"/>
              <a:pathLst>
                <a:path w="105" h="66">
                  <a:moveTo>
                    <a:pt x="105" y="62"/>
                  </a:moveTo>
                  <a:cubicBezTo>
                    <a:pt x="105" y="62"/>
                    <a:pt x="93" y="24"/>
                    <a:pt x="74" y="12"/>
                  </a:cubicBezTo>
                  <a:cubicBezTo>
                    <a:pt x="55" y="0"/>
                    <a:pt x="0" y="1"/>
                    <a:pt x="0" y="1"/>
                  </a:cubicBezTo>
                  <a:cubicBezTo>
                    <a:pt x="0" y="1"/>
                    <a:pt x="45" y="44"/>
                    <a:pt x="61" y="55"/>
                  </a:cubicBezTo>
                  <a:cubicBezTo>
                    <a:pt x="78" y="66"/>
                    <a:pt x="105" y="62"/>
                    <a:pt x="105"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
            <p:cNvSpPr/>
            <p:nvPr/>
          </p:nvSpPr>
          <p:spPr bwMode="auto">
            <a:xfrm>
              <a:off x="8018463" y="-26988"/>
              <a:ext cx="242888" cy="641350"/>
            </a:xfrm>
            <a:custGeom>
              <a:avLst/>
              <a:gdLst>
                <a:gd name="T0" fmla="*/ 20 w 57"/>
                <a:gd name="T1" fmla="*/ 150 h 151"/>
                <a:gd name="T2" fmla="*/ 44 w 57"/>
                <a:gd name="T3" fmla="*/ 113 h 151"/>
                <a:gd name="T4" fmla="*/ 15 w 57"/>
                <a:gd name="T5" fmla="*/ 0 h 151"/>
                <a:gd name="T6" fmla="*/ 7 w 57"/>
                <a:gd name="T7" fmla="*/ 51 h 151"/>
                <a:gd name="T8" fmla="*/ 20 w 57"/>
                <a:gd name="T9" fmla="*/ 150 h 151"/>
              </a:gdLst>
              <a:ahLst/>
              <a:cxnLst>
                <a:cxn ang="0">
                  <a:pos x="T0" y="T1"/>
                </a:cxn>
                <a:cxn ang="0">
                  <a:pos x="T2" y="T3"/>
                </a:cxn>
                <a:cxn ang="0">
                  <a:pos x="T4" y="T5"/>
                </a:cxn>
                <a:cxn ang="0">
                  <a:pos x="T6" y="T7"/>
                </a:cxn>
                <a:cxn ang="0">
                  <a:pos x="T8" y="T9"/>
                </a:cxn>
              </a:cxnLst>
              <a:rect l="0" t="0" r="r" b="b"/>
              <a:pathLst>
                <a:path w="57" h="151">
                  <a:moveTo>
                    <a:pt x="20" y="150"/>
                  </a:moveTo>
                  <a:cubicBezTo>
                    <a:pt x="20" y="150"/>
                    <a:pt x="34" y="151"/>
                    <a:pt x="44" y="113"/>
                  </a:cubicBezTo>
                  <a:cubicBezTo>
                    <a:pt x="57" y="71"/>
                    <a:pt x="15" y="0"/>
                    <a:pt x="15" y="0"/>
                  </a:cubicBezTo>
                  <a:cubicBezTo>
                    <a:pt x="15" y="0"/>
                    <a:pt x="14" y="7"/>
                    <a:pt x="7" y="51"/>
                  </a:cubicBezTo>
                  <a:cubicBezTo>
                    <a:pt x="0" y="96"/>
                    <a:pt x="20" y="150"/>
                    <a:pt x="20"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
            <p:cNvSpPr/>
            <p:nvPr/>
          </p:nvSpPr>
          <p:spPr bwMode="auto">
            <a:xfrm>
              <a:off x="7734300" y="300038"/>
              <a:ext cx="327025" cy="365125"/>
            </a:xfrm>
            <a:custGeom>
              <a:avLst/>
              <a:gdLst>
                <a:gd name="T0" fmla="*/ 36 w 77"/>
                <a:gd name="T1" fmla="*/ 7 h 86"/>
                <a:gd name="T2" fmla="*/ 0 w 77"/>
                <a:gd name="T3" fmla="*/ 5 h 86"/>
                <a:gd name="T4" fmla="*/ 43 w 77"/>
                <a:gd name="T5" fmla="*/ 74 h 86"/>
                <a:gd name="T6" fmla="*/ 77 w 77"/>
                <a:gd name="T7" fmla="*/ 78 h 86"/>
                <a:gd name="T8" fmla="*/ 36 w 77"/>
                <a:gd name="T9" fmla="*/ 7 h 86"/>
              </a:gdLst>
              <a:ahLst/>
              <a:cxnLst>
                <a:cxn ang="0">
                  <a:pos x="T0" y="T1"/>
                </a:cxn>
                <a:cxn ang="0">
                  <a:pos x="T2" y="T3"/>
                </a:cxn>
                <a:cxn ang="0">
                  <a:pos x="T4" y="T5"/>
                </a:cxn>
                <a:cxn ang="0">
                  <a:pos x="T6" y="T7"/>
                </a:cxn>
                <a:cxn ang="0">
                  <a:pos x="T8" y="T9"/>
                </a:cxn>
              </a:cxnLst>
              <a:rect l="0" t="0" r="r" b="b"/>
              <a:pathLst>
                <a:path w="77" h="86">
                  <a:moveTo>
                    <a:pt x="36" y="7"/>
                  </a:moveTo>
                  <a:cubicBezTo>
                    <a:pt x="5" y="0"/>
                    <a:pt x="0" y="5"/>
                    <a:pt x="0" y="5"/>
                  </a:cubicBezTo>
                  <a:cubicBezTo>
                    <a:pt x="0" y="5"/>
                    <a:pt x="16" y="60"/>
                    <a:pt x="43" y="74"/>
                  </a:cubicBezTo>
                  <a:cubicBezTo>
                    <a:pt x="67" y="86"/>
                    <a:pt x="77" y="78"/>
                    <a:pt x="77" y="78"/>
                  </a:cubicBezTo>
                  <a:cubicBezTo>
                    <a:pt x="77" y="78"/>
                    <a:pt x="66" y="14"/>
                    <a:pt x="36"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2"/>
            <p:cNvSpPr/>
            <p:nvPr/>
          </p:nvSpPr>
          <p:spPr bwMode="auto">
            <a:xfrm>
              <a:off x="8132763" y="381000"/>
              <a:ext cx="258763" cy="646113"/>
            </a:xfrm>
            <a:custGeom>
              <a:avLst/>
              <a:gdLst>
                <a:gd name="T0" fmla="*/ 7 w 61"/>
                <a:gd name="T1" fmla="*/ 148 h 152"/>
                <a:gd name="T2" fmla="*/ 39 w 61"/>
                <a:gd name="T3" fmla="*/ 118 h 152"/>
                <a:gd name="T4" fmla="*/ 36 w 61"/>
                <a:gd name="T5" fmla="*/ 0 h 152"/>
                <a:gd name="T6" fmla="*/ 17 w 61"/>
                <a:gd name="T7" fmla="*/ 49 h 152"/>
                <a:gd name="T8" fmla="*/ 7 w 61"/>
                <a:gd name="T9" fmla="*/ 148 h 152"/>
              </a:gdLst>
              <a:ahLst/>
              <a:cxnLst>
                <a:cxn ang="0">
                  <a:pos x="T0" y="T1"/>
                </a:cxn>
                <a:cxn ang="0">
                  <a:pos x="T2" y="T3"/>
                </a:cxn>
                <a:cxn ang="0">
                  <a:pos x="T4" y="T5"/>
                </a:cxn>
                <a:cxn ang="0">
                  <a:pos x="T6" y="T7"/>
                </a:cxn>
                <a:cxn ang="0">
                  <a:pos x="T8" y="T9"/>
                </a:cxn>
              </a:cxnLst>
              <a:rect l="0" t="0" r="r" b="b"/>
              <a:pathLst>
                <a:path w="61" h="152">
                  <a:moveTo>
                    <a:pt x="7" y="148"/>
                  </a:moveTo>
                  <a:cubicBezTo>
                    <a:pt x="7" y="148"/>
                    <a:pt x="20" y="152"/>
                    <a:pt x="39" y="118"/>
                  </a:cubicBezTo>
                  <a:cubicBezTo>
                    <a:pt x="61" y="79"/>
                    <a:pt x="36" y="0"/>
                    <a:pt x="36" y="0"/>
                  </a:cubicBezTo>
                  <a:cubicBezTo>
                    <a:pt x="36" y="0"/>
                    <a:pt x="33" y="7"/>
                    <a:pt x="17" y="49"/>
                  </a:cubicBezTo>
                  <a:cubicBezTo>
                    <a:pt x="0" y="91"/>
                    <a:pt x="7" y="148"/>
                    <a:pt x="7"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3"/>
            <p:cNvSpPr/>
            <p:nvPr/>
          </p:nvSpPr>
          <p:spPr bwMode="auto">
            <a:xfrm>
              <a:off x="7870825" y="631825"/>
              <a:ext cx="261938" cy="412750"/>
            </a:xfrm>
            <a:custGeom>
              <a:avLst/>
              <a:gdLst>
                <a:gd name="T0" fmla="*/ 34 w 62"/>
                <a:gd name="T1" fmla="*/ 14 h 97"/>
                <a:gd name="T2" fmla="*/ 0 w 62"/>
                <a:gd name="T3" fmla="*/ 4 h 97"/>
                <a:gd name="T4" fmla="*/ 26 w 62"/>
                <a:gd name="T5" fmla="*/ 80 h 97"/>
                <a:gd name="T6" fmla="*/ 58 w 62"/>
                <a:gd name="T7" fmla="*/ 91 h 97"/>
                <a:gd name="T8" fmla="*/ 34 w 62"/>
                <a:gd name="T9" fmla="*/ 14 h 97"/>
              </a:gdLst>
              <a:ahLst/>
              <a:cxnLst>
                <a:cxn ang="0">
                  <a:pos x="T0" y="T1"/>
                </a:cxn>
                <a:cxn ang="0">
                  <a:pos x="T2" y="T3"/>
                </a:cxn>
                <a:cxn ang="0">
                  <a:pos x="T4" y="T5"/>
                </a:cxn>
                <a:cxn ang="0">
                  <a:pos x="T6" y="T7"/>
                </a:cxn>
                <a:cxn ang="0">
                  <a:pos x="T8" y="T9"/>
                </a:cxn>
              </a:cxnLst>
              <a:rect l="0" t="0" r="r" b="b"/>
              <a:pathLst>
                <a:path w="62" h="97">
                  <a:moveTo>
                    <a:pt x="34" y="14"/>
                  </a:moveTo>
                  <a:cubicBezTo>
                    <a:pt x="6" y="0"/>
                    <a:pt x="0" y="4"/>
                    <a:pt x="0" y="4"/>
                  </a:cubicBezTo>
                  <a:cubicBezTo>
                    <a:pt x="0" y="4"/>
                    <a:pt x="3" y="61"/>
                    <a:pt x="26" y="80"/>
                  </a:cubicBezTo>
                  <a:cubicBezTo>
                    <a:pt x="47" y="97"/>
                    <a:pt x="58" y="91"/>
                    <a:pt x="58" y="91"/>
                  </a:cubicBezTo>
                  <a:cubicBezTo>
                    <a:pt x="58" y="91"/>
                    <a:pt x="62" y="27"/>
                    <a:pt x="34"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
            <p:cNvSpPr/>
            <p:nvPr/>
          </p:nvSpPr>
          <p:spPr bwMode="auto">
            <a:xfrm>
              <a:off x="8210550" y="784225"/>
              <a:ext cx="257175" cy="638175"/>
            </a:xfrm>
            <a:custGeom>
              <a:avLst/>
              <a:gdLst>
                <a:gd name="T0" fmla="*/ 3 w 61"/>
                <a:gd name="T1" fmla="*/ 145 h 150"/>
                <a:gd name="T2" fmla="*/ 37 w 61"/>
                <a:gd name="T3" fmla="*/ 117 h 150"/>
                <a:gd name="T4" fmla="*/ 42 w 61"/>
                <a:gd name="T5" fmla="*/ 0 h 150"/>
                <a:gd name="T6" fmla="*/ 19 w 61"/>
                <a:gd name="T7" fmla="*/ 47 h 150"/>
                <a:gd name="T8" fmla="*/ 3 w 61"/>
                <a:gd name="T9" fmla="*/ 145 h 150"/>
              </a:gdLst>
              <a:ahLst/>
              <a:cxnLst>
                <a:cxn ang="0">
                  <a:pos x="T0" y="T1"/>
                </a:cxn>
                <a:cxn ang="0">
                  <a:pos x="T2" y="T3"/>
                </a:cxn>
                <a:cxn ang="0">
                  <a:pos x="T4" y="T5"/>
                </a:cxn>
                <a:cxn ang="0">
                  <a:pos x="T6" y="T7"/>
                </a:cxn>
                <a:cxn ang="0">
                  <a:pos x="T8" y="T9"/>
                </a:cxn>
              </a:cxnLst>
              <a:rect l="0" t="0" r="r" b="b"/>
              <a:pathLst>
                <a:path w="61" h="150">
                  <a:moveTo>
                    <a:pt x="3" y="145"/>
                  </a:moveTo>
                  <a:cubicBezTo>
                    <a:pt x="3" y="145"/>
                    <a:pt x="16" y="150"/>
                    <a:pt x="37" y="117"/>
                  </a:cubicBezTo>
                  <a:cubicBezTo>
                    <a:pt x="61" y="80"/>
                    <a:pt x="42" y="0"/>
                    <a:pt x="42" y="0"/>
                  </a:cubicBezTo>
                  <a:cubicBezTo>
                    <a:pt x="42" y="0"/>
                    <a:pt x="39" y="7"/>
                    <a:pt x="19" y="47"/>
                  </a:cubicBezTo>
                  <a:cubicBezTo>
                    <a:pt x="0" y="87"/>
                    <a:pt x="3" y="145"/>
                    <a:pt x="3"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
            <p:cNvSpPr/>
            <p:nvPr/>
          </p:nvSpPr>
          <p:spPr bwMode="auto">
            <a:xfrm>
              <a:off x="7951788" y="1006475"/>
              <a:ext cx="258763" cy="423863"/>
            </a:xfrm>
            <a:custGeom>
              <a:avLst/>
              <a:gdLst>
                <a:gd name="T0" fmla="*/ 34 w 61"/>
                <a:gd name="T1" fmla="*/ 16 h 100"/>
                <a:gd name="T2" fmla="*/ 1 w 61"/>
                <a:gd name="T3" fmla="*/ 4 h 100"/>
                <a:gd name="T4" fmla="*/ 22 w 61"/>
                <a:gd name="T5" fmla="*/ 82 h 100"/>
                <a:gd name="T6" fmla="*/ 53 w 61"/>
                <a:gd name="T7" fmla="*/ 95 h 100"/>
                <a:gd name="T8" fmla="*/ 34 w 61"/>
                <a:gd name="T9" fmla="*/ 16 h 100"/>
              </a:gdLst>
              <a:ahLst/>
              <a:cxnLst>
                <a:cxn ang="0">
                  <a:pos x="T0" y="T1"/>
                </a:cxn>
                <a:cxn ang="0">
                  <a:pos x="T2" y="T3"/>
                </a:cxn>
                <a:cxn ang="0">
                  <a:pos x="T4" y="T5"/>
                </a:cxn>
                <a:cxn ang="0">
                  <a:pos x="T6" y="T7"/>
                </a:cxn>
                <a:cxn ang="0">
                  <a:pos x="T8" y="T9"/>
                </a:cxn>
              </a:cxnLst>
              <a:rect l="0" t="0" r="r" b="b"/>
              <a:pathLst>
                <a:path w="61" h="100">
                  <a:moveTo>
                    <a:pt x="34" y="16"/>
                  </a:moveTo>
                  <a:cubicBezTo>
                    <a:pt x="7" y="0"/>
                    <a:pt x="1" y="4"/>
                    <a:pt x="1" y="4"/>
                  </a:cubicBezTo>
                  <a:cubicBezTo>
                    <a:pt x="1" y="4"/>
                    <a:pt x="0" y="61"/>
                    <a:pt x="22" y="82"/>
                  </a:cubicBezTo>
                  <a:cubicBezTo>
                    <a:pt x="41" y="100"/>
                    <a:pt x="53" y="95"/>
                    <a:pt x="53" y="95"/>
                  </a:cubicBezTo>
                  <a:cubicBezTo>
                    <a:pt x="53" y="95"/>
                    <a:pt x="61" y="31"/>
                    <a:pt x="34"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6"/>
            <p:cNvSpPr/>
            <p:nvPr/>
          </p:nvSpPr>
          <p:spPr bwMode="auto">
            <a:xfrm>
              <a:off x="8167688" y="1247775"/>
              <a:ext cx="300038" cy="598488"/>
            </a:xfrm>
            <a:custGeom>
              <a:avLst/>
              <a:gdLst>
                <a:gd name="T0" fmla="*/ 0 w 71"/>
                <a:gd name="T1" fmla="*/ 133 h 141"/>
                <a:gd name="T2" fmla="*/ 39 w 71"/>
                <a:gd name="T3" fmla="*/ 114 h 141"/>
                <a:gd name="T4" fmla="*/ 71 w 71"/>
                <a:gd name="T5" fmla="*/ 0 h 141"/>
                <a:gd name="T6" fmla="*/ 38 w 71"/>
                <a:gd name="T7" fmla="*/ 41 h 141"/>
                <a:gd name="T8" fmla="*/ 0 w 71"/>
                <a:gd name="T9" fmla="*/ 133 h 141"/>
              </a:gdLst>
              <a:ahLst/>
              <a:cxnLst>
                <a:cxn ang="0">
                  <a:pos x="T0" y="T1"/>
                </a:cxn>
                <a:cxn ang="0">
                  <a:pos x="T2" y="T3"/>
                </a:cxn>
                <a:cxn ang="0">
                  <a:pos x="T4" y="T5"/>
                </a:cxn>
                <a:cxn ang="0">
                  <a:pos x="T6" y="T7"/>
                </a:cxn>
                <a:cxn ang="0">
                  <a:pos x="T8" y="T9"/>
                </a:cxn>
              </a:cxnLst>
              <a:rect l="0" t="0" r="r" b="b"/>
              <a:pathLst>
                <a:path w="71" h="141">
                  <a:moveTo>
                    <a:pt x="0" y="133"/>
                  </a:moveTo>
                  <a:cubicBezTo>
                    <a:pt x="0" y="133"/>
                    <a:pt x="11" y="141"/>
                    <a:pt x="39" y="114"/>
                  </a:cubicBezTo>
                  <a:cubicBezTo>
                    <a:pt x="71" y="83"/>
                    <a:pt x="71" y="0"/>
                    <a:pt x="71" y="0"/>
                  </a:cubicBezTo>
                  <a:cubicBezTo>
                    <a:pt x="71" y="0"/>
                    <a:pt x="66" y="6"/>
                    <a:pt x="38" y="41"/>
                  </a:cubicBezTo>
                  <a:cubicBezTo>
                    <a:pt x="10" y="76"/>
                    <a:pt x="0" y="133"/>
                    <a:pt x="0"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7"/>
            <p:cNvSpPr/>
            <p:nvPr/>
          </p:nvSpPr>
          <p:spPr bwMode="auto">
            <a:xfrm>
              <a:off x="7934325" y="1371600"/>
              <a:ext cx="279400" cy="446088"/>
            </a:xfrm>
            <a:custGeom>
              <a:avLst/>
              <a:gdLst>
                <a:gd name="T0" fmla="*/ 43 w 66"/>
                <a:gd name="T1" fmla="*/ 22 h 105"/>
                <a:gd name="T2" fmla="*/ 13 w 66"/>
                <a:gd name="T3" fmla="*/ 2 h 105"/>
                <a:gd name="T4" fmla="*/ 16 w 66"/>
                <a:gd name="T5" fmla="*/ 83 h 105"/>
                <a:gd name="T6" fmla="*/ 44 w 66"/>
                <a:gd name="T7" fmla="*/ 103 h 105"/>
                <a:gd name="T8" fmla="*/ 43 w 66"/>
                <a:gd name="T9" fmla="*/ 22 h 105"/>
              </a:gdLst>
              <a:ahLst/>
              <a:cxnLst>
                <a:cxn ang="0">
                  <a:pos x="T0" y="T1"/>
                </a:cxn>
                <a:cxn ang="0">
                  <a:pos x="T2" y="T3"/>
                </a:cxn>
                <a:cxn ang="0">
                  <a:pos x="T4" y="T5"/>
                </a:cxn>
                <a:cxn ang="0">
                  <a:pos x="T6" y="T7"/>
                </a:cxn>
                <a:cxn ang="0">
                  <a:pos x="T8" y="T9"/>
                </a:cxn>
              </a:cxnLst>
              <a:rect l="0" t="0" r="r" b="b"/>
              <a:pathLst>
                <a:path w="66" h="105">
                  <a:moveTo>
                    <a:pt x="43" y="22"/>
                  </a:moveTo>
                  <a:cubicBezTo>
                    <a:pt x="20" y="0"/>
                    <a:pt x="13" y="2"/>
                    <a:pt x="13" y="2"/>
                  </a:cubicBezTo>
                  <a:cubicBezTo>
                    <a:pt x="13" y="2"/>
                    <a:pt x="0" y="58"/>
                    <a:pt x="16" y="83"/>
                  </a:cubicBezTo>
                  <a:cubicBezTo>
                    <a:pt x="31" y="105"/>
                    <a:pt x="44" y="103"/>
                    <a:pt x="44" y="103"/>
                  </a:cubicBezTo>
                  <a:cubicBezTo>
                    <a:pt x="44" y="103"/>
                    <a:pt x="66" y="43"/>
                    <a:pt x="4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8"/>
            <p:cNvSpPr/>
            <p:nvPr/>
          </p:nvSpPr>
          <p:spPr bwMode="auto">
            <a:xfrm>
              <a:off x="8081963" y="1663700"/>
              <a:ext cx="365125" cy="565150"/>
            </a:xfrm>
            <a:custGeom>
              <a:avLst/>
              <a:gdLst>
                <a:gd name="T0" fmla="*/ 0 w 86"/>
                <a:gd name="T1" fmla="*/ 124 h 133"/>
                <a:gd name="T2" fmla="*/ 41 w 86"/>
                <a:gd name="T3" fmla="*/ 109 h 133"/>
                <a:gd name="T4" fmla="*/ 86 w 86"/>
                <a:gd name="T5" fmla="*/ 0 h 133"/>
                <a:gd name="T6" fmla="*/ 48 w 86"/>
                <a:gd name="T7" fmla="*/ 37 h 133"/>
                <a:gd name="T8" fmla="*/ 0 w 86"/>
                <a:gd name="T9" fmla="*/ 124 h 133"/>
              </a:gdLst>
              <a:ahLst/>
              <a:cxnLst>
                <a:cxn ang="0">
                  <a:pos x="T0" y="T1"/>
                </a:cxn>
                <a:cxn ang="0">
                  <a:pos x="T2" y="T3"/>
                </a:cxn>
                <a:cxn ang="0">
                  <a:pos x="T4" y="T5"/>
                </a:cxn>
                <a:cxn ang="0">
                  <a:pos x="T6" y="T7"/>
                </a:cxn>
                <a:cxn ang="0">
                  <a:pos x="T8" y="T9"/>
                </a:cxn>
              </a:cxnLst>
              <a:rect l="0" t="0" r="r" b="b"/>
              <a:pathLst>
                <a:path w="86" h="133">
                  <a:moveTo>
                    <a:pt x="0" y="124"/>
                  </a:moveTo>
                  <a:cubicBezTo>
                    <a:pt x="0" y="124"/>
                    <a:pt x="10" y="133"/>
                    <a:pt x="41" y="109"/>
                  </a:cubicBezTo>
                  <a:cubicBezTo>
                    <a:pt x="77" y="82"/>
                    <a:pt x="86" y="0"/>
                    <a:pt x="86" y="0"/>
                  </a:cubicBezTo>
                  <a:cubicBezTo>
                    <a:pt x="86" y="0"/>
                    <a:pt x="80" y="6"/>
                    <a:pt x="48" y="37"/>
                  </a:cubicBezTo>
                  <a:cubicBezTo>
                    <a:pt x="16" y="68"/>
                    <a:pt x="0" y="124"/>
                    <a:pt x="0"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9"/>
            <p:cNvSpPr/>
            <p:nvPr/>
          </p:nvSpPr>
          <p:spPr bwMode="auto">
            <a:xfrm>
              <a:off x="7875588" y="1736725"/>
              <a:ext cx="282575" cy="449263"/>
            </a:xfrm>
            <a:custGeom>
              <a:avLst/>
              <a:gdLst>
                <a:gd name="T0" fmla="*/ 47 w 67"/>
                <a:gd name="T1" fmla="*/ 24 h 106"/>
                <a:gd name="T2" fmla="*/ 20 w 67"/>
                <a:gd name="T3" fmla="*/ 1 h 106"/>
                <a:gd name="T4" fmla="*/ 13 w 67"/>
                <a:gd name="T5" fmla="*/ 82 h 106"/>
                <a:gd name="T6" fmla="*/ 38 w 67"/>
                <a:gd name="T7" fmla="*/ 105 h 106"/>
                <a:gd name="T8" fmla="*/ 47 w 67"/>
                <a:gd name="T9" fmla="*/ 24 h 106"/>
              </a:gdLst>
              <a:ahLst/>
              <a:cxnLst>
                <a:cxn ang="0">
                  <a:pos x="T0" y="T1"/>
                </a:cxn>
                <a:cxn ang="0">
                  <a:pos x="T2" y="T3"/>
                </a:cxn>
                <a:cxn ang="0">
                  <a:pos x="T4" y="T5"/>
                </a:cxn>
                <a:cxn ang="0">
                  <a:pos x="T6" y="T7"/>
                </a:cxn>
                <a:cxn ang="0">
                  <a:pos x="T8" y="T9"/>
                </a:cxn>
              </a:cxnLst>
              <a:rect l="0" t="0" r="r" b="b"/>
              <a:pathLst>
                <a:path w="67" h="106">
                  <a:moveTo>
                    <a:pt x="47" y="24"/>
                  </a:moveTo>
                  <a:cubicBezTo>
                    <a:pt x="27" y="0"/>
                    <a:pt x="20" y="1"/>
                    <a:pt x="20" y="1"/>
                  </a:cubicBezTo>
                  <a:cubicBezTo>
                    <a:pt x="20" y="1"/>
                    <a:pt x="0" y="55"/>
                    <a:pt x="13" y="82"/>
                  </a:cubicBezTo>
                  <a:cubicBezTo>
                    <a:pt x="25" y="106"/>
                    <a:pt x="38" y="105"/>
                    <a:pt x="38" y="105"/>
                  </a:cubicBezTo>
                  <a:cubicBezTo>
                    <a:pt x="38" y="105"/>
                    <a:pt x="67" y="47"/>
                    <a:pt x="47"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0"/>
            <p:cNvSpPr/>
            <p:nvPr/>
          </p:nvSpPr>
          <p:spPr bwMode="auto">
            <a:xfrm>
              <a:off x="7891463" y="2114550"/>
              <a:ext cx="479425" cy="466725"/>
            </a:xfrm>
            <a:custGeom>
              <a:avLst/>
              <a:gdLst>
                <a:gd name="T0" fmla="*/ 0 w 113"/>
                <a:gd name="T1" fmla="*/ 98 h 110"/>
                <a:gd name="T2" fmla="*/ 44 w 113"/>
                <a:gd name="T3" fmla="*/ 94 h 110"/>
                <a:gd name="T4" fmla="*/ 113 w 113"/>
                <a:gd name="T5" fmla="*/ 0 h 110"/>
                <a:gd name="T6" fmla="*/ 68 w 113"/>
                <a:gd name="T7" fmla="*/ 26 h 110"/>
                <a:gd name="T8" fmla="*/ 0 w 113"/>
                <a:gd name="T9" fmla="*/ 98 h 110"/>
              </a:gdLst>
              <a:ahLst/>
              <a:cxnLst>
                <a:cxn ang="0">
                  <a:pos x="T0" y="T1"/>
                </a:cxn>
                <a:cxn ang="0">
                  <a:pos x="T2" y="T3"/>
                </a:cxn>
                <a:cxn ang="0">
                  <a:pos x="T4" y="T5"/>
                </a:cxn>
                <a:cxn ang="0">
                  <a:pos x="T6" y="T7"/>
                </a:cxn>
                <a:cxn ang="0">
                  <a:pos x="T8" y="T9"/>
                </a:cxn>
              </a:cxnLst>
              <a:rect l="0" t="0" r="r" b="b"/>
              <a:pathLst>
                <a:path w="113" h="110">
                  <a:moveTo>
                    <a:pt x="0" y="98"/>
                  </a:moveTo>
                  <a:cubicBezTo>
                    <a:pt x="0" y="98"/>
                    <a:pt x="8" y="110"/>
                    <a:pt x="44" y="94"/>
                  </a:cubicBezTo>
                  <a:cubicBezTo>
                    <a:pt x="84" y="77"/>
                    <a:pt x="113" y="0"/>
                    <a:pt x="113" y="0"/>
                  </a:cubicBezTo>
                  <a:cubicBezTo>
                    <a:pt x="113" y="0"/>
                    <a:pt x="107" y="3"/>
                    <a:pt x="68" y="26"/>
                  </a:cubicBezTo>
                  <a:cubicBezTo>
                    <a:pt x="29" y="49"/>
                    <a:pt x="0" y="98"/>
                    <a:pt x="0"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1"/>
            <p:cNvSpPr/>
            <p:nvPr/>
          </p:nvSpPr>
          <p:spPr bwMode="auto">
            <a:xfrm>
              <a:off x="7743825" y="2066925"/>
              <a:ext cx="284163" cy="446088"/>
            </a:xfrm>
            <a:custGeom>
              <a:avLst/>
              <a:gdLst>
                <a:gd name="T0" fmla="*/ 53 w 67"/>
                <a:gd name="T1" fmla="*/ 28 h 105"/>
                <a:gd name="T2" fmla="*/ 32 w 67"/>
                <a:gd name="T3" fmla="*/ 0 h 105"/>
                <a:gd name="T4" fmla="*/ 6 w 67"/>
                <a:gd name="T5" fmla="*/ 76 h 105"/>
                <a:gd name="T6" fmla="*/ 25 w 67"/>
                <a:gd name="T7" fmla="*/ 105 h 105"/>
                <a:gd name="T8" fmla="*/ 53 w 67"/>
                <a:gd name="T9" fmla="*/ 28 h 105"/>
              </a:gdLst>
              <a:ahLst/>
              <a:cxnLst>
                <a:cxn ang="0">
                  <a:pos x="T0" y="T1"/>
                </a:cxn>
                <a:cxn ang="0">
                  <a:pos x="T2" y="T3"/>
                </a:cxn>
                <a:cxn ang="0">
                  <a:pos x="T4" y="T5"/>
                </a:cxn>
                <a:cxn ang="0">
                  <a:pos x="T6" y="T7"/>
                </a:cxn>
                <a:cxn ang="0">
                  <a:pos x="T8" y="T9"/>
                </a:cxn>
              </a:cxnLst>
              <a:rect l="0" t="0" r="r" b="b"/>
              <a:pathLst>
                <a:path w="67" h="105">
                  <a:moveTo>
                    <a:pt x="53" y="28"/>
                  </a:moveTo>
                  <a:cubicBezTo>
                    <a:pt x="39" y="1"/>
                    <a:pt x="32" y="0"/>
                    <a:pt x="32" y="0"/>
                  </a:cubicBezTo>
                  <a:cubicBezTo>
                    <a:pt x="32" y="0"/>
                    <a:pt x="0" y="47"/>
                    <a:pt x="6" y="76"/>
                  </a:cubicBezTo>
                  <a:cubicBezTo>
                    <a:pt x="12" y="102"/>
                    <a:pt x="25" y="105"/>
                    <a:pt x="25" y="105"/>
                  </a:cubicBezTo>
                  <a:cubicBezTo>
                    <a:pt x="25" y="105"/>
                    <a:pt x="67" y="56"/>
                    <a:pt x="53"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p:nvPr/>
          </p:nvSpPr>
          <p:spPr bwMode="auto">
            <a:xfrm>
              <a:off x="7812088" y="-379413"/>
              <a:ext cx="231775" cy="595313"/>
            </a:xfrm>
            <a:custGeom>
              <a:avLst/>
              <a:gdLst>
                <a:gd name="T0" fmla="*/ 38 w 55"/>
                <a:gd name="T1" fmla="*/ 140 h 140"/>
                <a:gd name="T2" fmla="*/ 53 w 55"/>
                <a:gd name="T3" fmla="*/ 98 h 140"/>
                <a:gd name="T4" fmla="*/ 0 w 55"/>
                <a:gd name="T5" fmla="*/ 0 h 140"/>
                <a:gd name="T6" fmla="*/ 4 w 55"/>
                <a:gd name="T7" fmla="*/ 51 h 140"/>
                <a:gd name="T8" fmla="*/ 38 w 55"/>
                <a:gd name="T9" fmla="*/ 140 h 140"/>
              </a:gdLst>
              <a:ahLst/>
              <a:cxnLst>
                <a:cxn ang="0">
                  <a:pos x="T0" y="T1"/>
                </a:cxn>
                <a:cxn ang="0">
                  <a:pos x="T2" y="T3"/>
                </a:cxn>
                <a:cxn ang="0">
                  <a:pos x="T4" y="T5"/>
                </a:cxn>
                <a:cxn ang="0">
                  <a:pos x="T6" y="T7"/>
                </a:cxn>
                <a:cxn ang="0">
                  <a:pos x="T8" y="T9"/>
                </a:cxn>
              </a:cxnLst>
              <a:rect l="0" t="0" r="r" b="b"/>
              <a:pathLst>
                <a:path w="55" h="140">
                  <a:moveTo>
                    <a:pt x="38" y="140"/>
                  </a:moveTo>
                  <a:cubicBezTo>
                    <a:pt x="38" y="140"/>
                    <a:pt x="51" y="137"/>
                    <a:pt x="53" y="98"/>
                  </a:cubicBezTo>
                  <a:cubicBezTo>
                    <a:pt x="55" y="54"/>
                    <a:pt x="0" y="0"/>
                    <a:pt x="0" y="0"/>
                  </a:cubicBezTo>
                  <a:cubicBezTo>
                    <a:pt x="0" y="0"/>
                    <a:pt x="1" y="7"/>
                    <a:pt x="4" y="51"/>
                  </a:cubicBezTo>
                  <a:cubicBezTo>
                    <a:pt x="7" y="95"/>
                    <a:pt x="38" y="140"/>
                    <a:pt x="38"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3"/>
            <p:cNvSpPr/>
            <p:nvPr/>
          </p:nvSpPr>
          <p:spPr bwMode="auto">
            <a:xfrm>
              <a:off x="7561263" y="11113"/>
              <a:ext cx="373063" cy="285750"/>
            </a:xfrm>
            <a:custGeom>
              <a:avLst/>
              <a:gdLst>
                <a:gd name="T0" fmla="*/ 34 w 88"/>
                <a:gd name="T1" fmla="*/ 2 h 67"/>
                <a:gd name="T2" fmla="*/ 0 w 88"/>
                <a:gd name="T3" fmla="*/ 11 h 67"/>
                <a:gd name="T4" fmla="*/ 55 w 88"/>
                <a:gd name="T5" fmla="*/ 62 h 67"/>
                <a:gd name="T6" fmla="*/ 88 w 88"/>
                <a:gd name="T7" fmla="*/ 55 h 67"/>
                <a:gd name="T8" fmla="*/ 34 w 88"/>
                <a:gd name="T9" fmla="*/ 2 h 67"/>
              </a:gdLst>
              <a:ahLst/>
              <a:cxnLst>
                <a:cxn ang="0">
                  <a:pos x="T0" y="T1"/>
                </a:cxn>
                <a:cxn ang="0">
                  <a:pos x="T2" y="T3"/>
                </a:cxn>
                <a:cxn ang="0">
                  <a:pos x="T4" y="T5"/>
                </a:cxn>
                <a:cxn ang="0">
                  <a:pos x="T6" y="T7"/>
                </a:cxn>
                <a:cxn ang="0">
                  <a:pos x="T8" y="T9"/>
                </a:cxn>
              </a:cxnLst>
              <a:rect l="0" t="0" r="r" b="b"/>
              <a:pathLst>
                <a:path w="88" h="67">
                  <a:moveTo>
                    <a:pt x="34" y="2"/>
                  </a:moveTo>
                  <a:cubicBezTo>
                    <a:pt x="4" y="5"/>
                    <a:pt x="0" y="11"/>
                    <a:pt x="0" y="11"/>
                  </a:cubicBezTo>
                  <a:cubicBezTo>
                    <a:pt x="0" y="11"/>
                    <a:pt x="27" y="57"/>
                    <a:pt x="55" y="62"/>
                  </a:cubicBezTo>
                  <a:cubicBezTo>
                    <a:pt x="81" y="67"/>
                    <a:pt x="88" y="55"/>
                    <a:pt x="88" y="55"/>
                  </a:cubicBezTo>
                  <a:cubicBezTo>
                    <a:pt x="88" y="55"/>
                    <a:pt x="64" y="0"/>
                    <a:pt x="3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
            <p:cNvSpPr/>
            <p:nvPr/>
          </p:nvSpPr>
          <p:spPr bwMode="auto">
            <a:xfrm>
              <a:off x="7439025" y="2540000"/>
              <a:ext cx="431800" cy="496888"/>
            </a:xfrm>
            <a:custGeom>
              <a:avLst/>
              <a:gdLst>
                <a:gd name="T0" fmla="*/ 90 w 102"/>
                <a:gd name="T1" fmla="*/ 6 h 117"/>
                <a:gd name="T2" fmla="*/ 6 w 102"/>
                <a:gd name="T3" fmla="*/ 105 h 117"/>
                <a:gd name="T4" fmla="*/ 2 w 102"/>
                <a:gd name="T5" fmla="*/ 115 h 117"/>
                <a:gd name="T6" fmla="*/ 12 w 102"/>
                <a:gd name="T7" fmla="*/ 112 h 117"/>
                <a:gd name="T8" fmla="*/ 99 w 102"/>
                <a:gd name="T9" fmla="*/ 10 h 117"/>
                <a:gd name="T10" fmla="*/ 99 w 102"/>
                <a:gd name="T11" fmla="*/ 0 h 117"/>
                <a:gd name="T12" fmla="*/ 90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90" y="6"/>
                  </a:moveTo>
                  <a:cubicBezTo>
                    <a:pt x="64" y="49"/>
                    <a:pt x="47" y="70"/>
                    <a:pt x="6" y="105"/>
                  </a:cubicBezTo>
                  <a:cubicBezTo>
                    <a:pt x="2" y="109"/>
                    <a:pt x="0" y="113"/>
                    <a:pt x="2" y="115"/>
                  </a:cubicBezTo>
                  <a:cubicBezTo>
                    <a:pt x="4" y="117"/>
                    <a:pt x="9" y="116"/>
                    <a:pt x="12" y="112"/>
                  </a:cubicBezTo>
                  <a:cubicBezTo>
                    <a:pt x="55" y="76"/>
                    <a:pt x="72" y="55"/>
                    <a:pt x="99" y="10"/>
                  </a:cubicBezTo>
                  <a:cubicBezTo>
                    <a:pt x="102" y="6"/>
                    <a:pt x="102" y="1"/>
                    <a:pt x="99" y="0"/>
                  </a:cubicBezTo>
                  <a:cubicBezTo>
                    <a:pt x="97" y="0"/>
                    <a:pt x="93" y="2"/>
                    <a:pt x="90"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文本框 197"/>
          <p:cNvSpPr txBox="1"/>
          <p:nvPr/>
        </p:nvSpPr>
        <p:spPr>
          <a:xfrm>
            <a:off x="3858212" y="5179938"/>
            <a:ext cx="4493538"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万圣节奇妙之旅</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4231560" y="6032883"/>
            <a:ext cx="3571103" cy="337185"/>
          </a:xfrm>
          <a:prstGeom prst="rect">
            <a:avLst/>
          </a:prstGeom>
          <a:noFill/>
        </p:spPr>
        <p:txBody>
          <a:bodyPr wrap="square">
            <a:spAutoFit/>
          </a:bodyPr>
          <a:lstStyle/>
          <a:p>
            <a:pPr algn="ctr">
              <a:defRPr/>
            </a:pPr>
            <a:r>
              <a:rPr lang="zh-CN" altLang="en-US" sz="1600" smtClean="0">
                <a:solidFill>
                  <a:schemeClr val="bg1"/>
                </a:solidFill>
                <a:latin typeface="微软雅黑" panose="020B0503020204020204" pitchFamily="34" charset="-122"/>
                <a:ea typeface="微软雅黑" panose="020B0503020204020204" pitchFamily="34" charset="-122"/>
              </a:rPr>
              <a:t>汇报人：</a:t>
            </a:r>
            <a:r>
              <a:rPr lang="en-US" altLang="zh-CN" sz="1600" smtClean="0">
                <a:solidFill>
                  <a:schemeClr val="bg1"/>
                </a:solidFill>
                <a:latin typeface="微软雅黑" panose="020B0503020204020204" pitchFamily="34" charset="-122"/>
                <a:ea typeface="微软雅黑" panose="020B0503020204020204" pitchFamily="34" charset="-122"/>
              </a:rPr>
              <a:t>PPT818    </a:t>
            </a:r>
            <a:r>
              <a:rPr lang="zh-CN" altLang="en-US" sz="1600" smtClean="0">
                <a:solidFill>
                  <a:schemeClr val="bg1"/>
                </a:solidFill>
                <a:latin typeface="微软雅黑" panose="020B0503020204020204" pitchFamily="34" charset="-122"/>
                <a:ea typeface="微软雅黑" panose="020B0503020204020204" pitchFamily="34" charset="-122"/>
              </a:rPr>
              <a:t>时间：</a:t>
            </a:r>
            <a:r>
              <a:rPr lang="en-US" altLang="zh-CN" sz="1600" smtClean="0">
                <a:solidFill>
                  <a:schemeClr val="bg1"/>
                </a:solidFill>
                <a:latin typeface="微软雅黑" panose="020B0503020204020204" pitchFamily="34" charset="-122"/>
                <a:ea typeface="微软雅黑" panose="020B0503020204020204" pitchFamily="34" charset="-122"/>
              </a:rPr>
              <a:t>XX</a:t>
            </a:r>
            <a:r>
              <a:rPr lang="zh-CN" altLang="en-US" sz="1600" smtClean="0">
                <a:solidFill>
                  <a:schemeClr val="bg1"/>
                </a:solidFill>
                <a:latin typeface="微软雅黑" panose="020B0503020204020204" pitchFamily="34" charset="-122"/>
                <a:ea typeface="微软雅黑" panose="020B0503020204020204" pitchFamily="34" charset="-122"/>
              </a:rPr>
              <a:t>年</a:t>
            </a:r>
            <a:r>
              <a:rPr lang="en-US" altLang="zh-CN" sz="1600" smtClean="0">
                <a:solidFill>
                  <a:schemeClr val="bg1"/>
                </a:solidFill>
                <a:latin typeface="微软雅黑" panose="020B0503020204020204" pitchFamily="34" charset="-122"/>
                <a:ea typeface="微软雅黑" panose="020B0503020204020204" pitchFamily="34" charset="-122"/>
              </a:rPr>
              <a:t>XX</a:t>
            </a:r>
            <a:r>
              <a:rPr lang="zh-CN" altLang="en-US" sz="1600" smtClean="0">
                <a:solidFill>
                  <a:schemeClr val="bg1"/>
                </a:solidFill>
                <a:latin typeface="微软雅黑" panose="020B0503020204020204" pitchFamily="34" charset="-122"/>
                <a:ea typeface="微软雅黑" panose="020B0503020204020204" pitchFamily="34" charset="-122"/>
              </a:rPr>
              <a:t>月</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1" name="矩形 200"/>
          <p:cNvSpPr/>
          <p:nvPr/>
        </p:nvSpPr>
        <p:spPr>
          <a:xfrm>
            <a:off x="1727200" y="3718446"/>
            <a:ext cx="8686800" cy="2962358"/>
          </a:xfrm>
          <a:prstGeom prst="rect">
            <a:avLst/>
          </a:prstGeom>
          <a:noFill/>
          <a:ln>
            <a:solidFill>
              <a:srgbClr val="FB8D0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4" name="组合 213"/>
          <p:cNvGrpSpPr/>
          <p:nvPr/>
        </p:nvGrpSpPr>
        <p:grpSpPr>
          <a:xfrm>
            <a:off x="2390885" y="2216293"/>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8382813" y="2178772"/>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196" name="组合 195"/>
          <p:cNvGrpSpPr/>
          <p:nvPr/>
        </p:nvGrpSpPr>
        <p:grpSpPr>
          <a:xfrm>
            <a:off x="3126312" y="473962"/>
            <a:ext cx="3172010" cy="3763044"/>
            <a:chOff x="-3278188" y="-2355850"/>
            <a:chExt cx="4064001" cy="4821238"/>
          </a:xfrm>
        </p:grpSpPr>
        <p:sp>
          <p:nvSpPr>
            <p:cNvPr id="141" name="Freeform 148"/>
            <p:cNvSpPr/>
            <p:nvPr/>
          </p:nvSpPr>
          <p:spPr bwMode="auto">
            <a:xfrm>
              <a:off x="-3149600" y="1814513"/>
              <a:ext cx="1366838" cy="650875"/>
            </a:xfrm>
            <a:custGeom>
              <a:avLst/>
              <a:gdLst>
                <a:gd name="T0" fmla="*/ 418 w 426"/>
                <a:gd name="T1" fmla="*/ 0 h 203"/>
                <a:gd name="T2" fmla="*/ 415 w 426"/>
                <a:gd name="T3" fmla="*/ 11 h 203"/>
                <a:gd name="T4" fmla="*/ 426 w 426"/>
                <a:gd name="T5" fmla="*/ 73 h 203"/>
                <a:gd name="T6" fmla="*/ 416 w 426"/>
                <a:gd name="T7" fmla="*/ 132 h 203"/>
                <a:gd name="T8" fmla="*/ 415 w 426"/>
                <a:gd name="T9" fmla="*/ 133 h 203"/>
                <a:gd name="T10" fmla="*/ 413 w 426"/>
                <a:gd name="T11" fmla="*/ 138 h 203"/>
                <a:gd name="T12" fmla="*/ 413 w 426"/>
                <a:gd name="T13" fmla="*/ 139 h 203"/>
                <a:gd name="T14" fmla="*/ 407 w 426"/>
                <a:gd name="T15" fmla="*/ 149 h 203"/>
                <a:gd name="T16" fmla="*/ 407 w 426"/>
                <a:gd name="T17" fmla="*/ 150 h 203"/>
                <a:gd name="T18" fmla="*/ 404 w 426"/>
                <a:gd name="T19" fmla="*/ 155 h 203"/>
                <a:gd name="T20" fmla="*/ 404 w 426"/>
                <a:gd name="T21" fmla="*/ 155 h 203"/>
                <a:gd name="T22" fmla="*/ 401 w 426"/>
                <a:gd name="T23" fmla="*/ 160 h 203"/>
                <a:gd name="T24" fmla="*/ 400 w 426"/>
                <a:gd name="T25" fmla="*/ 160 h 203"/>
                <a:gd name="T26" fmla="*/ 397 w 426"/>
                <a:gd name="T27" fmla="*/ 164 h 203"/>
                <a:gd name="T28" fmla="*/ 397 w 426"/>
                <a:gd name="T29" fmla="*/ 165 h 203"/>
                <a:gd name="T30" fmla="*/ 389 w 426"/>
                <a:gd name="T31" fmla="*/ 172 h 203"/>
                <a:gd name="T32" fmla="*/ 388 w 426"/>
                <a:gd name="T33" fmla="*/ 172 h 203"/>
                <a:gd name="T34" fmla="*/ 385 w 426"/>
                <a:gd name="T35" fmla="*/ 175 h 203"/>
                <a:gd name="T36" fmla="*/ 385 w 426"/>
                <a:gd name="T37" fmla="*/ 175 h 203"/>
                <a:gd name="T38" fmla="*/ 381 w 426"/>
                <a:gd name="T39" fmla="*/ 178 h 203"/>
                <a:gd name="T40" fmla="*/ 380 w 426"/>
                <a:gd name="T41" fmla="*/ 178 h 203"/>
                <a:gd name="T42" fmla="*/ 377 w 426"/>
                <a:gd name="T43" fmla="*/ 180 h 203"/>
                <a:gd name="T44" fmla="*/ 376 w 426"/>
                <a:gd name="T45" fmla="*/ 181 h 203"/>
                <a:gd name="T46" fmla="*/ 372 w 426"/>
                <a:gd name="T47" fmla="*/ 182 h 203"/>
                <a:gd name="T48" fmla="*/ 371 w 426"/>
                <a:gd name="T49" fmla="*/ 182 h 203"/>
                <a:gd name="T50" fmla="*/ 367 w 426"/>
                <a:gd name="T51" fmla="*/ 183 h 203"/>
                <a:gd name="T52" fmla="*/ 366 w 426"/>
                <a:gd name="T53" fmla="*/ 184 h 203"/>
                <a:gd name="T54" fmla="*/ 363 w 426"/>
                <a:gd name="T55" fmla="*/ 184 h 203"/>
                <a:gd name="T56" fmla="*/ 362 w 426"/>
                <a:gd name="T57" fmla="*/ 184 h 203"/>
                <a:gd name="T58" fmla="*/ 357 w 426"/>
                <a:gd name="T59" fmla="*/ 185 h 203"/>
                <a:gd name="T60" fmla="*/ 306 w 426"/>
                <a:gd name="T61" fmla="*/ 147 h 203"/>
                <a:gd name="T62" fmla="*/ 247 w 426"/>
                <a:gd name="T63" fmla="*/ 203 h 203"/>
                <a:gd name="T64" fmla="*/ 187 w 426"/>
                <a:gd name="T65" fmla="*/ 144 h 203"/>
                <a:gd name="T66" fmla="*/ 133 w 426"/>
                <a:gd name="T67" fmla="*/ 189 h 203"/>
                <a:gd name="T68" fmla="*/ 74 w 426"/>
                <a:gd name="T69" fmla="*/ 131 h 203"/>
                <a:gd name="T70" fmla="*/ 51 w 426"/>
                <a:gd name="T71" fmla="*/ 139 h 203"/>
                <a:gd name="T72" fmla="*/ 0 w 426"/>
                <a:gd name="T73" fmla="*/ 55 h 203"/>
                <a:gd name="T74" fmla="*/ 10 w 426"/>
                <a:gd name="T75" fmla="*/ 6 h 203"/>
                <a:gd name="T76" fmla="*/ 10 w 426"/>
                <a:gd name="T77" fmla="*/ 0 h 203"/>
                <a:gd name="T78" fmla="*/ 418 w 426"/>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3">
                  <a:moveTo>
                    <a:pt x="418" y="0"/>
                  </a:moveTo>
                  <a:cubicBezTo>
                    <a:pt x="417" y="4"/>
                    <a:pt x="416" y="7"/>
                    <a:pt x="415" y="11"/>
                  </a:cubicBezTo>
                  <a:cubicBezTo>
                    <a:pt x="422" y="29"/>
                    <a:pt x="426" y="50"/>
                    <a:pt x="426" y="73"/>
                  </a:cubicBezTo>
                  <a:cubicBezTo>
                    <a:pt x="426" y="94"/>
                    <a:pt x="422" y="115"/>
                    <a:pt x="416" y="132"/>
                  </a:cubicBezTo>
                  <a:cubicBezTo>
                    <a:pt x="415" y="133"/>
                    <a:pt x="415" y="133"/>
                    <a:pt x="415" y="133"/>
                  </a:cubicBezTo>
                  <a:cubicBezTo>
                    <a:pt x="415" y="134"/>
                    <a:pt x="414" y="136"/>
                    <a:pt x="413" y="138"/>
                  </a:cubicBezTo>
                  <a:cubicBezTo>
                    <a:pt x="413" y="139"/>
                    <a:pt x="413" y="139"/>
                    <a:pt x="413" y="139"/>
                  </a:cubicBezTo>
                  <a:cubicBezTo>
                    <a:pt x="411" y="142"/>
                    <a:pt x="409" y="146"/>
                    <a:pt x="407" y="149"/>
                  </a:cubicBezTo>
                  <a:cubicBezTo>
                    <a:pt x="407" y="150"/>
                    <a:pt x="407" y="150"/>
                    <a:pt x="407" y="150"/>
                  </a:cubicBezTo>
                  <a:cubicBezTo>
                    <a:pt x="406" y="152"/>
                    <a:pt x="405" y="153"/>
                    <a:pt x="404" y="155"/>
                  </a:cubicBezTo>
                  <a:cubicBezTo>
                    <a:pt x="404" y="155"/>
                    <a:pt x="404" y="155"/>
                    <a:pt x="404" y="155"/>
                  </a:cubicBezTo>
                  <a:cubicBezTo>
                    <a:pt x="403" y="157"/>
                    <a:pt x="402" y="158"/>
                    <a:pt x="401" y="160"/>
                  </a:cubicBezTo>
                  <a:cubicBezTo>
                    <a:pt x="400" y="160"/>
                    <a:pt x="400" y="160"/>
                    <a:pt x="400" y="160"/>
                  </a:cubicBezTo>
                  <a:cubicBezTo>
                    <a:pt x="399" y="161"/>
                    <a:pt x="398" y="163"/>
                    <a:pt x="397" y="164"/>
                  </a:cubicBezTo>
                  <a:cubicBezTo>
                    <a:pt x="397" y="165"/>
                    <a:pt x="397" y="165"/>
                    <a:pt x="397" y="165"/>
                  </a:cubicBezTo>
                  <a:cubicBezTo>
                    <a:pt x="394" y="167"/>
                    <a:pt x="392" y="169"/>
                    <a:pt x="389" y="172"/>
                  </a:cubicBezTo>
                  <a:cubicBezTo>
                    <a:pt x="388" y="172"/>
                    <a:pt x="388" y="172"/>
                    <a:pt x="388" y="172"/>
                  </a:cubicBezTo>
                  <a:cubicBezTo>
                    <a:pt x="387" y="173"/>
                    <a:pt x="386" y="174"/>
                    <a:pt x="385" y="175"/>
                  </a:cubicBezTo>
                  <a:cubicBezTo>
                    <a:pt x="385" y="175"/>
                    <a:pt x="385" y="175"/>
                    <a:pt x="385" y="175"/>
                  </a:cubicBezTo>
                  <a:cubicBezTo>
                    <a:pt x="383" y="176"/>
                    <a:pt x="382" y="177"/>
                    <a:pt x="381" y="178"/>
                  </a:cubicBezTo>
                  <a:cubicBezTo>
                    <a:pt x="380" y="178"/>
                    <a:pt x="380" y="178"/>
                    <a:pt x="380" y="178"/>
                  </a:cubicBezTo>
                  <a:cubicBezTo>
                    <a:pt x="379" y="179"/>
                    <a:pt x="378" y="179"/>
                    <a:pt x="377" y="180"/>
                  </a:cubicBezTo>
                  <a:cubicBezTo>
                    <a:pt x="376" y="180"/>
                    <a:pt x="376" y="180"/>
                    <a:pt x="376" y="181"/>
                  </a:cubicBezTo>
                  <a:cubicBezTo>
                    <a:pt x="374" y="181"/>
                    <a:pt x="373" y="181"/>
                    <a:pt x="372" y="182"/>
                  </a:cubicBezTo>
                  <a:cubicBezTo>
                    <a:pt x="371" y="182"/>
                    <a:pt x="371" y="182"/>
                    <a:pt x="371" y="182"/>
                  </a:cubicBezTo>
                  <a:cubicBezTo>
                    <a:pt x="370" y="183"/>
                    <a:pt x="369" y="183"/>
                    <a:pt x="367" y="183"/>
                  </a:cubicBezTo>
                  <a:cubicBezTo>
                    <a:pt x="366" y="184"/>
                    <a:pt x="366" y="184"/>
                    <a:pt x="366" y="184"/>
                  </a:cubicBezTo>
                  <a:cubicBezTo>
                    <a:pt x="365" y="184"/>
                    <a:pt x="364" y="184"/>
                    <a:pt x="363" y="184"/>
                  </a:cubicBezTo>
                  <a:cubicBezTo>
                    <a:pt x="362" y="184"/>
                    <a:pt x="362" y="184"/>
                    <a:pt x="362" y="184"/>
                  </a:cubicBezTo>
                  <a:cubicBezTo>
                    <a:pt x="360" y="184"/>
                    <a:pt x="359" y="185"/>
                    <a:pt x="357" y="185"/>
                  </a:cubicBezTo>
                  <a:cubicBezTo>
                    <a:pt x="337" y="185"/>
                    <a:pt x="319" y="170"/>
                    <a:pt x="306" y="147"/>
                  </a:cubicBezTo>
                  <a:cubicBezTo>
                    <a:pt x="294" y="180"/>
                    <a:pt x="272" y="203"/>
                    <a:pt x="247" y="203"/>
                  </a:cubicBezTo>
                  <a:cubicBezTo>
                    <a:pt x="221" y="203"/>
                    <a:pt x="198" y="179"/>
                    <a:pt x="187" y="144"/>
                  </a:cubicBezTo>
                  <a:cubicBezTo>
                    <a:pt x="175" y="171"/>
                    <a:pt x="155" y="189"/>
                    <a:pt x="133" y="189"/>
                  </a:cubicBezTo>
                  <a:cubicBezTo>
                    <a:pt x="107" y="189"/>
                    <a:pt x="85" y="165"/>
                    <a:pt x="74" y="131"/>
                  </a:cubicBezTo>
                  <a:cubicBezTo>
                    <a:pt x="67" y="136"/>
                    <a:pt x="59" y="139"/>
                    <a:pt x="51" y="139"/>
                  </a:cubicBezTo>
                  <a:cubicBezTo>
                    <a:pt x="23" y="139"/>
                    <a:pt x="0" y="102"/>
                    <a:pt x="0" y="55"/>
                  </a:cubicBezTo>
                  <a:cubicBezTo>
                    <a:pt x="0" y="37"/>
                    <a:pt x="3" y="20"/>
                    <a:pt x="10" y="6"/>
                  </a:cubicBezTo>
                  <a:cubicBezTo>
                    <a:pt x="10" y="4"/>
                    <a:pt x="10" y="2"/>
                    <a:pt x="10" y="0"/>
                  </a:cubicBezTo>
                  <a:lnTo>
                    <a:pt x="41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9"/>
            <p:cNvSpPr/>
            <p:nvPr/>
          </p:nvSpPr>
          <p:spPr bwMode="auto">
            <a:xfrm>
              <a:off x="-3224213" y="1227138"/>
              <a:ext cx="1441450" cy="587375"/>
            </a:xfrm>
            <a:custGeom>
              <a:avLst/>
              <a:gdLst>
                <a:gd name="T0" fmla="*/ 0 w 449"/>
                <a:gd name="T1" fmla="*/ 183 h 183"/>
                <a:gd name="T2" fmla="*/ 225 w 449"/>
                <a:gd name="T3" fmla="*/ 0 h 183"/>
                <a:gd name="T4" fmla="*/ 449 w 449"/>
                <a:gd name="T5" fmla="*/ 183 h 183"/>
                <a:gd name="T6" fmla="*/ 0 w 449"/>
                <a:gd name="T7" fmla="*/ 183 h 183"/>
              </a:gdLst>
              <a:ahLst/>
              <a:cxnLst>
                <a:cxn ang="0">
                  <a:pos x="T0" y="T1"/>
                </a:cxn>
                <a:cxn ang="0">
                  <a:pos x="T2" y="T3"/>
                </a:cxn>
                <a:cxn ang="0">
                  <a:pos x="T4" y="T5"/>
                </a:cxn>
                <a:cxn ang="0">
                  <a:pos x="T6" y="T7"/>
                </a:cxn>
              </a:cxnLst>
              <a:rect l="0" t="0" r="r" b="b"/>
              <a:pathLst>
                <a:path w="449" h="183">
                  <a:moveTo>
                    <a:pt x="0" y="183"/>
                  </a:moveTo>
                  <a:cubicBezTo>
                    <a:pt x="0" y="82"/>
                    <a:pt x="101" y="0"/>
                    <a:pt x="225" y="0"/>
                  </a:cubicBezTo>
                  <a:cubicBezTo>
                    <a:pt x="348" y="0"/>
                    <a:pt x="449" y="82"/>
                    <a:pt x="449" y="183"/>
                  </a:cubicBezTo>
                  <a:lnTo>
                    <a:pt x="0" y="18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0"/>
            <p:cNvSpPr/>
            <p:nvPr/>
          </p:nvSpPr>
          <p:spPr bwMode="auto">
            <a:xfrm>
              <a:off x="-3224213" y="1381125"/>
              <a:ext cx="1441450" cy="433388"/>
            </a:xfrm>
            <a:custGeom>
              <a:avLst/>
              <a:gdLst>
                <a:gd name="T0" fmla="*/ 0 w 449"/>
                <a:gd name="T1" fmla="*/ 135 h 135"/>
                <a:gd name="T2" fmla="*/ 4 w 449"/>
                <a:gd name="T3" fmla="*/ 101 h 135"/>
                <a:gd name="T4" fmla="*/ 222 w 449"/>
                <a:gd name="T5" fmla="*/ 0 h 135"/>
                <a:gd name="T6" fmla="*/ 447 w 449"/>
                <a:gd name="T7" fmla="*/ 112 h 135"/>
                <a:gd name="T8" fmla="*/ 449 w 449"/>
                <a:gd name="T9" fmla="*/ 135 h 135"/>
                <a:gd name="T10" fmla="*/ 0 w 449"/>
                <a:gd name="T11" fmla="*/ 135 h 135"/>
              </a:gdLst>
              <a:ahLst/>
              <a:cxnLst>
                <a:cxn ang="0">
                  <a:pos x="T0" y="T1"/>
                </a:cxn>
                <a:cxn ang="0">
                  <a:pos x="T2" y="T3"/>
                </a:cxn>
                <a:cxn ang="0">
                  <a:pos x="T4" y="T5"/>
                </a:cxn>
                <a:cxn ang="0">
                  <a:pos x="T6" y="T7"/>
                </a:cxn>
                <a:cxn ang="0">
                  <a:pos x="T8" y="T9"/>
                </a:cxn>
                <a:cxn ang="0">
                  <a:pos x="T10" y="T11"/>
                </a:cxn>
              </a:cxnLst>
              <a:rect l="0" t="0" r="r" b="b"/>
              <a:pathLst>
                <a:path w="449" h="135">
                  <a:moveTo>
                    <a:pt x="0" y="135"/>
                  </a:moveTo>
                  <a:cubicBezTo>
                    <a:pt x="0" y="123"/>
                    <a:pt x="2" y="112"/>
                    <a:pt x="4" y="101"/>
                  </a:cubicBezTo>
                  <a:cubicBezTo>
                    <a:pt x="43" y="41"/>
                    <a:pt x="126" y="0"/>
                    <a:pt x="222" y="0"/>
                  </a:cubicBezTo>
                  <a:cubicBezTo>
                    <a:pt x="324" y="0"/>
                    <a:pt x="412" y="47"/>
                    <a:pt x="447" y="112"/>
                  </a:cubicBezTo>
                  <a:cubicBezTo>
                    <a:pt x="448" y="120"/>
                    <a:pt x="449" y="127"/>
                    <a:pt x="449" y="135"/>
                  </a:cubicBezTo>
                  <a:lnTo>
                    <a:pt x="0" y="135"/>
                  </a:ln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1"/>
            <p:cNvSpPr/>
            <p:nvPr/>
          </p:nvSpPr>
          <p:spPr bwMode="auto">
            <a:xfrm>
              <a:off x="-1974850" y="1362075"/>
              <a:ext cx="455613" cy="452438"/>
            </a:xfrm>
            <a:custGeom>
              <a:avLst/>
              <a:gdLst>
                <a:gd name="T0" fmla="*/ 0 w 142"/>
                <a:gd name="T1" fmla="*/ 64 h 141"/>
                <a:gd name="T2" fmla="*/ 77 w 142"/>
                <a:gd name="T3" fmla="*/ 32 h 141"/>
                <a:gd name="T4" fmla="*/ 99 w 142"/>
                <a:gd name="T5" fmla="*/ 141 h 141"/>
                <a:gd name="T6" fmla="*/ 10 w 142"/>
                <a:gd name="T7" fmla="*/ 141 h 141"/>
                <a:gd name="T8" fmla="*/ 0 w 142"/>
                <a:gd name="T9" fmla="*/ 64 h 141"/>
              </a:gdLst>
              <a:ahLst/>
              <a:cxnLst>
                <a:cxn ang="0">
                  <a:pos x="T0" y="T1"/>
                </a:cxn>
                <a:cxn ang="0">
                  <a:pos x="T2" y="T3"/>
                </a:cxn>
                <a:cxn ang="0">
                  <a:pos x="T4" y="T5"/>
                </a:cxn>
                <a:cxn ang="0">
                  <a:pos x="T6" y="T7"/>
                </a:cxn>
                <a:cxn ang="0">
                  <a:pos x="T8" y="T9"/>
                </a:cxn>
              </a:cxnLst>
              <a:rect l="0" t="0" r="r" b="b"/>
              <a:pathLst>
                <a:path w="142" h="141">
                  <a:moveTo>
                    <a:pt x="0" y="64"/>
                  </a:moveTo>
                  <a:cubicBezTo>
                    <a:pt x="0" y="64"/>
                    <a:pt x="36" y="64"/>
                    <a:pt x="77" y="32"/>
                  </a:cubicBezTo>
                  <a:cubicBezTo>
                    <a:pt x="118" y="0"/>
                    <a:pt x="142" y="102"/>
                    <a:pt x="99" y="141"/>
                  </a:cubicBezTo>
                  <a:cubicBezTo>
                    <a:pt x="10" y="141"/>
                    <a:pt x="10" y="141"/>
                    <a:pt x="10" y="141"/>
                  </a:cubicBezTo>
                  <a:lnTo>
                    <a:pt x="0" y="64"/>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2"/>
            <p:cNvSpPr/>
            <p:nvPr/>
          </p:nvSpPr>
          <p:spPr bwMode="auto">
            <a:xfrm>
              <a:off x="-1974850" y="1544638"/>
              <a:ext cx="112713" cy="269875"/>
            </a:xfrm>
            <a:custGeom>
              <a:avLst/>
              <a:gdLst>
                <a:gd name="T0" fmla="*/ 10 w 35"/>
                <a:gd name="T1" fmla="*/ 84 h 84"/>
                <a:gd name="T2" fmla="*/ 0 w 35"/>
                <a:gd name="T3" fmla="*/ 7 h 84"/>
                <a:gd name="T4" fmla="*/ 30 w 35"/>
                <a:gd name="T5" fmla="*/ 0 h 84"/>
                <a:gd name="T6" fmla="*/ 25 w 35"/>
                <a:gd name="T7" fmla="*/ 63 h 84"/>
                <a:gd name="T8" fmla="*/ 32 w 35"/>
                <a:gd name="T9" fmla="*/ 84 h 84"/>
                <a:gd name="T10" fmla="*/ 10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10" y="84"/>
                  </a:moveTo>
                  <a:cubicBezTo>
                    <a:pt x="0" y="7"/>
                    <a:pt x="0" y="7"/>
                    <a:pt x="0" y="7"/>
                  </a:cubicBezTo>
                  <a:cubicBezTo>
                    <a:pt x="0" y="7"/>
                    <a:pt x="12" y="7"/>
                    <a:pt x="30" y="0"/>
                  </a:cubicBezTo>
                  <a:cubicBezTo>
                    <a:pt x="35" y="21"/>
                    <a:pt x="31" y="43"/>
                    <a:pt x="25" y="63"/>
                  </a:cubicBezTo>
                  <a:cubicBezTo>
                    <a:pt x="27" y="69"/>
                    <a:pt x="30" y="77"/>
                    <a:pt x="32" y="84"/>
                  </a:cubicBezTo>
                  <a:lnTo>
                    <a:pt x="10" y="84"/>
                  </a:ln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3"/>
            <p:cNvSpPr/>
            <p:nvPr/>
          </p:nvSpPr>
          <p:spPr bwMode="auto">
            <a:xfrm>
              <a:off x="-3278188" y="1425575"/>
              <a:ext cx="1384300" cy="1039813"/>
            </a:xfrm>
            <a:custGeom>
              <a:avLst/>
              <a:gdLst>
                <a:gd name="T0" fmla="*/ 10 w 431"/>
                <a:gd name="T1" fmla="*/ 127 h 324"/>
                <a:gd name="T2" fmla="*/ 329 w 431"/>
                <a:gd name="T3" fmla="*/ 10 h 324"/>
                <a:gd name="T4" fmla="*/ 415 w 431"/>
                <a:gd name="T5" fmla="*/ 132 h 324"/>
                <a:gd name="T6" fmla="*/ 426 w 431"/>
                <a:gd name="T7" fmla="*/ 194 h 324"/>
                <a:gd name="T8" fmla="*/ 357 w 431"/>
                <a:gd name="T9" fmla="*/ 306 h 324"/>
                <a:gd name="T10" fmla="*/ 306 w 431"/>
                <a:gd name="T11" fmla="*/ 268 h 324"/>
                <a:gd name="T12" fmla="*/ 247 w 431"/>
                <a:gd name="T13" fmla="*/ 324 h 324"/>
                <a:gd name="T14" fmla="*/ 187 w 431"/>
                <a:gd name="T15" fmla="*/ 265 h 324"/>
                <a:gd name="T16" fmla="*/ 133 w 431"/>
                <a:gd name="T17" fmla="*/ 310 h 324"/>
                <a:gd name="T18" fmla="*/ 74 w 431"/>
                <a:gd name="T19" fmla="*/ 252 h 324"/>
                <a:gd name="T20" fmla="*/ 51 w 431"/>
                <a:gd name="T21" fmla="*/ 260 h 324"/>
                <a:gd name="T22" fmla="*/ 0 w 431"/>
                <a:gd name="T23" fmla="*/ 176 h 324"/>
                <a:gd name="T24" fmla="*/ 10 w 431"/>
                <a:gd name="T25" fmla="*/ 12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4">
                  <a:moveTo>
                    <a:pt x="10" y="127"/>
                  </a:moveTo>
                  <a:cubicBezTo>
                    <a:pt x="5" y="26"/>
                    <a:pt x="178" y="0"/>
                    <a:pt x="329" y="10"/>
                  </a:cubicBezTo>
                  <a:cubicBezTo>
                    <a:pt x="431" y="17"/>
                    <a:pt x="430" y="83"/>
                    <a:pt x="415" y="132"/>
                  </a:cubicBezTo>
                  <a:cubicBezTo>
                    <a:pt x="422" y="150"/>
                    <a:pt x="426" y="171"/>
                    <a:pt x="426" y="194"/>
                  </a:cubicBezTo>
                  <a:cubicBezTo>
                    <a:pt x="426" y="255"/>
                    <a:pt x="395" y="306"/>
                    <a:pt x="357" y="306"/>
                  </a:cubicBezTo>
                  <a:cubicBezTo>
                    <a:pt x="337" y="306"/>
                    <a:pt x="319" y="291"/>
                    <a:pt x="306" y="268"/>
                  </a:cubicBezTo>
                  <a:cubicBezTo>
                    <a:pt x="294" y="301"/>
                    <a:pt x="272" y="324"/>
                    <a:pt x="247" y="324"/>
                  </a:cubicBezTo>
                  <a:cubicBezTo>
                    <a:pt x="221" y="324"/>
                    <a:pt x="198" y="300"/>
                    <a:pt x="187" y="265"/>
                  </a:cubicBezTo>
                  <a:cubicBezTo>
                    <a:pt x="175" y="292"/>
                    <a:pt x="155" y="310"/>
                    <a:pt x="133" y="310"/>
                  </a:cubicBezTo>
                  <a:cubicBezTo>
                    <a:pt x="107" y="310"/>
                    <a:pt x="85" y="286"/>
                    <a:pt x="74" y="252"/>
                  </a:cubicBezTo>
                  <a:cubicBezTo>
                    <a:pt x="67" y="257"/>
                    <a:pt x="59" y="260"/>
                    <a:pt x="51" y="260"/>
                  </a:cubicBezTo>
                  <a:cubicBezTo>
                    <a:pt x="23" y="260"/>
                    <a:pt x="0" y="223"/>
                    <a:pt x="0" y="176"/>
                  </a:cubicBezTo>
                  <a:cubicBezTo>
                    <a:pt x="0" y="158"/>
                    <a:pt x="3" y="141"/>
                    <a:pt x="10" y="12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4"/>
            <p:cNvSpPr/>
            <p:nvPr/>
          </p:nvSpPr>
          <p:spPr bwMode="auto">
            <a:xfrm>
              <a:off x="-3278188" y="1663700"/>
              <a:ext cx="1341438" cy="801688"/>
            </a:xfrm>
            <a:custGeom>
              <a:avLst/>
              <a:gdLst>
                <a:gd name="T0" fmla="*/ 10 w 418"/>
                <a:gd name="T1" fmla="*/ 53 h 250"/>
                <a:gd name="T2" fmla="*/ 28 w 418"/>
                <a:gd name="T3" fmla="*/ 0 h 250"/>
                <a:gd name="T4" fmla="*/ 26 w 418"/>
                <a:gd name="T5" fmla="*/ 21 h 250"/>
                <a:gd name="T6" fmla="*/ 16 w 418"/>
                <a:gd name="T7" fmla="*/ 70 h 250"/>
                <a:gd name="T8" fmla="*/ 67 w 418"/>
                <a:gd name="T9" fmla="*/ 154 h 250"/>
                <a:gd name="T10" fmla="*/ 90 w 418"/>
                <a:gd name="T11" fmla="*/ 145 h 250"/>
                <a:gd name="T12" fmla="*/ 149 w 418"/>
                <a:gd name="T13" fmla="*/ 204 h 250"/>
                <a:gd name="T14" fmla="*/ 203 w 418"/>
                <a:gd name="T15" fmla="*/ 159 h 250"/>
                <a:gd name="T16" fmla="*/ 263 w 418"/>
                <a:gd name="T17" fmla="*/ 217 h 250"/>
                <a:gd name="T18" fmla="*/ 322 w 418"/>
                <a:gd name="T19" fmla="*/ 162 h 250"/>
                <a:gd name="T20" fmla="*/ 373 w 418"/>
                <a:gd name="T21" fmla="*/ 199 h 250"/>
                <a:gd name="T22" fmla="*/ 418 w 418"/>
                <a:gd name="T23" fmla="*/ 173 h 250"/>
                <a:gd name="T24" fmla="*/ 357 w 418"/>
                <a:gd name="T25" fmla="*/ 232 h 250"/>
                <a:gd name="T26" fmla="*/ 306 w 418"/>
                <a:gd name="T27" fmla="*/ 194 h 250"/>
                <a:gd name="T28" fmla="*/ 247 w 418"/>
                <a:gd name="T29" fmla="*/ 250 h 250"/>
                <a:gd name="T30" fmla="*/ 187 w 418"/>
                <a:gd name="T31" fmla="*/ 191 h 250"/>
                <a:gd name="T32" fmla="*/ 133 w 418"/>
                <a:gd name="T33" fmla="*/ 236 h 250"/>
                <a:gd name="T34" fmla="*/ 74 w 418"/>
                <a:gd name="T35" fmla="*/ 178 h 250"/>
                <a:gd name="T36" fmla="*/ 51 w 418"/>
                <a:gd name="T37" fmla="*/ 186 h 250"/>
                <a:gd name="T38" fmla="*/ 0 w 418"/>
                <a:gd name="T39" fmla="*/ 102 h 250"/>
                <a:gd name="T40" fmla="*/ 10 w 418"/>
                <a:gd name="T4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50">
                  <a:moveTo>
                    <a:pt x="10" y="53"/>
                  </a:moveTo>
                  <a:cubicBezTo>
                    <a:pt x="9" y="32"/>
                    <a:pt x="15" y="15"/>
                    <a:pt x="28" y="0"/>
                  </a:cubicBezTo>
                  <a:cubicBezTo>
                    <a:pt x="26" y="7"/>
                    <a:pt x="25" y="13"/>
                    <a:pt x="26" y="21"/>
                  </a:cubicBezTo>
                  <a:cubicBezTo>
                    <a:pt x="20" y="34"/>
                    <a:pt x="16" y="52"/>
                    <a:pt x="16" y="70"/>
                  </a:cubicBezTo>
                  <a:cubicBezTo>
                    <a:pt x="16" y="116"/>
                    <a:pt x="39" y="154"/>
                    <a:pt x="67" y="154"/>
                  </a:cubicBezTo>
                  <a:cubicBezTo>
                    <a:pt x="76" y="154"/>
                    <a:pt x="83" y="151"/>
                    <a:pt x="90" y="145"/>
                  </a:cubicBezTo>
                  <a:cubicBezTo>
                    <a:pt x="101" y="180"/>
                    <a:pt x="123" y="204"/>
                    <a:pt x="149" y="204"/>
                  </a:cubicBezTo>
                  <a:cubicBezTo>
                    <a:pt x="171" y="204"/>
                    <a:pt x="191" y="186"/>
                    <a:pt x="203" y="159"/>
                  </a:cubicBezTo>
                  <a:cubicBezTo>
                    <a:pt x="214" y="194"/>
                    <a:pt x="237" y="217"/>
                    <a:pt x="263" y="217"/>
                  </a:cubicBezTo>
                  <a:cubicBezTo>
                    <a:pt x="288" y="217"/>
                    <a:pt x="310" y="195"/>
                    <a:pt x="322" y="162"/>
                  </a:cubicBezTo>
                  <a:cubicBezTo>
                    <a:pt x="335" y="185"/>
                    <a:pt x="353" y="199"/>
                    <a:pt x="373" y="199"/>
                  </a:cubicBezTo>
                  <a:cubicBezTo>
                    <a:pt x="390" y="199"/>
                    <a:pt x="406" y="189"/>
                    <a:pt x="418" y="173"/>
                  </a:cubicBezTo>
                  <a:cubicBezTo>
                    <a:pt x="406" y="208"/>
                    <a:pt x="383" y="232"/>
                    <a:pt x="357" y="232"/>
                  </a:cubicBezTo>
                  <a:cubicBezTo>
                    <a:pt x="337" y="232"/>
                    <a:pt x="319" y="217"/>
                    <a:pt x="306" y="194"/>
                  </a:cubicBezTo>
                  <a:cubicBezTo>
                    <a:pt x="294" y="227"/>
                    <a:pt x="272" y="250"/>
                    <a:pt x="247" y="250"/>
                  </a:cubicBezTo>
                  <a:cubicBezTo>
                    <a:pt x="221" y="250"/>
                    <a:pt x="198" y="226"/>
                    <a:pt x="187" y="191"/>
                  </a:cubicBezTo>
                  <a:cubicBezTo>
                    <a:pt x="175" y="218"/>
                    <a:pt x="155" y="236"/>
                    <a:pt x="133" y="236"/>
                  </a:cubicBezTo>
                  <a:cubicBezTo>
                    <a:pt x="107" y="236"/>
                    <a:pt x="85" y="212"/>
                    <a:pt x="74" y="178"/>
                  </a:cubicBezTo>
                  <a:cubicBezTo>
                    <a:pt x="67" y="183"/>
                    <a:pt x="59" y="186"/>
                    <a:pt x="51" y="186"/>
                  </a:cubicBezTo>
                  <a:cubicBezTo>
                    <a:pt x="23" y="186"/>
                    <a:pt x="0" y="149"/>
                    <a:pt x="0" y="102"/>
                  </a:cubicBezTo>
                  <a:cubicBezTo>
                    <a:pt x="0" y="84"/>
                    <a:pt x="3" y="67"/>
                    <a:pt x="10" y="5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5"/>
            <p:cNvSpPr/>
            <p:nvPr/>
          </p:nvSpPr>
          <p:spPr bwMode="auto">
            <a:xfrm>
              <a:off x="-2882900" y="1444625"/>
              <a:ext cx="965200" cy="282575"/>
            </a:xfrm>
            <a:custGeom>
              <a:avLst/>
              <a:gdLst>
                <a:gd name="T0" fmla="*/ 206 w 301"/>
                <a:gd name="T1" fmla="*/ 4 h 88"/>
                <a:gd name="T2" fmla="*/ 299 w 301"/>
                <a:gd name="T3" fmla="*/ 88 h 88"/>
                <a:gd name="T4" fmla="*/ 132 w 301"/>
                <a:gd name="T5" fmla="*/ 10 h 88"/>
                <a:gd name="T6" fmla="*/ 0 w 301"/>
                <a:gd name="T7" fmla="*/ 18 h 88"/>
                <a:gd name="T8" fmla="*/ 206 w 301"/>
                <a:gd name="T9" fmla="*/ 4 h 88"/>
              </a:gdLst>
              <a:ahLst/>
              <a:cxnLst>
                <a:cxn ang="0">
                  <a:pos x="T0" y="T1"/>
                </a:cxn>
                <a:cxn ang="0">
                  <a:pos x="T2" y="T3"/>
                </a:cxn>
                <a:cxn ang="0">
                  <a:pos x="T4" y="T5"/>
                </a:cxn>
                <a:cxn ang="0">
                  <a:pos x="T6" y="T7"/>
                </a:cxn>
                <a:cxn ang="0">
                  <a:pos x="T8" y="T9"/>
                </a:cxn>
              </a:cxnLst>
              <a:rect l="0" t="0" r="r" b="b"/>
              <a:pathLst>
                <a:path w="301" h="88">
                  <a:moveTo>
                    <a:pt x="206" y="4"/>
                  </a:moveTo>
                  <a:cubicBezTo>
                    <a:pt x="283" y="10"/>
                    <a:pt x="301" y="49"/>
                    <a:pt x="299" y="88"/>
                  </a:cubicBezTo>
                  <a:cubicBezTo>
                    <a:pt x="289" y="55"/>
                    <a:pt x="254" y="5"/>
                    <a:pt x="132" y="10"/>
                  </a:cubicBezTo>
                  <a:cubicBezTo>
                    <a:pt x="71" y="13"/>
                    <a:pt x="29" y="15"/>
                    <a:pt x="0" y="18"/>
                  </a:cubicBezTo>
                  <a:cubicBezTo>
                    <a:pt x="60" y="3"/>
                    <a:pt x="135" y="0"/>
                    <a:pt x="206" y="4"/>
                  </a:cubicBezTo>
                  <a:close/>
                </a:path>
              </a:pathLst>
            </a:custGeom>
            <a:solidFill>
              <a:srgbClr val="FFE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6"/>
            <p:cNvSpPr/>
            <p:nvPr/>
          </p:nvSpPr>
          <p:spPr bwMode="auto">
            <a:xfrm>
              <a:off x="-2238375" y="-574675"/>
              <a:ext cx="3024188" cy="2732088"/>
            </a:xfrm>
            <a:custGeom>
              <a:avLst/>
              <a:gdLst>
                <a:gd name="T0" fmla="*/ 932 w 942"/>
                <a:gd name="T1" fmla="*/ 316 h 851"/>
                <a:gd name="T2" fmla="*/ 444 w 942"/>
                <a:gd name="T3" fmla="*/ 23 h 851"/>
                <a:gd name="T4" fmla="*/ 16 w 942"/>
                <a:gd name="T5" fmla="*/ 398 h 851"/>
                <a:gd name="T6" fmla="*/ 243 w 942"/>
                <a:gd name="T7" fmla="*/ 657 h 851"/>
                <a:gd name="T8" fmla="*/ 220 w 942"/>
                <a:gd name="T9" fmla="*/ 754 h 851"/>
                <a:gd name="T10" fmla="*/ 802 w 942"/>
                <a:gd name="T11" fmla="*/ 702 h 851"/>
                <a:gd name="T12" fmla="*/ 756 w 942"/>
                <a:gd name="T13" fmla="*/ 610 h 851"/>
                <a:gd name="T14" fmla="*/ 932 w 942"/>
                <a:gd name="T15" fmla="*/ 316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2" h="851">
                  <a:moveTo>
                    <a:pt x="932" y="316"/>
                  </a:moveTo>
                  <a:cubicBezTo>
                    <a:pt x="916" y="131"/>
                    <a:pt x="697" y="0"/>
                    <a:pt x="444" y="23"/>
                  </a:cubicBezTo>
                  <a:cubicBezTo>
                    <a:pt x="191" y="46"/>
                    <a:pt x="0" y="213"/>
                    <a:pt x="16" y="398"/>
                  </a:cubicBezTo>
                  <a:cubicBezTo>
                    <a:pt x="27" y="513"/>
                    <a:pt x="116" y="607"/>
                    <a:pt x="243" y="657"/>
                  </a:cubicBezTo>
                  <a:cubicBezTo>
                    <a:pt x="220" y="754"/>
                    <a:pt x="220" y="754"/>
                    <a:pt x="220" y="754"/>
                  </a:cubicBezTo>
                  <a:cubicBezTo>
                    <a:pt x="216" y="851"/>
                    <a:pt x="809" y="790"/>
                    <a:pt x="802" y="702"/>
                  </a:cubicBezTo>
                  <a:cubicBezTo>
                    <a:pt x="756" y="610"/>
                    <a:pt x="756" y="610"/>
                    <a:pt x="756" y="610"/>
                  </a:cubicBezTo>
                  <a:cubicBezTo>
                    <a:pt x="872" y="539"/>
                    <a:pt x="942" y="431"/>
                    <a:pt x="932" y="3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7"/>
            <p:cNvSpPr/>
            <p:nvPr/>
          </p:nvSpPr>
          <p:spPr bwMode="auto">
            <a:xfrm>
              <a:off x="-2209800" y="-169862"/>
              <a:ext cx="2976563" cy="2327275"/>
            </a:xfrm>
            <a:custGeom>
              <a:avLst/>
              <a:gdLst>
                <a:gd name="T0" fmla="*/ 844 w 927"/>
                <a:gd name="T1" fmla="*/ 405 h 725"/>
                <a:gd name="T2" fmla="*/ 844 w 927"/>
                <a:gd name="T3" fmla="*/ 404 h 725"/>
                <a:gd name="T4" fmla="*/ 860 w 927"/>
                <a:gd name="T5" fmla="*/ 386 h 725"/>
                <a:gd name="T6" fmla="*/ 861 w 927"/>
                <a:gd name="T7" fmla="*/ 385 h 725"/>
                <a:gd name="T8" fmla="*/ 865 w 927"/>
                <a:gd name="T9" fmla="*/ 379 h 725"/>
                <a:gd name="T10" fmla="*/ 866 w 927"/>
                <a:gd name="T11" fmla="*/ 378 h 725"/>
                <a:gd name="T12" fmla="*/ 875 w 927"/>
                <a:gd name="T13" fmla="*/ 365 h 725"/>
                <a:gd name="T14" fmla="*/ 875 w 927"/>
                <a:gd name="T15" fmla="*/ 365 h 725"/>
                <a:gd name="T16" fmla="*/ 879 w 927"/>
                <a:gd name="T17" fmla="*/ 359 h 725"/>
                <a:gd name="T18" fmla="*/ 880 w 927"/>
                <a:gd name="T19" fmla="*/ 357 h 725"/>
                <a:gd name="T20" fmla="*/ 884 w 927"/>
                <a:gd name="T21" fmla="*/ 352 h 725"/>
                <a:gd name="T22" fmla="*/ 884 w 927"/>
                <a:gd name="T23" fmla="*/ 350 h 725"/>
                <a:gd name="T24" fmla="*/ 891 w 927"/>
                <a:gd name="T25" fmla="*/ 339 h 725"/>
                <a:gd name="T26" fmla="*/ 892 w 927"/>
                <a:gd name="T27" fmla="*/ 337 h 725"/>
                <a:gd name="T28" fmla="*/ 895 w 927"/>
                <a:gd name="T29" fmla="*/ 331 h 725"/>
                <a:gd name="T30" fmla="*/ 896 w 927"/>
                <a:gd name="T31" fmla="*/ 328 h 725"/>
                <a:gd name="T32" fmla="*/ 923 w 927"/>
                <a:gd name="T33" fmla="*/ 190 h 725"/>
                <a:gd name="T34" fmla="*/ 816 w 927"/>
                <a:gd name="T35" fmla="*/ 0 h 725"/>
                <a:gd name="T36" fmla="*/ 867 w 927"/>
                <a:gd name="T37" fmla="*/ 131 h 725"/>
                <a:gd name="T38" fmla="*/ 691 w 927"/>
                <a:gd name="T39" fmla="*/ 425 h 725"/>
                <a:gd name="T40" fmla="*/ 736 w 927"/>
                <a:gd name="T41" fmla="*/ 517 h 725"/>
                <a:gd name="T42" fmla="*/ 653 w 927"/>
                <a:gd name="T43" fmla="*/ 574 h 725"/>
                <a:gd name="T44" fmla="*/ 269 w 927"/>
                <a:gd name="T45" fmla="*/ 543 h 725"/>
                <a:gd name="T46" fmla="*/ 292 w 927"/>
                <a:gd name="T47" fmla="*/ 445 h 725"/>
                <a:gd name="T48" fmla="*/ 65 w 927"/>
                <a:gd name="T49" fmla="*/ 187 h 725"/>
                <a:gd name="T50" fmla="*/ 90 w 927"/>
                <a:gd name="T51" fmla="*/ 54 h 725"/>
                <a:gd name="T52" fmla="*/ 7 w 927"/>
                <a:gd name="T53" fmla="*/ 272 h 725"/>
                <a:gd name="T54" fmla="*/ 81 w 927"/>
                <a:gd name="T55" fmla="*/ 430 h 725"/>
                <a:gd name="T56" fmla="*/ 81 w 927"/>
                <a:gd name="T57" fmla="*/ 431 h 725"/>
                <a:gd name="T58" fmla="*/ 87 w 927"/>
                <a:gd name="T59" fmla="*/ 437 h 725"/>
                <a:gd name="T60" fmla="*/ 88 w 927"/>
                <a:gd name="T61" fmla="*/ 438 h 725"/>
                <a:gd name="T62" fmla="*/ 115 w 927"/>
                <a:gd name="T63" fmla="*/ 462 h 725"/>
                <a:gd name="T64" fmla="*/ 122 w 927"/>
                <a:gd name="T65" fmla="*/ 468 h 725"/>
                <a:gd name="T66" fmla="*/ 122 w 927"/>
                <a:gd name="T67" fmla="*/ 468 h 725"/>
                <a:gd name="T68" fmla="*/ 162 w 927"/>
                <a:gd name="T69" fmla="*/ 495 h 725"/>
                <a:gd name="T70" fmla="*/ 162 w 927"/>
                <a:gd name="T71" fmla="*/ 496 h 725"/>
                <a:gd name="T72" fmla="*/ 170 w 927"/>
                <a:gd name="T73" fmla="*/ 501 h 725"/>
                <a:gd name="T74" fmla="*/ 170 w 927"/>
                <a:gd name="T75" fmla="*/ 501 h 725"/>
                <a:gd name="T76" fmla="*/ 234 w 927"/>
                <a:gd name="T77" fmla="*/ 531 h 725"/>
                <a:gd name="T78" fmla="*/ 215 w 927"/>
                <a:gd name="T79" fmla="*/ 609 h 725"/>
                <a:gd name="T80" fmla="*/ 211 w 927"/>
                <a:gd name="T81" fmla="*/ 628 h 725"/>
                <a:gd name="T82" fmla="*/ 793 w 927"/>
                <a:gd name="T83" fmla="*/ 576 h 725"/>
                <a:gd name="T84" fmla="*/ 777 w 927"/>
                <a:gd name="T85" fmla="*/ 545 h 725"/>
                <a:gd name="T86" fmla="*/ 747 w 927"/>
                <a:gd name="T87" fmla="*/ 484 h 725"/>
                <a:gd name="T88" fmla="*/ 844 w 927"/>
                <a:gd name="T89" fmla="*/ 40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7" h="725">
                  <a:moveTo>
                    <a:pt x="844" y="405"/>
                  </a:moveTo>
                  <a:cubicBezTo>
                    <a:pt x="844" y="404"/>
                    <a:pt x="844" y="404"/>
                    <a:pt x="844" y="404"/>
                  </a:cubicBezTo>
                  <a:cubicBezTo>
                    <a:pt x="850" y="398"/>
                    <a:pt x="855" y="392"/>
                    <a:pt x="860" y="386"/>
                  </a:cubicBezTo>
                  <a:cubicBezTo>
                    <a:pt x="860" y="385"/>
                    <a:pt x="861" y="385"/>
                    <a:pt x="861" y="385"/>
                  </a:cubicBezTo>
                  <a:cubicBezTo>
                    <a:pt x="862" y="383"/>
                    <a:pt x="864" y="381"/>
                    <a:pt x="865" y="379"/>
                  </a:cubicBezTo>
                  <a:cubicBezTo>
                    <a:pt x="866" y="378"/>
                    <a:pt x="866" y="378"/>
                    <a:pt x="866" y="378"/>
                  </a:cubicBezTo>
                  <a:cubicBezTo>
                    <a:pt x="869" y="374"/>
                    <a:pt x="872" y="370"/>
                    <a:pt x="875" y="365"/>
                  </a:cubicBezTo>
                  <a:cubicBezTo>
                    <a:pt x="875" y="365"/>
                    <a:pt x="875" y="365"/>
                    <a:pt x="875" y="365"/>
                  </a:cubicBezTo>
                  <a:cubicBezTo>
                    <a:pt x="876" y="363"/>
                    <a:pt x="878" y="361"/>
                    <a:pt x="879" y="359"/>
                  </a:cubicBezTo>
                  <a:cubicBezTo>
                    <a:pt x="879" y="359"/>
                    <a:pt x="880" y="358"/>
                    <a:pt x="880" y="357"/>
                  </a:cubicBezTo>
                  <a:cubicBezTo>
                    <a:pt x="881" y="355"/>
                    <a:pt x="882" y="353"/>
                    <a:pt x="884" y="352"/>
                  </a:cubicBezTo>
                  <a:cubicBezTo>
                    <a:pt x="884" y="351"/>
                    <a:pt x="884" y="351"/>
                    <a:pt x="884" y="350"/>
                  </a:cubicBezTo>
                  <a:cubicBezTo>
                    <a:pt x="887" y="347"/>
                    <a:pt x="889" y="343"/>
                    <a:pt x="891" y="339"/>
                  </a:cubicBezTo>
                  <a:cubicBezTo>
                    <a:pt x="891" y="338"/>
                    <a:pt x="892" y="338"/>
                    <a:pt x="892" y="337"/>
                  </a:cubicBezTo>
                  <a:cubicBezTo>
                    <a:pt x="893" y="335"/>
                    <a:pt x="894" y="333"/>
                    <a:pt x="895" y="331"/>
                  </a:cubicBezTo>
                  <a:cubicBezTo>
                    <a:pt x="895" y="330"/>
                    <a:pt x="896" y="329"/>
                    <a:pt x="896" y="328"/>
                  </a:cubicBezTo>
                  <a:cubicBezTo>
                    <a:pt x="918" y="285"/>
                    <a:pt x="927" y="238"/>
                    <a:pt x="923" y="190"/>
                  </a:cubicBezTo>
                  <a:cubicBezTo>
                    <a:pt x="916" y="116"/>
                    <a:pt x="877" y="50"/>
                    <a:pt x="816" y="0"/>
                  </a:cubicBezTo>
                  <a:cubicBezTo>
                    <a:pt x="844" y="39"/>
                    <a:pt x="862" y="83"/>
                    <a:pt x="867" y="131"/>
                  </a:cubicBezTo>
                  <a:cubicBezTo>
                    <a:pt x="877" y="246"/>
                    <a:pt x="807" y="354"/>
                    <a:pt x="691" y="425"/>
                  </a:cubicBezTo>
                  <a:cubicBezTo>
                    <a:pt x="736" y="517"/>
                    <a:pt x="736" y="517"/>
                    <a:pt x="736" y="517"/>
                  </a:cubicBezTo>
                  <a:cubicBezTo>
                    <a:pt x="738" y="538"/>
                    <a:pt x="705" y="558"/>
                    <a:pt x="653" y="574"/>
                  </a:cubicBezTo>
                  <a:cubicBezTo>
                    <a:pt x="483" y="602"/>
                    <a:pt x="267" y="601"/>
                    <a:pt x="269" y="543"/>
                  </a:cubicBezTo>
                  <a:cubicBezTo>
                    <a:pt x="292" y="445"/>
                    <a:pt x="292" y="445"/>
                    <a:pt x="292" y="445"/>
                  </a:cubicBezTo>
                  <a:cubicBezTo>
                    <a:pt x="165" y="396"/>
                    <a:pt x="76" y="302"/>
                    <a:pt x="65" y="187"/>
                  </a:cubicBezTo>
                  <a:cubicBezTo>
                    <a:pt x="61" y="141"/>
                    <a:pt x="70" y="96"/>
                    <a:pt x="90" y="54"/>
                  </a:cubicBezTo>
                  <a:cubicBezTo>
                    <a:pt x="32" y="117"/>
                    <a:pt x="0" y="193"/>
                    <a:pt x="7" y="272"/>
                  </a:cubicBezTo>
                  <a:cubicBezTo>
                    <a:pt x="13" y="331"/>
                    <a:pt x="39" y="385"/>
                    <a:pt x="81" y="430"/>
                  </a:cubicBezTo>
                  <a:cubicBezTo>
                    <a:pt x="81" y="431"/>
                    <a:pt x="81" y="431"/>
                    <a:pt x="81" y="431"/>
                  </a:cubicBezTo>
                  <a:cubicBezTo>
                    <a:pt x="83" y="433"/>
                    <a:pt x="85" y="435"/>
                    <a:pt x="87" y="437"/>
                  </a:cubicBezTo>
                  <a:cubicBezTo>
                    <a:pt x="88" y="438"/>
                    <a:pt x="88" y="438"/>
                    <a:pt x="88" y="438"/>
                  </a:cubicBezTo>
                  <a:cubicBezTo>
                    <a:pt x="96" y="446"/>
                    <a:pt x="105" y="454"/>
                    <a:pt x="115" y="462"/>
                  </a:cubicBezTo>
                  <a:cubicBezTo>
                    <a:pt x="117" y="464"/>
                    <a:pt x="119" y="466"/>
                    <a:pt x="122" y="468"/>
                  </a:cubicBezTo>
                  <a:cubicBezTo>
                    <a:pt x="122" y="468"/>
                    <a:pt x="122" y="468"/>
                    <a:pt x="122" y="468"/>
                  </a:cubicBezTo>
                  <a:cubicBezTo>
                    <a:pt x="135" y="478"/>
                    <a:pt x="148" y="487"/>
                    <a:pt x="162" y="495"/>
                  </a:cubicBezTo>
                  <a:cubicBezTo>
                    <a:pt x="162" y="496"/>
                    <a:pt x="162" y="496"/>
                    <a:pt x="162" y="496"/>
                  </a:cubicBezTo>
                  <a:cubicBezTo>
                    <a:pt x="165" y="497"/>
                    <a:pt x="167" y="499"/>
                    <a:pt x="170" y="501"/>
                  </a:cubicBezTo>
                  <a:cubicBezTo>
                    <a:pt x="170" y="501"/>
                    <a:pt x="170" y="501"/>
                    <a:pt x="170" y="501"/>
                  </a:cubicBezTo>
                  <a:cubicBezTo>
                    <a:pt x="190" y="512"/>
                    <a:pt x="211" y="522"/>
                    <a:pt x="234" y="531"/>
                  </a:cubicBezTo>
                  <a:cubicBezTo>
                    <a:pt x="215" y="609"/>
                    <a:pt x="215" y="609"/>
                    <a:pt x="215" y="609"/>
                  </a:cubicBezTo>
                  <a:cubicBezTo>
                    <a:pt x="211" y="628"/>
                    <a:pt x="211" y="628"/>
                    <a:pt x="211" y="628"/>
                  </a:cubicBezTo>
                  <a:cubicBezTo>
                    <a:pt x="207" y="725"/>
                    <a:pt x="800" y="664"/>
                    <a:pt x="793" y="576"/>
                  </a:cubicBezTo>
                  <a:cubicBezTo>
                    <a:pt x="777" y="545"/>
                    <a:pt x="777" y="545"/>
                    <a:pt x="777" y="545"/>
                  </a:cubicBezTo>
                  <a:cubicBezTo>
                    <a:pt x="747" y="484"/>
                    <a:pt x="747" y="484"/>
                    <a:pt x="747" y="484"/>
                  </a:cubicBezTo>
                  <a:cubicBezTo>
                    <a:pt x="785" y="461"/>
                    <a:pt x="817" y="434"/>
                    <a:pt x="844" y="405"/>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8"/>
            <p:cNvSpPr/>
            <p:nvPr/>
          </p:nvSpPr>
          <p:spPr bwMode="auto">
            <a:xfrm>
              <a:off x="-1544638" y="1589088"/>
              <a:ext cx="1903413" cy="568325"/>
            </a:xfrm>
            <a:custGeom>
              <a:avLst/>
              <a:gdLst>
                <a:gd name="T0" fmla="*/ 586 w 593"/>
                <a:gd name="T1" fmla="*/ 28 h 177"/>
                <a:gd name="T2" fmla="*/ 574 w 593"/>
                <a:gd name="T3" fmla="*/ 4 h 177"/>
                <a:gd name="T4" fmla="*/ 556 w 593"/>
                <a:gd name="T5" fmla="*/ 2 h 177"/>
                <a:gd name="T6" fmla="*/ 533 w 593"/>
                <a:gd name="T7" fmla="*/ 37 h 177"/>
                <a:gd name="T8" fmla="*/ 513 w 593"/>
                <a:gd name="T9" fmla="*/ 45 h 177"/>
                <a:gd name="T10" fmla="*/ 482 w 593"/>
                <a:gd name="T11" fmla="*/ 34 h 177"/>
                <a:gd name="T12" fmla="*/ 464 w 593"/>
                <a:gd name="T13" fmla="*/ 54 h 177"/>
                <a:gd name="T14" fmla="*/ 443 w 593"/>
                <a:gd name="T15" fmla="*/ 58 h 177"/>
                <a:gd name="T16" fmla="*/ 419 w 593"/>
                <a:gd name="T17" fmla="*/ 47 h 177"/>
                <a:gd name="T18" fmla="*/ 389 w 593"/>
                <a:gd name="T19" fmla="*/ 79 h 177"/>
                <a:gd name="T20" fmla="*/ 372 w 593"/>
                <a:gd name="T21" fmla="*/ 81 h 177"/>
                <a:gd name="T22" fmla="*/ 337 w 593"/>
                <a:gd name="T23" fmla="*/ 54 h 177"/>
                <a:gd name="T24" fmla="*/ 310 w 593"/>
                <a:gd name="T25" fmla="*/ 80 h 177"/>
                <a:gd name="T26" fmla="*/ 302 w 593"/>
                <a:gd name="T27" fmla="*/ 87 h 177"/>
                <a:gd name="T28" fmla="*/ 298 w 593"/>
                <a:gd name="T29" fmla="*/ 88 h 177"/>
                <a:gd name="T30" fmla="*/ 288 w 593"/>
                <a:gd name="T31" fmla="*/ 82 h 177"/>
                <a:gd name="T32" fmla="*/ 257 w 593"/>
                <a:gd name="T33" fmla="*/ 61 h 177"/>
                <a:gd name="T34" fmla="*/ 228 w 593"/>
                <a:gd name="T35" fmla="*/ 94 h 177"/>
                <a:gd name="T36" fmla="*/ 210 w 593"/>
                <a:gd name="T37" fmla="*/ 95 h 177"/>
                <a:gd name="T38" fmla="*/ 175 w 593"/>
                <a:gd name="T39" fmla="*/ 68 h 177"/>
                <a:gd name="T40" fmla="*/ 154 w 593"/>
                <a:gd name="T41" fmla="*/ 84 h 177"/>
                <a:gd name="T42" fmla="*/ 132 w 593"/>
                <a:gd name="T43" fmla="*/ 84 h 177"/>
                <a:gd name="T44" fmla="*/ 110 w 593"/>
                <a:gd name="T45" fmla="*/ 68 h 177"/>
                <a:gd name="T46" fmla="*/ 83 w 593"/>
                <a:gd name="T47" fmla="*/ 83 h 177"/>
                <a:gd name="T48" fmla="*/ 61 w 593"/>
                <a:gd name="T49" fmla="*/ 79 h 177"/>
                <a:gd name="T50" fmla="*/ 32 w 593"/>
                <a:gd name="T51" fmla="*/ 49 h 177"/>
                <a:gd name="T52" fmla="*/ 8 w 593"/>
                <a:gd name="T53" fmla="*/ 60 h 177"/>
                <a:gd name="T54" fmla="*/ 4 w 593"/>
                <a:gd name="T55" fmla="*/ 80 h 177"/>
                <a:gd name="T56" fmla="*/ 586 w 593"/>
                <a:gd name="T5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177">
                  <a:moveTo>
                    <a:pt x="586" y="28"/>
                  </a:moveTo>
                  <a:cubicBezTo>
                    <a:pt x="574" y="4"/>
                    <a:pt x="574" y="4"/>
                    <a:pt x="574" y="4"/>
                  </a:cubicBezTo>
                  <a:cubicBezTo>
                    <a:pt x="568" y="1"/>
                    <a:pt x="562" y="0"/>
                    <a:pt x="556" y="2"/>
                  </a:cubicBezTo>
                  <a:cubicBezTo>
                    <a:pt x="544" y="5"/>
                    <a:pt x="536" y="19"/>
                    <a:pt x="533" y="37"/>
                  </a:cubicBezTo>
                  <a:cubicBezTo>
                    <a:pt x="532" y="47"/>
                    <a:pt x="520" y="51"/>
                    <a:pt x="513" y="45"/>
                  </a:cubicBezTo>
                  <a:cubicBezTo>
                    <a:pt x="503" y="36"/>
                    <a:pt x="492" y="32"/>
                    <a:pt x="482" y="34"/>
                  </a:cubicBezTo>
                  <a:cubicBezTo>
                    <a:pt x="474" y="37"/>
                    <a:pt x="468" y="44"/>
                    <a:pt x="464" y="54"/>
                  </a:cubicBezTo>
                  <a:cubicBezTo>
                    <a:pt x="461" y="63"/>
                    <a:pt x="449" y="65"/>
                    <a:pt x="443" y="58"/>
                  </a:cubicBezTo>
                  <a:cubicBezTo>
                    <a:pt x="435" y="50"/>
                    <a:pt x="427" y="46"/>
                    <a:pt x="419" y="47"/>
                  </a:cubicBezTo>
                  <a:cubicBezTo>
                    <a:pt x="406" y="48"/>
                    <a:pt x="395" y="61"/>
                    <a:pt x="389" y="79"/>
                  </a:cubicBezTo>
                  <a:cubicBezTo>
                    <a:pt x="387" y="89"/>
                    <a:pt x="379" y="92"/>
                    <a:pt x="372" y="81"/>
                  </a:cubicBezTo>
                  <a:cubicBezTo>
                    <a:pt x="363" y="63"/>
                    <a:pt x="350" y="53"/>
                    <a:pt x="337" y="54"/>
                  </a:cubicBezTo>
                  <a:cubicBezTo>
                    <a:pt x="326" y="55"/>
                    <a:pt x="316" y="65"/>
                    <a:pt x="310" y="80"/>
                  </a:cubicBezTo>
                  <a:cubicBezTo>
                    <a:pt x="309" y="84"/>
                    <a:pt x="305" y="86"/>
                    <a:pt x="302" y="87"/>
                  </a:cubicBezTo>
                  <a:cubicBezTo>
                    <a:pt x="298" y="88"/>
                    <a:pt x="298" y="88"/>
                    <a:pt x="298" y="88"/>
                  </a:cubicBezTo>
                  <a:cubicBezTo>
                    <a:pt x="294" y="87"/>
                    <a:pt x="290" y="85"/>
                    <a:pt x="288" y="82"/>
                  </a:cubicBezTo>
                  <a:cubicBezTo>
                    <a:pt x="279" y="68"/>
                    <a:pt x="268" y="60"/>
                    <a:pt x="257" y="61"/>
                  </a:cubicBezTo>
                  <a:cubicBezTo>
                    <a:pt x="244" y="62"/>
                    <a:pt x="233" y="75"/>
                    <a:pt x="228" y="94"/>
                  </a:cubicBezTo>
                  <a:cubicBezTo>
                    <a:pt x="224" y="104"/>
                    <a:pt x="214" y="104"/>
                    <a:pt x="210" y="95"/>
                  </a:cubicBezTo>
                  <a:cubicBezTo>
                    <a:pt x="201" y="78"/>
                    <a:pt x="188" y="67"/>
                    <a:pt x="175" y="68"/>
                  </a:cubicBezTo>
                  <a:cubicBezTo>
                    <a:pt x="167" y="69"/>
                    <a:pt x="159" y="75"/>
                    <a:pt x="154" y="84"/>
                  </a:cubicBezTo>
                  <a:cubicBezTo>
                    <a:pt x="149" y="92"/>
                    <a:pt x="137" y="92"/>
                    <a:pt x="132" y="84"/>
                  </a:cubicBezTo>
                  <a:cubicBezTo>
                    <a:pt x="126" y="75"/>
                    <a:pt x="119" y="69"/>
                    <a:pt x="110" y="68"/>
                  </a:cubicBezTo>
                  <a:cubicBezTo>
                    <a:pt x="101" y="67"/>
                    <a:pt x="91" y="73"/>
                    <a:pt x="83" y="83"/>
                  </a:cubicBezTo>
                  <a:cubicBezTo>
                    <a:pt x="76" y="91"/>
                    <a:pt x="64" y="89"/>
                    <a:pt x="61" y="79"/>
                  </a:cubicBezTo>
                  <a:cubicBezTo>
                    <a:pt x="55" y="62"/>
                    <a:pt x="45" y="50"/>
                    <a:pt x="32" y="49"/>
                  </a:cubicBezTo>
                  <a:cubicBezTo>
                    <a:pt x="24" y="48"/>
                    <a:pt x="16" y="52"/>
                    <a:pt x="8" y="60"/>
                  </a:cubicBezTo>
                  <a:cubicBezTo>
                    <a:pt x="4" y="80"/>
                    <a:pt x="4" y="80"/>
                    <a:pt x="4" y="80"/>
                  </a:cubicBezTo>
                  <a:cubicBezTo>
                    <a:pt x="0" y="177"/>
                    <a:pt x="593" y="116"/>
                    <a:pt x="586" y="28"/>
                  </a:cubicBezTo>
                  <a:close/>
                </a:path>
              </a:pathLst>
            </a:custGeom>
            <a:solidFill>
              <a:srgbClr val="DBC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9"/>
            <p:cNvSpPr/>
            <p:nvPr/>
          </p:nvSpPr>
          <p:spPr bwMode="auto">
            <a:xfrm>
              <a:off x="-1604963" y="1797050"/>
              <a:ext cx="288925" cy="517525"/>
            </a:xfrm>
            <a:custGeom>
              <a:avLst/>
              <a:gdLst>
                <a:gd name="T0" fmla="*/ 86 w 90"/>
                <a:gd name="T1" fmla="*/ 84 h 161"/>
                <a:gd name="T2" fmla="*/ 37 w 90"/>
                <a:gd name="T3" fmla="*/ 159 h 161"/>
                <a:gd name="T4" fmla="*/ 5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2" y="128"/>
                    <a:pt x="60" y="161"/>
                    <a:pt x="37" y="159"/>
                  </a:cubicBezTo>
                  <a:cubicBezTo>
                    <a:pt x="15" y="156"/>
                    <a:pt x="0" y="119"/>
                    <a:pt x="5"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0"/>
            <p:cNvSpPr/>
            <p:nvPr/>
          </p:nvSpPr>
          <p:spPr bwMode="auto">
            <a:xfrm>
              <a:off x="-1604963" y="1862138"/>
              <a:ext cx="258763" cy="449263"/>
            </a:xfrm>
            <a:custGeom>
              <a:avLst/>
              <a:gdLst>
                <a:gd name="T0" fmla="*/ 51 w 81"/>
                <a:gd name="T1" fmla="*/ 108 h 140"/>
                <a:gd name="T2" fmla="*/ 19 w 81"/>
                <a:gd name="T3" fmla="*/ 25 h 140"/>
                <a:gd name="T4" fmla="*/ 23 w 81"/>
                <a:gd name="T5" fmla="*/ 0 h 140"/>
                <a:gd name="T6" fmla="*/ 5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9" y="25"/>
                  </a:cubicBezTo>
                  <a:cubicBezTo>
                    <a:pt x="19" y="16"/>
                    <a:pt x="21" y="8"/>
                    <a:pt x="23" y="0"/>
                  </a:cubicBezTo>
                  <a:cubicBezTo>
                    <a:pt x="14" y="14"/>
                    <a:pt x="7" y="33"/>
                    <a:pt x="5" y="56"/>
                  </a:cubicBezTo>
                  <a:cubicBezTo>
                    <a:pt x="0" y="99"/>
                    <a:pt x="15" y="136"/>
                    <a:pt x="37" y="139"/>
                  </a:cubicBezTo>
                  <a:cubicBezTo>
                    <a:pt x="55" y="140"/>
                    <a:pt x="72" y="120"/>
                    <a:pt x="81" y="90"/>
                  </a:cubicBezTo>
                  <a:cubicBezTo>
                    <a:pt x="73"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1"/>
            <p:cNvSpPr/>
            <p:nvPr/>
          </p:nvSpPr>
          <p:spPr bwMode="auto">
            <a:xfrm>
              <a:off x="-1355725" y="1858963"/>
              <a:ext cx="288925" cy="515938"/>
            </a:xfrm>
            <a:custGeom>
              <a:avLst/>
              <a:gdLst>
                <a:gd name="T0" fmla="*/ 86 w 90"/>
                <a:gd name="T1" fmla="*/ 84 h 161"/>
                <a:gd name="T2" fmla="*/ 37 w 90"/>
                <a:gd name="T3" fmla="*/ 159 h 161"/>
                <a:gd name="T4" fmla="*/ 4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1" y="128"/>
                    <a:pt x="60" y="161"/>
                    <a:pt x="37" y="159"/>
                  </a:cubicBezTo>
                  <a:cubicBezTo>
                    <a:pt x="15" y="156"/>
                    <a:pt x="0" y="119"/>
                    <a:pt x="4"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2"/>
            <p:cNvSpPr/>
            <p:nvPr/>
          </p:nvSpPr>
          <p:spPr bwMode="auto">
            <a:xfrm>
              <a:off x="-1355725" y="1922463"/>
              <a:ext cx="260350" cy="449263"/>
            </a:xfrm>
            <a:custGeom>
              <a:avLst/>
              <a:gdLst>
                <a:gd name="T0" fmla="*/ 51 w 81"/>
                <a:gd name="T1" fmla="*/ 108 h 140"/>
                <a:gd name="T2" fmla="*/ 18 w 81"/>
                <a:gd name="T3" fmla="*/ 25 h 140"/>
                <a:gd name="T4" fmla="*/ 23 w 81"/>
                <a:gd name="T5" fmla="*/ 0 h 140"/>
                <a:gd name="T6" fmla="*/ 4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8" y="25"/>
                  </a:cubicBezTo>
                  <a:cubicBezTo>
                    <a:pt x="19" y="16"/>
                    <a:pt x="21" y="8"/>
                    <a:pt x="23" y="0"/>
                  </a:cubicBezTo>
                  <a:cubicBezTo>
                    <a:pt x="14" y="14"/>
                    <a:pt x="7" y="34"/>
                    <a:pt x="4" y="56"/>
                  </a:cubicBezTo>
                  <a:cubicBezTo>
                    <a:pt x="0" y="99"/>
                    <a:pt x="15" y="136"/>
                    <a:pt x="37" y="139"/>
                  </a:cubicBezTo>
                  <a:cubicBezTo>
                    <a:pt x="55" y="140"/>
                    <a:pt x="72" y="120"/>
                    <a:pt x="81" y="90"/>
                  </a:cubicBezTo>
                  <a:cubicBezTo>
                    <a:pt x="72"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3"/>
            <p:cNvSpPr/>
            <p:nvPr/>
          </p:nvSpPr>
          <p:spPr bwMode="auto">
            <a:xfrm>
              <a:off x="-1098550" y="1862138"/>
              <a:ext cx="288925" cy="512763"/>
            </a:xfrm>
            <a:custGeom>
              <a:avLst/>
              <a:gdLst>
                <a:gd name="T0" fmla="*/ 86 w 90"/>
                <a:gd name="T1" fmla="*/ 76 h 160"/>
                <a:gd name="T2" fmla="*/ 52 w 90"/>
                <a:gd name="T3" fmla="*/ 158 h 160"/>
                <a:gd name="T4" fmla="*/ 4 w 90"/>
                <a:gd name="T5" fmla="*/ 84 h 160"/>
                <a:gd name="T6" fmla="*/ 38 w 90"/>
                <a:gd name="T7" fmla="*/ 2 h 160"/>
                <a:gd name="T8" fmla="*/ 86 w 90"/>
                <a:gd name="T9" fmla="*/ 76 h 160"/>
              </a:gdLst>
              <a:ahLst/>
              <a:cxnLst>
                <a:cxn ang="0">
                  <a:pos x="T0" y="T1"/>
                </a:cxn>
                <a:cxn ang="0">
                  <a:pos x="T2" y="T3"/>
                </a:cxn>
                <a:cxn ang="0">
                  <a:pos x="T4" y="T5"/>
                </a:cxn>
                <a:cxn ang="0">
                  <a:pos x="T6" y="T7"/>
                </a:cxn>
                <a:cxn ang="0">
                  <a:pos x="T8" y="T9"/>
                </a:cxn>
              </a:cxnLst>
              <a:rect l="0" t="0" r="r" b="b"/>
              <a:pathLst>
                <a:path w="90" h="160">
                  <a:moveTo>
                    <a:pt x="86" y="76"/>
                  </a:moveTo>
                  <a:cubicBezTo>
                    <a:pt x="90" y="120"/>
                    <a:pt x="75" y="156"/>
                    <a:pt x="52" y="158"/>
                  </a:cubicBezTo>
                  <a:cubicBezTo>
                    <a:pt x="30" y="160"/>
                    <a:pt x="8" y="127"/>
                    <a:pt x="4" y="84"/>
                  </a:cubicBezTo>
                  <a:cubicBezTo>
                    <a:pt x="0" y="40"/>
                    <a:pt x="16" y="4"/>
                    <a:pt x="38" y="2"/>
                  </a:cubicBezTo>
                  <a:cubicBezTo>
                    <a:pt x="61" y="0"/>
                    <a:pt x="82" y="33"/>
                    <a:pt x="86" y="76"/>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4"/>
            <p:cNvSpPr/>
            <p:nvPr/>
          </p:nvSpPr>
          <p:spPr bwMode="auto">
            <a:xfrm>
              <a:off x="-1092200" y="1941513"/>
              <a:ext cx="269875" cy="433388"/>
            </a:xfrm>
            <a:custGeom>
              <a:avLst/>
              <a:gdLst>
                <a:gd name="T0" fmla="*/ 58 w 84"/>
                <a:gd name="T1" fmla="*/ 101 h 135"/>
                <a:gd name="T2" fmla="*/ 10 w 84"/>
                <a:gd name="T3" fmla="*/ 26 h 135"/>
                <a:gd name="T4" fmla="*/ 10 w 84"/>
                <a:gd name="T5" fmla="*/ 0 h 135"/>
                <a:gd name="T6" fmla="*/ 2 w 84"/>
                <a:gd name="T7" fmla="*/ 59 h 135"/>
                <a:gd name="T8" fmla="*/ 50 w 84"/>
                <a:gd name="T9" fmla="*/ 133 h 135"/>
                <a:gd name="T10" fmla="*/ 84 w 84"/>
                <a:gd name="T11" fmla="*/ 77 h 135"/>
                <a:gd name="T12" fmla="*/ 58 w 84"/>
                <a:gd name="T13" fmla="*/ 101 h 135"/>
              </a:gdLst>
              <a:ahLst/>
              <a:cxnLst>
                <a:cxn ang="0">
                  <a:pos x="T0" y="T1"/>
                </a:cxn>
                <a:cxn ang="0">
                  <a:pos x="T2" y="T3"/>
                </a:cxn>
                <a:cxn ang="0">
                  <a:pos x="T4" y="T5"/>
                </a:cxn>
                <a:cxn ang="0">
                  <a:pos x="T6" y="T7"/>
                </a:cxn>
                <a:cxn ang="0">
                  <a:pos x="T8" y="T9"/>
                </a:cxn>
                <a:cxn ang="0">
                  <a:pos x="T10" y="T11"/>
                </a:cxn>
                <a:cxn ang="0">
                  <a:pos x="T12" y="T13"/>
                </a:cxn>
              </a:cxnLst>
              <a:rect l="0" t="0" r="r" b="b"/>
              <a:pathLst>
                <a:path w="84" h="135">
                  <a:moveTo>
                    <a:pt x="58" y="101"/>
                  </a:moveTo>
                  <a:cubicBezTo>
                    <a:pt x="35" y="103"/>
                    <a:pt x="14" y="69"/>
                    <a:pt x="10" y="26"/>
                  </a:cubicBezTo>
                  <a:cubicBezTo>
                    <a:pt x="9" y="17"/>
                    <a:pt x="9" y="8"/>
                    <a:pt x="10" y="0"/>
                  </a:cubicBezTo>
                  <a:cubicBezTo>
                    <a:pt x="3" y="15"/>
                    <a:pt x="0" y="36"/>
                    <a:pt x="2" y="59"/>
                  </a:cubicBezTo>
                  <a:cubicBezTo>
                    <a:pt x="6" y="102"/>
                    <a:pt x="28" y="135"/>
                    <a:pt x="50" y="133"/>
                  </a:cubicBezTo>
                  <a:cubicBezTo>
                    <a:pt x="68" y="132"/>
                    <a:pt x="81" y="108"/>
                    <a:pt x="84" y="77"/>
                  </a:cubicBezTo>
                  <a:cubicBezTo>
                    <a:pt x="78" y="91"/>
                    <a:pt x="69" y="100"/>
                    <a:pt x="58" y="10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5"/>
            <p:cNvSpPr/>
            <p:nvPr/>
          </p:nvSpPr>
          <p:spPr bwMode="auto">
            <a:xfrm>
              <a:off x="-835025" y="1836738"/>
              <a:ext cx="285750" cy="515938"/>
            </a:xfrm>
            <a:custGeom>
              <a:avLst/>
              <a:gdLst>
                <a:gd name="T0" fmla="*/ 85 w 89"/>
                <a:gd name="T1" fmla="*/ 77 h 161"/>
                <a:gd name="T2" fmla="*/ 51 w 89"/>
                <a:gd name="T3" fmla="*/ 159 h 161"/>
                <a:gd name="T4" fmla="*/ 4 w 89"/>
                <a:gd name="T5" fmla="*/ 84 h 161"/>
                <a:gd name="T6" fmla="*/ 37 w 89"/>
                <a:gd name="T7" fmla="*/ 2 h 161"/>
                <a:gd name="T8" fmla="*/ 85 w 89"/>
                <a:gd name="T9" fmla="*/ 77 h 161"/>
              </a:gdLst>
              <a:ahLst/>
              <a:cxnLst>
                <a:cxn ang="0">
                  <a:pos x="T0" y="T1"/>
                </a:cxn>
                <a:cxn ang="0">
                  <a:pos x="T2" y="T3"/>
                </a:cxn>
                <a:cxn ang="0">
                  <a:pos x="T4" y="T5"/>
                </a:cxn>
                <a:cxn ang="0">
                  <a:pos x="T6" y="T7"/>
                </a:cxn>
                <a:cxn ang="0">
                  <a:pos x="T8" y="T9"/>
                </a:cxn>
              </a:cxnLst>
              <a:rect l="0" t="0" r="r" b="b"/>
              <a:pathLst>
                <a:path w="89" h="161">
                  <a:moveTo>
                    <a:pt x="85" y="77"/>
                  </a:moveTo>
                  <a:cubicBezTo>
                    <a:pt x="89" y="120"/>
                    <a:pt x="74" y="157"/>
                    <a:pt x="51" y="159"/>
                  </a:cubicBezTo>
                  <a:cubicBezTo>
                    <a:pt x="29" y="161"/>
                    <a:pt x="8" y="128"/>
                    <a:pt x="4" y="84"/>
                  </a:cubicBezTo>
                  <a:cubicBezTo>
                    <a:pt x="0" y="41"/>
                    <a:pt x="15" y="4"/>
                    <a:pt x="37" y="2"/>
                  </a:cubicBezTo>
                  <a:cubicBezTo>
                    <a:pt x="60" y="0"/>
                    <a:pt x="81" y="34"/>
                    <a:pt x="85" y="77"/>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6"/>
            <p:cNvSpPr/>
            <p:nvPr/>
          </p:nvSpPr>
          <p:spPr bwMode="auto">
            <a:xfrm>
              <a:off x="-828675" y="1919288"/>
              <a:ext cx="266700" cy="433388"/>
            </a:xfrm>
            <a:custGeom>
              <a:avLst/>
              <a:gdLst>
                <a:gd name="T0" fmla="*/ 57 w 83"/>
                <a:gd name="T1" fmla="*/ 100 h 135"/>
                <a:gd name="T2" fmla="*/ 10 w 83"/>
                <a:gd name="T3" fmla="*/ 26 h 135"/>
                <a:gd name="T4" fmla="*/ 10 w 83"/>
                <a:gd name="T5" fmla="*/ 0 h 135"/>
                <a:gd name="T6" fmla="*/ 2 w 83"/>
                <a:gd name="T7" fmla="*/ 58 h 135"/>
                <a:gd name="T8" fmla="*/ 49 w 83"/>
                <a:gd name="T9" fmla="*/ 133 h 135"/>
                <a:gd name="T10" fmla="*/ 83 w 83"/>
                <a:gd name="T11" fmla="*/ 77 h 135"/>
                <a:gd name="T12" fmla="*/ 57 w 83"/>
                <a:gd name="T13" fmla="*/ 100 h 135"/>
              </a:gdLst>
              <a:ahLst/>
              <a:cxnLst>
                <a:cxn ang="0">
                  <a:pos x="T0" y="T1"/>
                </a:cxn>
                <a:cxn ang="0">
                  <a:pos x="T2" y="T3"/>
                </a:cxn>
                <a:cxn ang="0">
                  <a:pos x="T4" y="T5"/>
                </a:cxn>
                <a:cxn ang="0">
                  <a:pos x="T6" y="T7"/>
                </a:cxn>
                <a:cxn ang="0">
                  <a:pos x="T8" y="T9"/>
                </a:cxn>
                <a:cxn ang="0">
                  <a:pos x="T10" y="T11"/>
                </a:cxn>
                <a:cxn ang="0">
                  <a:pos x="T12" y="T13"/>
                </a:cxn>
              </a:cxnLst>
              <a:rect l="0" t="0" r="r" b="b"/>
              <a:pathLst>
                <a:path w="83" h="135">
                  <a:moveTo>
                    <a:pt x="57" y="100"/>
                  </a:moveTo>
                  <a:cubicBezTo>
                    <a:pt x="35" y="102"/>
                    <a:pt x="14" y="69"/>
                    <a:pt x="10" y="26"/>
                  </a:cubicBezTo>
                  <a:cubicBezTo>
                    <a:pt x="9" y="17"/>
                    <a:pt x="9" y="8"/>
                    <a:pt x="10" y="0"/>
                  </a:cubicBezTo>
                  <a:cubicBezTo>
                    <a:pt x="3" y="15"/>
                    <a:pt x="0" y="36"/>
                    <a:pt x="2" y="58"/>
                  </a:cubicBezTo>
                  <a:cubicBezTo>
                    <a:pt x="6" y="102"/>
                    <a:pt x="27" y="135"/>
                    <a:pt x="49" y="133"/>
                  </a:cubicBezTo>
                  <a:cubicBezTo>
                    <a:pt x="67" y="132"/>
                    <a:pt x="81" y="108"/>
                    <a:pt x="83" y="77"/>
                  </a:cubicBezTo>
                  <a:cubicBezTo>
                    <a:pt x="77" y="91"/>
                    <a:pt x="68" y="99"/>
                    <a:pt x="57" y="10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7"/>
            <p:cNvSpPr/>
            <p:nvPr/>
          </p:nvSpPr>
          <p:spPr bwMode="auto">
            <a:xfrm>
              <a:off x="150813" y="1633538"/>
              <a:ext cx="327025" cy="527050"/>
            </a:xfrm>
            <a:custGeom>
              <a:avLst/>
              <a:gdLst>
                <a:gd name="T0" fmla="*/ 12 w 102"/>
                <a:gd name="T1" fmla="*/ 93 h 164"/>
                <a:gd name="T2" fmla="*/ 73 w 102"/>
                <a:gd name="T3" fmla="*/ 157 h 164"/>
                <a:gd name="T4" fmla="*/ 90 w 102"/>
                <a:gd name="T5" fmla="*/ 71 h 164"/>
                <a:gd name="T6" fmla="*/ 29 w 102"/>
                <a:gd name="T7" fmla="*/ 6 h 164"/>
                <a:gd name="T8" fmla="*/ 12 w 102"/>
                <a:gd name="T9" fmla="*/ 93 h 164"/>
              </a:gdLst>
              <a:ahLst/>
              <a:cxnLst>
                <a:cxn ang="0">
                  <a:pos x="T0" y="T1"/>
                </a:cxn>
                <a:cxn ang="0">
                  <a:pos x="T2" y="T3"/>
                </a:cxn>
                <a:cxn ang="0">
                  <a:pos x="T4" y="T5"/>
                </a:cxn>
                <a:cxn ang="0">
                  <a:pos x="T6" y="T7"/>
                </a:cxn>
                <a:cxn ang="0">
                  <a:pos x="T8" y="T9"/>
                </a:cxn>
              </a:cxnLst>
              <a:rect l="0" t="0" r="r" b="b"/>
              <a:pathLst>
                <a:path w="102" h="164">
                  <a:moveTo>
                    <a:pt x="12" y="93"/>
                  </a:moveTo>
                  <a:cubicBezTo>
                    <a:pt x="24" y="135"/>
                    <a:pt x="51" y="164"/>
                    <a:pt x="73" y="157"/>
                  </a:cubicBezTo>
                  <a:cubicBezTo>
                    <a:pt x="94" y="151"/>
                    <a:pt x="102" y="112"/>
                    <a:pt x="90" y="71"/>
                  </a:cubicBezTo>
                  <a:cubicBezTo>
                    <a:pt x="78" y="29"/>
                    <a:pt x="51" y="0"/>
                    <a:pt x="29" y="6"/>
                  </a:cubicBezTo>
                  <a:cubicBezTo>
                    <a:pt x="8" y="12"/>
                    <a:pt x="0" y="51"/>
                    <a:pt x="12" y="93"/>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8"/>
            <p:cNvSpPr/>
            <p:nvPr/>
          </p:nvSpPr>
          <p:spPr bwMode="auto">
            <a:xfrm>
              <a:off x="217488" y="1695450"/>
              <a:ext cx="260350" cy="458788"/>
            </a:xfrm>
            <a:custGeom>
              <a:avLst/>
              <a:gdLst>
                <a:gd name="T0" fmla="*/ 32 w 81"/>
                <a:gd name="T1" fmla="*/ 111 h 143"/>
                <a:gd name="T2" fmla="*/ 50 w 81"/>
                <a:gd name="T3" fmla="*/ 24 h 143"/>
                <a:gd name="T4" fmla="*/ 41 w 81"/>
                <a:gd name="T5" fmla="*/ 0 h 143"/>
                <a:gd name="T6" fmla="*/ 69 w 81"/>
                <a:gd name="T7" fmla="*/ 52 h 143"/>
                <a:gd name="T8" fmla="*/ 52 w 81"/>
                <a:gd name="T9" fmla="*/ 138 h 143"/>
                <a:gd name="T10" fmla="*/ 0 w 81"/>
                <a:gd name="T11" fmla="*/ 98 h 143"/>
                <a:gd name="T12" fmla="*/ 32 w 81"/>
                <a:gd name="T13" fmla="*/ 111 h 143"/>
              </a:gdLst>
              <a:ahLst/>
              <a:cxnLst>
                <a:cxn ang="0">
                  <a:pos x="T0" y="T1"/>
                </a:cxn>
                <a:cxn ang="0">
                  <a:pos x="T2" y="T3"/>
                </a:cxn>
                <a:cxn ang="0">
                  <a:pos x="T4" y="T5"/>
                </a:cxn>
                <a:cxn ang="0">
                  <a:pos x="T6" y="T7"/>
                </a:cxn>
                <a:cxn ang="0">
                  <a:pos x="T8" y="T9"/>
                </a:cxn>
                <a:cxn ang="0">
                  <a:pos x="T10" y="T11"/>
                </a:cxn>
                <a:cxn ang="0">
                  <a:pos x="T12" y="T13"/>
                </a:cxn>
              </a:cxnLst>
              <a:rect l="0" t="0" r="r" b="b"/>
              <a:pathLst>
                <a:path w="81" h="143">
                  <a:moveTo>
                    <a:pt x="32" y="111"/>
                  </a:moveTo>
                  <a:cubicBezTo>
                    <a:pt x="54" y="104"/>
                    <a:pt x="62" y="66"/>
                    <a:pt x="50" y="24"/>
                  </a:cubicBezTo>
                  <a:cubicBezTo>
                    <a:pt x="48" y="15"/>
                    <a:pt x="45" y="7"/>
                    <a:pt x="41" y="0"/>
                  </a:cubicBezTo>
                  <a:cubicBezTo>
                    <a:pt x="53" y="11"/>
                    <a:pt x="63" y="30"/>
                    <a:pt x="69" y="52"/>
                  </a:cubicBezTo>
                  <a:cubicBezTo>
                    <a:pt x="81" y="93"/>
                    <a:pt x="73" y="132"/>
                    <a:pt x="52" y="138"/>
                  </a:cubicBezTo>
                  <a:cubicBezTo>
                    <a:pt x="35" y="143"/>
                    <a:pt x="14" y="126"/>
                    <a:pt x="0" y="98"/>
                  </a:cubicBezTo>
                  <a:cubicBezTo>
                    <a:pt x="11"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9"/>
            <p:cNvSpPr/>
            <p:nvPr/>
          </p:nvSpPr>
          <p:spPr bwMode="auto">
            <a:xfrm>
              <a:off x="-87312" y="1736725"/>
              <a:ext cx="330200" cy="527050"/>
            </a:xfrm>
            <a:custGeom>
              <a:avLst/>
              <a:gdLst>
                <a:gd name="T0" fmla="*/ 12 w 103"/>
                <a:gd name="T1" fmla="*/ 94 h 164"/>
                <a:gd name="T2" fmla="*/ 73 w 103"/>
                <a:gd name="T3" fmla="*/ 158 h 164"/>
                <a:gd name="T4" fmla="*/ 91 w 103"/>
                <a:gd name="T5" fmla="*/ 71 h 164"/>
                <a:gd name="T6" fmla="*/ 30 w 103"/>
                <a:gd name="T7" fmla="*/ 7 h 164"/>
                <a:gd name="T8" fmla="*/ 12 w 103"/>
                <a:gd name="T9" fmla="*/ 94 h 164"/>
              </a:gdLst>
              <a:ahLst/>
              <a:cxnLst>
                <a:cxn ang="0">
                  <a:pos x="T0" y="T1"/>
                </a:cxn>
                <a:cxn ang="0">
                  <a:pos x="T2" y="T3"/>
                </a:cxn>
                <a:cxn ang="0">
                  <a:pos x="T4" y="T5"/>
                </a:cxn>
                <a:cxn ang="0">
                  <a:pos x="T6" y="T7"/>
                </a:cxn>
                <a:cxn ang="0">
                  <a:pos x="T8" y="T9"/>
                </a:cxn>
              </a:cxnLst>
              <a:rect l="0" t="0" r="r" b="b"/>
              <a:pathLst>
                <a:path w="103" h="164">
                  <a:moveTo>
                    <a:pt x="12" y="94"/>
                  </a:moveTo>
                  <a:cubicBezTo>
                    <a:pt x="24" y="135"/>
                    <a:pt x="52" y="164"/>
                    <a:pt x="73" y="158"/>
                  </a:cubicBezTo>
                  <a:cubicBezTo>
                    <a:pt x="95" y="152"/>
                    <a:pt x="103" y="113"/>
                    <a:pt x="91" y="71"/>
                  </a:cubicBezTo>
                  <a:cubicBezTo>
                    <a:pt x="79" y="29"/>
                    <a:pt x="52" y="0"/>
                    <a:pt x="30" y="7"/>
                  </a:cubicBezTo>
                  <a:cubicBezTo>
                    <a:pt x="8" y="13"/>
                    <a:pt x="0" y="52"/>
                    <a:pt x="12" y="9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0"/>
            <p:cNvSpPr/>
            <p:nvPr/>
          </p:nvSpPr>
          <p:spPr bwMode="auto">
            <a:xfrm>
              <a:off x="-15875" y="1797050"/>
              <a:ext cx="258763" cy="463550"/>
            </a:xfrm>
            <a:custGeom>
              <a:avLst/>
              <a:gdLst>
                <a:gd name="T0" fmla="*/ 32 w 81"/>
                <a:gd name="T1" fmla="*/ 111 h 144"/>
                <a:gd name="T2" fmla="*/ 50 w 81"/>
                <a:gd name="T3" fmla="*/ 24 h 144"/>
                <a:gd name="T4" fmla="*/ 41 w 81"/>
                <a:gd name="T5" fmla="*/ 0 h 144"/>
                <a:gd name="T6" fmla="*/ 69 w 81"/>
                <a:gd name="T7" fmla="*/ 52 h 144"/>
                <a:gd name="T8" fmla="*/ 51 w 81"/>
                <a:gd name="T9" fmla="*/ 139 h 144"/>
                <a:gd name="T10" fmla="*/ 0 w 81"/>
                <a:gd name="T11" fmla="*/ 99 h 144"/>
                <a:gd name="T12" fmla="*/ 32 w 81"/>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81" h="144">
                  <a:moveTo>
                    <a:pt x="32" y="111"/>
                  </a:moveTo>
                  <a:cubicBezTo>
                    <a:pt x="54" y="105"/>
                    <a:pt x="62" y="66"/>
                    <a:pt x="50" y="24"/>
                  </a:cubicBezTo>
                  <a:cubicBezTo>
                    <a:pt x="47" y="16"/>
                    <a:pt x="44" y="8"/>
                    <a:pt x="41" y="0"/>
                  </a:cubicBezTo>
                  <a:cubicBezTo>
                    <a:pt x="52" y="12"/>
                    <a:pt x="63" y="30"/>
                    <a:pt x="69" y="52"/>
                  </a:cubicBezTo>
                  <a:cubicBezTo>
                    <a:pt x="81" y="94"/>
                    <a:pt x="73" y="133"/>
                    <a:pt x="51" y="139"/>
                  </a:cubicBezTo>
                  <a:cubicBezTo>
                    <a:pt x="34" y="144"/>
                    <a:pt x="13" y="127"/>
                    <a:pt x="0" y="99"/>
                  </a:cubicBezTo>
                  <a:cubicBezTo>
                    <a:pt x="10"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1"/>
            <p:cNvSpPr/>
            <p:nvPr/>
          </p:nvSpPr>
          <p:spPr bwMode="auto">
            <a:xfrm>
              <a:off x="-314325" y="1790700"/>
              <a:ext cx="285750" cy="517525"/>
            </a:xfrm>
            <a:custGeom>
              <a:avLst/>
              <a:gdLst>
                <a:gd name="T0" fmla="*/ 4 w 89"/>
                <a:gd name="T1" fmla="*/ 84 h 161"/>
                <a:gd name="T2" fmla="*/ 51 w 89"/>
                <a:gd name="T3" fmla="*/ 159 h 161"/>
                <a:gd name="T4" fmla="*/ 85 w 89"/>
                <a:gd name="T5" fmla="*/ 77 h 161"/>
                <a:gd name="T6" fmla="*/ 37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7" y="127"/>
                    <a:pt x="29" y="161"/>
                    <a:pt x="51" y="159"/>
                  </a:cubicBezTo>
                  <a:cubicBezTo>
                    <a:pt x="74" y="157"/>
                    <a:pt x="89" y="120"/>
                    <a:pt x="85" y="77"/>
                  </a:cubicBezTo>
                  <a:cubicBezTo>
                    <a:pt x="81" y="33"/>
                    <a:pt x="60" y="0"/>
                    <a:pt x="37"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2"/>
            <p:cNvSpPr/>
            <p:nvPr/>
          </p:nvSpPr>
          <p:spPr bwMode="auto">
            <a:xfrm>
              <a:off x="-288925" y="1855788"/>
              <a:ext cx="260350" cy="449263"/>
            </a:xfrm>
            <a:custGeom>
              <a:avLst/>
              <a:gdLst>
                <a:gd name="T0" fmla="*/ 30 w 81"/>
                <a:gd name="T1" fmla="*/ 108 h 140"/>
                <a:gd name="T2" fmla="*/ 63 w 81"/>
                <a:gd name="T3" fmla="*/ 26 h 140"/>
                <a:gd name="T4" fmla="*/ 59 w 81"/>
                <a:gd name="T5" fmla="*/ 0 h 140"/>
                <a:gd name="T6" fmla="*/ 77 w 81"/>
                <a:gd name="T7" fmla="*/ 57 h 140"/>
                <a:gd name="T8" fmla="*/ 43 w 81"/>
                <a:gd name="T9" fmla="*/ 139 h 140"/>
                <a:gd name="T10" fmla="*/ 0 w 81"/>
                <a:gd name="T11" fmla="*/ 89 h 140"/>
                <a:gd name="T12" fmla="*/ 30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30" y="108"/>
                  </a:moveTo>
                  <a:cubicBezTo>
                    <a:pt x="52" y="106"/>
                    <a:pt x="67" y="69"/>
                    <a:pt x="63" y="26"/>
                  </a:cubicBezTo>
                  <a:cubicBezTo>
                    <a:pt x="63" y="17"/>
                    <a:pt x="61" y="8"/>
                    <a:pt x="59" y="0"/>
                  </a:cubicBezTo>
                  <a:cubicBezTo>
                    <a:pt x="68" y="14"/>
                    <a:pt x="75" y="34"/>
                    <a:pt x="77" y="57"/>
                  </a:cubicBezTo>
                  <a:cubicBezTo>
                    <a:pt x="81" y="100"/>
                    <a:pt x="66" y="137"/>
                    <a:pt x="43" y="139"/>
                  </a:cubicBezTo>
                  <a:cubicBezTo>
                    <a:pt x="25" y="140"/>
                    <a:pt x="8" y="120"/>
                    <a:pt x="0" y="89"/>
                  </a:cubicBezTo>
                  <a:cubicBezTo>
                    <a:pt x="9" y="102"/>
                    <a:pt x="19" y="109"/>
                    <a:pt x="30"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3"/>
            <p:cNvSpPr/>
            <p:nvPr/>
          </p:nvSpPr>
          <p:spPr bwMode="auto">
            <a:xfrm>
              <a:off x="-577850" y="1814513"/>
              <a:ext cx="285750" cy="515938"/>
            </a:xfrm>
            <a:custGeom>
              <a:avLst/>
              <a:gdLst>
                <a:gd name="T0" fmla="*/ 4 w 89"/>
                <a:gd name="T1" fmla="*/ 84 h 161"/>
                <a:gd name="T2" fmla="*/ 52 w 89"/>
                <a:gd name="T3" fmla="*/ 159 h 161"/>
                <a:gd name="T4" fmla="*/ 86 w 89"/>
                <a:gd name="T5" fmla="*/ 77 h 161"/>
                <a:gd name="T6" fmla="*/ 38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8" y="128"/>
                    <a:pt x="29" y="161"/>
                    <a:pt x="52" y="159"/>
                  </a:cubicBezTo>
                  <a:cubicBezTo>
                    <a:pt x="74" y="157"/>
                    <a:pt x="89" y="120"/>
                    <a:pt x="86" y="77"/>
                  </a:cubicBezTo>
                  <a:cubicBezTo>
                    <a:pt x="82" y="34"/>
                    <a:pt x="60" y="0"/>
                    <a:pt x="38"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4"/>
            <p:cNvSpPr/>
            <p:nvPr/>
          </p:nvSpPr>
          <p:spPr bwMode="auto">
            <a:xfrm>
              <a:off x="-549275" y="1881188"/>
              <a:ext cx="257175" cy="449263"/>
            </a:xfrm>
            <a:custGeom>
              <a:avLst/>
              <a:gdLst>
                <a:gd name="T0" fmla="*/ 29 w 80"/>
                <a:gd name="T1" fmla="*/ 107 h 140"/>
                <a:gd name="T2" fmla="*/ 63 w 80"/>
                <a:gd name="T3" fmla="*/ 25 h 140"/>
                <a:gd name="T4" fmla="*/ 58 w 80"/>
                <a:gd name="T5" fmla="*/ 0 h 140"/>
                <a:gd name="T6" fmla="*/ 77 w 80"/>
                <a:gd name="T7" fmla="*/ 56 h 140"/>
                <a:gd name="T8" fmla="*/ 43 w 80"/>
                <a:gd name="T9" fmla="*/ 138 h 140"/>
                <a:gd name="T10" fmla="*/ 0 w 80"/>
                <a:gd name="T11" fmla="*/ 89 h 140"/>
                <a:gd name="T12" fmla="*/ 29 w 80"/>
                <a:gd name="T13" fmla="*/ 107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29" y="107"/>
                  </a:moveTo>
                  <a:cubicBezTo>
                    <a:pt x="52" y="105"/>
                    <a:pt x="67" y="68"/>
                    <a:pt x="63" y="25"/>
                  </a:cubicBezTo>
                  <a:cubicBezTo>
                    <a:pt x="62" y="16"/>
                    <a:pt x="61" y="8"/>
                    <a:pt x="58" y="0"/>
                  </a:cubicBezTo>
                  <a:cubicBezTo>
                    <a:pt x="68" y="13"/>
                    <a:pt x="75" y="33"/>
                    <a:pt x="77" y="56"/>
                  </a:cubicBezTo>
                  <a:cubicBezTo>
                    <a:pt x="80" y="99"/>
                    <a:pt x="65" y="136"/>
                    <a:pt x="43" y="138"/>
                  </a:cubicBezTo>
                  <a:cubicBezTo>
                    <a:pt x="25" y="140"/>
                    <a:pt x="8" y="119"/>
                    <a:pt x="0" y="89"/>
                  </a:cubicBezTo>
                  <a:cubicBezTo>
                    <a:pt x="8" y="101"/>
                    <a:pt x="18" y="108"/>
                    <a:pt x="29" y="107"/>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5"/>
            <p:cNvSpPr/>
            <p:nvPr/>
          </p:nvSpPr>
          <p:spPr bwMode="auto">
            <a:xfrm>
              <a:off x="-1739900" y="163513"/>
              <a:ext cx="654050" cy="1184275"/>
            </a:xfrm>
            <a:custGeom>
              <a:avLst/>
              <a:gdLst>
                <a:gd name="T0" fmla="*/ 196 w 204"/>
                <a:gd name="T1" fmla="*/ 176 h 369"/>
                <a:gd name="T2" fmla="*/ 118 w 204"/>
                <a:gd name="T3" fmla="*/ 364 h 369"/>
                <a:gd name="T4" fmla="*/ 9 w 204"/>
                <a:gd name="T5" fmla="*/ 193 h 369"/>
                <a:gd name="T6" fmla="*/ 86 w 204"/>
                <a:gd name="T7" fmla="*/ 4 h 369"/>
                <a:gd name="T8" fmla="*/ 196 w 204"/>
                <a:gd name="T9" fmla="*/ 176 h 369"/>
              </a:gdLst>
              <a:ahLst/>
              <a:cxnLst>
                <a:cxn ang="0">
                  <a:pos x="T0" y="T1"/>
                </a:cxn>
                <a:cxn ang="0">
                  <a:pos x="T2" y="T3"/>
                </a:cxn>
                <a:cxn ang="0">
                  <a:pos x="T4" y="T5"/>
                </a:cxn>
                <a:cxn ang="0">
                  <a:pos x="T6" y="T7"/>
                </a:cxn>
                <a:cxn ang="0">
                  <a:pos x="T8" y="T9"/>
                </a:cxn>
              </a:cxnLst>
              <a:rect l="0" t="0" r="r" b="b"/>
              <a:pathLst>
                <a:path w="204" h="369">
                  <a:moveTo>
                    <a:pt x="196" y="176"/>
                  </a:moveTo>
                  <a:cubicBezTo>
                    <a:pt x="204" y="275"/>
                    <a:pt x="170" y="359"/>
                    <a:pt x="118" y="364"/>
                  </a:cubicBezTo>
                  <a:cubicBezTo>
                    <a:pt x="67" y="369"/>
                    <a:pt x="18" y="292"/>
                    <a:pt x="9" y="193"/>
                  </a:cubicBezTo>
                  <a:cubicBezTo>
                    <a:pt x="0" y="93"/>
                    <a:pt x="34" y="9"/>
                    <a:pt x="86" y="4"/>
                  </a:cubicBezTo>
                  <a:cubicBezTo>
                    <a:pt x="138" y="0"/>
                    <a:pt x="187" y="77"/>
                    <a:pt x="196" y="17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6"/>
            <p:cNvSpPr/>
            <p:nvPr/>
          </p:nvSpPr>
          <p:spPr bwMode="auto">
            <a:xfrm>
              <a:off x="-1689100" y="96838"/>
              <a:ext cx="655638" cy="1184275"/>
            </a:xfrm>
            <a:custGeom>
              <a:avLst/>
              <a:gdLst>
                <a:gd name="T0" fmla="*/ 195 w 204"/>
                <a:gd name="T1" fmla="*/ 176 h 369"/>
                <a:gd name="T2" fmla="*/ 118 w 204"/>
                <a:gd name="T3" fmla="*/ 364 h 369"/>
                <a:gd name="T4" fmla="*/ 9 w 204"/>
                <a:gd name="T5" fmla="*/ 193 h 369"/>
                <a:gd name="T6" fmla="*/ 86 w 204"/>
                <a:gd name="T7" fmla="*/ 5 h 369"/>
                <a:gd name="T8" fmla="*/ 195 w 204"/>
                <a:gd name="T9" fmla="*/ 176 h 369"/>
              </a:gdLst>
              <a:ahLst/>
              <a:cxnLst>
                <a:cxn ang="0">
                  <a:pos x="T0" y="T1"/>
                </a:cxn>
                <a:cxn ang="0">
                  <a:pos x="T2" y="T3"/>
                </a:cxn>
                <a:cxn ang="0">
                  <a:pos x="T4" y="T5"/>
                </a:cxn>
                <a:cxn ang="0">
                  <a:pos x="T6" y="T7"/>
                </a:cxn>
                <a:cxn ang="0">
                  <a:pos x="T8" y="T9"/>
                </a:cxn>
              </a:cxnLst>
              <a:rect l="0" t="0" r="r" b="b"/>
              <a:pathLst>
                <a:path w="204" h="369">
                  <a:moveTo>
                    <a:pt x="195" y="176"/>
                  </a:moveTo>
                  <a:cubicBezTo>
                    <a:pt x="204" y="275"/>
                    <a:pt x="170" y="359"/>
                    <a:pt x="118" y="364"/>
                  </a:cubicBezTo>
                  <a:cubicBezTo>
                    <a:pt x="66" y="369"/>
                    <a:pt x="17" y="292"/>
                    <a:pt x="9" y="193"/>
                  </a:cubicBezTo>
                  <a:cubicBezTo>
                    <a:pt x="0" y="93"/>
                    <a:pt x="34" y="9"/>
                    <a:pt x="86" y="5"/>
                  </a:cubicBezTo>
                  <a:cubicBezTo>
                    <a:pt x="137" y="0"/>
                    <a:pt x="187" y="77"/>
                    <a:pt x="195" y="17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7"/>
            <p:cNvSpPr/>
            <p:nvPr/>
          </p:nvSpPr>
          <p:spPr bwMode="auto">
            <a:xfrm>
              <a:off x="-1676400" y="279400"/>
              <a:ext cx="603250" cy="1001713"/>
            </a:xfrm>
            <a:custGeom>
              <a:avLst/>
              <a:gdLst>
                <a:gd name="T0" fmla="*/ 130 w 188"/>
                <a:gd name="T1" fmla="*/ 255 h 312"/>
                <a:gd name="T2" fmla="*/ 20 w 188"/>
                <a:gd name="T3" fmla="*/ 83 h 312"/>
                <a:gd name="T4" fmla="*/ 23 w 188"/>
                <a:gd name="T5" fmla="*/ 0 h 312"/>
                <a:gd name="T6" fmla="*/ 5 w 188"/>
                <a:gd name="T7" fmla="*/ 136 h 312"/>
                <a:gd name="T8" fmla="*/ 114 w 188"/>
                <a:gd name="T9" fmla="*/ 307 h 312"/>
                <a:gd name="T10" fmla="*/ 188 w 188"/>
                <a:gd name="T11" fmla="*/ 202 h 312"/>
                <a:gd name="T12" fmla="*/ 130 w 188"/>
                <a:gd name="T13" fmla="*/ 255 h 312"/>
              </a:gdLst>
              <a:ahLst/>
              <a:cxnLst>
                <a:cxn ang="0">
                  <a:pos x="T0" y="T1"/>
                </a:cxn>
                <a:cxn ang="0">
                  <a:pos x="T2" y="T3"/>
                </a:cxn>
                <a:cxn ang="0">
                  <a:pos x="T4" y="T5"/>
                </a:cxn>
                <a:cxn ang="0">
                  <a:pos x="T6" y="T7"/>
                </a:cxn>
                <a:cxn ang="0">
                  <a:pos x="T8" y="T9"/>
                </a:cxn>
                <a:cxn ang="0">
                  <a:pos x="T10" y="T11"/>
                </a:cxn>
                <a:cxn ang="0">
                  <a:pos x="T12" y="T13"/>
                </a:cxn>
              </a:cxnLst>
              <a:rect l="0" t="0" r="r" b="b"/>
              <a:pathLst>
                <a:path w="188" h="312">
                  <a:moveTo>
                    <a:pt x="130" y="255"/>
                  </a:moveTo>
                  <a:cubicBezTo>
                    <a:pt x="78" y="259"/>
                    <a:pt x="29" y="182"/>
                    <a:pt x="20" y="83"/>
                  </a:cubicBezTo>
                  <a:cubicBezTo>
                    <a:pt x="18" y="53"/>
                    <a:pt x="19" y="25"/>
                    <a:pt x="23" y="0"/>
                  </a:cubicBezTo>
                  <a:cubicBezTo>
                    <a:pt x="7" y="34"/>
                    <a:pt x="0" y="83"/>
                    <a:pt x="5" y="136"/>
                  </a:cubicBezTo>
                  <a:cubicBezTo>
                    <a:pt x="13" y="235"/>
                    <a:pt x="62" y="312"/>
                    <a:pt x="114" y="307"/>
                  </a:cubicBezTo>
                  <a:cubicBezTo>
                    <a:pt x="150" y="304"/>
                    <a:pt x="178" y="261"/>
                    <a:pt x="188" y="202"/>
                  </a:cubicBezTo>
                  <a:cubicBezTo>
                    <a:pt x="174" y="233"/>
                    <a:pt x="154" y="252"/>
                    <a:pt x="130" y="255"/>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78"/>
            <p:cNvSpPr>
              <a:spLocks noChangeArrowheads="1"/>
            </p:cNvSpPr>
            <p:nvPr/>
          </p:nvSpPr>
          <p:spPr bwMode="auto">
            <a:xfrm>
              <a:off x="-1325563" y="533400"/>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9"/>
            <p:cNvSpPr/>
            <p:nvPr/>
          </p:nvSpPr>
          <p:spPr bwMode="auto">
            <a:xfrm>
              <a:off x="-328612" y="34925"/>
              <a:ext cx="658813" cy="1185863"/>
            </a:xfrm>
            <a:custGeom>
              <a:avLst/>
              <a:gdLst>
                <a:gd name="T0" fmla="*/ 9 w 205"/>
                <a:gd name="T1" fmla="*/ 193 h 369"/>
                <a:gd name="T2" fmla="*/ 119 w 205"/>
                <a:gd name="T3" fmla="*/ 365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5"/>
                  </a:cubicBezTo>
                  <a:cubicBezTo>
                    <a:pt x="170" y="360"/>
                    <a:pt x="205" y="276"/>
                    <a:pt x="196" y="176"/>
                  </a:cubicBezTo>
                  <a:cubicBezTo>
                    <a:pt x="187" y="77"/>
                    <a:pt x="138" y="0"/>
                    <a:pt x="86" y="5"/>
                  </a:cubicBezTo>
                  <a:cubicBezTo>
                    <a:pt x="35" y="10"/>
                    <a:pt x="0" y="94"/>
                    <a:pt x="9" y="19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80"/>
            <p:cNvSpPr/>
            <p:nvPr/>
          </p:nvSpPr>
          <p:spPr bwMode="auto">
            <a:xfrm>
              <a:off x="-404812" y="-19050"/>
              <a:ext cx="657225" cy="1184275"/>
            </a:xfrm>
            <a:custGeom>
              <a:avLst/>
              <a:gdLst>
                <a:gd name="T0" fmla="*/ 9 w 205"/>
                <a:gd name="T1" fmla="*/ 193 h 369"/>
                <a:gd name="T2" fmla="*/ 119 w 205"/>
                <a:gd name="T3" fmla="*/ 364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4"/>
                  </a:cubicBezTo>
                  <a:cubicBezTo>
                    <a:pt x="170" y="360"/>
                    <a:pt x="205" y="275"/>
                    <a:pt x="196" y="176"/>
                  </a:cubicBezTo>
                  <a:cubicBezTo>
                    <a:pt x="187" y="77"/>
                    <a:pt x="138" y="0"/>
                    <a:pt x="86" y="5"/>
                  </a:cubicBezTo>
                  <a:cubicBezTo>
                    <a:pt x="35" y="9"/>
                    <a:pt x="0" y="94"/>
                    <a:pt x="9" y="193"/>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1"/>
            <p:cNvSpPr/>
            <p:nvPr/>
          </p:nvSpPr>
          <p:spPr bwMode="auto">
            <a:xfrm>
              <a:off x="-301625" y="119063"/>
              <a:ext cx="554038" cy="1039813"/>
            </a:xfrm>
            <a:custGeom>
              <a:avLst/>
              <a:gdLst>
                <a:gd name="T0" fmla="*/ 119 w 173"/>
                <a:gd name="T1" fmla="*/ 0 h 324"/>
                <a:gd name="T2" fmla="*/ 142 w 173"/>
                <a:gd name="T3" fmla="*/ 94 h 324"/>
                <a:gd name="T4" fmla="*/ 65 w 173"/>
                <a:gd name="T5" fmla="*/ 282 h 324"/>
                <a:gd name="T6" fmla="*/ 0 w 173"/>
                <a:gd name="T7" fmla="*/ 244 h 324"/>
                <a:gd name="T8" fmla="*/ 87 w 173"/>
                <a:gd name="T9" fmla="*/ 321 h 324"/>
                <a:gd name="T10" fmla="*/ 164 w 173"/>
                <a:gd name="T11" fmla="*/ 133 h 324"/>
                <a:gd name="T12" fmla="*/ 119 w 17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73" h="324">
                  <a:moveTo>
                    <a:pt x="119" y="0"/>
                  </a:moveTo>
                  <a:cubicBezTo>
                    <a:pt x="131" y="27"/>
                    <a:pt x="139" y="59"/>
                    <a:pt x="142" y="94"/>
                  </a:cubicBezTo>
                  <a:cubicBezTo>
                    <a:pt x="151" y="194"/>
                    <a:pt x="116" y="278"/>
                    <a:pt x="65" y="282"/>
                  </a:cubicBezTo>
                  <a:cubicBezTo>
                    <a:pt x="41" y="284"/>
                    <a:pt x="19" y="270"/>
                    <a:pt x="0" y="244"/>
                  </a:cubicBezTo>
                  <a:cubicBezTo>
                    <a:pt x="21" y="293"/>
                    <a:pt x="53" y="324"/>
                    <a:pt x="87" y="321"/>
                  </a:cubicBezTo>
                  <a:cubicBezTo>
                    <a:pt x="138" y="317"/>
                    <a:pt x="173" y="232"/>
                    <a:pt x="164" y="133"/>
                  </a:cubicBezTo>
                  <a:cubicBezTo>
                    <a:pt x="159" y="79"/>
                    <a:pt x="142" y="31"/>
                    <a:pt x="119" y="0"/>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2"/>
            <p:cNvSpPr/>
            <p:nvPr/>
          </p:nvSpPr>
          <p:spPr bwMode="auto">
            <a:xfrm>
              <a:off x="-2028825" y="1027113"/>
              <a:ext cx="998538" cy="536575"/>
            </a:xfrm>
            <a:custGeom>
              <a:avLst/>
              <a:gdLst>
                <a:gd name="T0" fmla="*/ 307 w 311"/>
                <a:gd name="T1" fmla="*/ 70 h 167"/>
                <a:gd name="T2" fmla="*/ 162 w 311"/>
                <a:gd name="T3" fmla="*/ 159 h 167"/>
                <a:gd name="T4" fmla="*/ 3 w 311"/>
                <a:gd name="T5" fmla="*/ 97 h 167"/>
                <a:gd name="T6" fmla="*/ 148 w 311"/>
                <a:gd name="T7" fmla="*/ 8 h 167"/>
                <a:gd name="T8" fmla="*/ 307 w 311"/>
                <a:gd name="T9" fmla="*/ 70 h 167"/>
              </a:gdLst>
              <a:ahLst/>
              <a:cxnLst>
                <a:cxn ang="0">
                  <a:pos x="T0" y="T1"/>
                </a:cxn>
                <a:cxn ang="0">
                  <a:pos x="T2" y="T3"/>
                </a:cxn>
                <a:cxn ang="0">
                  <a:pos x="T4" y="T5"/>
                </a:cxn>
                <a:cxn ang="0">
                  <a:pos x="T6" y="T7"/>
                </a:cxn>
                <a:cxn ang="0">
                  <a:pos x="T8" y="T9"/>
                </a:cxn>
              </a:cxnLst>
              <a:rect l="0" t="0" r="r" b="b"/>
              <a:pathLst>
                <a:path w="311" h="167">
                  <a:moveTo>
                    <a:pt x="307" y="70"/>
                  </a:moveTo>
                  <a:cubicBezTo>
                    <a:pt x="311" y="112"/>
                    <a:pt x="246" y="152"/>
                    <a:pt x="162" y="159"/>
                  </a:cubicBezTo>
                  <a:cubicBezTo>
                    <a:pt x="78" y="167"/>
                    <a:pt x="7" y="139"/>
                    <a:pt x="3" y="97"/>
                  </a:cubicBezTo>
                  <a:cubicBezTo>
                    <a:pt x="0" y="55"/>
                    <a:pt x="65" y="15"/>
                    <a:pt x="148" y="8"/>
                  </a:cubicBezTo>
                  <a:cubicBezTo>
                    <a:pt x="232" y="0"/>
                    <a:pt x="303" y="28"/>
                    <a:pt x="307" y="7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3"/>
            <p:cNvSpPr/>
            <p:nvPr/>
          </p:nvSpPr>
          <p:spPr bwMode="auto">
            <a:xfrm>
              <a:off x="-2022475" y="1190625"/>
              <a:ext cx="968375" cy="373063"/>
            </a:xfrm>
            <a:custGeom>
              <a:avLst/>
              <a:gdLst>
                <a:gd name="T0" fmla="*/ 181 w 302"/>
                <a:gd name="T1" fmla="*/ 81 h 116"/>
                <a:gd name="T2" fmla="*/ 22 w 302"/>
                <a:gd name="T3" fmla="*/ 19 h 116"/>
                <a:gd name="T4" fmla="*/ 25 w 302"/>
                <a:gd name="T5" fmla="*/ 0 h 116"/>
                <a:gd name="T6" fmla="*/ 1 w 302"/>
                <a:gd name="T7" fmla="*/ 46 h 116"/>
                <a:gd name="T8" fmla="*/ 160 w 302"/>
                <a:gd name="T9" fmla="*/ 108 h 116"/>
                <a:gd name="T10" fmla="*/ 302 w 302"/>
                <a:gd name="T11" fmla="*/ 38 h 116"/>
                <a:gd name="T12" fmla="*/ 181 w 302"/>
                <a:gd name="T13" fmla="*/ 81 h 116"/>
              </a:gdLst>
              <a:ahLst/>
              <a:cxnLst>
                <a:cxn ang="0">
                  <a:pos x="T0" y="T1"/>
                </a:cxn>
                <a:cxn ang="0">
                  <a:pos x="T2" y="T3"/>
                </a:cxn>
                <a:cxn ang="0">
                  <a:pos x="T4" y="T5"/>
                </a:cxn>
                <a:cxn ang="0">
                  <a:pos x="T6" y="T7"/>
                </a:cxn>
                <a:cxn ang="0">
                  <a:pos x="T8" y="T9"/>
                </a:cxn>
                <a:cxn ang="0">
                  <a:pos x="T10" y="T11"/>
                </a:cxn>
                <a:cxn ang="0">
                  <a:pos x="T12" y="T13"/>
                </a:cxn>
              </a:cxnLst>
              <a:rect l="0" t="0" r="r" b="b"/>
              <a:pathLst>
                <a:path w="302" h="116">
                  <a:moveTo>
                    <a:pt x="181" y="81"/>
                  </a:moveTo>
                  <a:cubicBezTo>
                    <a:pt x="97" y="89"/>
                    <a:pt x="26" y="61"/>
                    <a:pt x="22" y="19"/>
                  </a:cubicBezTo>
                  <a:cubicBezTo>
                    <a:pt x="22" y="13"/>
                    <a:pt x="23" y="6"/>
                    <a:pt x="25" y="0"/>
                  </a:cubicBezTo>
                  <a:cubicBezTo>
                    <a:pt x="9" y="14"/>
                    <a:pt x="0" y="30"/>
                    <a:pt x="1" y="46"/>
                  </a:cubicBezTo>
                  <a:cubicBezTo>
                    <a:pt x="5" y="88"/>
                    <a:pt x="76" y="116"/>
                    <a:pt x="160" y="108"/>
                  </a:cubicBezTo>
                  <a:cubicBezTo>
                    <a:pt x="231" y="102"/>
                    <a:pt x="288" y="73"/>
                    <a:pt x="302" y="38"/>
                  </a:cubicBezTo>
                  <a:cubicBezTo>
                    <a:pt x="276" y="60"/>
                    <a:pt x="232" y="77"/>
                    <a:pt x="181" y="8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4"/>
            <p:cNvSpPr/>
            <p:nvPr/>
          </p:nvSpPr>
          <p:spPr bwMode="auto">
            <a:xfrm>
              <a:off x="-301625" y="873125"/>
              <a:ext cx="1001713" cy="536575"/>
            </a:xfrm>
            <a:custGeom>
              <a:avLst/>
              <a:gdLst>
                <a:gd name="T0" fmla="*/ 4 w 312"/>
                <a:gd name="T1" fmla="*/ 97 h 167"/>
                <a:gd name="T2" fmla="*/ 163 w 312"/>
                <a:gd name="T3" fmla="*/ 159 h 167"/>
                <a:gd name="T4" fmla="*/ 308 w 312"/>
                <a:gd name="T5" fmla="*/ 70 h 167"/>
                <a:gd name="T6" fmla="*/ 149 w 312"/>
                <a:gd name="T7" fmla="*/ 8 h 167"/>
                <a:gd name="T8" fmla="*/ 4 w 312"/>
                <a:gd name="T9" fmla="*/ 97 h 167"/>
              </a:gdLst>
              <a:ahLst/>
              <a:cxnLst>
                <a:cxn ang="0">
                  <a:pos x="T0" y="T1"/>
                </a:cxn>
                <a:cxn ang="0">
                  <a:pos x="T2" y="T3"/>
                </a:cxn>
                <a:cxn ang="0">
                  <a:pos x="T4" y="T5"/>
                </a:cxn>
                <a:cxn ang="0">
                  <a:pos x="T6" y="T7"/>
                </a:cxn>
                <a:cxn ang="0">
                  <a:pos x="T8" y="T9"/>
                </a:cxn>
              </a:cxnLst>
              <a:rect l="0" t="0" r="r" b="b"/>
              <a:pathLst>
                <a:path w="312" h="167">
                  <a:moveTo>
                    <a:pt x="4" y="97"/>
                  </a:moveTo>
                  <a:cubicBezTo>
                    <a:pt x="8" y="139"/>
                    <a:pt x="79" y="167"/>
                    <a:pt x="163" y="159"/>
                  </a:cubicBezTo>
                  <a:cubicBezTo>
                    <a:pt x="247" y="152"/>
                    <a:pt x="312" y="112"/>
                    <a:pt x="308" y="70"/>
                  </a:cubicBezTo>
                  <a:cubicBezTo>
                    <a:pt x="304" y="28"/>
                    <a:pt x="233" y="0"/>
                    <a:pt x="149" y="8"/>
                  </a:cubicBezTo>
                  <a:cubicBezTo>
                    <a:pt x="65" y="15"/>
                    <a:pt x="0" y="55"/>
                    <a:pt x="4" y="9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5"/>
            <p:cNvSpPr/>
            <p:nvPr/>
          </p:nvSpPr>
          <p:spPr bwMode="auto">
            <a:xfrm>
              <a:off x="-244475" y="938213"/>
              <a:ext cx="944563" cy="465138"/>
            </a:xfrm>
            <a:custGeom>
              <a:avLst/>
              <a:gdLst>
                <a:gd name="T0" fmla="*/ 240 w 294"/>
                <a:gd name="T1" fmla="*/ 0 h 145"/>
                <a:gd name="T2" fmla="*/ 254 w 294"/>
                <a:gd name="T3" fmla="*/ 28 h 145"/>
                <a:gd name="T4" fmla="*/ 109 w 294"/>
                <a:gd name="T5" fmla="*/ 117 h 145"/>
                <a:gd name="T6" fmla="*/ 0 w 294"/>
                <a:gd name="T7" fmla="*/ 105 h 145"/>
                <a:gd name="T8" fmla="*/ 145 w 294"/>
                <a:gd name="T9" fmla="*/ 139 h 145"/>
                <a:gd name="T10" fmla="*/ 290 w 294"/>
                <a:gd name="T11" fmla="*/ 50 h 145"/>
                <a:gd name="T12" fmla="*/ 240 w 294"/>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4" h="145">
                  <a:moveTo>
                    <a:pt x="240" y="0"/>
                  </a:moveTo>
                  <a:cubicBezTo>
                    <a:pt x="248" y="8"/>
                    <a:pt x="253" y="18"/>
                    <a:pt x="254" y="28"/>
                  </a:cubicBezTo>
                  <a:cubicBezTo>
                    <a:pt x="258" y="70"/>
                    <a:pt x="193" y="110"/>
                    <a:pt x="109" y="117"/>
                  </a:cubicBezTo>
                  <a:cubicBezTo>
                    <a:pt x="67" y="121"/>
                    <a:pt x="29" y="116"/>
                    <a:pt x="0" y="105"/>
                  </a:cubicBezTo>
                  <a:cubicBezTo>
                    <a:pt x="26" y="130"/>
                    <a:pt x="82" y="145"/>
                    <a:pt x="145" y="139"/>
                  </a:cubicBezTo>
                  <a:cubicBezTo>
                    <a:pt x="229" y="132"/>
                    <a:pt x="294" y="92"/>
                    <a:pt x="290" y="50"/>
                  </a:cubicBezTo>
                  <a:cubicBezTo>
                    <a:pt x="288" y="29"/>
                    <a:pt x="269" y="11"/>
                    <a:pt x="240" y="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6"/>
            <p:cNvSpPr/>
            <p:nvPr/>
          </p:nvSpPr>
          <p:spPr bwMode="auto">
            <a:xfrm>
              <a:off x="-863600" y="876300"/>
              <a:ext cx="439738" cy="577850"/>
            </a:xfrm>
            <a:custGeom>
              <a:avLst/>
              <a:gdLst>
                <a:gd name="T0" fmla="*/ 118 w 137"/>
                <a:gd name="T1" fmla="*/ 66 h 180"/>
                <a:gd name="T2" fmla="*/ 70 w 137"/>
                <a:gd name="T3" fmla="*/ 3 h 180"/>
                <a:gd name="T4" fmla="*/ 66 w 137"/>
                <a:gd name="T5" fmla="*/ 1 h 180"/>
                <a:gd name="T6" fmla="*/ 58 w 137"/>
                <a:gd name="T7" fmla="*/ 0 h 180"/>
                <a:gd name="T8" fmla="*/ 58 w 137"/>
                <a:gd name="T9" fmla="*/ 0 h 180"/>
                <a:gd name="T10" fmla="*/ 58 w 137"/>
                <a:gd name="T11" fmla="*/ 0 h 180"/>
                <a:gd name="T12" fmla="*/ 50 w 137"/>
                <a:gd name="T13" fmla="*/ 2 h 180"/>
                <a:gd name="T14" fmla="*/ 47 w 137"/>
                <a:gd name="T15" fmla="*/ 5 h 180"/>
                <a:gd name="T16" fmla="*/ 10 w 137"/>
                <a:gd name="T17" fmla="*/ 76 h 180"/>
                <a:gd name="T18" fmla="*/ 31 w 137"/>
                <a:gd name="T19" fmla="*/ 175 h 180"/>
                <a:gd name="T20" fmla="*/ 71 w 137"/>
                <a:gd name="T21" fmla="*/ 146 h 180"/>
                <a:gd name="T22" fmla="*/ 116 w 137"/>
                <a:gd name="T23" fmla="*/ 168 h 180"/>
                <a:gd name="T24" fmla="*/ 118 w 137"/>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0">
                  <a:moveTo>
                    <a:pt x="118" y="66"/>
                  </a:moveTo>
                  <a:cubicBezTo>
                    <a:pt x="106" y="34"/>
                    <a:pt x="87" y="10"/>
                    <a:pt x="70" y="3"/>
                  </a:cubicBezTo>
                  <a:cubicBezTo>
                    <a:pt x="68" y="2"/>
                    <a:pt x="67" y="1"/>
                    <a:pt x="66" y="1"/>
                  </a:cubicBezTo>
                  <a:cubicBezTo>
                    <a:pt x="63" y="0"/>
                    <a:pt x="61" y="0"/>
                    <a:pt x="58" y="0"/>
                  </a:cubicBezTo>
                  <a:cubicBezTo>
                    <a:pt x="58" y="0"/>
                    <a:pt x="58" y="0"/>
                    <a:pt x="58" y="0"/>
                  </a:cubicBezTo>
                  <a:cubicBezTo>
                    <a:pt x="58" y="0"/>
                    <a:pt x="58" y="0"/>
                    <a:pt x="58" y="0"/>
                  </a:cubicBezTo>
                  <a:cubicBezTo>
                    <a:pt x="55" y="0"/>
                    <a:pt x="53" y="1"/>
                    <a:pt x="50" y="2"/>
                  </a:cubicBezTo>
                  <a:cubicBezTo>
                    <a:pt x="49" y="3"/>
                    <a:pt x="48" y="4"/>
                    <a:pt x="47" y="5"/>
                  </a:cubicBezTo>
                  <a:cubicBezTo>
                    <a:pt x="32" y="15"/>
                    <a:pt x="17" y="42"/>
                    <a:pt x="10" y="76"/>
                  </a:cubicBezTo>
                  <a:cubicBezTo>
                    <a:pt x="0" y="124"/>
                    <a:pt x="10" y="169"/>
                    <a:pt x="31" y="175"/>
                  </a:cubicBezTo>
                  <a:cubicBezTo>
                    <a:pt x="44" y="180"/>
                    <a:pt x="59" y="168"/>
                    <a:pt x="71" y="146"/>
                  </a:cubicBezTo>
                  <a:cubicBezTo>
                    <a:pt x="86" y="165"/>
                    <a:pt x="103" y="175"/>
                    <a:pt x="116" y="168"/>
                  </a:cubicBezTo>
                  <a:cubicBezTo>
                    <a:pt x="135" y="157"/>
                    <a:pt x="137" y="112"/>
                    <a:pt x="118" y="6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7"/>
            <p:cNvSpPr/>
            <p:nvPr/>
          </p:nvSpPr>
          <p:spPr bwMode="auto">
            <a:xfrm>
              <a:off x="-857250" y="928688"/>
              <a:ext cx="436563" cy="576263"/>
            </a:xfrm>
            <a:custGeom>
              <a:avLst/>
              <a:gdLst>
                <a:gd name="T0" fmla="*/ 118 w 136"/>
                <a:gd name="T1" fmla="*/ 66 h 180"/>
                <a:gd name="T2" fmla="*/ 69 w 136"/>
                <a:gd name="T3" fmla="*/ 3 h 180"/>
                <a:gd name="T4" fmla="*/ 65 w 136"/>
                <a:gd name="T5" fmla="*/ 1 h 180"/>
                <a:gd name="T6" fmla="*/ 58 w 136"/>
                <a:gd name="T7" fmla="*/ 0 h 180"/>
                <a:gd name="T8" fmla="*/ 57 w 136"/>
                <a:gd name="T9" fmla="*/ 0 h 180"/>
                <a:gd name="T10" fmla="*/ 57 w 136"/>
                <a:gd name="T11" fmla="*/ 0 h 180"/>
                <a:gd name="T12" fmla="*/ 50 w 136"/>
                <a:gd name="T13" fmla="*/ 2 h 180"/>
                <a:gd name="T14" fmla="*/ 46 w 136"/>
                <a:gd name="T15" fmla="*/ 5 h 180"/>
                <a:gd name="T16" fmla="*/ 10 w 136"/>
                <a:gd name="T17" fmla="*/ 76 h 180"/>
                <a:gd name="T18" fmla="*/ 30 w 136"/>
                <a:gd name="T19" fmla="*/ 175 h 180"/>
                <a:gd name="T20" fmla="*/ 70 w 136"/>
                <a:gd name="T21" fmla="*/ 146 h 180"/>
                <a:gd name="T22" fmla="*/ 115 w 136"/>
                <a:gd name="T23" fmla="*/ 168 h 180"/>
                <a:gd name="T24" fmla="*/ 118 w 136"/>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80">
                  <a:moveTo>
                    <a:pt x="118" y="66"/>
                  </a:moveTo>
                  <a:cubicBezTo>
                    <a:pt x="105" y="34"/>
                    <a:pt x="86" y="10"/>
                    <a:pt x="69" y="3"/>
                  </a:cubicBezTo>
                  <a:cubicBezTo>
                    <a:pt x="68" y="2"/>
                    <a:pt x="67" y="1"/>
                    <a:pt x="65" y="1"/>
                  </a:cubicBezTo>
                  <a:cubicBezTo>
                    <a:pt x="63" y="0"/>
                    <a:pt x="60" y="0"/>
                    <a:pt x="58" y="0"/>
                  </a:cubicBezTo>
                  <a:cubicBezTo>
                    <a:pt x="57" y="0"/>
                    <a:pt x="57" y="0"/>
                    <a:pt x="57" y="0"/>
                  </a:cubicBezTo>
                  <a:cubicBezTo>
                    <a:pt x="57" y="0"/>
                    <a:pt x="57" y="0"/>
                    <a:pt x="57" y="0"/>
                  </a:cubicBezTo>
                  <a:cubicBezTo>
                    <a:pt x="55" y="0"/>
                    <a:pt x="52" y="1"/>
                    <a:pt x="50" y="2"/>
                  </a:cubicBezTo>
                  <a:cubicBezTo>
                    <a:pt x="49" y="3"/>
                    <a:pt x="47" y="4"/>
                    <a:pt x="46" y="5"/>
                  </a:cubicBezTo>
                  <a:cubicBezTo>
                    <a:pt x="31" y="15"/>
                    <a:pt x="16" y="42"/>
                    <a:pt x="10" y="76"/>
                  </a:cubicBezTo>
                  <a:cubicBezTo>
                    <a:pt x="0" y="124"/>
                    <a:pt x="9" y="169"/>
                    <a:pt x="30" y="175"/>
                  </a:cubicBezTo>
                  <a:cubicBezTo>
                    <a:pt x="44" y="180"/>
                    <a:pt x="59" y="168"/>
                    <a:pt x="70" y="146"/>
                  </a:cubicBezTo>
                  <a:cubicBezTo>
                    <a:pt x="86" y="165"/>
                    <a:pt x="103" y="175"/>
                    <a:pt x="115" y="168"/>
                  </a:cubicBezTo>
                  <a:cubicBezTo>
                    <a:pt x="135" y="157"/>
                    <a:pt x="136" y="112"/>
                    <a:pt x="118" y="6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8"/>
            <p:cNvSpPr/>
            <p:nvPr/>
          </p:nvSpPr>
          <p:spPr bwMode="auto">
            <a:xfrm>
              <a:off x="-838200" y="1265238"/>
              <a:ext cx="411163" cy="239713"/>
            </a:xfrm>
            <a:custGeom>
              <a:avLst/>
              <a:gdLst>
                <a:gd name="T0" fmla="*/ 107 w 128"/>
                <a:gd name="T1" fmla="*/ 42 h 75"/>
                <a:gd name="T2" fmla="*/ 62 w 128"/>
                <a:gd name="T3" fmla="*/ 20 h 75"/>
                <a:gd name="T4" fmla="*/ 22 w 128"/>
                <a:gd name="T5" fmla="*/ 49 h 75"/>
                <a:gd name="T6" fmla="*/ 0 w 128"/>
                <a:gd name="T7" fmla="*/ 11 h 75"/>
                <a:gd name="T8" fmla="*/ 24 w 128"/>
                <a:gd name="T9" fmla="*/ 70 h 75"/>
                <a:gd name="T10" fmla="*/ 64 w 128"/>
                <a:gd name="T11" fmla="*/ 41 h 75"/>
                <a:gd name="T12" fmla="*/ 109 w 128"/>
                <a:gd name="T13" fmla="*/ 63 h 75"/>
                <a:gd name="T14" fmla="*/ 123 w 128"/>
                <a:gd name="T15" fmla="*/ 0 h 75"/>
                <a:gd name="T16" fmla="*/ 107 w 128"/>
                <a:gd name="T17"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5">
                  <a:moveTo>
                    <a:pt x="107" y="42"/>
                  </a:moveTo>
                  <a:cubicBezTo>
                    <a:pt x="95" y="48"/>
                    <a:pt x="78" y="39"/>
                    <a:pt x="62" y="20"/>
                  </a:cubicBezTo>
                  <a:cubicBezTo>
                    <a:pt x="51" y="42"/>
                    <a:pt x="36" y="54"/>
                    <a:pt x="22" y="49"/>
                  </a:cubicBezTo>
                  <a:cubicBezTo>
                    <a:pt x="11" y="46"/>
                    <a:pt x="3" y="31"/>
                    <a:pt x="0" y="11"/>
                  </a:cubicBezTo>
                  <a:cubicBezTo>
                    <a:pt x="0" y="42"/>
                    <a:pt x="9" y="66"/>
                    <a:pt x="24" y="70"/>
                  </a:cubicBezTo>
                  <a:cubicBezTo>
                    <a:pt x="38" y="75"/>
                    <a:pt x="53" y="63"/>
                    <a:pt x="64" y="41"/>
                  </a:cubicBezTo>
                  <a:cubicBezTo>
                    <a:pt x="80" y="60"/>
                    <a:pt x="97" y="70"/>
                    <a:pt x="109" y="63"/>
                  </a:cubicBezTo>
                  <a:cubicBezTo>
                    <a:pt x="123" y="55"/>
                    <a:pt x="128" y="30"/>
                    <a:pt x="123" y="0"/>
                  </a:cubicBezTo>
                  <a:cubicBezTo>
                    <a:pt x="123" y="20"/>
                    <a:pt x="118" y="36"/>
                    <a:pt x="107" y="42"/>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189"/>
            <p:cNvSpPr>
              <a:spLocks noChangeArrowheads="1"/>
            </p:cNvSpPr>
            <p:nvPr/>
          </p:nvSpPr>
          <p:spPr bwMode="auto">
            <a:xfrm>
              <a:off x="-304800" y="461963"/>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0"/>
            <p:cNvSpPr/>
            <p:nvPr/>
          </p:nvSpPr>
          <p:spPr bwMode="auto">
            <a:xfrm>
              <a:off x="-1252537" y="-477837"/>
              <a:ext cx="982663" cy="288925"/>
            </a:xfrm>
            <a:custGeom>
              <a:avLst/>
              <a:gdLst>
                <a:gd name="T0" fmla="*/ 305 w 306"/>
                <a:gd name="T1" fmla="*/ 36 h 90"/>
                <a:gd name="T2" fmla="*/ 156 w 306"/>
                <a:gd name="T3" fmla="*/ 85 h 90"/>
                <a:gd name="T4" fmla="*/ 2 w 306"/>
                <a:gd name="T5" fmla="*/ 55 h 90"/>
                <a:gd name="T6" fmla="*/ 151 w 306"/>
                <a:gd name="T7" fmla="*/ 6 h 90"/>
                <a:gd name="T8" fmla="*/ 305 w 306"/>
                <a:gd name="T9" fmla="*/ 36 h 90"/>
              </a:gdLst>
              <a:ahLst/>
              <a:cxnLst>
                <a:cxn ang="0">
                  <a:pos x="T0" y="T1"/>
                </a:cxn>
                <a:cxn ang="0">
                  <a:pos x="T2" y="T3"/>
                </a:cxn>
                <a:cxn ang="0">
                  <a:pos x="T4" y="T5"/>
                </a:cxn>
                <a:cxn ang="0">
                  <a:pos x="T6" y="T7"/>
                </a:cxn>
                <a:cxn ang="0">
                  <a:pos x="T8" y="T9"/>
                </a:cxn>
              </a:cxnLst>
              <a:rect l="0" t="0" r="r" b="b"/>
              <a:pathLst>
                <a:path w="306" h="90">
                  <a:moveTo>
                    <a:pt x="305" y="36"/>
                  </a:moveTo>
                  <a:cubicBezTo>
                    <a:pt x="306" y="57"/>
                    <a:pt x="239" y="80"/>
                    <a:pt x="156" y="85"/>
                  </a:cubicBezTo>
                  <a:cubicBezTo>
                    <a:pt x="72" y="90"/>
                    <a:pt x="3" y="77"/>
                    <a:pt x="2" y="55"/>
                  </a:cubicBezTo>
                  <a:cubicBezTo>
                    <a:pt x="0" y="33"/>
                    <a:pt x="67" y="11"/>
                    <a:pt x="151" y="6"/>
                  </a:cubicBezTo>
                  <a:cubicBezTo>
                    <a:pt x="234" y="0"/>
                    <a:pt x="303" y="14"/>
                    <a:pt x="305" y="36"/>
                  </a:cubicBezTo>
                  <a:close/>
                </a:path>
              </a:pathLst>
            </a:custGeom>
            <a:solidFill>
              <a:srgbClr val="B28D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91"/>
            <p:cNvSpPr/>
            <p:nvPr/>
          </p:nvSpPr>
          <p:spPr bwMode="auto">
            <a:xfrm>
              <a:off x="-1127125" y="-1614487"/>
              <a:ext cx="609600" cy="209550"/>
            </a:xfrm>
            <a:custGeom>
              <a:avLst/>
              <a:gdLst>
                <a:gd name="T0" fmla="*/ 189 w 190"/>
                <a:gd name="T1" fmla="*/ 27 h 65"/>
                <a:gd name="T2" fmla="*/ 97 w 190"/>
                <a:gd name="T3" fmla="*/ 62 h 65"/>
                <a:gd name="T4" fmla="*/ 1 w 190"/>
                <a:gd name="T5" fmla="*/ 38 h 65"/>
                <a:gd name="T6" fmla="*/ 93 w 190"/>
                <a:gd name="T7" fmla="*/ 3 h 65"/>
                <a:gd name="T8" fmla="*/ 189 w 190"/>
                <a:gd name="T9" fmla="*/ 27 h 65"/>
              </a:gdLst>
              <a:ahLst/>
              <a:cxnLst>
                <a:cxn ang="0">
                  <a:pos x="T0" y="T1"/>
                </a:cxn>
                <a:cxn ang="0">
                  <a:pos x="T2" y="T3"/>
                </a:cxn>
                <a:cxn ang="0">
                  <a:pos x="T4" y="T5"/>
                </a:cxn>
                <a:cxn ang="0">
                  <a:pos x="T6" y="T7"/>
                </a:cxn>
                <a:cxn ang="0">
                  <a:pos x="T8" y="T9"/>
                </a:cxn>
              </a:cxnLst>
              <a:rect l="0" t="0" r="r" b="b"/>
              <a:pathLst>
                <a:path w="190" h="65">
                  <a:moveTo>
                    <a:pt x="189" y="27"/>
                  </a:moveTo>
                  <a:cubicBezTo>
                    <a:pt x="190" y="43"/>
                    <a:pt x="148" y="59"/>
                    <a:pt x="97" y="62"/>
                  </a:cubicBezTo>
                  <a:cubicBezTo>
                    <a:pt x="45" y="65"/>
                    <a:pt x="2" y="54"/>
                    <a:pt x="1" y="38"/>
                  </a:cubicBezTo>
                  <a:cubicBezTo>
                    <a:pt x="0" y="22"/>
                    <a:pt x="41" y="6"/>
                    <a:pt x="93" y="3"/>
                  </a:cubicBezTo>
                  <a:cubicBezTo>
                    <a:pt x="145" y="0"/>
                    <a:pt x="188" y="11"/>
                    <a:pt x="189" y="27"/>
                  </a:cubicBezTo>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2"/>
            <p:cNvSpPr/>
            <p:nvPr/>
          </p:nvSpPr>
          <p:spPr bwMode="auto">
            <a:xfrm>
              <a:off x="-1123950" y="-1527175"/>
              <a:ext cx="671513" cy="1263650"/>
            </a:xfrm>
            <a:custGeom>
              <a:avLst/>
              <a:gdLst>
                <a:gd name="T0" fmla="*/ 92 w 209"/>
                <a:gd name="T1" fmla="*/ 34 h 394"/>
                <a:gd name="T2" fmla="*/ 0 w 209"/>
                <a:gd name="T3" fmla="*/ 11 h 394"/>
                <a:gd name="T4" fmla="*/ 20 w 209"/>
                <a:gd name="T5" fmla="*/ 348 h 394"/>
                <a:gd name="T6" fmla="*/ 62 w 209"/>
                <a:gd name="T7" fmla="*/ 392 h 394"/>
                <a:gd name="T8" fmla="*/ 171 w 209"/>
                <a:gd name="T9" fmla="*/ 386 h 394"/>
                <a:gd name="T10" fmla="*/ 207 w 209"/>
                <a:gd name="T11" fmla="*/ 337 h 394"/>
                <a:gd name="T12" fmla="*/ 188 w 209"/>
                <a:gd name="T13" fmla="*/ 0 h 394"/>
                <a:gd name="T14" fmla="*/ 92 w 209"/>
                <a:gd name="T15" fmla="*/ 3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394">
                  <a:moveTo>
                    <a:pt x="92" y="34"/>
                  </a:moveTo>
                  <a:cubicBezTo>
                    <a:pt x="58" y="36"/>
                    <a:pt x="15" y="29"/>
                    <a:pt x="0" y="11"/>
                  </a:cubicBezTo>
                  <a:cubicBezTo>
                    <a:pt x="20" y="348"/>
                    <a:pt x="20" y="348"/>
                    <a:pt x="20" y="348"/>
                  </a:cubicBezTo>
                  <a:cubicBezTo>
                    <a:pt x="21" y="373"/>
                    <a:pt x="40" y="394"/>
                    <a:pt x="62" y="392"/>
                  </a:cubicBezTo>
                  <a:cubicBezTo>
                    <a:pt x="171" y="386"/>
                    <a:pt x="171" y="386"/>
                    <a:pt x="171" y="386"/>
                  </a:cubicBezTo>
                  <a:cubicBezTo>
                    <a:pt x="192" y="385"/>
                    <a:pt x="209" y="363"/>
                    <a:pt x="207" y="337"/>
                  </a:cubicBezTo>
                  <a:cubicBezTo>
                    <a:pt x="188" y="0"/>
                    <a:pt x="188" y="0"/>
                    <a:pt x="188" y="0"/>
                  </a:cubicBezTo>
                  <a:cubicBezTo>
                    <a:pt x="175" y="19"/>
                    <a:pt x="129" y="31"/>
                    <a:pt x="92" y="34"/>
                  </a:cubicBezTo>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93"/>
            <p:cNvSpPr/>
            <p:nvPr/>
          </p:nvSpPr>
          <p:spPr bwMode="auto">
            <a:xfrm>
              <a:off x="-1095375" y="-979487"/>
              <a:ext cx="642938" cy="715963"/>
            </a:xfrm>
            <a:custGeom>
              <a:avLst/>
              <a:gdLst>
                <a:gd name="T0" fmla="*/ 182 w 200"/>
                <a:gd name="T1" fmla="*/ 80 h 223"/>
                <a:gd name="T2" fmla="*/ 0 w 200"/>
                <a:gd name="T3" fmla="*/ 0 h 223"/>
                <a:gd name="T4" fmla="*/ 11 w 200"/>
                <a:gd name="T5" fmla="*/ 177 h 223"/>
                <a:gd name="T6" fmla="*/ 53 w 200"/>
                <a:gd name="T7" fmla="*/ 221 h 223"/>
                <a:gd name="T8" fmla="*/ 162 w 200"/>
                <a:gd name="T9" fmla="*/ 215 h 223"/>
                <a:gd name="T10" fmla="*/ 198 w 200"/>
                <a:gd name="T11" fmla="*/ 166 h 223"/>
                <a:gd name="T12" fmla="*/ 193 w 200"/>
                <a:gd name="T13" fmla="*/ 79 h 223"/>
                <a:gd name="T14" fmla="*/ 182 w 200"/>
                <a:gd name="T15" fmla="*/ 8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23">
                  <a:moveTo>
                    <a:pt x="182" y="80"/>
                  </a:moveTo>
                  <a:cubicBezTo>
                    <a:pt x="108" y="84"/>
                    <a:pt x="41" y="52"/>
                    <a:pt x="0" y="0"/>
                  </a:cubicBezTo>
                  <a:cubicBezTo>
                    <a:pt x="11" y="177"/>
                    <a:pt x="11" y="177"/>
                    <a:pt x="11" y="177"/>
                  </a:cubicBezTo>
                  <a:cubicBezTo>
                    <a:pt x="12" y="202"/>
                    <a:pt x="31" y="223"/>
                    <a:pt x="53" y="221"/>
                  </a:cubicBezTo>
                  <a:cubicBezTo>
                    <a:pt x="162" y="215"/>
                    <a:pt x="162" y="215"/>
                    <a:pt x="162" y="215"/>
                  </a:cubicBezTo>
                  <a:cubicBezTo>
                    <a:pt x="183" y="214"/>
                    <a:pt x="200" y="192"/>
                    <a:pt x="198" y="166"/>
                  </a:cubicBezTo>
                  <a:cubicBezTo>
                    <a:pt x="193" y="79"/>
                    <a:pt x="193" y="79"/>
                    <a:pt x="193" y="79"/>
                  </a:cubicBezTo>
                  <a:cubicBezTo>
                    <a:pt x="190" y="79"/>
                    <a:pt x="186" y="79"/>
                    <a:pt x="182" y="80"/>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4"/>
            <p:cNvSpPr/>
            <p:nvPr/>
          </p:nvSpPr>
          <p:spPr bwMode="auto">
            <a:xfrm>
              <a:off x="-850900" y="-1781175"/>
              <a:ext cx="31750" cy="273050"/>
            </a:xfrm>
            <a:custGeom>
              <a:avLst/>
              <a:gdLst>
                <a:gd name="T0" fmla="*/ 8 w 10"/>
                <a:gd name="T1" fmla="*/ 85 h 85"/>
                <a:gd name="T2" fmla="*/ 5 w 10"/>
                <a:gd name="T3" fmla="*/ 82 h 85"/>
                <a:gd name="T4" fmla="*/ 0 w 10"/>
                <a:gd name="T5" fmla="*/ 2 h 85"/>
                <a:gd name="T6" fmla="*/ 3 w 10"/>
                <a:gd name="T7" fmla="*/ 0 h 85"/>
                <a:gd name="T8" fmla="*/ 5 w 10"/>
                <a:gd name="T9" fmla="*/ 2 h 85"/>
                <a:gd name="T10" fmla="*/ 10 w 10"/>
                <a:gd name="T11" fmla="*/ 82 h 85"/>
                <a:gd name="T12" fmla="*/ 8 w 10"/>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0" h="85">
                  <a:moveTo>
                    <a:pt x="8" y="85"/>
                  </a:moveTo>
                  <a:cubicBezTo>
                    <a:pt x="6" y="85"/>
                    <a:pt x="5" y="84"/>
                    <a:pt x="5" y="82"/>
                  </a:cubicBezTo>
                  <a:cubicBezTo>
                    <a:pt x="0" y="2"/>
                    <a:pt x="0" y="2"/>
                    <a:pt x="0" y="2"/>
                  </a:cubicBezTo>
                  <a:cubicBezTo>
                    <a:pt x="0" y="1"/>
                    <a:pt x="1" y="0"/>
                    <a:pt x="3" y="0"/>
                  </a:cubicBezTo>
                  <a:cubicBezTo>
                    <a:pt x="4" y="0"/>
                    <a:pt x="5" y="1"/>
                    <a:pt x="5" y="2"/>
                  </a:cubicBezTo>
                  <a:cubicBezTo>
                    <a:pt x="10" y="82"/>
                    <a:pt x="10" y="82"/>
                    <a:pt x="10" y="82"/>
                  </a:cubicBezTo>
                  <a:cubicBezTo>
                    <a:pt x="10" y="83"/>
                    <a:pt x="9" y="85"/>
                    <a:pt x="8" y="85"/>
                  </a:cubicBezTo>
                </a:path>
              </a:pathLst>
            </a:custGeom>
            <a:solidFill>
              <a:srgbClr val="1A2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5"/>
            <p:cNvSpPr/>
            <p:nvPr/>
          </p:nvSpPr>
          <p:spPr bwMode="auto">
            <a:xfrm>
              <a:off x="-979487" y="-2044700"/>
              <a:ext cx="282575" cy="481013"/>
            </a:xfrm>
            <a:custGeom>
              <a:avLst/>
              <a:gdLst>
                <a:gd name="T0" fmla="*/ 37 w 88"/>
                <a:gd name="T1" fmla="*/ 0 h 150"/>
                <a:gd name="T2" fmla="*/ 12 w 88"/>
                <a:gd name="T3" fmla="*/ 115 h 150"/>
                <a:gd name="T4" fmla="*/ 66 w 88"/>
                <a:gd name="T5" fmla="*/ 134 h 150"/>
                <a:gd name="T6" fmla="*/ 37 w 88"/>
                <a:gd name="T7" fmla="*/ 0 h 150"/>
              </a:gdLst>
              <a:ahLst/>
              <a:cxnLst>
                <a:cxn ang="0">
                  <a:pos x="T0" y="T1"/>
                </a:cxn>
                <a:cxn ang="0">
                  <a:pos x="T2" y="T3"/>
                </a:cxn>
                <a:cxn ang="0">
                  <a:pos x="T4" y="T5"/>
                </a:cxn>
                <a:cxn ang="0">
                  <a:pos x="T6" y="T7"/>
                </a:cxn>
              </a:cxnLst>
              <a:rect l="0" t="0" r="r" b="b"/>
              <a:pathLst>
                <a:path w="88" h="150">
                  <a:moveTo>
                    <a:pt x="37" y="0"/>
                  </a:moveTo>
                  <a:cubicBezTo>
                    <a:pt x="37" y="0"/>
                    <a:pt x="0" y="87"/>
                    <a:pt x="12" y="115"/>
                  </a:cubicBezTo>
                  <a:cubicBezTo>
                    <a:pt x="25" y="143"/>
                    <a:pt x="47" y="150"/>
                    <a:pt x="66" y="134"/>
                  </a:cubicBezTo>
                  <a:cubicBezTo>
                    <a:pt x="88" y="116"/>
                    <a:pt x="81" y="55"/>
                    <a:pt x="37" y="0"/>
                  </a:cubicBezTo>
                </a:path>
              </a:pathLst>
            </a:custGeom>
            <a:solidFill>
              <a:srgbClr val="FF9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6"/>
            <p:cNvSpPr/>
            <p:nvPr/>
          </p:nvSpPr>
          <p:spPr bwMode="auto">
            <a:xfrm>
              <a:off x="-912812" y="-1828800"/>
              <a:ext cx="138113" cy="236538"/>
            </a:xfrm>
            <a:custGeom>
              <a:avLst/>
              <a:gdLst>
                <a:gd name="T0" fmla="*/ 18 w 43"/>
                <a:gd name="T1" fmla="*/ 0 h 74"/>
                <a:gd name="T2" fmla="*/ 6 w 43"/>
                <a:gd name="T3" fmla="*/ 57 h 74"/>
                <a:gd name="T4" fmla="*/ 32 w 43"/>
                <a:gd name="T5" fmla="*/ 66 h 74"/>
                <a:gd name="T6" fmla="*/ 18 w 43"/>
                <a:gd name="T7" fmla="*/ 0 h 74"/>
              </a:gdLst>
              <a:ahLst/>
              <a:cxnLst>
                <a:cxn ang="0">
                  <a:pos x="T0" y="T1"/>
                </a:cxn>
                <a:cxn ang="0">
                  <a:pos x="T2" y="T3"/>
                </a:cxn>
                <a:cxn ang="0">
                  <a:pos x="T4" y="T5"/>
                </a:cxn>
                <a:cxn ang="0">
                  <a:pos x="T6" y="T7"/>
                </a:cxn>
              </a:cxnLst>
              <a:rect l="0" t="0" r="r" b="b"/>
              <a:pathLst>
                <a:path w="43" h="74">
                  <a:moveTo>
                    <a:pt x="18" y="0"/>
                  </a:moveTo>
                  <a:cubicBezTo>
                    <a:pt x="18" y="0"/>
                    <a:pt x="0" y="43"/>
                    <a:pt x="6" y="57"/>
                  </a:cubicBezTo>
                  <a:cubicBezTo>
                    <a:pt x="12" y="70"/>
                    <a:pt x="23" y="74"/>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7"/>
            <p:cNvSpPr/>
            <p:nvPr/>
          </p:nvSpPr>
          <p:spPr bwMode="auto">
            <a:xfrm>
              <a:off x="-1484313" y="-2355850"/>
              <a:ext cx="1281113" cy="1193800"/>
            </a:xfrm>
            <a:custGeom>
              <a:avLst/>
              <a:gdLst>
                <a:gd name="T0" fmla="*/ 201 w 399"/>
                <a:gd name="T1" fmla="*/ 0 h 372"/>
                <a:gd name="T2" fmla="*/ 189 w 399"/>
                <a:gd name="T3" fmla="*/ 1 h 372"/>
                <a:gd name="T4" fmla="*/ 6 w 399"/>
                <a:gd name="T5" fmla="*/ 207 h 372"/>
                <a:gd name="T6" fmla="*/ 118 w 399"/>
                <a:gd name="T7" fmla="*/ 372 h 372"/>
                <a:gd name="T8" fmla="*/ 112 w 399"/>
                <a:gd name="T9" fmla="*/ 269 h 372"/>
                <a:gd name="T10" fmla="*/ 112 w 399"/>
                <a:gd name="T11" fmla="*/ 269 h 372"/>
                <a:gd name="T12" fmla="*/ 188 w 399"/>
                <a:gd name="T13" fmla="*/ 235 h 372"/>
                <a:gd name="T14" fmla="*/ 169 w 399"/>
                <a:gd name="T15" fmla="*/ 212 h 372"/>
                <a:gd name="T16" fmla="*/ 194 w 399"/>
                <a:gd name="T17" fmla="*/ 97 h 372"/>
                <a:gd name="T18" fmla="*/ 223 w 399"/>
                <a:gd name="T19" fmla="*/ 231 h 372"/>
                <a:gd name="T20" fmla="*/ 220 w 399"/>
                <a:gd name="T21" fmla="*/ 233 h 372"/>
                <a:gd name="T22" fmla="*/ 221 w 399"/>
                <a:gd name="T23" fmla="*/ 233 h 372"/>
                <a:gd name="T24" fmla="*/ 300 w 399"/>
                <a:gd name="T25" fmla="*/ 258 h 372"/>
                <a:gd name="T26" fmla="*/ 300 w 399"/>
                <a:gd name="T27" fmla="*/ 258 h 372"/>
                <a:gd name="T28" fmla="*/ 306 w 399"/>
                <a:gd name="T29" fmla="*/ 360 h 372"/>
                <a:gd name="T30" fmla="*/ 395 w 399"/>
                <a:gd name="T31" fmla="*/ 184 h 372"/>
                <a:gd name="T32" fmla="*/ 201 w 399"/>
                <a:gd name="T3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372">
                  <a:moveTo>
                    <a:pt x="201" y="0"/>
                  </a:moveTo>
                  <a:cubicBezTo>
                    <a:pt x="197" y="0"/>
                    <a:pt x="193" y="1"/>
                    <a:pt x="189" y="1"/>
                  </a:cubicBezTo>
                  <a:cubicBezTo>
                    <a:pt x="82" y="7"/>
                    <a:pt x="0" y="99"/>
                    <a:pt x="6" y="207"/>
                  </a:cubicBezTo>
                  <a:cubicBezTo>
                    <a:pt x="10" y="281"/>
                    <a:pt x="55" y="342"/>
                    <a:pt x="118" y="372"/>
                  </a:cubicBezTo>
                  <a:cubicBezTo>
                    <a:pt x="112" y="269"/>
                    <a:pt x="112" y="269"/>
                    <a:pt x="112" y="269"/>
                  </a:cubicBezTo>
                  <a:cubicBezTo>
                    <a:pt x="112" y="269"/>
                    <a:pt x="112" y="269"/>
                    <a:pt x="112" y="269"/>
                  </a:cubicBezTo>
                  <a:cubicBezTo>
                    <a:pt x="111" y="254"/>
                    <a:pt x="144" y="240"/>
                    <a:pt x="188" y="235"/>
                  </a:cubicBezTo>
                  <a:cubicBezTo>
                    <a:pt x="181" y="231"/>
                    <a:pt x="174" y="223"/>
                    <a:pt x="169" y="212"/>
                  </a:cubicBezTo>
                  <a:cubicBezTo>
                    <a:pt x="157" y="184"/>
                    <a:pt x="194" y="97"/>
                    <a:pt x="194" y="97"/>
                  </a:cubicBezTo>
                  <a:cubicBezTo>
                    <a:pt x="238" y="152"/>
                    <a:pt x="245" y="213"/>
                    <a:pt x="223" y="231"/>
                  </a:cubicBezTo>
                  <a:cubicBezTo>
                    <a:pt x="222" y="232"/>
                    <a:pt x="221" y="233"/>
                    <a:pt x="220" y="233"/>
                  </a:cubicBezTo>
                  <a:cubicBezTo>
                    <a:pt x="220" y="233"/>
                    <a:pt x="221" y="233"/>
                    <a:pt x="221" y="233"/>
                  </a:cubicBezTo>
                  <a:cubicBezTo>
                    <a:pt x="265" y="233"/>
                    <a:pt x="299" y="244"/>
                    <a:pt x="300" y="258"/>
                  </a:cubicBezTo>
                  <a:cubicBezTo>
                    <a:pt x="300" y="258"/>
                    <a:pt x="300" y="258"/>
                    <a:pt x="300" y="258"/>
                  </a:cubicBezTo>
                  <a:cubicBezTo>
                    <a:pt x="306" y="360"/>
                    <a:pt x="306" y="360"/>
                    <a:pt x="306" y="360"/>
                  </a:cubicBezTo>
                  <a:cubicBezTo>
                    <a:pt x="363" y="323"/>
                    <a:pt x="399" y="257"/>
                    <a:pt x="395" y="184"/>
                  </a:cubicBezTo>
                  <a:cubicBezTo>
                    <a:pt x="389" y="80"/>
                    <a:pt x="303" y="0"/>
                    <a:pt x="201" y="0"/>
                  </a:cubicBezTo>
                </a:path>
              </a:pathLst>
            </a:custGeom>
            <a:solidFill>
              <a:srgbClr val="FFF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8"/>
            <p:cNvSpPr/>
            <p:nvPr/>
          </p:nvSpPr>
          <p:spPr bwMode="auto">
            <a:xfrm>
              <a:off x="-1127125" y="-1608137"/>
              <a:ext cx="606425" cy="188913"/>
            </a:xfrm>
            <a:custGeom>
              <a:avLst/>
              <a:gdLst>
                <a:gd name="T0" fmla="*/ 110 w 189"/>
                <a:gd name="T1" fmla="*/ 0 h 59"/>
                <a:gd name="T2" fmla="*/ 109 w 189"/>
                <a:gd name="T3" fmla="*/ 0 h 59"/>
                <a:gd name="T4" fmla="*/ 95 w 189"/>
                <a:gd name="T5" fmla="*/ 6 h 59"/>
                <a:gd name="T6" fmla="*/ 96 w 189"/>
                <a:gd name="T7" fmla="*/ 28 h 59"/>
                <a:gd name="T8" fmla="*/ 94 w 189"/>
                <a:gd name="T9" fmla="*/ 31 h 59"/>
                <a:gd name="T10" fmla="*/ 94 w 189"/>
                <a:gd name="T11" fmla="*/ 31 h 59"/>
                <a:gd name="T12" fmla="*/ 91 w 189"/>
                <a:gd name="T13" fmla="*/ 28 h 59"/>
                <a:gd name="T14" fmla="*/ 90 w 189"/>
                <a:gd name="T15" fmla="*/ 7 h 59"/>
                <a:gd name="T16" fmla="*/ 77 w 189"/>
                <a:gd name="T17" fmla="*/ 2 h 59"/>
                <a:gd name="T18" fmla="*/ 1 w 189"/>
                <a:gd name="T19" fmla="*/ 36 h 59"/>
                <a:gd name="T20" fmla="*/ 1 w 189"/>
                <a:gd name="T21" fmla="*/ 36 h 59"/>
                <a:gd name="T22" fmla="*/ 81 w 189"/>
                <a:gd name="T23" fmla="*/ 59 h 59"/>
                <a:gd name="T24" fmla="*/ 93 w 189"/>
                <a:gd name="T25" fmla="*/ 59 h 59"/>
                <a:gd name="T26" fmla="*/ 189 w 189"/>
                <a:gd name="T27" fmla="*/ 25 h 59"/>
                <a:gd name="T28" fmla="*/ 110 w 189"/>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59">
                  <a:moveTo>
                    <a:pt x="110" y="0"/>
                  </a:moveTo>
                  <a:cubicBezTo>
                    <a:pt x="110" y="0"/>
                    <a:pt x="109" y="0"/>
                    <a:pt x="109" y="0"/>
                  </a:cubicBezTo>
                  <a:cubicBezTo>
                    <a:pt x="104" y="4"/>
                    <a:pt x="99" y="6"/>
                    <a:pt x="95" y="6"/>
                  </a:cubicBezTo>
                  <a:cubicBezTo>
                    <a:pt x="96" y="28"/>
                    <a:pt x="96" y="28"/>
                    <a:pt x="96" y="28"/>
                  </a:cubicBezTo>
                  <a:cubicBezTo>
                    <a:pt x="96" y="29"/>
                    <a:pt x="95" y="31"/>
                    <a:pt x="94" y="31"/>
                  </a:cubicBezTo>
                  <a:cubicBezTo>
                    <a:pt x="94" y="31"/>
                    <a:pt x="94" y="31"/>
                    <a:pt x="94" y="31"/>
                  </a:cubicBezTo>
                  <a:cubicBezTo>
                    <a:pt x="92" y="31"/>
                    <a:pt x="91" y="30"/>
                    <a:pt x="91" y="28"/>
                  </a:cubicBezTo>
                  <a:cubicBezTo>
                    <a:pt x="90" y="7"/>
                    <a:pt x="90" y="7"/>
                    <a:pt x="90" y="7"/>
                  </a:cubicBezTo>
                  <a:cubicBezTo>
                    <a:pt x="85" y="6"/>
                    <a:pt x="81" y="5"/>
                    <a:pt x="77" y="2"/>
                  </a:cubicBezTo>
                  <a:cubicBezTo>
                    <a:pt x="33" y="7"/>
                    <a:pt x="0" y="21"/>
                    <a:pt x="1" y="36"/>
                  </a:cubicBezTo>
                  <a:cubicBezTo>
                    <a:pt x="1" y="36"/>
                    <a:pt x="1" y="36"/>
                    <a:pt x="1" y="36"/>
                  </a:cubicBezTo>
                  <a:cubicBezTo>
                    <a:pt x="14" y="52"/>
                    <a:pt x="49" y="59"/>
                    <a:pt x="81" y="59"/>
                  </a:cubicBezTo>
                  <a:cubicBezTo>
                    <a:pt x="85" y="59"/>
                    <a:pt x="89" y="59"/>
                    <a:pt x="93" y="59"/>
                  </a:cubicBezTo>
                  <a:cubicBezTo>
                    <a:pt x="130" y="56"/>
                    <a:pt x="176" y="44"/>
                    <a:pt x="189" y="25"/>
                  </a:cubicBezTo>
                  <a:cubicBezTo>
                    <a:pt x="188" y="11"/>
                    <a:pt x="154" y="0"/>
                    <a:pt x="110" y="0"/>
                  </a:cubicBezTo>
                </a:path>
              </a:pathLst>
            </a:custGeom>
            <a:solidFill>
              <a:srgbClr val="C34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9"/>
            <p:cNvSpPr/>
            <p:nvPr/>
          </p:nvSpPr>
          <p:spPr bwMode="auto">
            <a:xfrm>
              <a:off x="-1123950" y="-1527175"/>
              <a:ext cx="622300" cy="423863"/>
            </a:xfrm>
            <a:custGeom>
              <a:avLst/>
              <a:gdLst>
                <a:gd name="T0" fmla="*/ 188 w 194"/>
                <a:gd name="T1" fmla="*/ 0 h 132"/>
                <a:gd name="T2" fmla="*/ 188 w 194"/>
                <a:gd name="T3" fmla="*/ 0 h 132"/>
                <a:gd name="T4" fmla="*/ 92 w 194"/>
                <a:gd name="T5" fmla="*/ 34 h 132"/>
                <a:gd name="T6" fmla="*/ 80 w 194"/>
                <a:gd name="T7" fmla="*/ 34 h 132"/>
                <a:gd name="T8" fmla="*/ 0 w 194"/>
                <a:gd name="T9" fmla="*/ 11 h 132"/>
                <a:gd name="T10" fmla="*/ 0 w 194"/>
                <a:gd name="T11" fmla="*/ 11 h 132"/>
                <a:gd name="T12" fmla="*/ 6 w 194"/>
                <a:gd name="T13" fmla="*/ 114 h 132"/>
                <a:gd name="T14" fmla="*/ 89 w 194"/>
                <a:gd name="T15" fmla="*/ 132 h 132"/>
                <a:gd name="T16" fmla="*/ 100 w 194"/>
                <a:gd name="T17" fmla="*/ 132 h 132"/>
                <a:gd name="T18" fmla="*/ 194 w 194"/>
                <a:gd name="T19" fmla="*/ 102 h 132"/>
                <a:gd name="T20" fmla="*/ 188 w 19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32">
                  <a:moveTo>
                    <a:pt x="188" y="0"/>
                  </a:moveTo>
                  <a:cubicBezTo>
                    <a:pt x="188" y="0"/>
                    <a:pt x="188" y="0"/>
                    <a:pt x="188" y="0"/>
                  </a:cubicBezTo>
                  <a:cubicBezTo>
                    <a:pt x="175" y="19"/>
                    <a:pt x="129" y="31"/>
                    <a:pt x="92" y="34"/>
                  </a:cubicBezTo>
                  <a:cubicBezTo>
                    <a:pt x="88" y="34"/>
                    <a:pt x="84" y="34"/>
                    <a:pt x="80" y="34"/>
                  </a:cubicBezTo>
                  <a:cubicBezTo>
                    <a:pt x="48" y="34"/>
                    <a:pt x="13" y="27"/>
                    <a:pt x="0" y="11"/>
                  </a:cubicBezTo>
                  <a:cubicBezTo>
                    <a:pt x="0" y="11"/>
                    <a:pt x="0" y="11"/>
                    <a:pt x="0" y="11"/>
                  </a:cubicBezTo>
                  <a:cubicBezTo>
                    <a:pt x="6" y="114"/>
                    <a:pt x="6" y="114"/>
                    <a:pt x="6" y="114"/>
                  </a:cubicBezTo>
                  <a:cubicBezTo>
                    <a:pt x="31" y="126"/>
                    <a:pt x="59" y="132"/>
                    <a:pt x="89" y="132"/>
                  </a:cubicBezTo>
                  <a:cubicBezTo>
                    <a:pt x="92" y="132"/>
                    <a:pt x="96" y="132"/>
                    <a:pt x="100" y="132"/>
                  </a:cubicBezTo>
                  <a:cubicBezTo>
                    <a:pt x="135" y="130"/>
                    <a:pt x="166" y="119"/>
                    <a:pt x="194" y="102"/>
                  </a:cubicBezTo>
                  <a:cubicBezTo>
                    <a:pt x="188" y="0"/>
                    <a:pt x="188" y="0"/>
                    <a:pt x="188" y="0"/>
                  </a:cubicBezTo>
                </a:path>
              </a:pathLst>
            </a:custGeom>
            <a:solidFill>
              <a:srgbClr val="EC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0"/>
            <p:cNvSpPr/>
            <p:nvPr/>
          </p:nvSpPr>
          <p:spPr bwMode="auto">
            <a:xfrm>
              <a:off x="-838200" y="-1589087"/>
              <a:ext cx="19050" cy="80963"/>
            </a:xfrm>
            <a:custGeom>
              <a:avLst/>
              <a:gdLst>
                <a:gd name="T0" fmla="*/ 5 w 6"/>
                <a:gd name="T1" fmla="*/ 0 h 25"/>
                <a:gd name="T2" fmla="*/ 1 w 6"/>
                <a:gd name="T3" fmla="*/ 1 h 25"/>
                <a:gd name="T4" fmla="*/ 0 w 6"/>
                <a:gd name="T5" fmla="*/ 1 h 25"/>
                <a:gd name="T6" fmla="*/ 1 w 6"/>
                <a:gd name="T7" fmla="*/ 22 h 25"/>
                <a:gd name="T8" fmla="*/ 4 w 6"/>
                <a:gd name="T9" fmla="*/ 25 h 25"/>
                <a:gd name="T10" fmla="*/ 4 w 6"/>
                <a:gd name="T11" fmla="*/ 25 h 25"/>
                <a:gd name="T12" fmla="*/ 6 w 6"/>
                <a:gd name="T13" fmla="*/ 22 h 25"/>
                <a:gd name="T14" fmla="*/ 5 w 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5">
                  <a:moveTo>
                    <a:pt x="5" y="0"/>
                  </a:moveTo>
                  <a:cubicBezTo>
                    <a:pt x="3" y="1"/>
                    <a:pt x="2" y="1"/>
                    <a:pt x="1" y="1"/>
                  </a:cubicBezTo>
                  <a:cubicBezTo>
                    <a:pt x="1" y="1"/>
                    <a:pt x="0" y="1"/>
                    <a:pt x="0" y="1"/>
                  </a:cubicBezTo>
                  <a:cubicBezTo>
                    <a:pt x="1" y="22"/>
                    <a:pt x="1" y="22"/>
                    <a:pt x="1" y="22"/>
                  </a:cubicBezTo>
                  <a:cubicBezTo>
                    <a:pt x="1" y="24"/>
                    <a:pt x="2" y="25"/>
                    <a:pt x="4" y="25"/>
                  </a:cubicBezTo>
                  <a:cubicBezTo>
                    <a:pt x="4" y="25"/>
                    <a:pt x="4" y="25"/>
                    <a:pt x="4" y="25"/>
                  </a:cubicBezTo>
                  <a:cubicBezTo>
                    <a:pt x="5" y="25"/>
                    <a:pt x="6" y="23"/>
                    <a:pt x="6" y="22"/>
                  </a:cubicBezTo>
                  <a:cubicBezTo>
                    <a:pt x="5" y="0"/>
                    <a:pt x="5" y="0"/>
                    <a:pt x="5" y="0"/>
                  </a:cubicBezTo>
                </a:path>
              </a:pathLst>
            </a:custGeom>
            <a:solidFill>
              <a:srgbClr val="535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1"/>
            <p:cNvSpPr>
              <a:spLocks noEditPoints="1"/>
            </p:cNvSpPr>
            <p:nvPr/>
          </p:nvSpPr>
          <p:spPr bwMode="auto">
            <a:xfrm>
              <a:off x="-979487" y="-2044700"/>
              <a:ext cx="282575" cy="458788"/>
            </a:xfrm>
            <a:custGeom>
              <a:avLst/>
              <a:gdLst>
                <a:gd name="T0" fmla="*/ 43 w 88"/>
                <a:gd name="T1" fmla="*/ 137 h 143"/>
                <a:gd name="T2" fmla="*/ 27 w 88"/>
                <a:gd name="T3" fmla="*/ 124 h 143"/>
                <a:gd name="T4" fmla="*/ 39 w 88"/>
                <a:gd name="T5" fmla="*/ 67 h 143"/>
                <a:gd name="T6" fmla="*/ 53 w 88"/>
                <a:gd name="T7" fmla="*/ 133 h 143"/>
                <a:gd name="T8" fmla="*/ 43 w 88"/>
                <a:gd name="T9" fmla="*/ 137 h 143"/>
                <a:gd name="T10" fmla="*/ 37 w 88"/>
                <a:gd name="T11" fmla="*/ 0 h 143"/>
                <a:gd name="T12" fmla="*/ 12 w 88"/>
                <a:gd name="T13" fmla="*/ 115 h 143"/>
                <a:gd name="T14" fmla="*/ 31 w 88"/>
                <a:gd name="T15" fmla="*/ 138 h 143"/>
                <a:gd name="T16" fmla="*/ 44 w 88"/>
                <a:gd name="T17" fmla="*/ 143 h 143"/>
                <a:gd name="T18" fmla="*/ 45 w 88"/>
                <a:gd name="T19" fmla="*/ 143 h 143"/>
                <a:gd name="T20" fmla="*/ 49 w 88"/>
                <a:gd name="T21" fmla="*/ 142 h 143"/>
                <a:gd name="T22" fmla="*/ 63 w 88"/>
                <a:gd name="T23" fmla="*/ 136 h 143"/>
                <a:gd name="T24" fmla="*/ 66 w 88"/>
                <a:gd name="T25" fmla="*/ 134 h 143"/>
                <a:gd name="T26" fmla="*/ 37 w 88"/>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3">
                  <a:moveTo>
                    <a:pt x="43" y="137"/>
                  </a:moveTo>
                  <a:cubicBezTo>
                    <a:pt x="37" y="137"/>
                    <a:pt x="31" y="132"/>
                    <a:pt x="27" y="124"/>
                  </a:cubicBezTo>
                  <a:cubicBezTo>
                    <a:pt x="21" y="110"/>
                    <a:pt x="39" y="67"/>
                    <a:pt x="39" y="67"/>
                  </a:cubicBezTo>
                  <a:cubicBezTo>
                    <a:pt x="61" y="94"/>
                    <a:pt x="64" y="124"/>
                    <a:pt x="53" y="133"/>
                  </a:cubicBezTo>
                  <a:cubicBezTo>
                    <a:pt x="50" y="136"/>
                    <a:pt x="46" y="137"/>
                    <a:pt x="43" y="137"/>
                  </a:cubicBezTo>
                  <a:moveTo>
                    <a:pt x="37" y="0"/>
                  </a:moveTo>
                  <a:cubicBezTo>
                    <a:pt x="37" y="0"/>
                    <a:pt x="0" y="87"/>
                    <a:pt x="12" y="115"/>
                  </a:cubicBezTo>
                  <a:cubicBezTo>
                    <a:pt x="17" y="126"/>
                    <a:pt x="24" y="134"/>
                    <a:pt x="31" y="138"/>
                  </a:cubicBezTo>
                  <a:cubicBezTo>
                    <a:pt x="35" y="141"/>
                    <a:pt x="39" y="142"/>
                    <a:pt x="44" y="143"/>
                  </a:cubicBezTo>
                  <a:cubicBezTo>
                    <a:pt x="44" y="143"/>
                    <a:pt x="45" y="143"/>
                    <a:pt x="45" y="143"/>
                  </a:cubicBezTo>
                  <a:cubicBezTo>
                    <a:pt x="46" y="143"/>
                    <a:pt x="47" y="143"/>
                    <a:pt x="49" y="142"/>
                  </a:cubicBezTo>
                  <a:cubicBezTo>
                    <a:pt x="53" y="142"/>
                    <a:pt x="58" y="140"/>
                    <a:pt x="63" y="136"/>
                  </a:cubicBezTo>
                  <a:cubicBezTo>
                    <a:pt x="64" y="136"/>
                    <a:pt x="65" y="135"/>
                    <a:pt x="66" y="134"/>
                  </a:cubicBezTo>
                  <a:cubicBezTo>
                    <a:pt x="88" y="116"/>
                    <a:pt x="81" y="55"/>
                    <a:pt x="37" y="0"/>
                  </a:cubicBezTo>
                </a:path>
              </a:pathLst>
            </a:custGeom>
            <a:solidFill>
              <a:srgbClr val="FFAC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2"/>
            <p:cNvSpPr/>
            <p:nvPr/>
          </p:nvSpPr>
          <p:spPr bwMode="auto">
            <a:xfrm>
              <a:off x="-912812" y="-1828800"/>
              <a:ext cx="138113" cy="223838"/>
            </a:xfrm>
            <a:custGeom>
              <a:avLst/>
              <a:gdLst>
                <a:gd name="T0" fmla="*/ 18 w 43"/>
                <a:gd name="T1" fmla="*/ 0 h 70"/>
                <a:gd name="T2" fmla="*/ 6 w 43"/>
                <a:gd name="T3" fmla="*/ 57 h 70"/>
                <a:gd name="T4" fmla="*/ 22 w 43"/>
                <a:gd name="T5" fmla="*/ 70 h 70"/>
                <a:gd name="T6" fmla="*/ 32 w 43"/>
                <a:gd name="T7" fmla="*/ 66 h 70"/>
                <a:gd name="T8" fmla="*/ 18 w 43"/>
                <a:gd name="T9" fmla="*/ 0 h 70"/>
              </a:gdLst>
              <a:ahLst/>
              <a:cxnLst>
                <a:cxn ang="0">
                  <a:pos x="T0" y="T1"/>
                </a:cxn>
                <a:cxn ang="0">
                  <a:pos x="T2" y="T3"/>
                </a:cxn>
                <a:cxn ang="0">
                  <a:pos x="T4" y="T5"/>
                </a:cxn>
                <a:cxn ang="0">
                  <a:pos x="T6" y="T7"/>
                </a:cxn>
                <a:cxn ang="0">
                  <a:pos x="T8" y="T9"/>
                </a:cxn>
              </a:cxnLst>
              <a:rect l="0" t="0" r="r" b="b"/>
              <a:pathLst>
                <a:path w="43" h="70">
                  <a:moveTo>
                    <a:pt x="18" y="0"/>
                  </a:moveTo>
                  <a:cubicBezTo>
                    <a:pt x="18" y="0"/>
                    <a:pt x="0" y="43"/>
                    <a:pt x="6" y="57"/>
                  </a:cubicBezTo>
                  <a:cubicBezTo>
                    <a:pt x="10" y="65"/>
                    <a:pt x="16" y="70"/>
                    <a:pt x="22" y="70"/>
                  </a:cubicBezTo>
                  <a:cubicBezTo>
                    <a:pt x="25" y="70"/>
                    <a:pt x="29" y="69"/>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5504687" y="105433"/>
            <a:ext cx="3778645" cy="4185898"/>
            <a:chOff x="5481637" y="-1985963"/>
            <a:chExt cx="4286251" cy="4748213"/>
          </a:xfrm>
        </p:grpSpPr>
        <p:sp>
          <p:nvSpPr>
            <p:cNvPr id="70" name="Freeform 78"/>
            <p:cNvSpPr/>
            <p:nvPr/>
          </p:nvSpPr>
          <p:spPr bwMode="auto">
            <a:xfrm>
              <a:off x="8307388" y="2224087"/>
              <a:ext cx="1133475" cy="538163"/>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
            <p:cNvSpPr/>
            <p:nvPr/>
          </p:nvSpPr>
          <p:spPr bwMode="auto">
            <a:xfrm>
              <a:off x="8307388" y="1733550"/>
              <a:ext cx="1192213" cy="490538"/>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
            <p:cNvSpPr/>
            <p:nvPr/>
          </p:nvSpPr>
          <p:spPr bwMode="auto">
            <a:xfrm>
              <a:off x="8307388" y="1865312"/>
              <a:ext cx="1192213" cy="358775"/>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1"/>
            <p:cNvSpPr/>
            <p:nvPr/>
          </p:nvSpPr>
          <p:spPr bwMode="auto">
            <a:xfrm>
              <a:off x="8088313" y="1849437"/>
              <a:ext cx="377825" cy="374650"/>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8374063" y="2000250"/>
              <a:ext cx="92075" cy="223838"/>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3"/>
            <p:cNvSpPr/>
            <p:nvPr/>
          </p:nvSpPr>
          <p:spPr bwMode="auto">
            <a:xfrm>
              <a:off x="8401050" y="1901825"/>
              <a:ext cx="1146175" cy="860425"/>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4"/>
            <p:cNvSpPr/>
            <p:nvPr/>
          </p:nvSpPr>
          <p:spPr bwMode="auto">
            <a:xfrm>
              <a:off x="8434388" y="2098675"/>
              <a:ext cx="1112838" cy="663575"/>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5"/>
            <p:cNvSpPr/>
            <p:nvPr/>
          </p:nvSpPr>
          <p:spPr bwMode="auto">
            <a:xfrm>
              <a:off x="8418513" y="1916112"/>
              <a:ext cx="798513" cy="236538"/>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6"/>
            <p:cNvSpPr/>
            <p:nvPr/>
          </p:nvSpPr>
          <p:spPr bwMode="auto">
            <a:xfrm>
              <a:off x="5481637" y="-250825"/>
              <a:ext cx="2192338" cy="1450975"/>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87"/>
            <p:cNvSpPr>
              <a:spLocks noChangeArrowheads="1"/>
            </p:cNvSpPr>
            <p:nvPr/>
          </p:nvSpPr>
          <p:spPr bwMode="auto">
            <a:xfrm>
              <a:off x="6272213"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8"/>
            <p:cNvSpPr/>
            <p:nvPr/>
          </p:nvSpPr>
          <p:spPr bwMode="auto">
            <a:xfrm>
              <a:off x="6583363"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89"/>
            <p:cNvSpPr>
              <a:spLocks noChangeArrowheads="1"/>
            </p:cNvSpPr>
            <p:nvPr/>
          </p:nvSpPr>
          <p:spPr bwMode="auto">
            <a:xfrm>
              <a:off x="7005638"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0"/>
            <p:cNvSpPr/>
            <p:nvPr/>
          </p:nvSpPr>
          <p:spPr bwMode="auto">
            <a:xfrm>
              <a:off x="7013575"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91"/>
            <p:cNvSpPr>
              <a:spLocks noChangeArrowheads="1"/>
            </p:cNvSpPr>
            <p:nvPr/>
          </p:nvSpPr>
          <p:spPr bwMode="auto">
            <a:xfrm>
              <a:off x="6642100" y="185737"/>
              <a:ext cx="977900" cy="2105025"/>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2"/>
            <p:cNvSpPr/>
            <p:nvPr/>
          </p:nvSpPr>
          <p:spPr bwMode="auto">
            <a:xfrm>
              <a:off x="7218363" y="-520700"/>
              <a:ext cx="628650" cy="711200"/>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3"/>
            <p:cNvSpPr/>
            <p:nvPr/>
          </p:nvSpPr>
          <p:spPr bwMode="auto">
            <a:xfrm>
              <a:off x="7242175" y="-198438"/>
              <a:ext cx="557213" cy="388938"/>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4"/>
            <p:cNvSpPr/>
            <p:nvPr/>
          </p:nvSpPr>
          <p:spPr bwMode="auto">
            <a:xfrm>
              <a:off x="6602413" y="-536575"/>
              <a:ext cx="911225" cy="1179513"/>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5"/>
            <p:cNvSpPr/>
            <p:nvPr/>
          </p:nvSpPr>
          <p:spPr bwMode="auto">
            <a:xfrm>
              <a:off x="6684963" y="-454025"/>
              <a:ext cx="563563" cy="1052513"/>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96"/>
            <p:cNvSpPr>
              <a:spLocks noChangeArrowheads="1"/>
            </p:cNvSpPr>
            <p:nvPr/>
          </p:nvSpPr>
          <p:spPr bwMode="auto">
            <a:xfrm>
              <a:off x="5949950"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7"/>
            <p:cNvSpPr/>
            <p:nvPr/>
          </p:nvSpPr>
          <p:spPr bwMode="auto">
            <a:xfrm>
              <a:off x="5949950" y="1281112"/>
              <a:ext cx="923925" cy="108108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8"/>
            <p:cNvSpPr/>
            <p:nvPr/>
          </p:nvSpPr>
          <p:spPr bwMode="auto">
            <a:xfrm>
              <a:off x="6234113" y="496887"/>
              <a:ext cx="639763" cy="1860550"/>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99"/>
            <p:cNvSpPr>
              <a:spLocks noChangeArrowheads="1"/>
            </p:cNvSpPr>
            <p:nvPr/>
          </p:nvSpPr>
          <p:spPr bwMode="auto">
            <a:xfrm>
              <a:off x="6284913" y="430212"/>
              <a:ext cx="949325"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0"/>
            <p:cNvSpPr/>
            <p:nvPr/>
          </p:nvSpPr>
          <p:spPr bwMode="auto">
            <a:xfrm>
              <a:off x="6284913" y="1363662"/>
              <a:ext cx="949325" cy="1108075"/>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1"/>
            <p:cNvSpPr/>
            <p:nvPr/>
          </p:nvSpPr>
          <p:spPr bwMode="auto">
            <a:xfrm>
              <a:off x="6583363" y="520700"/>
              <a:ext cx="650875" cy="1939925"/>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02"/>
            <p:cNvSpPr>
              <a:spLocks noChangeArrowheads="1"/>
            </p:cNvSpPr>
            <p:nvPr/>
          </p:nvSpPr>
          <p:spPr bwMode="auto">
            <a:xfrm>
              <a:off x="7383463"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3"/>
            <p:cNvSpPr/>
            <p:nvPr/>
          </p:nvSpPr>
          <p:spPr bwMode="auto">
            <a:xfrm>
              <a:off x="7383463" y="1265237"/>
              <a:ext cx="923925" cy="109696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4"/>
            <p:cNvSpPr/>
            <p:nvPr/>
          </p:nvSpPr>
          <p:spPr bwMode="auto">
            <a:xfrm>
              <a:off x="7383463" y="496887"/>
              <a:ext cx="636588" cy="1860550"/>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05"/>
            <p:cNvSpPr>
              <a:spLocks noChangeArrowheads="1"/>
            </p:cNvSpPr>
            <p:nvPr/>
          </p:nvSpPr>
          <p:spPr bwMode="auto">
            <a:xfrm>
              <a:off x="7021513" y="430212"/>
              <a:ext cx="947738"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
            <p:cNvSpPr/>
            <p:nvPr/>
          </p:nvSpPr>
          <p:spPr bwMode="auto">
            <a:xfrm>
              <a:off x="7021513" y="1189037"/>
              <a:ext cx="947738" cy="1282700"/>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7"/>
            <p:cNvSpPr/>
            <p:nvPr/>
          </p:nvSpPr>
          <p:spPr bwMode="auto">
            <a:xfrm>
              <a:off x="7021513" y="520700"/>
              <a:ext cx="652463" cy="1939925"/>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08"/>
            <p:cNvSpPr>
              <a:spLocks noChangeArrowheads="1"/>
            </p:cNvSpPr>
            <p:nvPr/>
          </p:nvSpPr>
          <p:spPr bwMode="auto">
            <a:xfrm>
              <a:off x="6642100" y="458787"/>
              <a:ext cx="977900" cy="21082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
            <p:cNvSpPr/>
            <p:nvPr/>
          </p:nvSpPr>
          <p:spPr bwMode="auto">
            <a:xfrm>
              <a:off x="6804025" y="650875"/>
              <a:ext cx="276225" cy="561975"/>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0"/>
            <p:cNvSpPr/>
            <p:nvPr/>
          </p:nvSpPr>
          <p:spPr bwMode="auto">
            <a:xfrm>
              <a:off x="6437313" y="665162"/>
              <a:ext cx="196850" cy="403225"/>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1"/>
            <p:cNvSpPr/>
            <p:nvPr/>
          </p:nvSpPr>
          <p:spPr bwMode="auto">
            <a:xfrm>
              <a:off x="6118225" y="461962"/>
              <a:ext cx="236538" cy="392113"/>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2"/>
            <p:cNvSpPr/>
            <p:nvPr/>
          </p:nvSpPr>
          <p:spPr bwMode="auto">
            <a:xfrm>
              <a:off x="7620000" y="647700"/>
              <a:ext cx="196850" cy="403225"/>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3"/>
            <p:cNvSpPr/>
            <p:nvPr/>
          </p:nvSpPr>
          <p:spPr bwMode="auto">
            <a:xfrm>
              <a:off x="7899400" y="442912"/>
              <a:ext cx="238125" cy="392113"/>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4"/>
            <p:cNvSpPr/>
            <p:nvPr/>
          </p:nvSpPr>
          <p:spPr bwMode="auto">
            <a:xfrm>
              <a:off x="6643688" y="1138237"/>
              <a:ext cx="976313" cy="1428750"/>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5"/>
            <p:cNvSpPr/>
            <p:nvPr/>
          </p:nvSpPr>
          <p:spPr bwMode="auto">
            <a:xfrm>
              <a:off x="6273800" y="828675"/>
              <a:ext cx="561975" cy="576263"/>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6"/>
            <p:cNvSpPr/>
            <p:nvPr/>
          </p:nvSpPr>
          <p:spPr bwMode="auto">
            <a:xfrm>
              <a:off x="6273800" y="828675"/>
              <a:ext cx="561975" cy="576263"/>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7"/>
            <p:cNvSpPr/>
            <p:nvPr/>
          </p:nvSpPr>
          <p:spPr bwMode="auto">
            <a:xfrm>
              <a:off x="7335838" y="846137"/>
              <a:ext cx="566738" cy="558800"/>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8"/>
            <p:cNvSpPr/>
            <p:nvPr/>
          </p:nvSpPr>
          <p:spPr bwMode="auto">
            <a:xfrm>
              <a:off x="7335838" y="846137"/>
              <a:ext cx="566738" cy="558800"/>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9"/>
            <p:cNvSpPr/>
            <p:nvPr/>
          </p:nvSpPr>
          <p:spPr bwMode="auto">
            <a:xfrm>
              <a:off x="6224588" y="1449387"/>
              <a:ext cx="1728788" cy="728663"/>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0"/>
            <p:cNvSpPr/>
            <p:nvPr/>
          </p:nvSpPr>
          <p:spPr bwMode="auto">
            <a:xfrm>
              <a:off x="7883525" y="1449387"/>
              <a:ext cx="69850" cy="203200"/>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1"/>
            <p:cNvSpPr/>
            <p:nvPr/>
          </p:nvSpPr>
          <p:spPr bwMode="auto">
            <a:xfrm>
              <a:off x="7694613" y="1617662"/>
              <a:ext cx="173038" cy="292100"/>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2"/>
            <p:cNvSpPr/>
            <p:nvPr/>
          </p:nvSpPr>
          <p:spPr bwMode="auto">
            <a:xfrm>
              <a:off x="7346950" y="1814512"/>
              <a:ext cx="338138" cy="314325"/>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3"/>
            <p:cNvSpPr/>
            <p:nvPr/>
          </p:nvSpPr>
          <p:spPr bwMode="auto">
            <a:xfrm>
              <a:off x="6950075" y="1989137"/>
              <a:ext cx="393700" cy="188913"/>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4"/>
            <p:cNvSpPr/>
            <p:nvPr/>
          </p:nvSpPr>
          <p:spPr bwMode="auto">
            <a:xfrm>
              <a:off x="6224588" y="1449387"/>
              <a:ext cx="68263" cy="211138"/>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5"/>
            <p:cNvSpPr/>
            <p:nvPr/>
          </p:nvSpPr>
          <p:spPr bwMode="auto">
            <a:xfrm>
              <a:off x="6315075" y="1598612"/>
              <a:ext cx="163513" cy="327025"/>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6"/>
            <p:cNvSpPr/>
            <p:nvPr/>
          </p:nvSpPr>
          <p:spPr bwMode="auto">
            <a:xfrm>
              <a:off x="6503988" y="1819275"/>
              <a:ext cx="449263" cy="314325"/>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7"/>
            <p:cNvSpPr/>
            <p:nvPr/>
          </p:nvSpPr>
          <p:spPr bwMode="auto">
            <a:xfrm>
              <a:off x="6338888" y="1508125"/>
              <a:ext cx="74613" cy="44450"/>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8"/>
            <p:cNvSpPr/>
            <p:nvPr/>
          </p:nvSpPr>
          <p:spPr bwMode="auto">
            <a:xfrm>
              <a:off x="6521450" y="1627187"/>
              <a:ext cx="77788" cy="69850"/>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9"/>
            <p:cNvSpPr/>
            <p:nvPr/>
          </p:nvSpPr>
          <p:spPr bwMode="auto">
            <a:xfrm>
              <a:off x="6832600" y="1701800"/>
              <a:ext cx="104775" cy="155575"/>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0"/>
            <p:cNvSpPr/>
            <p:nvPr/>
          </p:nvSpPr>
          <p:spPr bwMode="auto">
            <a:xfrm>
              <a:off x="7267575" y="1708150"/>
              <a:ext cx="76200" cy="130175"/>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1"/>
            <p:cNvSpPr/>
            <p:nvPr/>
          </p:nvSpPr>
          <p:spPr bwMode="auto">
            <a:xfrm>
              <a:off x="7588250" y="1619250"/>
              <a:ext cx="65088" cy="82550"/>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2"/>
            <p:cNvSpPr/>
            <p:nvPr/>
          </p:nvSpPr>
          <p:spPr bwMode="auto">
            <a:xfrm>
              <a:off x="7791450" y="1500187"/>
              <a:ext cx="47625" cy="50800"/>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3"/>
            <p:cNvSpPr/>
            <p:nvPr/>
          </p:nvSpPr>
          <p:spPr bwMode="auto">
            <a:xfrm>
              <a:off x="5486400" y="-277813"/>
              <a:ext cx="3651250" cy="1751013"/>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4"/>
            <p:cNvSpPr/>
            <p:nvPr/>
          </p:nvSpPr>
          <p:spPr bwMode="auto">
            <a:xfrm>
              <a:off x="6210300" y="84137"/>
              <a:ext cx="2227263" cy="1038225"/>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5"/>
            <p:cNvSpPr/>
            <p:nvPr/>
          </p:nvSpPr>
          <p:spPr bwMode="auto">
            <a:xfrm>
              <a:off x="6276975" y="-1985963"/>
              <a:ext cx="3490913" cy="3062288"/>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6"/>
            <p:cNvSpPr/>
            <p:nvPr/>
          </p:nvSpPr>
          <p:spPr bwMode="auto">
            <a:xfrm>
              <a:off x="6276975" y="-1497013"/>
              <a:ext cx="1277938" cy="1863725"/>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7"/>
            <p:cNvSpPr/>
            <p:nvPr/>
          </p:nvSpPr>
          <p:spPr bwMode="auto">
            <a:xfrm>
              <a:off x="7945438" y="-1190625"/>
              <a:ext cx="1314450" cy="128746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8"/>
            <p:cNvSpPr/>
            <p:nvPr/>
          </p:nvSpPr>
          <p:spPr bwMode="auto">
            <a:xfrm>
              <a:off x="8458200" y="-1355725"/>
              <a:ext cx="790575" cy="889000"/>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9"/>
            <p:cNvSpPr/>
            <p:nvPr/>
          </p:nvSpPr>
          <p:spPr bwMode="auto">
            <a:xfrm>
              <a:off x="6249988" y="-80963"/>
              <a:ext cx="1789113" cy="117633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0"/>
            <p:cNvSpPr/>
            <p:nvPr/>
          </p:nvSpPr>
          <p:spPr bwMode="auto">
            <a:xfrm>
              <a:off x="6249988" y="57150"/>
              <a:ext cx="1789113" cy="1038225"/>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1"/>
            <p:cNvSpPr/>
            <p:nvPr/>
          </p:nvSpPr>
          <p:spPr bwMode="auto">
            <a:xfrm>
              <a:off x="6618288" y="100012"/>
              <a:ext cx="584200" cy="655638"/>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2"/>
            <p:cNvSpPr/>
            <p:nvPr/>
          </p:nvSpPr>
          <p:spPr bwMode="auto">
            <a:xfrm>
              <a:off x="6604000" y="87312"/>
              <a:ext cx="534988" cy="646113"/>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3"/>
            <p:cNvSpPr/>
            <p:nvPr/>
          </p:nvSpPr>
          <p:spPr bwMode="auto">
            <a:xfrm>
              <a:off x="6702425" y="185737"/>
              <a:ext cx="338138" cy="449263"/>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4"/>
            <p:cNvSpPr/>
            <p:nvPr/>
          </p:nvSpPr>
          <p:spPr bwMode="auto">
            <a:xfrm>
              <a:off x="6705600" y="185737"/>
              <a:ext cx="274638" cy="425450"/>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9459791" y="2141992"/>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1838475" y="405374"/>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9137650" y="380979"/>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9" name="文本框 228"/>
          <p:cNvSpPr txBox="1"/>
          <p:nvPr/>
        </p:nvSpPr>
        <p:spPr>
          <a:xfrm>
            <a:off x="3858212" y="4460410"/>
            <a:ext cx="4728859" cy="707886"/>
          </a:xfrm>
          <a:prstGeom prst="rect">
            <a:avLst/>
          </a:prstGeom>
          <a:noFill/>
        </p:spPr>
        <p:txBody>
          <a:bodyPr wrap="none" rtlCol="0">
            <a:spAutoFit/>
          </a:bodyPr>
          <a:lstStyle/>
          <a:p>
            <a:r>
              <a:rPr lang="en-US" altLang="zh-CN" sz="4000" b="1">
                <a:solidFill>
                  <a:schemeClr val="bg1"/>
                </a:solidFill>
                <a:latin typeface="微软雅黑" panose="020B0503020204020204" pitchFamily="34" charset="-122"/>
                <a:ea typeface="微软雅黑" panose="020B0503020204020204" pitchFamily="34" charset="-122"/>
              </a:rPr>
              <a:t>THE  WANSHENG</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anim calcmode="lin" valueType="num">
                                      <p:cBhvr>
                                        <p:cTn id="13" dur="1000" fill="hold"/>
                                        <p:tgtEl>
                                          <p:spTgt spid="252"/>
                                        </p:tgtEl>
                                        <p:attrNameLst>
                                          <p:attrName>ppt_x</p:attrName>
                                        </p:attrNameLst>
                                      </p:cBhvr>
                                      <p:tavLst>
                                        <p:tav tm="0">
                                          <p:val>
                                            <p:strVal val="#ppt_x"/>
                                          </p:val>
                                        </p:tav>
                                        <p:tav tm="100000">
                                          <p:val>
                                            <p:strVal val="#ppt_x"/>
                                          </p:val>
                                        </p:tav>
                                      </p:tavLst>
                                    </p:anim>
                                    <p:anim calcmode="lin" valueType="num">
                                      <p:cBhvr>
                                        <p:cTn id="14" dur="1000" fill="hold"/>
                                        <p:tgtEl>
                                          <p:spTgt spid="2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anim calcmode="lin" valueType="num">
                                      <p:cBhvr>
                                        <p:cTn id="18" dur="1000" fill="hold"/>
                                        <p:tgtEl>
                                          <p:spTgt spid="253"/>
                                        </p:tgtEl>
                                        <p:attrNameLst>
                                          <p:attrName>ppt_x</p:attrName>
                                        </p:attrNameLst>
                                      </p:cBhvr>
                                      <p:tavLst>
                                        <p:tav tm="0">
                                          <p:val>
                                            <p:strVal val="#ppt_x"/>
                                          </p:val>
                                        </p:tav>
                                        <p:tav tm="100000">
                                          <p:val>
                                            <p:strVal val="#ppt_x"/>
                                          </p:val>
                                        </p:tav>
                                      </p:tavLst>
                                    </p:anim>
                                    <p:anim calcmode="lin" valueType="num">
                                      <p:cBhvr>
                                        <p:cTn id="19" dur="1000" fill="hold"/>
                                        <p:tgtEl>
                                          <p:spTgt spid="2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anim calcmode="lin" valueType="num">
                                      <p:cBhvr>
                                        <p:cTn id="23" dur="1000" fill="hold"/>
                                        <p:tgtEl>
                                          <p:spTgt spid="254"/>
                                        </p:tgtEl>
                                        <p:attrNameLst>
                                          <p:attrName>ppt_x</p:attrName>
                                        </p:attrNameLst>
                                      </p:cBhvr>
                                      <p:tavLst>
                                        <p:tav tm="0">
                                          <p:val>
                                            <p:strVal val="#ppt_x"/>
                                          </p:val>
                                        </p:tav>
                                        <p:tav tm="100000">
                                          <p:val>
                                            <p:strVal val="#ppt_x"/>
                                          </p:val>
                                        </p:tav>
                                      </p:tavLst>
                                    </p:anim>
                                    <p:anim calcmode="lin" valueType="num">
                                      <p:cBhvr>
                                        <p:cTn id="24" dur="1000" fill="hold"/>
                                        <p:tgtEl>
                                          <p:spTgt spid="2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1000"/>
                                        <p:tgtEl>
                                          <p:spTgt spid="255"/>
                                        </p:tgtEl>
                                      </p:cBhvr>
                                    </p:animEffect>
                                    <p:anim calcmode="lin" valueType="num">
                                      <p:cBhvr>
                                        <p:cTn id="28" dur="1000" fill="hold"/>
                                        <p:tgtEl>
                                          <p:spTgt spid="255"/>
                                        </p:tgtEl>
                                        <p:attrNameLst>
                                          <p:attrName>ppt_x</p:attrName>
                                        </p:attrNameLst>
                                      </p:cBhvr>
                                      <p:tavLst>
                                        <p:tav tm="0">
                                          <p:val>
                                            <p:strVal val="#ppt_x"/>
                                          </p:val>
                                        </p:tav>
                                        <p:tav tm="100000">
                                          <p:val>
                                            <p:strVal val="#ppt_x"/>
                                          </p:val>
                                        </p:tav>
                                      </p:tavLst>
                                    </p:anim>
                                    <p:anim calcmode="lin" valueType="num">
                                      <p:cBhvr>
                                        <p:cTn id="29" dur="1000" fill="hold"/>
                                        <p:tgtEl>
                                          <p:spTgt spid="2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anim calcmode="lin" valueType="num">
                                      <p:cBhvr>
                                        <p:cTn id="33" dur="1000" fill="hold"/>
                                        <p:tgtEl>
                                          <p:spTgt spid="256"/>
                                        </p:tgtEl>
                                        <p:attrNameLst>
                                          <p:attrName>ppt_x</p:attrName>
                                        </p:attrNameLst>
                                      </p:cBhvr>
                                      <p:tavLst>
                                        <p:tav tm="0">
                                          <p:val>
                                            <p:strVal val="#ppt_x"/>
                                          </p:val>
                                        </p:tav>
                                        <p:tav tm="100000">
                                          <p:val>
                                            <p:strVal val="#ppt_x"/>
                                          </p:val>
                                        </p:tav>
                                      </p:tavLst>
                                    </p:anim>
                                    <p:anim calcmode="lin" valueType="num">
                                      <p:cBhvr>
                                        <p:cTn id="34" dur="1000" fill="hold"/>
                                        <p:tgtEl>
                                          <p:spTgt spid="2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fade">
                                      <p:cBhvr>
                                        <p:cTn id="62" dur="1000"/>
                                        <p:tgtEl>
                                          <p:spTgt spid="198"/>
                                        </p:tgtEl>
                                      </p:cBhvr>
                                    </p:animEffect>
                                    <p:anim calcmode="lin" valueType="num">
                                      <p:cBhvr>
                                        <p:cTn id="63" dur="1000" fill="hold"/>
                                        <p:tgtEl>
                                          <p:spTgt spid="198"/>
                                        </p:tgtEl>
                                        <p:attrNameLst>
                                          <p:attrName>ppt_x</p:attrName>
                                        </p:attrNameLst>
                                      </p:cBhvr>
                                      <p:tavLst>
                                        <p:tav tm="0">
                                          <p:val>
                                            <p:strVal val="#ppt_x"/>
                                          </p:val>
                                        </p:tav>
                                        <p:tav tm="100000">
                                          <p:val>
                                            <p:strVal val="#ppt_x"/>
                                          </p:val>
                                        </p:tav>
                                      </p:tavLst>
                                    </p:anim>
                                    <p:anim calcmode="lin" valueType="num">
                                      <p:cBhvr>
                                        <p:cTn id="64" dur="1000" fill="hold"/>
                                        <p:tgtEl>
                                          <p:spTgt spid="19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1000"/>
                                        <p:tgtEl>
                                          <p:spTgt spid="199"/>
                                        </p:tgtEl>
                                      </p:cBhvr>
                                    </p:animEffect>
                                    <p:anim calcmode="lin" valueType="num">
                                      <p:cBhvr>
                                        <p:cTn id="68" dur="1000" fill="hold"/>
                                        <p:tgtEl>
                                          <p:spTgt spid="199"/>
                                        </p:tgtEl>
                                        <p:attrNameLst>
                                          <p:attrName>ppt_x</p:attrName>
                                        </p:attrNameLst>
                                      </p:cBhvr>
                                      <p:tavLst>
                                        <p:tav tm="0">
                                          <p:val>
                                            <p:strVal val="#ppt_x"/>
                                          </p:val>
                                        </p:tav>
                                        <p:tav tm="100000">
                                          <p:val>
                                            <p:strVal val="#ppt_x"/>
                                          </p:val>
                                        </p:tav>
                                      </p:tavLst>
                                    </p:anim>
                                    <p:anim calcmode="lin" valueType="num">
                                      <p:cBhvr>
                                        <p:cTn id="69" dur="1000" fill="hold"/>
                                        <p:tgtEl>
                                          <p:spTgt spid="19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1"/>
                                        </p:tgtEl>
                                        <p:attrNameLst>
                                          <p:attrName>style.visibility</p:attrName>
                                        </p:attrNameLst>
                                      </p:cBhvr>
                                      <p:to>
                                        <p:strVal val="visible"/>
                                      </p:to>
                                    </p:set>
                                    <p:animEffect transition="in" filter="fade">
                                      <p:cBhvr>
                                        <p:cTn id="72" dur="1000"/>
                                        <p:tgtEl>
                                          <p:spTgt spid="201"/>
                                        </p:tgtEl>
                                      </p:cBhvr>
                                    </p:animEffect>
                                    <p:anim calcmode="lin" valueType="num">
                                      <p:cBhvr>
                                        <p:cTn id="73" dur="1000" fill="hold"/>
                                        <p:tgtEl>
                                          <p:spTgt spid="201"/>
                                        </p:tgtEl>
                                        <p:attrNameLst>
                                          <p:attrName>ppt_x</p:attrName>
                                        </p:attrNameLst>
                                      </p:cBhvr>
                                      <p:tavLst>
                                        <p:tav tm="0">
                                          <p:val>
                                            <p:strVal val="#ppt_x"/>
                                          </p:val>
                                        </p:tav>
                                        <p:tav tm="100000">
                                          <p:val>
                                            <p:strVal val="#ppt_x"/>
                                          </p:val>
                                        </p:tav>
                                      </p:tavLst>
                                    </p:anim>
                                    <p:anim calcmode="lin" valueType="num">
                                      <p:cBhvr>
                                        <p:cTn id="74" dur="1000" fill="hold"/>
                                        <p:tgtEl>
                                          <p:spTgt spid="20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fade">
                                      <p:cBhvr>
                                        <p:cTn id="77" dur="1000"/>
                                        <p:tgtEl>
                                          <p:spTgt spid="214"/>
                                        </p:tgtEl>
                                      </p:cBhvr>
                                    </p:animEffect>
                                    <p:anim calcmode="lin" valueType="num">
                                      <p:cBhvr>
                                        <p:cTn id="78" dur="1000" fill="hold"/>
                                        <p:tgtEl>
                                          <p:spTgt spid="214"/>
                                        </p:tgtEl>
                                        <p:attrNameLst>
                                          <p:attrName>ppt_x</p:attrName>
                                        </p:attrNameLst>
                                      </p:cBhvr>
                                      <p:tavLst>
                                        <p:tav tm="0">
                                          <p:val>
                                            <p:strVal val="#ppt_x"/>
                                          </p:val>
                                        </p:tav>
                                        <p:tav tm="100000">
                                          <p:val>
                                            <p:strVal val="#ppt_x"/>
                                          </p:val>
                                        </p:tav>
                                      </p:tavLst>
                                    </p:anim>
                                    <p:anim calcmode="lin" valueType="num">
                                      <p:cBhvr>
                                        <p:cTn id="79" dur="1000" fill="hold"/>
                                        <p:tgtEl>
                                          <p:spTgt spid="21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96"/>
                                        </p:tgtEl>
                                        <p:attrNameLst>
                                          <p:attrName>style.visibility</p:attrName>
                                        </p:attrNameLst>
                                      </p:cBhvr>
                                      <p:to>
                                        <p:strVal val="visible"/>
                                      </p:to>
                                    </p:set>
                                    <p:animEffect transition="in" filter="fade">
                                      <p:cBhvr>
                                        <p:cTn id="87" dur="1000"/>
                                        <p:tgtEl>
                                          <p:spTgt spid="196"/>
                                        </p:tgtEl>
                                      </p:cBhvr>
                                    </p:animEffect>
                                    <p:anim calcmode="lin" valueType="num">
                                      <p:cBhvr>
                                        <p:cTn id="88" dur="1000" fill="hold"/>
                                        <p:tgtEl>
                                          <p:spTgt spid="196"/>
                                        </p:tgtEl>
                                        <p:attrNameLst>
                                          <p:attrName>ppt_x</p:attrName>
                                        </p:attrNameLst>
                                      </p:cBhvr>
                                      <p:tavLst>
                                        <p:tav tm="0">
                                          <p:val>
                                            <p:strVal val="#ppt_x"/>
                                          </p:val>
                                        </p:tav>
                                        <p:tav tm="100000">
                                          <p:val>
                                            <p:strVal val="#ppt_x"/>
                                          </p:val>
                                        </p:tav>
                                      </p:tavLst>
                                    </p:anim>
                                    <p:anim calcmode="lin" valueType="num">
                                      <p:cBhvr>
                                        <p:cTn id="89" dur="1000" fill="hold"/>
                                        <p:tgtEl>
                                          <p:spTgt spid="19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1000"/>
                                        <p:tgtEl>
                                          <p:spTgt spid="248"/>
                                        </p:tgtEl>
                                      </p:cBhvr>
                                    </p:animEffect>
                                    <p:anim calcmode="lin" valueType="num">
                                      <p:cBhvr>
                                        <p:cTn id="98" dur="1000" fill="hold"/>
                                        <p:tgtEl>
                                          <p:spTgt spid="248"/>
                                        </p:tgtEl>
                                        <p:attrNameLst>
                                          <p:attrName>ppt_x</p:attrName>
                                        </p:attrNameLst>
                                      </p:cBhvr>
                                      <p:tavLst>
                                        <p:tav tm="0">
                                          <p:val>
                                            <p:strVal val="#ppt_x"/>
                                          </p:val>
                                        </p:tav>
                                        <p:tav tm="100000">
                                          <p:val>
                                            <p:strVal val="#ppt_x"/>
                                          </p:val>
                                        </p:tav>
                                      </p:tavLst>
                                    </p:anim>
                                    <p:anim calcmode="lin" valueType="num">
                                      <p:cBhvr>
                                        <p:cTn id="99" dur="1000" fill="hold"/>
                                        <p:tgtEl>
                                          <p:spTgt spid="24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6"/>
                                        </p:tgtEl>
                                        <p:attrNameLst>
                                          <p:attrName>style.visibility</p:attrName>
                                        </p:attrNameLst>
                                      </p:cBhvr>
                                      <p:to>
                                        <p:strVal val="visible"/>
                                      </p:to>
                                    </p:set>
                                    <p:animEffect transition="in" filter="fade">
                                      <p:cBhvr>
                                        <p:cTn id="102" dur="1000"/>
                                        <p:tgtEl>
                                          <p:spTgt spid="246"/>
                                        </p:tgtEl>
                                      </p:cBhvr>
                                    </p:animEffect>
                                    <p:anim calcmode="lin" valueType="num">
                                      <p:cBhvr>
                                        <p:cTn id="103" dur="1000" fill="hold"/>
                                        <p:tgtEl>
                                          <p:spTgt spid="246"/>
                                        </p:tgtEl>
                                        <p:attrNameLst>
                                          <p:attrName>ppt_x</p:attrName>
                                        </p:attrNameLst>
                                      </p:cBhvr>
                                      <p:tavLst>
                                        <p:tav tm="0">
                                          <p:val>
                                            <p:strVal val="#ppt_x"/>
                                          </p:val>
                                        </p:tav>
                                        <p:tav tm="100000">
                                          <p:val>
                                            <p:strVal val="#ppt_x"/>
                                          </p:val>
                                        </p:tav>
                                      </p:tavLst>
                                    </p:anim>
                                    <p:anim calcmode="lin" valueType="num">
                                      <p:cBhvr>
                                        <p:cTn id="104" dur="1000" fill="hold"/>
                                        <p:tgtEl>
                                          <p:spTgt spid="24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47"/>
                                        </p:tgtEl>
                                        <p:attrNameLst>
                                          <p:attrName>style.visibility</p:attrName>
                                        </p:attrNameLst>
                                      </p:cBhvr>
                                      <p:to>
                                        <p:strVal val="visible"/>
                                      </p:to>
                                    </p:set>
                                    <p:animEffect transition="in" filter="fade">
                                      <p:cBhvr>
                                        <p:cTn id="107" dur="1000"/>
                                        <p:tgtEl>
                                          <p:spTgt spid="247"/>
                                        </p:tgtEl>
                                      </p:cBhvr>
                                    </p:animEffect>
                                    <p:anim calcmode="lin" valueType="num">
                                      <p:cBhvr>
                                        <p:cTn id="108" dur="1000" fill="hold"/>
                                        <p:tgtEl>
                                          <p:spTgt spid="247"/>
                                        </p:tgtEl>
                                        <p:attrNameLst>
                                          <p:attrName>ppt_x</p:attrName>
                                        </p:attrNameLst>
                                      </p:cBhvr>
                                      <p:tavLst>
                                        <p:tav tm="0">
                                          <p:val>
                                            <p:strVal val="#ppt_x"/>
                                          </p:val>
                                        </p:tav>
                                        <p:tav tm="100000">
                                          <p:val>
                                            <p:strVal val="#ppt_x"/>
                                          </p:val>
                                        </p:tav>
                                      </p:tavLst>
                                    </p:anim>
                                    <p:anim calcmode="lin" valueType="num">
                                      <p:cBhvr>
                                        <p:cTn id="109" dur="1000" fill="hold"/>
                                        <p:tgtEl>
                                          <p:spTgt spid="24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9"/>
                                        </p:tgtEl>
                                        <p:attrNameLst>
                                          <p:attrName>style.visibility</p:attrName>
                                        </p:attrNameLst>
                                      </p:cBhvr>
                                      <p:to>
                                        <p:strVal val="visible"/>
                                      </p:to>
                                    </p:set>
                                    <p:animEffect transition="in" filter="fade">
                                      <p:cBhvr>
                                        <p:cTn id="112" dur="1000"/>
                                        <p:tgtEl>
                                          <p:spTgt spid="229"/>
                                        </p:tgtEl>
                                      </p:cBhvr>
                                    </p:animEffect>
                                    <p:anim calcmode="lin" valueType="num">
                                      <p:cBhvr>
                                        <p:cTn id="113" dur="1000" fill="hold"/>
                                        <p:tgtEl>
                                          <p:spTgt spid="229"/>
                                        </p:tgtEl>
                                        <p:attrNameLst>
                                          <p:attrName>ppt_x</p:attrName>
                                        </p:attrNameLst>
                                      </p:cBhvr>
                                      <p:tavLst>
                                        <p:tav tm="0">
                                          <p:val>
                                            <p:strVal val="#ppt_x"/>
                                          </p:val>
                                        </p:tav>
                                        <p:tav tm="100000">
                                          <p:val>
                                            <p:strVal val="#ppt_x"/>
                                          </p:val>
                                        </p:tav>
                                      </p:tavLst>
                                    </p:anim>
                                    <p:anim calcmode="lin" valueType="num">
                                      <p:cBhvr>
                                        <p:cTn id="114"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P spid="255" grpId="0" animBg="1"/>
      <p:bldP spid="256" grpId="0" animBg="1"/>
      <p:bldP spid="10" grpId="0" animBg="1"/>
      <p:bldP spid="14" grpId="0" animBg="1"/>
      <p:bldP spid="198" grpId="0"/>
      <p:bldP spid="199" grpId="0"/>
      <p:bldP spid="201" grpId="0" animBg="1"/>
      <p:bldP spid="2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351129" y="1924050"/>
            <a:ext cx="3895864" cy="3895864"/>
          </a:xfrm>
          <a:prstGeom prst="rect">
            <a:avLst/>
          </a:prstGeom>
        </p:spPr>
      </p:pic>
      <p:grpSp>
        <p:nvGrpSpPr>
          <p:cNvPr id="5" name="组合 4"/>
          <p:cNvGrpSpPr/>
          <p:nvPr/>
        </p:nvGrpSpPr>
        <p:grpSpPr>
          <a:xfrm>
            <a:off x="557400" y="290400"/>
            <a:ext cx="3602354" cy="807063"/>
            <a:chOff x="557400" y="290400"/>
            <a:chExt cx="3602354" cy="807063"/>
          </a:xfrm>
        </p:grpSpPr>
        <p:pic>
          <p:nvPicPr>
            <p:cNvPr id="6" name="图片 5"/>
            <p:cNvPicPr>
              <a:picLocks noChangeAspect="1"/>
            </p:cNvPicPr>
            <p:nvPr/>
          </p:nvPicPr>
          <p:blipFill>
            <a:blip r:embed="rId4" cstate="email"/>
            <a:stretch>
              <a:fillRect/>
            </a:stretch>
          </p:blipFill>
          <p:spPr>
            <a:xfrm>
              <a:off x="557400" y="290400"/>
              <a:ext cx="776400" cy="776400"/>
            </a:xfrm>
            <a:prstGeom prst="rect">
              <a:avLst/>
            </a:prstGeom>
          </p:spPr>
        </p:pic>
        <p:sp>
          <p:nvSpPr>
            <p:cNvPr id="7" name="文本框 6"/>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143247" y="2536773"/>
            <a:ext cx="2115035" cy="1154619"/>
            <a:chOff x="1478171" y="2225265"/>
            <a:chExt cx="2115035" cy="1154619"/>
          </a:xfrm>
        </p:grpSpPr>
        <p:sp>
          <p:nvSpPr>
            <p:cNvPr id="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 name="文本框 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1" name="组合 10"/>
          <p:cNvGrpSpPr/>
          <p:nvPr/>
        </p:nvGrpSpPr>
        <p:grpSpPr>
          <a:xfrm>
            <a:off x="9143247" y="4289373"/>
            <a:ext cx="2115035" cy="1154619"/>
            <a:chOff x="1478171" y="2225265"/>
            <a:chExt cx="2115035" cy="1154619"/>
          </a:xfrm>
        </p:grpSpPr>
        <p:sp>
          <p:nvSpPr>
            <p:cNvPr id="1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 name="文本框 1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 name="组合 13"/>
          <p:cNvGrpSpPr/>
          <p:nvPr/>
        </p:nvGrpSpPr>
        <p:grpSpPr>
          <a:xfrm>
            <a:off x="1370847" y="2536773"/>
            <a:ext cx="2115035" cy="1154619"/>
            <a:chOff x="1478171" y="2225265"/>
            <a:chExt cx="2115035" cy="1154619"/>
          </a:xfrm>
        </p:grpSpPr>
        <p:sp>
          <p:nvSpPr>
            <p:cNvPr id="1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6" name="文本框 1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 name="组合 16"/>
          <p:cNvGrpSpPr/>
          <p:nvPr/>
        </p:nvGrpSpPr>
        <p:grpSpPr>
          <a:xfrm>
            <a:off x="1370847" y="4289373"/>
            <a:ext cx="2115035" cy="1154619"/>
            <a:chOff x="1478171" y="2225265"/>
            <a:chExt cx="2115035" cy="1154619"/>
          </a:xfrm>
        </p:grpSpPr>
        <p:sp>
          <p:nvSpPr>
            <p:cNvPr id="1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9" name="文本框 1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8150" y="2813050"/>
            <a:ext cx="9153125" cy="1035050"/>
            <a:chOff x="2679700" y="2336800"/>
            <a:chExt cx="6892925" cy="779463"/>
          </a:xfrm>
        </p:grpSpPr>
        <p:sp>
          <p:nvSpPr>
            <p:cNvPr id="8" name="MH_Other_2"/>
            <p:cNvSpPr/>
            <p:nvPr/>
          </p:nvSpPr>
          <p:spPr>
            <a:xfrm>
              <a:off x="2679700" y="2336800"/>
              <a:ext cx="488950" cy="779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1</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1" name="MH_Other_3"/>
            <p:cNvSpPr/>
            <p:nvPr/>
          </p:nvSpPr>
          <p:spPr>
            <a:xfrm>
              <a:off x="4832350" y="2336800"/>
              <a:ext cx="488950" cy="779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2</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4" name="MH_Other_4"/>
            <p:cNvSpPr/>
            <p:nvPr/>
          </p:nvSpPr>
          <p:spPr>
            <a:xfrm>
              <a:off x="6997700" y="2336800"/>
              <a:ext cx="488950" cy="779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3</a:t>
              </a: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17" name="MH_Other_5"/>
            <p:cNvSpPr/>
            <p:nvPr/>
          </p:nvSpPr>
          <p:spPr>
            <a:xfrm>
              <a:off x="9083675" y="2336800"/>
              <a:ext cx="488950" cy="779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400" dirty="0">
                  <a:solidFill>
                    <a:prstClr val="white"/>
                  </a:solidFill>
                  <a:latin typeface="微软雅黑" panose="020B0503020204020204" pitchFamily="34" charset="-122"/>
                  <a:ea typeface="微软雅黑" panose="020B0503020204020204" pitchFamily="34" charset="-122"/>
                </a:rPr>
                <a:t>4</a:t>
              </a:r>
              <a:endParaRPr lang="zh-CN" altLang="en-US" sz="4400"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57400" y="290400"/>
            <a:ext cx="3602354" cy="807063"/>
            <a:chOff x="557400" y="290400"/>
            <a:chExt cx="3602354" cy="807063"/>
          </a:xfrm>
        </p:grpSpPr>
        <p:pic>
          <p:nvPicPr>
            <p:cNvPr id="21" name="图片 20"/>
            <p:cNvPicPr>
              <a:picLocks noChangeAspect="1"/>
            </p:cNvPicPr>
            <p:nvPr/>
          </p:nvPicPr>
          <p:blipFill>
            <a:blip r:embed="rId3" cstate="email"/>
            <a:stretch>
              <a:fillRect/>
            </a:stretch>
          </p:blipFill>
          <p:spPr>
            <a:xfrm>
              <a:off x="557400" y="290400"/>
              <a:ext cx="776400" cy="776400"/>
            </a:xfrm>
            <a:prstGeom prst="rect">
              <a:avLst/>
            </a:prstGeom>
          </p:spPr>
        </p:pic>
        <p:sp>
          <p:nvSpPr>
            <p:cNvPr id="22"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008897" y="4537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3942597" y="453702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6761997" y="453702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9505197" y="453702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6964311" y="2229632"/>
            <a:ext cx="541338" cy="447675"/>
            <a:chOff x="6478397" y="3073112"/>
            <a:chExt cx="940525" cy="777197"/>
          </a:xfrm>
        </p:grpSpPr>
        <p:sp>
          <p:nvSpPr>
            <p:cNvPr id="11" name="椭圆 10"/>
            <p:cNvSpPr/>
            <p:nvPr/>
          </p:nvSpPr>
          <p:spPr>
            <a:xfrm>
              <a:off x="6478397" y="3073112"/>
              <a:ext cx="940525" cy="7771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125"/>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6960096" y="4417197"/>
            <a:ext cx="541337" cy="446088"/>
            <a:chOff x="6457950" y="4031556"/>
            <a:chExt cx="940525" cy="777197"/>
          </a:xfrm>
        </p:grpSpPr>
        <p:sp>
          <p:nvSpPr>
            <p:cNvPr id="14" name="椭圆 13"/>
            <p:cNvSpPr/>
            <p:nvPr/>
          </p:nvSpPr>
          <p:spPr>
            <a:xfrm>
              <a:off x="6457950" y="4031556"/>
              <a:ext cx="940525" cy="7771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533"/>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a:xfrm>
            <a:off x="818084" y="2330792"/>
            <a:ext cx="5462192" cy="2584108"/>
            <a:chOff x="1648185" y="1123951"/>
            <a:chExt cx="6117256" cy="2894012"/>
          </a:xfrm>
          <a:solidFill>
            <a:schemeClr val="accent3">
              <a:lumMod val="60000"/>
              <a:lumOff val="40000"/>
            </a:schemeClr>
          </a:solidFill>
        </p:grpSpPr>
        <p:sp>
          <p:nvSpPr>
            <p:cNvPr id="17" name="Freeform 6"/>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7"/>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8"/>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9"/>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10"/>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1"/>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2"/>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4"/>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15"/>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16"/>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8" name="Freeform 17"/>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8"/>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9"/>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20"/>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21"/>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22"/>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23"/>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4"/>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5"/>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6"/>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7"/>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8"/>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9"/>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30"/>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31"/>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32"/>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33"/>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34"/>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35"/>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7" name="Freeform 36"/>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37"/>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38"/>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39"/>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40"/>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41"/>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42"/>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43"/>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44"/>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45"/>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46"/>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47"/>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48"/>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49"/>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1" name="Freeform 50"/>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51"/>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52"/>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53"/>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54"/>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55"/>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56"/>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57"/>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58"/>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59"/>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60"/>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61"/>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62"/>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63"/>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64"/>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65"/>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66"/>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67"/>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68"/>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69"/>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70"/>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71"/>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72"/>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73"/>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74"/>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75"/>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76"/>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77"/>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78"/>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79"/>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80"/>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81"/>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82"/>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4" name="Freeform 83"/>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5" name="Freeform 84"/>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6" name="Freeform 85"/>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7" name="Freeform 86"/>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8"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9" name="Freeform 88"/>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0"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1" name="Freeform 90"/>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2"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3" name="Freeform 92"/>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4" name="Freeform 93"/>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5" name="Freeform 94"/>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6" name="Freeform 95"/>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7" name="Freeform 96"/>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8" name="Freeform 97"/>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9" name="Freeform 98"/>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0" name="Freeform 99"/>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1" name="Freeform 100"/>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101"/>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3" name="Freeform 102"/>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4" name="Freeform 103"/>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4"/>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6" name="Freeform 105"/>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7" name="Freeform 106"/>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8" name="Freeform 107"/>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9" name="Freeform 108"/>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09"/>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10"/>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11"/>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12"/>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127" name="Freeform 136"/>
          <p:cNvSpPr/>
          <p:nvPr/>
        </p:nvSpPr>
        <p:spPr bwMode="auto">
          <a:xfrm>
            <a:off x="5186878" y="2550700"/>
            <a:ext cx="255590" cy="460836"/>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chemeClr val="accent1"/>
          </a:solidFill>
          <a:ln>
            <a:noFill/>
          </a:ln>
        </p:spPr>
        <p:txBody>
          <a:bodyPr/>
          <a:lstStyle/>
          <a:p>
            <a:endParaRPr lang="zh-CN" altLang="en-US"/>
          </a:p>
        </p:txBody>
      </p:sp>
      <p:grpSp>
        <p:nvGrpSpPr>
          <p:cNvPr id="131" name="组合 130"/>
          <p:cNvGrpSpPr/>
          <p:nvPr/>
        </p:nvGrpSpPr>
        <p:grpSpPr>
          <a:xfrm>
            <a:off x="557400" y="290400"/>
            <a:ext cx="3602354" cy="807063"/>
            <a:chOff x="557400" y="290400"/>
            <a:chExt cx="3602354" cy="807063"/>
          </a:xfrm>
        </p:grpSpPr>
        <p:pic>
          <p:nvPicPr>
            <p:cNvPr id="132" name="图片 131"/>
            <p:cNvPicPr>
              <a:picLocks noChangeAspect="1"/>
            </p:cNvPicPr>
            <p:nvPr/>
          </p:nvPicPr>
          <p:blipFill>
            <a:blip r:embed="rId3" cstate="email"/>
            <a:stretch>
              <a:fillRect/>
            </a:stretch>
          </p:blipFill>
          <p:spPr>
            <a:xfrm>
              <a:off x="557400" y="290400"/>
              <a:ext cx="776400" cy="776400"/>
            </a:xfrm>
            <a:prstGeom prst="rect">
              <a:avLst/>
            </a:prstGeom>
          </p:spPr>
        </p:pic>
        <p:sp>
          <p:nvSpPr>
            <p:cNvPr id="133" name="文本框 132"/>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8190747" y="2098623"/>
            <a:ext cx="2115035" cy="1154619"/>
            <a:chOff x="1478171" y="2225265"/>
            <a:chExt cx="2115035" cy="1154619"/>
          </a:xfrm>
        </p:grpSpPr>
        <p:sp>
          <p:nvSpPr>
            <p:cNvPr id="1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6" name="文本框 1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7" name="组合 136"/>
          <p:cNvGrpSpPr/>
          <p:nvPr/>
        </p:nvGrpSpPr>
        <p:grpSpPr>
          <a:xfrm>
            <a:off x="8190747" y="3851223"/>
            <a:ext cx="2115035" cy="1154619"/>
            <a:chOff x="1478171" y="2225265"/>
            <a:chExt cx="2115035" cy="1154619"/>
          </a:xfrm>
        </p:grpSpPr>
        <p:sp>
          <p:nvSpPr>
            <p:cNvPr id="1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9" name="文本框 1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anim calcmode="lin" valueType="num">
                                      <p:cBhvr>
                                        <p:cTn id="14" dur="500" fill="hold"/>
                                        <p:tgtEl>
                                          <p:spTgt spid="127"/>
                                        </p:tgtEl>
                                        <p:attrNameLst>
                                          <p:attrName>ppt_x</p:attrName>
                                        </p:attrNameLst>
                                      </p:cBhvr>
                                      <p:tavLst>
                                        <p:tav tm="0">
                                          <p:val>
                                            <p:strVal val="#ppt_x"/>
                                          </p:val>
                                        </p:tav>
                                        <p:tav tm="100000">
                                          <p:val>
                                            <p:strVal val="#ppt_x"/>
                                          </p:val>
                                        </p:tav>
                                      </p:tavLst>
                                    </p:anim>
                                    <p:anim calcmode="lin" valueType="num">
                                      <p:cBhvr>
                                        <p:cTn id="15" dur="500" fill="hold"/>
                                        <p:tgtEl>
                                          <p:spTgt spid="1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fade">
                                      <p:cBhvr>
                                        <p:cTn id="28" dur="1000"/>
                                        <p:tgtEl>
                                          <p:spTgt spid="134"/>
                                        </p:tgtEl>
                                      </p:cBhvr>
                                    </p:animEffect>
                                    <p:anim calcmode="lin" valueType="num">
                                      <p:cBhvr>
                                        <p:cTn id="29" dur="1000" fill="hold"/>
                                        <p:tgtEl>
                                          <p:spTgt spid="134"/>
                                        </p:tgtEl>
                                        <p:attrNameLst>
                                          <p:attrName>ppt_x</p:attrName>
                                        </p:attrNameLst>
                                      </p:cBhvr>
                                      <p:tavLst>
                                        <p:tav tm="0">
                                          <p:val>
                                            <p:strVal val="#ppt_x"/>
                                          </p:val>
                                        </p:tav>
                                        <p:tav tm="100000">
                                          <p:val>
                                            <p:strVal val="#ppt_x"/>
                                          </p:val>
                                        </p:tav>
                                      </p:tavLst>
                                    </p:anim>
                                    <p:anim calcmode="lin" valueType="num">
                                      <p:cBhvr>
                                        <p:cTn id="3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1000"/>
                                        <p:tgtEl>
                                          <p:spTgt spid="137"/>
                                        </p:tgtEl>
                                      </p:cBhvr>
                                    </p:animEffect>
                                    <p:anim calcmode="lin" valueType="num">
                                      <p:cBhvr>
                                        <p:cTn id="36" dur="1000" fill="hold"/>
                                        <p:tgtEl>
                                          <p:spTgt spid="137"/>
                                        </p:tgtEl>
                                        <p:attrNameLst>
                                          <p:attrName>ppt_x</p:attrName>
                                        </p:attrNameLst>
                                      </p:cBhvr>
                                      <p:tavLst>
                                        <p:tav tm="0">
                                          <p:val>
                                            <p:strVal val="#ppt_x"/>
                                          </p:val>
                                        </p:tav>
                                        <p:tav tm="100000">
                                          <p:val>
                                            <p:strVal val="#ppt_x"/>
                                          </p:val>
                                        </p:tav>
                                      </p:tavLst>
                                    </p:anim>
                                    <p:anim calcmode="lin" valueType="num">
                                      <p:cBhvr>
                                        <p:cTn id="3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活动执行流程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03</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rot="19420539">
            <a:off x="4157905" y="2937144"/>
            <a:ext cx="3624853" cy="1692008"/>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8928100" y="5826125"/>
            <a:ext cx="3535363" cy="1112838"/>
          </a:xfrm>
          <a:custGeom>
            <a:avLst/>
            <a:gdLst>
              <a:gd name="T0" fmla="*/ 811 w 834"/>
              <a:gd name="T1" fmla="*/ 111 h 262"/>
              <a:gd name="T2" fmla="*/ 814 w 834"/>
              <a:gd name="T3" fmla="*/ 95 h 262"/>
              <a:gd name="T4" fmla="*/ 780 w 834"/>
              <a:gd name="T5" fmla="*/ 106 h 262"/>
              <a:gd name="T6" fmla="*/ 758 w 834"/>
              <a:gd name="T7" fmla="*/ 158 h 262"/>
              <a:gd name="T8" fmla="*/ 750 w 834"/>
              <a:gd name="T9" fmla="*/ 133 h 262"/>
              <a:gd name="T10" fmla="*/ 766 w 834"/>
              <a:gd name="T11" fmla="*/ 51 h 262"/>
              <a:gd name="T12" fmla="*/ 736 w 834"/>
              <a:gd name="T13" fmla="*/ 56 h 262"/>
              <a:gd name="T14" fmla="*/ 714 w 834"/>
              <a:gd name="T15" fmla="*/ 84 h 262"/>
              <a:gd name="T16" fmla="*/ 718 w 834"/>
              <a:gd name="T17" fmla="*/ 59 h 262"/>
              <a:gd name="T18" fmla="*/ 692 w 834"/>
              <a:gd name="T19" fmla="*/ 76 h 262"/>
              <a:gd name="T20" fmla="*/ 661 w 834"/>
              <a:gd name="T21" fmla="*/ 62 h 262"/>
              <a:gd name="T22" fmla="*/ 662 w 834"/>
              <a:gd name="T23" fmla="*/ 4 h 262"/>
              <a:gd name="T24" fmla="*/ 634 w 834"/>
              <a:gd name="T25" fmla="*/ 103 h 262"/>
              <a:gd name="T26" fmla="*/ 605 w 834"/>
              <a:gd name="T27" fmla="*/ 97 h 262"/>
              <a:gd name="T28" fmla="*/ 542 w 834"/>
              <a:gd name="T29" fmla="*/ 99 h 262"/>
              <a:gd name="T30" fmla="*/ 520 w 834"/>
              <a:gd name="T31" fmla="*/ 75 h 262"/>
              <a:gd name="T32" fmla="*/ 513 w 834"/>
              <a:gd name="T33" fmla="*/ 73 h 262"/>
              <a:gd name="T34" fmla="*/ 491 w 834"/>
              <a:gd name="T35" fmla="*/ 40 h 262"/>
              <a:gd name="T36" fmla="*/ 478 w 834"/>
              <a:gd name="T37" fmla="*/ 0 h 262"/>
              <a:gd name="T38" fmla="*/ 448 w 834"/>
              <a:gd name="T39" fmla="*/ 56 h 262"/>
              <a:gd name="T40" fmla="*/ 423 w 834"/>
              <a:gd name="T41" fmla="*/ 89 h 262"/>
              <a:gd name="T42" fmla="*/ 428 w 834"/>
              <a:gd name="T43" fmla="*/ 60 h 262"/>
              <a:gd name="T44" fmla="*/ 413 w 834"/>
              <a:gd name="T45" fmla="*/ 28 h 262"/>
              <a:gd name="T46" fmla="*/ 371 w 834"/>
              <a:gd name="T47" fmla="*/ 56 h 262"/>
              <a:gd name="T48" fmla="*/ 368 w 834"/>
              <a:gd name="T49" fmla="*/ 0 h 262"/>
              <a:gd name="T50" fmla="*/ 345 w 834"/>
              <a:gd name="T51" fmla="*/ 78 h 262"/>
              <a:gd name="T52" fmla="*/ 335 w 834"/>
              <a:gd name="T53" fmla="*/ 56 h 262"/>
              <a:gd name="T54" fmla="*/ 303 w 834"/>
              <a:gd name="T55" fmla="*/ 34 h 262"/>
              <a:gd name="T56" fmla="*/ 258 w 834"/>
              <a:gd name="T57" fmla="*/ 66 h 262"/>
              <a:gd name="T58" fmla="*/ 218 w 834"/>
              <a:gd name="T59" fmla="*/ 65 h 262"/>
              <a:gd name="T60" fmla="*/ 180 w 834"/>
              <a:gd name="T61" fmla="*/ 8 h 262"/>
              <a:gd name="T62" fmla="*/ 151 w 834"/>
              <a:gd name="T63" fmla="*/ 104 h 262"/>
              <a:gd name="T64" fmla="*/ 154 w 834"/>
              <a:gd name="T65" fmla="*/ 58 h 262"/>
              <a:gd name="T66" fmla="*/ 129 w 834"/>
              <a:gd name="T67" fmla="*/ 96 h 262"/>
              <a:gd name="T68" fmla="*/ 75 w 834"/>
              <a:gd name="T69" fmla="*/ 111 h 262"/>
              <a:gd name="T70" fmla="*/ 48 w 834"/>
              <a:gd name="T71" fmla="*/ 121 h 262"/>
              <a:gd name="T72" fmla="*/ 37 w 834"/>
              <a:gd name="T73" fmla="*/ 160 h 262"/>
              <a:gd name="T74" fmla="*/ 14 w 834"/>
              <a:gd name="T75" fmla="*/ 132 h 262"/>
              <a:gd name="T76" fmla="*/ 28 w 834"/>
              <a:gd name="T77" fmla="*/ 185 h 262"/>
              <a:gd name="T78" fmla="*/ 6 w 834"/>
              <a:gd name="T79" fmla="*/ 154 h 262"/>
              <a:gd name="T80" fmla="*/ 3 w 834"/>
              <a:gd name="T81" fmla="*/ 235 h 262"/>
              <a:gd name="T82" fmla="*/ 806 w 834"/>
              <a:gd name="T83" fmla="*/ 262 h 262"/>
              <a:gd name="T84" fmla="*/ 834 w 834"/>
              <a:gd name="T85"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2">
                <a:moveTo>
                  <a:pt x="804" y="224"/>
                </a:moveTo>
                <a:cubicBezTo>
                  <a:pt x="790" y="186"/>
                  <a:pt x="788" y="148"/>
                  <a:pt x="811" y="111"/>
                </a:cubicBezTo>
                <a:cubicBezTo>
                  <a:pt x="814" y="107"/>
                  <a:pt x="816" y="102"/>
                  <a:pt x="819" y="98"/>
                </a:cubicBezTo>
                <a:cubicBezTo>
                  <a:pt x="817" y="97"/>
                  <a:pt x="815" y="96"/>
                  <a:pt x="814" y="95"/>
                </a:cubicBezTo>
                <a:cubicBezTo>
                  <a:pt x="801" y="117"/>
                  <a:pt x="788" y="138"/>
                  <a:pt x="777" y="158"/>
                </a:cubicBezTo>
                <a:cubicBezTo>
                  <a:pt x="778" y="142"/>
                  <a:pt x="779" y="124"/>
                  <a:pt x="780" y="106"/>
                </a:cubicBezTo>
                <a:cubicBezTo>
                  <a:pt x="779" y="106"/>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1"/>
                  <a:pt x="719" y="60"/>
                  <a:pt x="718" y="59"/>
                </a:cubicBezTo>
                <a:cubicBezTo>
                  <a:pt x="709" y="82"/>
                  <a:pt x="699" y="105"/>
                  <a:pt x="690" y="128"/>
                </a:cubicBezTo>
                <a:cubicBezTo>
                  <a:pt x="667" y="109"/>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4"/>
                  <a:pt x="475" y="19"/>
                  <a:pt x="478" y="0"/>
                </a:cubicBezTo>
                <a:cubicBezTo>
                  <a:pt x="459" y="32"/>
                  <a:pt x="467" y="70"/>
                  <a:pt x="433" y="94"/>
                </a:cubicBezTo>
                <a:cubicBezTo>
                  <a:pt x="439" y="79"/>
                  <a:pt x="444" y="67"/>
                  <a:pt x="448" y="56"/>
                </a:cubicBezTo>
                <a:cubicBezTo>
                  <a:pt x="448" y="55"/>
                  <a:pt x="447" y="55"/>
                  <a:pt x="447" y="55"/>
                </a:cubicBezTo>
                <a:cubicBezTo>
                  <a:pt x="439" y="66"/>
                  <a:pt x="431" y="77"/>
                  <a:pt x="423" y="89"/>
                </a:cubicBezTo>
                <a:cubicBezTo>
                  <a:pt x="422" y="88"/>
                  <a:pt x="421" y="87"/>
                  <a:pt x="420" y="87"/>
                </a:cubicBezTo>
                <a:cubicBezTo>
                  <a:pt x="422" y="80"/>
                  <a:pt x="424" y="72"/>
                  <a:pt x="428" y="60"/>
                </a:cubicBezTo>
                <a:cubicBezTo>
                  <a:pt x="421" y="69"/>
                  <a:pt x="417" y="75"/>
                  <a:pt x="410" y="83"/>
                </a:cubicBezTo>
                <a:cubicBezTo>
                  <a:pt x="411" y="63"/>
                  <a:pt x="412" y="46"/>
                  <a:pt x="413" y="28"/>
                </a:cubicBezTo>
                <a:cubicBezTo>
                  <a:pt x="403" y="53"/>
                  <a:pt x="394" y="76"/>
                  <a:pt x="385" y="100"/>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1" y="52"/>
                  <a:pt x="345" y="78"/>
                </a:cubicBezTo>
                <a:cubicBezTo>
                  <a:pt x="343" y="79"/>
                  <a:pt x="341" y="79"/>
                  <a:pt x="340" y="79"/>
                </a:cubicBezTo>
                <a:cubicBezTo>
                  <a:pt x="338" y="72"/>
                  <a:pt x="337" y="64"/>
                  <a:pt x="335" y="56"/>
                </a:cubicBezTo>
                <a:cubicBezTo>
                  <a:pt x="328" y="68"/>
                  <a:pt x="320" y="81"/>
                  <a:pt x="312" y="95"/>
                </a:cubicBezTo>
                <a:cubicBezTo>
                  <a:pt x="291" y="76"/>
                  <a:pt x="305" y="54"/>
                  <a:pt x="303" y="34"/>
                </a:cubicBezTo>
                <a:cubicBezTo>
                  <a:pt x="289" y="50"/>
                  <a:pt x="275" y="66"/>
                  <a:pt x="260" y="83"/>
                </a:cubicBezTo>
                <a:cubicBezTo>
                  <a:pt x="259" y="76"/>
                  <a:pt x="259" y="72"/>
                  <a:pt x="258" y="66"/>
                </a:cubicBezTo>
                <a:cubicBezTo>
                  <a:pt x="252" y="73"/>
                  <a:pt x="247" y="78"/>
                  <a:pt x="245" y="81"/>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8"/>
                  <a:pt x="152" y="57"/>
                  <a:pt x="151" y="57"/>
                </a:cubicBezTo>
                <a:cubicBezTo>
                  <a:pt x="144" y="69"/>
                  <a:pt x="137" y="82"/>
                  <a:pt x="129" y="96"/>
                </a:cubicBezTo>
                <a:cubicBezTo>
                  <a:pt x="105" y="75"/>
                  <a:pt x="123" y="50"/>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6" y="130"/>
                  <a:pt x="15" y="131"/>
                  <a:pt x="14" y="132"/>
                </a:cubicBezTo>
                <a:cubicBezTo>
                  <a:pt x="20" y="149"/>
                  <a:pt x="27" y="166"/>
                  <a:pt x="33" y="183"/>
                </a:cubicBezTo>
                <a:cubicBezTo>
                  <a:pt x="32" y="184"/>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2"/>
                  <a:pt x="545" y="262"/>
                  <a:pt x="806" y="262"/>
                </a:cubicBezTo>
                <a:cubicBezTo>
                  <a:pt x="815" y="262"/>
                  <a:pt x="824" y="262"/>
                  <a:pt x="834" y="262"/>
                </a:cubicBezTo>
                <a:cubicBezTo>
                  <a:pt x="834" y="251"/>
                  <a:pt x="834" y="243"/>
                  <a:pt x="834" y="238"/>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5721350" y="5881688"/>
            <a:ext cx="3529013" cy="1112838"/>
          </a:xfrm>
          <a:custGeom>
            <a:avLst/>
            <a:gdLst>
              <a:gd name="T0" fmla="*/ 810 w 833"/>
              <a:gd name="T1" fmla="*/ 111 h 262"/>
              <a:gd name="T2" fmla="*/ 813 w 833"/>
              <a:gd name="T3" fmla="*/ 96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4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9 h 262"/>
              <a:gd name="T52" fmla="*/ 335 w 833"/>
              <a:gd name="T53" fmla="*/ 56 h 262"/>
              <a:gd name="T54" fmla="*/ 303 w 833"/>
              <a:gd name="T55" fmla="*/ 34 h 262"/>
              <a:gd name="T56" fmla="*/ 258 w 833"/>
              <a:gd name="T57" fmla="*/ 66 h 262"/>
              <a:gd name="T58" fmla="*/ 218 w 833"/>
              <a:gd name="T59" fmla="*/ 66 h 262"/>
              <a:gd name="T60" fmla="*/ 180 w 833"/>
              <a:gd name="T61" fmla="*/ 9 h 262"/>
              <a:gd name="T62" fmla="*/ 150 w 833"/>
              <a:gd name="T63" fmla="*/ 105 h 262"/>
              <a:gd name="T64" fmla="*/ 154 w 833"/>
              <a:gd name="T65" fmla="*/ 58 h 262"/>
              <a:gd name="T66" fmla="*/ 128 w 833"/>
              <a:gd name="T67" fmla="*/ 96 h 262"/>
              <a:gd name="T68" fmla="*/ 75 w 833"/>
              <a:gd name="T69" fmla="*/ 111 h 262"/>
              <a:gd name="T70" fmla="*/ 48 w 833"/>
              <a:gd name="T71" fmla="*/ 122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0" y="111"/>
                </a:cubicBezTo>
                <a:cubicBezTo>
                  <a:pt x="813" y="107"/>
                  <a:pt x="816" y="103"/>
                  <a:pt x="818" y="99"/>
                </a:cubicBezTo>
                <a:cubicBezTo>
                  <a:pt x="817" y="98"/>
                  <a:pt x="815" y="97"/>
                  <a:pt x="813" y="96"/>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9"/>
                </a:cubicBezTo>
                <a:cubicBezTo>
                  <a:pt x="752" y="150"/>
                  <a:pt x="751" y="141"/>
                  <a:pt x="750" y="133"/>
                </a:cubicBezTo>
                <a:cubicBezTo>
                  <a:pt x="735" y="135"/>
                  <a:pt x="734" y="126"/>
                  <a:pt x="738" y="116"/>
                </a:cubicBezTo>
                <a:cubicBezTo>
                  <a:pt x="746" y="96"/>
                  <a:pt x="755" y="76"/>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7"/>
                  <a:pt x="642" y="69"/>
                  <a:pt x="634" y="103"/>
                </a:cubicBezTo>
                <a:cubicBezTo>
                  <a:pt x="606" y="94"/>
                  <a:pt x="629" y="77"/>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4"/>
                </a:cubicBezTo>
                <a:cubicBezTo>
                  <a:pt x="504" y="83"/>
                  <a:pt x="496" y="93"/>
                  <a:pt x="488" y="103"/>
                </a:cubicBezTo>
                <a:cubicBezTo>
                  <a:pt x="459" y="84"/>
                  <a:pt x="478" y="63"/>
                  <a:pt x="491" y="40"/>
                </a:cubicBezTo>
                <a:cubicBezTo>
                  <a:pt x="482" y="45"/>
                  <a:pt x="477" y="48"/>
                  <a:pt x="469" y="53"/>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3"/>
                  <a:pt x="428" y="60"/>
                </a:cubicBezTo>
                <a:cubicBezTo>
                  <a:pt x="420" y="70"/>
                  <a:pt x="416" y="75"/>
                  <a:pt x="410" y="84"/>
                </a:cubicBezTo>
                <a:cubicBezTo>
                  <a:pt x="411" y="63"/>
                  <a:pt x="412" y="47"/>
                  <a:pt x="413" y="28"/>
                </a:cubicBezTo>
                <a:cubicBezTo>
                  <a:pt x="403" y="53"/>
                  <a:pt x="394" y="77"/>
                  <a:pt x="384" y="100"/>
                </a:cubicBezTo>
                <a:cubicBezTo>
                  <a:pt x="359" y="90"/>
                  <a:pt x="359" y="76"/>
                  <a:pt x="371" y="56"/>
                </a:cubicBezTo>
                <a:cubicBezTo>
                  <a:pt x="365" y="60"/>
                  <a:pt x="363" y="61"/>
                  <a:pt x="357" y="66"/>
                </a:cubicBezTo>
                <a:cubicBezTo>
                  <a:pt x="361" y="42"/>
                  <a:pt x="365" y="21"/>
                  <a:pt x="368" y="1"/>
                </a:cubicBezTo>
                <a:cubicBezTo>
                  <a:pt x="367" y="1"/>
                  <a:pt x="366" y="0"/>
                  <a:pt x="365" y="0"/>
                </a:cubicBezTo>
                <a:cubicBezTo>
                  <a:pt x="358" y="26"/>
                  <a:pt x="351" y="52"/>
                  <a:pt x="344" y="79"/>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7"/>
                  <a:pt x="259" y="72"/>
                  <a:pt x="258" y="66"/>
                </a:cubicBezTo>
                <a:cubicBezTo>
                  <a:pt x="252" y="73"/>
                  <a:pt x="247" y="78"/>
                  <a:pt x="245" y="81"/>
                </a:cubicBezTo>
                <a:cubicBezTo>
                  <a:pt x="234" y="75"/>
                  <a:pt x="226" y="70"/>
                  <a:pt x="218" y="66"/>
                </a:cubicBezTo>
                <a:cubicBezTo>
                  <a:pt x="209" y="78"/>
                  <a:pt x="201" y="89"/>
                  <a:pt x="190" y="103"/>
                </a:cubicBezTo>
                <a:cubicBezTo>
                  <a:pt x="174" y="69"/>
                  <a:pt x="174" y="40"/>
                  <a:pt x="180" y="9"/>
                </a:cubicBezTo>
                <a:cubicBezTo>
                  <a:pt x="172" y="35"/>
                  <a:pt x="168" y="63"/>
                  <a:pt x="162" y="90"/>
                </a:cubicBezTo>
                <a:cubicBezTo>
                  <a:pt x="161" y="95"/>
                  <a:pt x="154" y="100"/>
                  <a:pt x="150" y="105"/>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2"/>
                </a:cubicBezTo>
                <a:cubicBezTo>
                  <a:pt x="40" y="114"/>
                  <a:pt x="34" y="110"/>
                  <a:pt x="29" y="105"/>
                </a:cubicBezTo>
                <a:cubicBezTo>
                  <a:pt x="44" y="121"/>
                  <a:pt x="48" y="138"/>
                  <a:pt x="37" y="160"/>
                </a:cubicBezTo>
                <a:cubicBezTo>
                  <a:pt x="30" y="149"/>
                  <a:pt x="23" y="139"/>
                  <a:pt x="17" y="130"/>
                </a:cubicBezTo>
                <a:cubicBezTo>
                  <a:pt x="16" y="131"/>
                  <a:pt x="15" y="131"/>
                  <a:pt x="14" y="132"/>
                </a:cubicBezTo>
                <a:cubicBezTo>
                  <a:pt x="20" y="149"/>
                  <a:pt x="27" y="166"/>
                  <a:pt x="33" y="183"/>
                </a:cubicBezTo>
                <a:cubicBezTo>
                  <a:pt x="31" y="184"/>
                  <a:pt x="30" y="185"/>
                  <a:pt x="28" y="185"/>
                </a:cubicBezTo>
                <a:cubicBezTo>
                  <a:pt x="25" y="180"/>
                  <a:pt x="21" y="174"/>
                  <a:pt x="17" y="169"/>
                </a:cubicBezTo>
                <a:cubicBezTo>
                  <a:pt x="14" y="164"/>
                  <a:pt x="10" y="160"/>
                  <a:pt x="6" y="155"/>
                </a:cubicBezTo>
                <a:cubicBezTo>
                  <a:pt x="15" y="181"/>
                  <a:pt x="22" y="206"/>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2546350" y="5868988"/>
            <a:ext cx="3530600" cy="1112838"/>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98438" y="5903913"/>
            <a:ext cx="3529013" cy="1111250"/>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8480425" y="5417502"/>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dirty="0"/>
          </a:p>
        </p:txBody>
      </p:sp>
      <p:sp>
        <p:nvSpPr>
          <p:cNvPr id="14" name="Freeform 29"/>
          <p:cNvSpPr/>
          <p:nvPr/>
        </p:nvSpPr>
        <p:spPr bwMode="auto">
          <a:xfrm>
            <a:off x="6191250" y="5410200"/>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546725" y="5711825"/>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6" name="Freeform 28"/>
          <p:cNvSpPr/>
          <p:nvPr/>
        </p:nvSpPr>
        <p:spPr bwMode="auto">
          <a:xfrm>
            <a:off x="783009" y="4891905"/>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7" name="Freeform 30"/>
          <p:cNvSpPr/>
          <p:nvPr/>
        </p:nvSpPr>
        <p:spPr bwMode="auto">
          <a:xfrm>
            <a:off x="2561006" y="5529263"/>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8" name="Freeform 7"/>
          <p:cNvSpPr/>
          <p:nvPr/>
        </p:nvSpPr>
        <p:spPr bwMode="auto">
          <a:xfrm>
            <a:off x="10695781" y="519342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9" name="组合 18"/>
          <p:cNvGrpSpPr/>
          <p:nvPr/>
        </p:nvGrpSpPr>
        <p:grpSpPr>
          <a:xfrm>
            <a:off x="557400" y="290400"/>
            <a:ext cx="3602354" cy="807063"/>
            <a:chOff x="557400" y="290400"/>
            <a:chExt cx="3602354" cy="807063"/>
          </a:xfrm>
        </p:grpSpPr>
        <p:pic>
          <p:nvPicPr>
            <p:cNvPr id="20" name="图片 19"/>
            <p:cNvPicPr>
              <a:picLocks noChangeAspect="1"/>
            </p:cNvPicPr>
            <p:nvPr/>
          </p:nvPicPr>
          <p:blipFill>
            <a:blip r:embed="rId3" cstate="email"/>
            <a:stretch>
              <a:fillRect/>
            </a:stretch>
          </p:blipFill>
          <p:spPr>
            <a:xfrm>
              <a:off x="557400" y="290400"/>
              <a:ext cx="776400" cy="776400"/>
            </a:xfrm>
            <a:prstGeom prst="rect">
              <a:avLst/>
            </a:prstGeom>
          </p:spPr>
        </p:pic>
        <p:sp>
          <p:nvSpPr>
            <p:cNvPr id="21" name="文本框 20"/>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94697" y="232722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1694697" y="407982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476497" y="232722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8476497" y="40798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3032" y="2366537"/>
            <a:ext cx="4472605" cy="2548363"/>
            <a:chOff x="3813032" y="2366537"/>
            <a:chExt cx="4472605" cy="2548363"/>
          </a:xfrm>
        </p:grpSpPr>
        <p:sp>
          <p:nvSpPr>
            <p:cNvPr id="8" name="Freeform 5"/>
            <p:cNvSpPr/>
            <p:nvPr/>
          </p:nvSpPr>
          <p:spPr bwMode="auto">
            <a:xfrm>
              <a:off x="4684712" y="2366537"/>
              <a:ext cx="1847766" cy="1272013"/>
            </a:xfrm>
            <a:custGeom>
              <a:avLst/>
              <a:gdLst>
                <a:gd name="T0" fmla="*/ 218 w 309"/>
                <a:gd name="T1" fmla="*/ 1 h 212"/>
                <a:gd name="T2" fmla="*/ 186 w 309"/>
                <a:gd name="T3" fmla="*/ 83 h 212"/>
                <a:gd name="T4" fmla="*/ 144 w 309"/>
                <a:gd name="T5" fmla="*/ 68 h 212"/>
                <a:gd name="T6" fmla="*/ 145 w 309"/>
                <a:gd name="T7" fmla="*/ 80 h 212"/>
                <a:gd name="T8" fmla="*/ 140 w 309"/>
                <a:gd name="T9" fmla="*/ 82 h 212"/>
                <a:gd name="T10" fmla="*/ 136 w 309"/>
                <a:gd name="T11" fmla="*/ 85 h 212"/>
                <a:gd name="T12" fmla="*/ 126 w 309"/>
                <a:gd name="T13" fmla="*/ 78 h 212"/>
                <a:gd name="T14" fmla="*/ 116 w 309"/>
                <a:gd name="T15" fmla="*/ 121 h 212"/>
                <a:gd name="T16" fmla="*/ 30 w 309"/>
                <a:gd name="T17" fmla="*/ 104 h 212"/>
                <a:gd name="T18" fmla="*/ 29 w 309"/>
                <a:gd name="T19" fmla="*/ 212 h 212"/>
                <a:gd name="T20" fmla="*/ 60 w 309"/>
                <a:gd name="T21" fmla="*/ 180 h 212"/>
                <a:gd name="T22" fmla="*/ 105 w 309"/>
                <a:gd name="T23" fmla="*/ 186 h 212"/>
                <a:gd name="T24" fmla="*/ 121 w 309"/>
                <a:gd name="T25" fmla="*/ 159 h 212"/>
                <a:gd name="T26" fmla="*/ 151 w 309"/>
                <a:gd name="T27" fmla="*/ 166 h 212"/>
                <a:gd name="T28" fmla="*/ 193 w 309"/>
                <a:gd name="T29" fmla="*/ 178 h 212"/>
                <a:gd name="T30" fmla="*/ 205 w 309"/>
                <a:gd name="T31" fmla="*/ 136 h 212"/>
                <a:gd name="T32" fmla="*/ 216 w 309"/>
                <a:gd name="T33" fmla="*/ 107 h 212"/>
                <a:gd name="T34" fmla="*/ 247 w 309"/>
                <a:gd name="T35" fmla="*/ 108 h 212"/>
                <a:gd name="T36" fmla="*/ 266 w 309"/>
                <a:gd name="T37" fmla="*/ 67 h 212"/>
                <a:gd name="T38" fmla="*/ 309 w 309"/>
                <a:gd name="T39" fmla="*/ 58 h 212"/>
                <a:gd name="T40" fmla="*/ 218 w 309"/>
                <a:gd name="T41"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212">
                  <a:moveTo>
                    <a:pt x="218" y="1"/>
                  </a:moveTo>
                  <a:cubicBezTo>
                    <a:pt x="218" y="1"/>
                    <a:pt x="209" y="68"/>
                    <a:pt x="186" y="83"/>
                  </a:cubicBezTo>
                  <a:cubicBezTo>
                    <a:pt x="163" y="98"/>
                    <a:pt x="144" y="68"/>
                    <a:pt x="144" y="68"/>
                  </a:cubicBezTo>
                  <a:cubicBezTo>
                    <a:pt x="145" y="80"/>
                    <a:pt x="145" y="80"/>
                    <a:pt x="145" y="80"/>
                  </a:cubicBezTo>
                  <a:cubicBezTo>
                    <a:pt x="140" y="82"/>
                    <a:pt x="140" y="82"/>
                    <a:pt x="140" y="82"/>
                  </a:cubicBezTo>
                  <a:cubicBezTo>
                    <a:pt x="136" y="85"/>
                    <a:pt x="136" y="85"/>
                    <a:pt x="136" y="85"/>
                  </a:cubicBezTo>
                  <a:cubicBezTo>
                    <a:pt x="126" y="78"/>
                    <a:pt x="126" y="78"/>
                    <a:pt x="126" y="78"/>
                  </a:cubicBezTo>
                  <a:cubicBezTo>
                    <a:pt x="126" y="78"/>
                    <a:pt x="141" y="110"/>
                    <a:pt x="116" y="121"/>
                  </a:cubicBezTo>
                  <a:cubicBezTo>
                    <a:pt x="91" y="132"/>
                    <a:pt x="30" y="104"/>
                    <a:pt x="30" y="104"/>
                  </a:cubicBezTo>
                  <a:cubicBezTo>
                    <a:pt x="30" y="104"/>
                    <a:pt x="0" y="150"/>
                    <a:pt x="29" y="212"/>
                  </a:cubicBezTo>
                  <a:cubicBezTo>
                    <a:pt x="33" y="210"/>
                    <a:pt x="44" y="186"/>
                    <a:pt x="60" y="180"/>
                  </a:cubicBezTo>
                  <a:cubicBezTo>
                    <a:pt x="77" y="174"/>
                    <a:pt x="105" y="186"/>
                    <a:pt x="105" y="186"/>
                  </a:cubicBezTo>
                  <a:cubicBezTo>
                    <a:pt x="105" y="186"/>
                    <a:pt x="110" y="163"/>
                    <a:pt x="121" y="159"/>
                  </a:cubicBezTo>
                  <a:cubicBezTo>
                    <a:pt x="132" y="155"/>
                    <a:pt x="151" y="166"/>
                    <a:pt x="151" y="166"/>
                  </a:cubicBezTo>
                  <a:cubicBezTo>
                    <a:pt x="151" y="166"/>
                    <a:pt x="170" y="146"/>
                    <a:pt x="193" y="178"/>
                  </a:cubicBezTo>
                  <a:cubicBezTo>
                    <a:pt x="178" y="142"/>
                    <a:pt x="205" y="136"/>
                    <a:pt x="205" y="136"/>
                  </a:cubicBezTo>
                  <a:cubicBezTo>
                    <a:pt x="205" y="136"/>
                    <a:pt x="206" y="114"/>
                    <a:pt x="216" y="107"/>
                  </a:cubicBezTo>
                  <a:cubicBezTo>
                    <a:pt x="225" y="100"/>
                    <a:pt x="247" y="108"/>
                    <a:pt x="247" y="108"/>
                  </a:cubicBezTo>
                  <a:cubicBezTo>
                    <a:pt x="247" y="108"/>
                    <a:pt x="252" y="78"/>
                    <a:pt x="266" y="67"/>
                  </a:cubicBezTo>
                  <a:cubicBezTo>
                    <a:pt x="279" y="56"/>
                    <a:pt x="306" y="60"/>
                    <a:pt x="309" y="58"/>
                  </a:cubicBezTo>
                  <a:cubicBezTo>
                    <a:pt x="272" y="0"/>
                    <a:pt x="218" y="1"/>
                    <a:pt x="218"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5737404" y="3725436"/>
              <a:ext cx="2548233" cy="1189464"/>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w="9525">
              <a:solidFill>
                <a:srgbClr val="000000"/>
              </a:solid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3813032" y="427691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1" name="Line 12"/>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13"/>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组合 30"/>
          <p:cNvGrpSpPr/>
          <p:nvPr/>
        </p:nvGrpSpPr>
        <p:grpSpPr>
          <a:xfrm>
            <a:off x="327818" y="5408506"/>
            <a:ext cx="833438" cy="959627"/>
            <a:chOff x="1179512" y="5134770"/>
            <a:chExt cx="1352550" cy="1557337"/>
          </a:xfrm>
        </p:grpSpPr>
        <p:sp>
          <p:nvSpPr>
            <p:cNvPr id="13" name="Freeform 14"/>
            <p:cNvSpPr/>
            <p:nvPr/>
          </p:nvSpPr>
          <p:spPr bwMode="auto">
            <a:xfrm>
              <a:off x="1179512" y="5218907"/>
              <a:ext cx="1250950" cy="1473200"/>
            </a:xfrm>
            <a:custGeom>
              <a:avLst/>
              <a:gdLst>
                <a:gd name="T0" fmla="*/ 238 w 295"/>
                <a:gd name="T1" fmla="*/ 67 h 347"/>
                <a:gd name="T2" fmla="*/ 130 w 295"/>
                <a:gd name="T3" fmla="*/ 4 h 347"/>
                <a:gd name="T4" fmla="*/ 35 w 295"/>
                <a:gd name="T5" fmla="*/ 85 h 347"/>
                <a:gd name="T6" fmla="*/ 0 w 295"/>
                <a:gd name="T7" fmla="*/ 88 h 347"/>
                <a:gd name="T8" fmla="*/ 22 w 295"/>
                <a:gd name="T9" fmla="*/ 347 h 347"/>
                <a:gd name="T10" fmla="*/ 295 w 295"/>
                <a:gd name="T11" fmla="*/ 324 h 347"/>
                <a:gd name="T12" fmla="*/ 272 w 295"/>
                <a:gd name="T13" fmla="*/ 64 h 347"/>
                <a:gd name="T14" fmla="*/ 238 w 295"/>
                <a:gd name="T15" fmla="*/ 6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347">
                  <a:moveTo>
                    <a:pt x="238" y="67"/>
                  </a:moveTo>
                  <a:cubicBezTo>
                    <a:pt x="225" y="27"/>
                    <a:pt x="181" y="0"/>
                    <a:pt x="130" y="4"/>
                  </a:cubicBezTo>
                  <a:cubicBezTo>
                    <a:pt x="79" y="8"/>
                    <a:pt x="40" y="43"/>
                    <a:pt x="35" y="85"/>
                  </a:cubicBezTo>
                  <a:cubicBezTo>
                    <a:pt x="0" y="88"/>
                    <a:pt x="0" y="88"/>
                    <a:pt x="0" y="88"/>
                  </a:cubicBezTo>
                  <a:cubicBezTo>
                    <a:pt x="22" y="347"/>
                    <a:pt x="22" y="347"/>
                    <a:pt x="22" y="347"/>
                  </a:cubicBezTo>
                  <a:cubicBezTo>
                    <a:pt x="295" y="324"/>
                    <a:pt x="295" y="324"/>
                    <a:pt x="295" y="324"/>
                  </a:cubicBezTo>
                  <a:cubicBezTo>
                    <a:pt x="272" y="64"/>
                    <a:pt x="272" y="64"/>
                    <a:pt x="272" y="64"/>
                  </a:cubicBezTo>
                  <a:lnTo>
                    <a:pt x="238" y="67"/>
                  </a:ln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1514475" y="5134770"/>
              <a:ext cx="1017587" cy="1458913"/>
            </a:xfrm>
            <a:custGeom>
              <a:avLst/>
              <a:gdLst>
                <a:gd name="T0" fmla="*/ 158 w 240"/>
                <a:gd name="T1" fmla="*/ 88 h 344"/>
                <a:gd name="T2" fmla="*/ 193 w 240"/>
                <a:gd name="T3" fmla="*/ 85 h 344"/>
                <a:gd name="T4" fmla="*/ 215 w 240"/>
                <a:gd name="T5" fmla="*/ 344 h 344"/>
                <a:gd name="T6" fmla="*/ 240 w 240"/>
                <a:gd name="T7" fmla="*/ 324 h 344"/>
                <a:gd name="T8" fmla="*/ 217 w 240"/>
                <a:gd name="T9" fmla="*/ 65 h 344"/>
                <a:gd name="T10" fmla="*/ 183 w 240"/>
                <a:gd name="T11" fmla="*/ 68 h 344"/>
                <a:gd name="T12" fmla="*/ 75 w 240"/>
                <a:gd name="T13" fmla="*/ 5 h 344"/>
                <a:gd name="T14" fmla="*/ 0 w 240"/>
                <a:gd name="T15" fmla="*/ 41 h 344"/>
                <a:gd name="T16" fmla="*/ 51 w 240"/>
                <a:gd name="T17" fmla="*/ 25 h 344"/>
                <a:gd name="T18" fmla="*/ 158 w 240"/>
                <a:gd name="T19" fmla="*/ 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344">
                  <a:moveTo>
                    <a:pt x="158" y="88"/>
                  </a:moveTo>
                  <a:cubicBezTo>
                    <a:pt x="193" y="85"/>
                    <a:pt x="193" y="85"/>
                    <a:pt x="193" y="85"/>
                  </a:cubicBezTo>
                  <a:cubicBezTo>
                    <a:pt x="215" y="344"/>
                    <a:pt x="215" y="344"/>
                    <a:pt x="215" y="344"/>
                  </a:cubicBezTo>
                  <a:cubicBezTo>
                    <a:pt x="240" y="324"/>
                    <a:pt x="240" y="324"/>
                    <a:pt x="240" y="324"/>
                  </a:cubicBezTo>
                  <a:cubicBezTo>
                    <a:pt x="217" y="65"/>
                    <a:pt x="217" y="65"/>
                    <a:pt x="217" y="65"/>
                  </a:cubicBezTo>
                  <a:cubicBezTo>
                    <a:pt x="183" y="68"/>
                    <a:pt x="183" y="68"/>
                    <a:pt x="183" y="68"/>
                  </a:cubicBezTo>
                  <a:cubicBezTo>
                    <a:pt x="170" y="28"/>
                    <a:pt x="125" y="0"/>
                    <a:pt x="75" y="5"/>
                  </a:cubicBezTo>
                  <a:cubicBezTo>
                    <a:pt x="44" y="7"/>
                    <a:pt x="18" y="21"/>
                    <a:pt x="0" y="41"/>
                  </a:cubicBezTo>
                  <a:cubicBezTo>
                    <a:pt x="15" y="32"/>
                    <a:pt x="32" y="26"/>
                    <a:pt x="51" y="25"/>
                  </a:cubicBezTo>
                  <a:cubicBezTo>
                    <a:pt x="101" y="20"/>
                    <a:pt x="146" y="47"/>
                    <a:pt x="158" y="8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235075" y="5295107"/>
              <a:ext cx="1139825" cy="1358900"/>
            </a:xfrm>
            <a:custGeom>
              <a:avLst/>
              <a:gdLst>
                <a:gd name="T0" fmla="*/ 269 w 269"/>
                <a:gd name="T1" fmla="*/ 299 h 320"/>
                <a:gd name="T2" fmla="*/ 20 w 269"/>
                <a:gd name="T3" fmla="*/ 320 h 320"/>
                <a:gd name="T4" fmla="*/ 0 w 269"/>
                <a:gd name="T5" fmla="*/ 85 h 320"/>
                <a:gd name="T6" fmla="*/ 23 w 269"/>
                <a:gd name="T7" fmla="*/ 83 h 320"/>
                <a:gd name="T8" fmla="*/ 34 w 269"/>
                <a:gd name="T9" fmla="*/ 72 h 320"/>
                <a:gd name="T10" fmla="*/ 60 w 269"/>
                <a:gd name="T11" fmla="*/ 26 h 320"/>
                <a:gd name="T12" fmla="*/ 118 w 269"/>
                <a:gd name="T13" fmla="*/ 2 h 320"/>
                <a:gd name="T14" fmla="*/ 179 w 269"/>
                <a:gd name="T15" fmla="*/ 15 h 320"/>
                <a:gd name="T16" fmla="*/ 214 w 269"/>
                <a:gd name="T17" fmla="*/ 57 h 320"/>
                <a:gd name="T18" fmla="*/ 226 w 269"/>
                <a:gd name="T19" fmla="*/ 65 h 320"/>
                <a:gd name="T20" fmla="*/ 249 w 269"/>
                <a:gd name="T21" fmla="*/ 63 h 320"/>
                <a:gd name="T22" fmla="*/ 269 w 269"/>
                <a:gd name="T23" fmla="*/ 299 h 320"/>
                <a:gd name="T24" fmla="*/ 37 w 269"/>
                <a:gd name="T25" fmla="*/ 302 h 320"/>
                <a:gd name="T26" fmla="*/ 249 w 269"/>
                <a:gd name="T27" fmla="*/ 284 h 320"/>
                <a:gd name="T28" fmla="*/ 232 w 269"/>
                <a:gd name="T29" fmla="*/ 86 h 320"/>
                <a:gd name="T30" fmla="*/ 194 w 269"/>
                <a:gd name="T31" fmla="*/ 59 h 320"/>
                <a:gd name="T32" fmla="*/ 169 w 269"/>
                <a:gd name="T33" fmla="*/ 30 h 320"/>
                <a:gd name="T34" fmla="*/ 120 w 269"/>
                <a:gd name="T35" fmla="*/ 19 h 320"/>
                <a:gd name="T36" fmla="*/ 73 w 269"/>
                <a:gd name="T37" fmla="*/ 38 h 320"/>
                <a:gd name="T38" fmla="*/ 53 w 269"/>
                <a:gd name="T39" fmla="*/ 71 h 320"/>
                <a:gd name="T40" fmla="*/ 20 w 269"/>
                <a:gd name="T41" fmla="*/ 104 h 320"/>
                <a:gd name="T42" fmla="*/ 37 w 269"/>
                <a:gd name="T43"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320">
                  <a:moveTo>
                    <a:pt x="269" y="299"/>
                  </a:moveTo>
                  <a:cubicBezTo>
                    <a:pt x="20" y="320"/>
                    <a:pt x="20" y="320"/>
                    <a:pt x="20" y="320"/>
                  </a:cubicBezTo>
                  <a:cubicBezTo>
                    <a:pt x="0" y="85"/>
                    <a:pt x="0" y="85"/>
                    <a:pt x="0" y="85"/>
                  </a:cubicBezTo>
                  <a:cubicBezTo>
                    <a:pt x="23" y="83"/>
                    <a:pt x="23" y="83"/>
                    <a:pt x="23" y="83"/>
                  </a:cubicBezTo>
                  <a:cubicBezTo>
                    <a:pt x="28" y="82"/>
                    <a:pt x="33" y="78"/>
                    <a:pt x="34" y="72"/>
                  </a:cubicBezTo>
                  <a:cubicBezTo>
                    <a:pt x="36" y="55"/>
                    <a:pt x="46" y="38"/>
                    <a:pt x="60" y="26"/>
                  </a:cubicBezTo>
                  <a:cubicBezTo>
                    <a:pt x="76" y="12"/>
                    <a:pt x="97" y="4"/>
                    <a:pt x="118" y="2"/>
                  </a:cubicBezTo>
                  <a:cubicBezTo>
                    <a:pt x="140" y="0"/>
                    <a:pt x="162" y="5"/>
                    <a:pt x="179" y="15"/>
                  </a:cubicBezTo>
                  <a:cubicBezTo>
                    <a:pt x="196" y="25"/>
                    <a:pt x="209" y="40"/>
                    <a:pt x="214" y="57"/>
                  </a:cubicBezTo>
                  <a:cubicBezTo>
                    <a:pt x="215" y="62"/>
                    <a:pt x="221" y="66"/>
                    <a:pt x="226" y="65"/>
                  </a:cubicBezTo>
                  <a:cubicBezTo>
                    <a:pt x="249" y="63"/>
                    <a:pt x="249" y="63"/>
                    <a:pt x="249" y="63"/>
                  </a:cubicBezTo>
                  <a:lnTo>
                    <a:pt x="269" y="299"/>
                  </a:lnTo>
                  <a:close/>
                  <a:moveTo>
                    <a:pt x="37" y="302"/>
                  </a:moveTo>
                  <a:cubicBezTo>
                    <a:pt x="249" y="284"/>
                    <a:pt x="249" y="284"/>
                    <a:pt x="249" y="284"/>
                  </a:cubicBezTo>
                  <a:cubicBezTo>
                    <a:pt x="232" y="86"/>
                    <a:pt x="232" y="86"/>
                    <a:pt x="232" y="86"/>
                  </a:cubicBezTo>
                  <a:cubicBezTo>
                    <a:pt x="215" y="86"/>
                    <a:pt x="199" y="75"/>
                    <a:pt x="194" y="59"/>
                  </a:cubicBezTo>
                  <a:cubicBezTo>
                    <a:pt x="190" y="47"/>
                    <a:pt x="182" y="37"/>
                    <a:pt x="169" y="30"/>
                  </a:cubicBezTo>
                  <a:cubicBezTo>
                    <a:pt x="155" y="21"/>
                    <a:pt x="138" y="17"/>
                    <a:pt x="120" y="19"/>
                  </a:cubicBezTo>
                  <a:cubicBezTo>
                    <a:pt x="102" y="21"/>
                    <a:pt x="85" y="27"/>
                    <a:pt x="73" y="38"/>
                  </a:cubicBezTo>
                  <a:cubicBezTo>
                    <a:pt x="62" y="47"/>
                    <a:pt x="55" y="59"/>
                    <a:pt x="53" y="71"/>
                  </a:cubicBezTo>
                  <a:cubicBezTo>
                    <a:pt x="51" y="88"/>
                    <a:pt x="37" y="102"/>
                    <a:pt x="20" y="104"/>
                  </a:cubicBezTo>
                  <a:lnTo>
                    <a:pt x="37" y="302"/>
                  </a:ln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557337" y="5457032"/>
              <a:ext cx="431800" cy="431800"/>
            </a:xfrm>
            <a:custGeom>
              <a:avLst/>
              <a:gdLst>
                <a:gd name="T0" fmla="*/ 100 w 102"/>
                <a:gd name="T1" fmla="*/ 47 h 102"/>
                <a:gd name="T2" fmla="*/ 55 w 102"/>
                <a:gd name="T3" fmla="*/ 100 h 102"/>
                <a:gd name="T4" fmla="*/ 2 w 102"/>
                <a:gd name="T5" fmla="*/ 55 h 102"/>
                <a:gd name="T6" fmla="*/ 47 w 102"/>
                <a:gd name="T7" fmla="*/ 2 h 102"/>
                <a:gd name="T8" fmla="*/ 100 w 102"/>
                <a:gd name="T9" fmla="*/ 47 h 102"/>
              </a:gdLst>
              <a:ahLst/>
              <a:cxnLst>
                <a:cxn ang="0">
                  <a:pos x="T0" y="T1"/>
                </a:cxn>
                <a:cxn ang="0">
                  <a:pos x="T2" y="T3"/>
                </a:cxn>
                <a:cxn ang="0">
                  <a:pos x="T4" y="T5"/>
                </a:cxn>
                <a:cxn ang="0">
                  <a:pos x="T6" y="T7"/>
                </a:cxn>
                <a:cxn ang="0">
                  <a:pos x="T8" y="T9"/>
                </a:cxn>
              </a:cxnLst>
              <a:rect l="0" t="0" r="r" b="b"/>
              <a:pathLst>
                <a:path w="102" h="102">
                  <a:moveTo>
                    <a:pt x="100" y="47"/>
                  </a:moveTo>
                  <a:cubicBezTo>
                    <a:pt x="102" y="74"/>
                    <a:pt x="82" y="97"/>
                    <a:pt x="55" y="100"/>
                  </a:cubicBezTo>
                  <a:cubicBezTo>
                    <a:pt x="28" y="102"/>
                    <a:pt x="5" y="82"/>
                    <a:pt x="2" y="55"/>
                  </a:cubicBezTo>
                  <a:cubicBezTo>
                    <a:pt x="0" y="28"/>
                    <a:pt x="20" y="4"/>
                    <a:pt x="47" y="2"/>
                  </a:cubicBezTo>
                  <a:cubicBezTo>
                    <a:pt x="74" y="0"/>
                    <a:pt x="98" y="20"/>
                    <a:pt x="100" y="4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Line 18"/>
            <p:cNvSpPr>
              <a:spLocks noChangeShapeType="1"/>
            </p:cNvSpPr>
            <p:nvPr/>
          </p:nvSpPr>
          <p:spPr bwMode="auto">
            <a:xfrm>
              <a:off x="1506537" y="6246020"/>
              <a:ext cx="0" cy="0"/>
            </a:xfrm>
            <a:prstGeom prst="line">
              <a:avLst/>
            </a:prstGeom>
            <a:noFill/>
            <a:ln w="15875" cap="flat">
              <a:solidFill>
                <a:srgbClr val="4F424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19" name="Freeform 21"/>
          <p:cNvSpPr/>
          <p:nvPr/>
        </p:nvSpPr>
        <p:spPr bwMode="auto">
          <a:xfrm>
            <a:off x="3930558" y="5146802"/>
            <a:ext cx="1185862" cy="1625600"/>
          </a:xfrm>
          <a:custGeom>
            <a:avLst/>
            <a:gdLst>
              <a:gd name="T0" fmla="*/ 163 w 280"/>
              <a:gd name="T1" fmla="*/ 0 h 383"/>
              <a:gd name="T2" fmla="*/ 133 w 280"/>
              <a:gd name="T3" fmla="*/ 83 h 383"/>
              <a:gd name="T4" fmla="*/ 88 w 280"/>
              <a:gd name="T5" fmla="*/ 130 h 383"/>
              <a:gd name="T6" fmla="*/ 126 w 280"/>
              <a:gd name="T7" fmla="*/ 138 h 383"/>
              <a:gd name="T8" fmla="*/ 94 w 280"/>
              <a:gd name="T9" fmla="*/ 190 h 383"/>
              <a:gd name="T10" fmla="*/ 40 w 280"/>
              <a:gd name="T11" fmla="*/ 235 h 383"/>
              <a:gd name="T12" fmla="*/ 81 w 280"/>
              <a:gd name="T13" fmla="*/ 245 h 383"/>
              <a:gd name="T14" fmla="*/ 0 w 280"/>
              <a:gd name="T15" fmla="*/ 318 h 383"/>
              <a:gd name="T16" fmla="*/ 280 w 280"/>
              <a:gd name="T17" fmla="*/ 379 h 383"/>
              <a:gd name="T18" fmla="*/ 231 w 280"/>
              <a:gd name="T19" fmla="*/ 312 h 383"/>
              <a:gd name="T20" fmla="*/ 218 w 280"/>
              <a:gd name="T21" fmla="*/ 260 h 383"/>
              <a:gd name="T22" fmla="*/ 264 w 280"/>
              <a:gd name="T23" fmla="*/ 268 h 383"/>
              <a:gd name="T24" fmla="*/ 226 w 280"/>
              <a:gd name="T25" fmla="*/ 208 h 383"/>
              <a:gd name="T26" fmla="*/ 205 w 280"/>
              <a:gd name="T27" fmla="*/ 142 h 383"/>
              <a:gd name="T28" fmla="*/ 257 w 280"/>
              <a:gd name="T29" fmla="*/ 155 h 383"/>
              <a:gd name="T30" fmla="*/ 212 w 280"/>
              <a:gd name="T31" fmla="*/ 113 h 383"/>
              <a:gd name="T32" fmla="*/ 163 w 280"/>
              <a:gd name="T3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383">
                <a:moveTo>
                  <a:pt x="163" y="0"/>
                </a:moveTo>
                <a:cubicBezTo>
                  <a:pt x="163" y="0"/>
                  <a:pt x="150" y="62"/>
                  <a:pt x="133" y="83"/>
                </a:cubicBezTo>
                <a:cubicBezTo>
                  <a:pt x="116" y="103"/>
                  <a:pt x="88" y="130"/>
                  <a:pt x="88" y="130"/>
                </a:cubicBezTo>
                <a:cubicBezTo>
                  <a:pt x="88" y="130"/>
                  <a:pt x="117" y="145"/>
                  <a:pt x="126" y="138"/>
                </a:cubicBezTo>
                <a:cubicBezTo>
                  <a:pt x="113" y="163"/>
                  <a:pt x="108" y="180"/>
                  <a:pt x="94" y="190"/>
                </a:cubicBezTo>
                <a:cubicBezTo>
                  <a:pt x="81" y="200"/>
                  <a:pt x="40" y="235"/>
                  <a:pt x="40" y="235"/>
                </a:cubicBezTo>
                <a:cubicBezTo>
                  <a:pt x="40" y="235"/>
                  <a:pt x="65" y="253"/>
                  <a:pt x="81" y="245"/>
                </a:cubicBezTo>
                <a:cubicBezTo>
                  <a:pt x="70" y="252"/>
                  <a:pt x="54" y="299"/>
                  <a:pt x="0" y="318"/>
                </a:cubicBezTo>
                <a:cubicBezTo>
                  <a:pt x="47" y="349"/>
                  <a:pt x="280" y="383"/>
                  <a:pt x="280" y="379"/>
                </a:cubicBezTo>
                <a:cubicBezTo>
                  <a:pt x="280" y="375"/>
                  <a:pt x="243" y="339"/>
                  <a:pt x="231" y="312"/>
                </a:cubicBezTo>
                <a:cubicBezTo>
                  <a:pt x="219" y="285"/>
                  <a:pt x="218" y="260"/>
                  <a:pt x="218" y="260"/>
                </a:cubicBezTo>
                <a:cubicBezTo>
                  <a:pt x="218" y="260"/>
                  <a:pt x="245" y="273"/>
                  <a:pt x="264" y="268"/>
                </a:cubicBezTo>
                <a:cubicBezTo>
                  <a:pt x="254" y="257"/>
                  <a:pt x="240" y="238"/>
                  <a:pt x="226" y="208"/>
                </a:cubicBezTo>
                <a:cubicBezTo>
                  <a:pt x="212" y="178"/>
                  <a:pt x="205" y="142"/>
                  <a:pt x="205" y="142"/>
                </a:cubicBezTo>
                <a:cubicBezTo>
                  <a:pt x="205" y="142"/>
                  <a:pt x="237" y="157"/>
                  <a:pt x="257" y="155"/>
                </a:cubicBezTo>
                <a:cubicBezTo>
                  <a:pt x="237" y="143"/>
                  <a:pt x="225" y="131"/>
                  <a:pt x="212" y="113"/>
                </a:cubicBezTo>
                <a:cubicBezTo>
                  <a:pt x="198" y="94"/>
                  <a:pt x="163" y="0"/>
                  <a:pt x="163"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8310135" y="5449514"/>
            <a:ext cx="847725" cy="1103313"/>
          </a:xfrm>
          <a:custGeom>
            <a:avLst/>
            <a:gdLst>
              <a:gd name="T0" fmla="*/ 109 w 200"/>
              <a:gd name="T1" fmla="*/ 0 h 260"/>
              <a:gd name="T2" fmla="*/ 124 w 200"/>
              <a:gd name="T3" fmla="*/ 60 h 260"/>
              <a:gd name="T4" fmla="*/ 152 w 200"/>
              <a:gd name="T5" fmla="*/ 96 h 260"/>
              <a:gd name="T6" fmla="*/ 125 w 200"/>
              <a:gd name="T7" fmla="*/ 99 h 260"/>
              <a:gd name="T8" fmla="*/ 143 w 200"/>
              <a:gd name="T9" fmla="*/ 138 h 260"/>
              <a:gd name="T10" fmla="*/ 178 w 200"/>
              <a:gd name="T11" fmla="*/ 173 h 260"/>
              <a:gd name="T12" fmla="*/ 149 w 200"/>
              <a:gd name="T13" fmla="*/ 177 h 260"/>
              <a:gd name="T14" fmla="*/ 200 w 200"/>
              <a:gd name="T15" fmla="*/ 234 h 260"/>
              <a:gd name="T16" fmla="*/ 0 w 200"/>
              <a:gd name="T17" fmla="*/ 257 h 260"/>
              <a:gd name="T18" fmla="*/ 39 w 200"/>
              <a:gd name="T19" fmla="*/ 214 h 260"/>
              <a:gd name="T20" fmla="*/ 52 w 200"/>
              <a:gd name="T21" fmla="*/ 178 h 260"/>
              <a:gd name="T22" fmla="*/ 19 w 200"/>
              <a:gd name="T23" fmla="*/ 181 h 260"/>
              <a:gd name="T24" fmla="*/ 50 w 200"/>
              <a:gd name="T25" fmla="*/ 141 h 260"/>
              <a:gd name="T26" fmla="*/ 69 w 200"/>
              <a:gd name="T27" fmla="*/ 97 h 260"/>
              <a:gd name="T28" fmla="*/ 32 w 200"/>
              <a:gd name="T29" fmla="*/ 102 h 260"/>
              <a:gd name="T30" fmla="*/ 66 w 200"/>
              <a:gd name="T31" fmla="*/ 76 h 260"/>
              <a:gd name="T32" fmla="*/ 109 w 200"/>
              <a:gd name="T3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0">
                <a:moveTo>
                  <a:pt x="109" y="0"/>
                </a:moveTo>
                <a:cubicBezTo>
                  <a:pt x="109" y="0"/>
                  <a:pt x="113" y="45"/>
                  <a:pt x="124" y="60"/>
                </a:cubicBezTo>
                <a:cubicBezTo>
                  <a:pt x="135" y="75"/>
                  <a:pt x="152" y="96"/>
                  <a:pt x="152" y="96"/>
                </a:cubicBezTo>
                <a:cubicBezTo>
                  <a:pt x="152" y="96"/>
                  <a:pt x="130" y="105"/>
                  <a:pt x="125" y="99"/>
                </a:cubicBezTo>
                <a:cubicBezTo>
                  <a:pt x="132" y="118"/>
                  <a:pt x="134" y="130"/>
                  <a:pt x="143" y="138"/>
                </a:cubicBezTo>
                <a:cubicBezTo>
                  <a:pt x="152" y="146"/>
                  <a:pt x="178" y="173"/>
                  <a:pt x="178" y="173"/>
                </a:cubicBezTo>
                <a:cubicBezTo>
                  <a:pt x="178" y="173"/>
                  <a:pt x="160" y="185"/>
                  <a:pt x="149" y="177"/>
                </a:cubicBezTo>
                <a:cubicBezTo>
                  <a:pt x="156" y="183"/>
                  <a:pt x="164" y="218"/>
                  <a:pt x="200" y="234"/>
                </a:cubicBezTo>
                <a:cubicBezTo>
                  <a:pt x="165" y="253"/>
                  <a:pt x="0" y="260"/>
                  <a:pt x="0" y="257"/>
                </a:cubicBezTo>
                <a:cubicBezTo>
                  <a:pt x="0" y="255"/>
                  <a:pt x="28" y="232"/>
                  <a:pt x="39" y="214"/>
                </a:cubicBezTo>
                <a:cubicBezTo>
                  <a:pt x="49" y="196"/>
                  <a:pt x="52" y="178"/>
                  <a:pt x="52" y="178"/>
                </a:cubicBezTo>
                <a:cubicBezTo>
                  <a:pt x="52" y="178"/>
                  <a:pt x="32" y="186"/>
                  <a:pt x="19" y="181"/>
                </a:cubicBezTo>
                <a:cubicBezTo>
                  <a:pt x="27" y="174"/>
                  <a:pt x="38" y="161"/>
                  <a:pt x="50" y="141"/>
                </a:cubicBezTo>
                <a:cubicBezTo>
                  <a:pt x="62" y="121"/>
                  <a:pt x="69" y="97"/>
                  <a:pt x="69" y="97"/>
                </a:cubicBezTo>
                <a:cubicBezTo>
                  <a:pt x="69" y="97"/>
                  <a:pt x="45" y="105"/>
                  <a:pt x="32" y="102"/>
                </a:cubicBezTo>
                <a:cubicBezTo>
                  <a:pt x="47" y="95"/>
                  <a:pt x="56" y="88"/>
                  <a:pt x="66" y="76"/>
                </a:cubicBezTo>
                <a:cubicBezTo>
                  <a:pt x="77" y="64"/>
                  <a:pt x="109" y="0"/>
                  <a:pt x="10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0" name="组合 29"/>
          <p:cNvGrpSpPr/>
          <p:nvPr/>
        </p:nvGrpSpPr>
        <p:grpSpPr>
          <a:xfrm>
            <a:off x="9356724" y="5275656"/>
            <a:ext cx="887413" cy="1277171"/>
            <a:chOff x="3451225" y="4731545"/>
            <a:chExt cx="1279524" cy="1841500"/>
          </a:xfrm>
        </p:grpSpPr>
        <p:sp>
          <p:nvSpPr>
            <p:cNvPr id="21" name="Freeform 23"/>
            <p:cNvSpPr/>
            <p:nvPr/>
          </p:nvSpPr>
          <p:spPr bwMode="auto">
            <a:xfrm>
              <a:off x="3455987" y="6377782"/>
              <a:ext cx="0" cy="7938"/>
            </a:xfrm>
            <a:custGeom>
              <a:avLst/>
              <a:gdLst>
                <a:gd name="T0" fmla="*/ 0 h 2"/>
                <a:gd name="T1" fmla="*/ 0 h 2"/>
              </a:gdLst>
              <a:ahLst/>
              <a:cxnLst>
                <a:cxn ang="0">
                  <a:pos x="0" y="T0"/>
                </a:cxn>
                <a:cxn ang="0">
                  <a:pos x="0" y="T1"/>
                </a:cxn>
              </a:cxnLst>
              <a:rect l="0" t="0" r="r" b="b"/>
              <a:pathLst>
                <a:path h="2">
                  <a:moveTo>
                    <a:pt x="0" y="0"/>
                  </a:moveTo>
                  <a:cubicBezTo>
                    <a:pt x="0" y="0"/>
                    <a:pt x="0" y="2"/>
                    <a:pt x="0" y="0"/>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3451225" y="4731545"/>
              <a:ext cx="881062" cy="1684338"/>
            </a:xfrm>
            <a:custGeom>
              <a:avLst/>
              <a:gdLst>
                <a:gd name="T0" fmla="*/ 62 w 208"/>
                <a:gd name="T1" fmla="*/ 211 h 397"/>
                <a:gd name="T2" fmla="*/ 208 w 208"/>
                <a:gd name="T3" fmla="*/ 4 h 397"/>
                <a:gd name="T4" fmla="*/ 205 w 208"/>
                <a:gd name="T5" fmla="*/ 0 h 397"/>
                <a:gd name="T6" fmla="*/ 22 w 208"/>
                <a:gd name="T7" fmla="*/ 259 h 397"/>
                <a:gd name="T8" fmla="*/ 0 w 208"/>
                <a:gd name="T9" fmla="*/ 392 h 397"/>
                <a:gd name="T10" fmla="*/ 30 w 208"/>
                <a:gd name="T11" fmla="*/ 397 h 397"/>
                <a:gd name="T12" fmla="*/ 62 w 208"/>
                <a:gd name="T13" fmla="*/ 211 h 397"/>
              </a:gdLst>
              <a:ahLst/>
              <a:cxnLst>
                <a:cxn ang="0">
                  <a:pos x="T0" y="T1"/>
                </a:cxn>
                <a:cxn ang="0">
                  <a:pos x="T2" y="T3"/>
                </a:cxn>
                <a:cxn ang="0">
                  <a:pos x="T4" y="T5"/>
                </a:cxn>
                <a:cxn ang="0">
                  <a:pos x="T6" y="T7"/>
                </a:cxn>
                <a:cxn ang="0">
                  <a:pos x="T8" y="T9"/>
                </a:cxn>
                <a:cxn ang="0">
                  <a:pos x="T10" y="T11"/>
                </a:cxn>
                <a:cxn ang="0">
                  <a:pos x="T12" y="T13"/>
                </a:cxn>
              </a:cxnLst>
              <a:rect l="0" t="0" r="r" b="b"/>
              <a:pathLst>
                <a:path w="208" h="397">
                  <a:moveTo>
                    <a:pt x="62" y="211"/>
                  </a:moveTo>
                  <a:cubicBezTo>
                    <a:pt x="78" y="107"/>
                    <a:pt x="183" y="24"/>
                    <a:pt x="208" y="4"/>
                  </a:cubicBezTo>
                  <a:cubicBezTo>
                    <a:pt x="208" y="3"/>
                    <a:pt x="206" y="2"/>
                    <a:pt x="205" y="0"/>
                  </a:cubicBezTo>
                  <a:cubicBezTo>
                    <a:pt x="181" y="17"/>
                    <a:pt x="44" y="125"/>
                    <a:pt x="22" y="259"/>
                  </a:cubicBezTo>
                  <a:cubicBezTo>
                    <a:pt x="6" y="360"/>
                    <a:pt x="1" y="388"/>
                    <a:pt x="0" y="392"/>
                  </a:cubicBezTo>
                  <a:cubicBezTo>
                    <a:pt x="30" y="397"/>
                    <a:pt x="30" y="397"/>
                    <a:pt x="30" y="397"/>
                  </a:cubicBezTo>
                  <a:cubicBezTo>
                    <a:pt x="30" y="397"/>
                    <a:pt x="49" y="293"/>
                    <a:pt x="62" y="211"/>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3573462" y="4747420"/>
              <a:ext cx="1157287" cy="1825625"/>
            </a:xfrm>
            <a:custGeom>
              <a:avLst/>
              <a:gdLst>
                <a:gd name="T0" fmla="*/ 255 w 273"/>
                <a:gd name="T1" fmla="*/ 247 h 430"/>
                <a:gd name="T2" fmla="*/ 180 w 273"/>
                <a:gd name="T3" fmla="*/ 2 h 430"/>
                <a:gd name="T4" fmla="*/ 179 w 273"/>
                <a:gd name="T5" fmla="*/ 0 h 430"/>
                <a:gd name="T6" fmla="*/ 178 w 273"/>
                <a:gd name="T7" fmla="*/ 1 h 430"/>
                <a:gd name="T8" fmla="*/ 30 w 273"/>
                <a:gd name="T9" fmla="*/ 211 h 430"/>
                <a:gd name="T10" fmla="*/ 0 w 273"/>
                <a:gd name="T11" fmla="*/ 393 h 430"/>
                <a:gd name="T12" fmla="*/ 111 w 273"/>
                <a:gd name="T13" fmla="*/ 411 h 430"/>
                <a:gd name="T14" fmla="*/ 116 w 273"/>
                <a:gd name="T15" fmla="*/ 412 h 430"/>
                <a:gd name="T16" fmla="*/ 227 w 273"/>
                <a:gd name="T17" fmla="*/ 430 h 430"/>
                <a:gd name="T18" fmla="*/ 255 w 273"/>
                <a:gd name="T19" fmla="*/ 2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430">
                  <a:moveTo>
                    <a:pt x="255" y="247"/>
                  </a:moveTo>
                  <a:cubicBezTo>
                    <a:pt x="273" y="139"/>
                    <a:pt x="194" y="21"/>
                    <a:pt x="180" y="2"/>
                  </a:cubicBezTo>
                  <a:cubicBezTo>
                    <a:pt x="180" y="1"/>
                    <a:pt x="180" y="1"/>
                    <a:pt x="179" y="0"/>
                  </a:cubicBezTo>
                  <a:cubicBezTo>
                    <a:pt x="179" y="0"/>
                    <a:pt x="178" y="1"/>
                    <a:pt x="178" y="1"/>
                  </a:cubicBezTo>
                  <a:cubicBezTo>
                    <a:pt x="159" y="15"/>
                    <a:pt x="47" y="102"/>
                    <a:pt x="30" y="211"/>
                  </a:cubicBezTo>
                  <a:cubicBezTo>
                    <a:pt x="11" y="330"/>
                    <a:pt x="0" y="393"/>
                    <a:pt x="0" y="393"/>
                  </a:cubicBezTo>
                  <a:cubicBezTo>
                    <a:pt x="111" y="411"/>
                    <a:pt x="111" y="411"/>
                    <a:pt x="111" y="411"/>
                  </a:cubicBezTo>
                  <a:cubicBezTo>
                    <a:pt x="116" y="412"/>
                    <a:pt x="116" y="412"/>
                    <a:pt x="116" y="412"/>
                  </a:cubicBezTo>
                  <a:cubicBezTo>
                    <a:pt x="227" y="430"/>
                    <a:pt x="227" y="430"/>
                    <a:pt x="227" y="430"/>
                  </a:cubicBezTo>
                  <a:cubicBezTo>
                    <a:pt x="227" y="430"/>
                    <a:pt x="236" y="366"/>
                    <a:pt x="255" y="247"/>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3646487" y="4866482"/>
              <a:ext cx="1003300" cy="1612900"/>
            </a:xfrm>
            <a:custGeom>
              <a:avLst/>
              <a:gdLst>
                <a:gd name="T0" fmla="*/ 199 w 237"/>
                <a:gd name="T1" fmla="*/ 380 h 380"/>
                <a:gd name="T2" fmla="*/ 0 w 237"/>
                <a:gd name="T3" fmla="*/ 348 h 380"/>
                <a:gd name="T4" fmla="*/ 3 w 237"/>
                <a:gd name="T5" fmla="*/ 335 h 380"/>
                <a:gd name="T6" fmla="*/ 27 w 237"/>
                <a:gd name="T7" fmla="*/ 187 h 380"/>
                <a:gd name="T8" fmla="*/ 147 w 237"/>
                <a:gd name="T9" fmla="*/ 9 h 380"/>
                <a:gd name="T10" fmla="*/ 158 w 237"/>
                <a:gd name="T11" fmla="*/ 0 h 380"/>
                <a:gd name="T12" fmla="*/ 165 w 237"/>
                <a:gd name="T13" fmla="*/ 12 h 380"/>
                <a:gd name="T14" fmla="*/ 224 w 237"/>
                <a:gd name="T15" fmla="*/ 218 h 380"/>
                <a:gd name="T16" fmla="*/ 201 w 237"/>
                <a:gd name="T17" fmla="*/ 367 h 380"/>
                <a:gd name="T18" fmla="*/ 199 w 237"/>
                <a:gd name="T19" fmla="*/ 380 h 380"/>
                <a:gd name="T20" fmla="*/ 29 w 237"/>
                <a:gd name="T21" fmla="*/ 327 h 380"/>
                <a:gd name="T22" fmla="*/ 178 w 237"/>
                <a:gd name="T23" fmla="*/ 351 h 380"/>
                <a:gd name="T24" fmla="*/ 199 w 237"/>
                <a:gd name="T25" fmla="*/ 214 h 380"/>
                <a:gd name="T26" fmla="*/ 152 w 237"/>
                <a:gd name="T27" fmla="*/ 38 h 380"/>
                <a:gd name="T28" fmla="*/ 52 w 237"/>
                <a:gd name="T29" fmla="*/ 191 h 380"/>
                <a:gd name="T30" fmla="*/ 29 w 237"/>
                <a:gd name="T31" fmla="*/ 32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380">
                  <a:moveTo>
                    <a:pt x="199" y="380"/>
                  </a:moveTo>
                  <a:cubicBezTo>
                    <a:pt x="0" y="348"/>
                    <a:pt x="0" y="348"/>
                    <a:pt x="0" y="348"/>
                  </a:cubicBezTo>
                  <a:cubicBezTo>
                    <a:pt x="3" y="335"/>
                    <a:pt x="3" y="335"/>
                    <a:pt x="3" y="335"/>
                  </a:cubicBezTo>
                  <a:cubicBezTo>
                    <a:pt x="7" y="312"/>
                    <a:pt x="15" y="261"/>
                    <a:pt x="27" y="187"/>
                  </a:cubicBezTo>
                  <a:cubicBezTo>
                    <a:pt x="40" y="105"/>
                    <a:pt x="115" y="35"/>
                    <a:pt x="147" y="9"/>
                  </a:cubicBezTo>
                  <a:cubicBezTo>
                    <a:pt x="158" y="0"/>
                    <a:pt x="158" y="0"/>
                    <a:pt x="158" y="0"/>
                  </a:cubicBezTo>
                  <a:cubicBezTo>
                    <a:pt x="165" y="12"/>
                    <a:pt x="165" y="12"/>
                    <a:pt x="165" y="12"/>
                  </a:cubicBezTo>
                  <a:cubicBezTo>
                    <a:pt x="187" y="47"/>
                    <a:pt x="237" y="136"/>
                    <a:pt x="224" y="218"/>
                  </a:cubicBezTo>
                  <a:cubicBezTo>
                    <a:pt x="212" y="292"/>
                    <a:pt x="204" y="343"/>
                    <a:pt x="201" y="367"/>
                  </a:cubicBezTo>
                  <a:lnTo>
                    <a:pt x="199" y="380"/>
                  </a:lnTo>
                  <a:close/>
                  <a:moveTo>
                    <a:pt x="29" y="327"/>
                  </a:moveTo>
                  <a:cubicBezTo>
                    <a:pt x="178" y="351"/>
                    <a:pt x="178" y="351"/>
                    <a:pt x="178" y="351"/>
                  </a:cubicBezTo>
                  <a:cubicBezTo>
                    <a:pt x="182" y="324"/>
                    <a:pt x="189" y="278"/>
                    <a:pt x="199" y="214"/>
                  </a:cubicBezTo>
                  <a:cubicBezTo>
                    <a:pt x="210" y="149"/>
                    <a:pt x="174" y="76"/>
                    <a:pt x="152" y="38"/>
                  </a:cubicBezTo>
                  <a:cubicBezTo>
                    <a:pt x="119" y="67"/>
                    <a:pt x="62" y="125"/>
                    <a:pt x="52" y="191"/>
                  </a:cubicBezTo>
                  <a:cubicBezTo>
                    <a:pt x="41" y="254"/>
                    <a:pt x="34" y="300"/>
                    <a:pt x="29" y="32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4035425" y="5355432"/>
              <a:ext cx="347662" cy="350838"/>
            </a:xfrm>
            <a:custGeom>
              <a:avLst/>
              <a:gdLst>
                <a:gd name="T0" fmla="*/ 79 w 82"/>
                <a:gd name="T1" fmla="*/ 48 h 83"/>
                <a:gd name="T2" fmla="*/ 35 w 82"/>
                <a:gd name="T3" fmla="*/ 79 h 83"/>
                <a:gd name="T4" fmla="*/ 3 w 82"/>
                <a:gd name="T5" fmla="*/ 35 h 83"/>
                <a:gd name="T6" fmla="*/ 47 w 82"/>
                <a:gd name="T7" fmla="*/ 4 h 83"/>
                <a:gd name="T8" fmla="*/ 79 w 82"/>
                <a:gd name="T9" fmla="*/ 48 h 83"/>
              </a:gdLst>
              <a:ahLst/>
              <a:cxnLst>
                <a:cxn ang="0">
                  <a:pos x="T0" y="T1"/>
                </a:cxn>
                <a:cxn ang="0">
                  <a:pos x="T2" y="T3"/>
                </a:cxn>
                <a:cxn ang="0">
                  <a:pos x="T4" y="T5"/>
                </a:cxn>
                <a:cxn ang="0">
                  <a:pos x="T6" y="T7"/>
                </a:cxn>
                <a:cxn ang="0">
                  <a:pos x="T8" y="T9"/>
                </a:cxn>
              </a:cxnLst>
              <a:rect l="0" t="0" r="r" b="b"/>
              <a:pathLst>
                <a:path w="82" h="83">
                  <a:moveTo>
                    <a:pt x="79" y="48"/>
                  </a:moveTo>
                  <a:cubicBezTo>
                    <a:pt x="75" y="68"/>
                    <a:pt x="56" y="83"/>
                    <a:pt x="35" y="79"/>
                  </a:cubicBezTo>
                  <a:cubicBezTo>
                    <a:pt x="14" y="76"/>
                    <a:pt x="0" y="56"/>
                    <a:pt x="3" y="35"/>
                  </a:cubicBezTo>
                  <a:cubicBezTo>
                    <a:pt x="6" y="15"/>
                    <a:pt x="26" y="0"/>
                    <a:pt x="47" y="4"/>
                  </a:cubicBezTo>
                  <a:cubicBezTo>
                    <a:pt x="68" y="7"/>
                    <a:pt x="82" y="27"/>
                    <a:pt x="79" y="4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28"/>
          <p:cNvSpPr/>
          <p:nvPr/>
        </p:nvSpPr>
        <p:spPr bwMode="auto">
          <a:xfrm>
            <a:off x="8972550" y="5766595"/>
            <a:ext cx="3529012" cy="1111250"/>
          </a:xfrm>
          <a:custGeom>
            <a:avLst/>
            <a:gdLst>
              <a:gd name="T0" fmla="*/ 811 w 833"/>
              <a:gd name="T1" fmla="*/ 111 h 262"/>
              <a:gd name="T2" fmla="*/ 813 w 833"/>
              <a:gd name="T3" fmla="*/ 95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3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8 h 262"/>
              <a:gd name="T52" fmla="*/ 335 w 833"/>
              <a:gd name="T53" fmla="*/ 56 h 262"/>
              <a:gd name="T54" fmla="*/ 303 w 833"/>
              <a:gd name="T55" fmla="*/ 34 h 262"/>
              <a:gd name="T56" fmla="*/ 258 w 833"/>
              <a:gd name="T57" fmla="*/ 66 h 262"/>
              <a:gd name="T58" fmla="*/ 218 w 833"/>
              <a:gd name="T59" fmla="*/ 65 h 262"/>
              <a:gd name="T60" fmla="*/ 180 w 833"/>
              <a:gd name="T61" fmla="*/ 9 h 262"/>
              <a:gd name="T62" fmla="*/ 150 w 833"/>
              <a:gd name="T63" fmla="*/ 104 h 262"/>
              <a:gd name="T64" fmla="*/ 154 w 833"/>
              <a:gd name="T65" fmla="*/ 58 h 262"/>
              <a:gd name="T66" fmla="*/ 128 w 833"/>
              <a:gd name="T67" fmla="*/ 96 h 262"/>
              <a:gd name="T68" fmla="*/ 75 w 833"/>
              <a:gd name="T69" fmla="*/ 111 h 262"/>
              <a:gd name="T70" fmla="*/ 48 w 833"/>
              <a:gd name="T71" fmla="*/ 121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1" y="111"/>
                </a:cubicBezTo>
                <a:cubicBezTo>
                  <a:pt x="813" y="107"/>
                  <a:pt x="816" y="103"/>
                  <a:pt x="818" y="98"/>
                </a:cubicBezTo>
                <a:cubicBezTo>
                  <a:pt x="817" y="97"/>
                  <a:pt x="815" y="96"/>
                  <a:pt x="813" y="95"/>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8"/>
                </a:cubicBezTo>
                <a:cubicBezTo>
                  <a:pt x="752" y="150"/>
                  <a:pt x="751" y="141"/>
                  <a:pt x="750" y="133"/>
                </a:cubicBezTo>
                <a:cubicBezTo>
                  <a:pt x="735" y="135"/>
                  <a:pt x="734" y="126"/>
                  <a:pt x="738" y="116"/>
                </a:cubicBezTo>
                <a:cubicBezTo>
                  <a:pt x="746" y="95"/>
                  <a:pt x="755" y="75"/>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6"/>
                  <a:pt x="642" y="69"/>
                  <a:pt x="634" y="103"/>
                </a:cubicBezTo>
                <a:cubicBezTo>
                  <a:pt x="606" y="93"/>
                  <a:pt x="629" y="76"/>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3"/>
                </a:cubicBezTo>
                <a:cubicBezTo>
                  <a:pt x="504" y="83"/>
                  <a:pt x="496" y="93"/>
                  <a:pt x="488" y="103"/>
                </a:cubicBezTo>
                <a:cubicBezTo>
                  <a:pt x="459" y="84"/>
                  <a:pt x="478" y="63"/>
                  <a:pt x="491" y="40"/>
                </a:cubicBezTo>
                <a:cubicBezTo>
                  <a:pt x="482" y="45"/>
                  <a:pt x="477" y="47"/>
                  <a:pt x="469" y="52"/>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2"/>
                  <a:pt x="428" y="60"/>
                </a:cubicBezTo>
                <a:cubicBezTo>
                  <a:pt x="420" y="70"/>
                  <a:pt x="416" y="75"/>
                  <a:pt x="410" y="84"/>
                </a:cubicBezTo>
                <a:cubicBezTo>
                  <a:pt x="411" y="63"/>
                  <a:pt x="412" y="47"/>
                  <a:pt x="413" y="28"/>
                </a:cubicBezTo>
                <a:cubicBezTo>
                  <a:pt x="403" y="53"/>
                  <a:pt x="394" y="76"/>
                  <a:pt x="384" y="100"/>
                </a:cubicBezTo>
                <a:cubicBezTo>
                  <a:pt x="359" y="90"/>
                  <a:pt x="359" y="76"/>
                  <a:pt x="371" y="56"/>
                </a:cubicBezTo>
                <a:cubicBezTo>
                  <a:pt x="365" y="60"/>
                  <a:pt x="363" y="61"/>
                  <a:pt x="357" y="66"/>
                </a:cubicBezTo>
                <a:cubicBezTo>
                  <a:pt x="361" y="42"/>
                  <a:pt x="365" y="21"/>
                  <a:pt x="368" y="1"/>
                </a:cubicBezTo>
                <a:cubicBezTo>
                  <a:pt x="367" y="0"/>
                  <a:pt x="366" y="0"/>
                  <a:pt x="365" y="0"/>
                </a:cubicBezTo>
                <a:cubicBezTo>
                  <a:pt x="358" y="26"/>
                  <a:pt x="351" y="52"/>
                  <a:pt x="344" y="78"/>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6"/>
                  <a:pt x="259" y="72"/>
                  <a:pt x="258" y="66"/>
                </a:cubicBezTo>
                <a:cubicBezTo>
                  <a:pt x="252" y="73"/>
                  <a:pt x="247" y="78"/>
                  <a:pt x="245" y="81"/>
                </a:cubicBezTo>
                <a:cubicBezTo>
                  <a:pt x="234" y="75"/>
                  <a:pt x="226" y="70"/>
                  <a:pt x="218" y="65"/>
                </a:cubicBezTo>
                <a:cubicBezTo>
                  <a:pt x="209" y="77"/>
                  <a:pt x="201" y="89"/>
                  <a:pt x="190" y="103"/>
                </a:cubicBezTo>
                <a:cubicBezTo>
                  <a:pt x="174" y="69"/>
                  <a:pt x="174" y="40"/>
                  <a:pt x="180" y="9"/>
                </a:cubicBezTo>
                <a:cubicBezTo>
                  <a:pt x="172" y="35"/>
                  <a:pt x="168" y="63"/>
                  <a:pt x="162" y="90"/>
                </a:cubicBezTo>
                <a:cubicBezTo>
                  <a:pt x="161" y="95"/>
                  <a:pt x="154" y="100"/>
                  <a:pt x="150" y="104"/>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1"/>
                </a:cubicBezTo>
                <a:cubicBezTo>
                  <a:pt x="40" y="114"/>
                  <a:pt x="34" y="110"/>
                  <a:pt x="29" y="105"/>
                </a:cubicBezTo>
                <a:cubicBezTo>
                  <a:pt x="44" y="121"/>
                  <a:pt x="48" y="138"/>
                  <a:pt x="37" y="160"/>
                </a:cubicBezTo>
                <a:cubicBezTo>
                  <a:pt x="30" y="149"/>
                  <a:pt x="24" y="139"/>
                  <a:pt x="17" y="130"/>
                </a:cubicBezTo>
                <a:cubicBezTo>
                  <a:pt x="16" y="131"/>
                  <a:pt x="15" y="131"/>
                  <a:pt x="14" y="132"/>
                </a:cubicBezTo>
                <a:cubicBezTo>
                  <a:pt x="20" y="149"/>
                  <a:pt x="27" y="166"/>
                  <a:pt x="33" y="183"/>
                </a:cubicBezTo>
                <a:cubicBezTo>
                  <a:pt x="31" y="184"/>
                  <a:pt x="30" y="184"/>
                  <a:pt x="28" y="185"/>
                </a:cubicBezTo>
                <a:cubicBezTo>
                  <a:pt x="25" y="180"/>
                  <a:pt x="21" y="174"/>
                  <a:pt x="17" y="169"/>
                </a:cubicBezTo>
                <a:cubicBezTo>
                  <a:pt x="14" y="164"/>
                  <a:pt x="10" y="160"/>
                  <a:pt x="6" y="155"/>
                </a:cubicBezTo>
                <a:cubicBezTo>
                  <a:pt x="15" y="181"/>
                  <a:pt x="22" y="205"/>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5764212" y="5822157"/>
            <a:ext cx="3530600" cy="1111250"/>
          </a:xfrm>
          <a:custGeom>
            <a:avLst/>
            <a:gdLst>
              <a:gd name="T0" fmla="*/ 810 w 833"/>
              <a:gd name="T1" fmla="*/ 112 h 262"/>
              <a:gd name="T2" fmla="*/ 813 w 833"/>
              <a:gd name="T3" fmla="*/ 96 h 262"/>
              <a:gd name="T4" fmla="*/ 780 w 833"/>
              <a:gd name="T5" fmla="*/ 106 h 262"/>
              <a:gd name="T6" fmla="*/ 758 w 833"/>
              <a:gd name="T7" fmla="*/ 159 h 262"/>
              <a:gd name="T8" fmla="*/ 749 w 833"/>
              <a:gd name="T9" fmla="*/ 133 h 262"/>
              <a:gd name="T10" fmla="*/ 765 w 833"/>
              <a:gd name="T11" fmla="*/ 51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6 h 262"/>
              <a:gd name="T68" fmla="*/ 75 w 833"/>
              <a:gd name="T69" fmla="*/ 112 h 262"/>
              <a:gd name="T70" fmla="*/ 47 w 833"/>
              <a:gd name="T71" fmla="*/ 122 h 262"/>
              <a:gd name="T72" fmla="*/ 36 w 833"/>
              <a:gd name="T73" fmla="*/ 161 h 262"/>
              <a:gd name="T74" fmla="*/ 13 w 833"/>
              <a:gd name="T75" fmla="*/ 132 h 262"/>
              <a:gd name="T76" fmla="*/ 28 w 833"/>
              <a:gd name="T77" fmla="*/ 185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8"/>
                  <a:pt x="776" y="158"/>
                </a:cubicBezTo>
                <a:cubicBezTo>
                  <a:pt x="777" y="142"/>
                  <a:pt x="778" y="124"/>
                  <a:pt x="780" y="106"/>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1"/>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5"/>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3"/>
                  <a:pt x="540" y="70"/>
                  <a:pt x="540" y="58"/>
                </a:cubicBezTo>
                <a:cubicBezTo>
                  <a:pt x="534" y="63"/>
                  <a:pt x="527" y="69"/>
                  <a:pt x="519" y="76"/>
                </a:cubicBezTo>
                <a:cubicBezTo>
                  <a:pt x="518" y="86"/>
                  <a:pt x="516" y="96"/>
                  <a:pt x="515" y="111"/>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7"/>
                </a:cubicBezTo>
                <a:cubicBezTo>
                  <a:pt x="422" y="80"/>
                  <a:pt x="424" y="73"/>
                  <a:pt x="427" y="60"/>
                </a:cubicBezTo>
                <a:cubicBezTo>
                  <a:pt x="420" y="70"/>
                  <a:pt x="416" y="75"/>
                  <a:pt x="410" y="84"/>
                </a:cubicBezTo>
                <a:cubicBezTo>
                  <a:pt x="411" y="63"/>
                  <a:pt x="411" y="47"/>
                  <a:pt x="412" y="28"/>
                </a:cubicBezTo>
                <a:cubicBezTo>
                  <a:pt x="402" y="53"/>
                  <a:pt x="393" y="77"/>
                  <a:pt x="384" y="100"/>
                </a:cubicBezTo>
                <a:cubicBezTo>
                  <a:pt x="359" y="91"/>
                  <a:pt x="359" y="76"/>
                  <a:pt x="370" y="56"/>
                </a:cubicBezTo>
                <a:cubicBezTo>
                  <a:pt x="365" y="60"/>
                  <a:pt x="363" y="61"/>
                  <a:pt x="357" y="66"/>
                </a:cubicBezTo>
                <a:cubicBezTo>
                  <a:pt x="361" y="42"/>
                  <a:pt x="364" y="22"/>
                  <a:pt x="368" y="1"/>
                </a:cubicBezTo>
                <a:cubicBezTo>
                  <a:pt x="367" y="1"/>
                  <a:pt x="366" y="0"/>
                  <a:pt x="365" y="0"/>
                </a:cubicBezTo>
                <a:cubicBezTo>
                  <a:pt x="358" y="26"/>
                  <a:pt x="351" y="53"/>
                  <a:pt x="344" y="79"/>
                </a:cubicBezTo>
                <a:cubicBezTo>
                  <a:pt x="342" y="79"/>
                  <a:pt x="341" y="80"/>
                  <a:pt x="339" y="80"/>
                </a:cubicBezTo>
                <a:cubicBezTo>
                  <a:pt x="338" y="72"/>
                  <a:pt x="336" y="64"/>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5"/>
                  <a:pt x="154" y="100"/>
                  <a:pt x="150" y="105"/>
                </a:cubicBezTo>
                <a:cubicBezTo>
                  <a:pt x="147" y="98"/>
                  <a:pt x="142" y="91"/>
                  <a:pt x="143" y="85"/>
                </a:cubicBezTo>
                <a:cubicBezTo>
                  <a:pt x="144" y="76"/>
                  <a:pt x="150" y="68"/>
                  <a:pt x="153" y="59"/>
                </a:cubicBezTo>
                <a:cubicBezTo>
                  <a:pt x="152" y="58"/>
                  <a:pt x="152" y="58"/>
                  <a:pt x="151" y="57"/>
                </a:cubicBezTo>
                <a:cubicBezTo>
                  <a:pt x="143" y="70"/>
                  <a:pt x="136" y="83"/>
                  <a:pt x="128" y="96"/>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5"/>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2587625" y="5812632"/>
            <a:ext cx="3532187" cy="1108075"/>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158750" y="5847557"/>
            <a:ext cx="3533775" cy="1106488"/>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10687526" y="4964839"/>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3" name="Freeform 29"/>
          <p:cNvSpPr/>
          <p:nvPr/>
        </p:nvSpPr>
        <p:spPr bwMode="auto">
          <a:xfrm>
            <a:off x="6862284" y="5424512"/>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4" name="Freeform 30"/>
          <p:cNvSpPr/>
          <p:nvPr/>
        </p:nvSpPr>
        <p:spPr bwMode="auto">
          <a:xfrm>
            <a:off x="5610071" y="5716821"/>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5" name="Freeform 28"/>
          <p:cNvSpPr/>
          <p:nvPr/>
        </p:nvSpPr>
        <p:spPr bwMode="auto">
          <a:xfrm>
            <a:off x="1393093" y="5225393"/>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a:off x="557400" y="290400"/>
            <a:ext cx="3602354" cy="807063"/>
            <a:chOff x="557400" y="290400"/>
            <a:chExt cx="3602354" cy="807063"/>
          </a:xfrm>
        </p:grpSpPr>
        <p:pic>
          <p:nvPicPr>
            <p:cNvPr id="37" name="图片 36"/>
            <p:cNvPicPr>
              <a:picLocks noChangeAspect="1"/>
            </p:cNvPicPr>
            <p:nvPr/>
          </p:nvPicPr>
          <p:blipFill>
            <a:blip r:embed="rId3" cstate="email"/>
            <a:stretch>
              <a:fillRect/>
            </a:stretch>
          </p:blipFill>
          <p:spPr>
            <a:xfrm>
              <a:off x="557400" y="290400"/>
              <a:ext cx="776400" cy="776400"/>
            </a:xfrm>
            <a:prstGeom prst="rect">
              <a:avLst/>
            </a:prstGeom>
          </p:spPr>
        </p:pic>
        <p:sp>
          <p:nvSpPr>
            <p:cNvPr id="38" name="文本框 3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143247" y="207957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1" name="文本框 4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2" name="组合 41"/>
          <p:cNvGrpSpPr/>
          <p:nvPr/>
        </p:nvGrpSpPr>
        <p:grpSpPr>
          <a:xfrm>
            <a:off x="9143247" y="383217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5" name="组合 44"/>
          <p:cNvGrpSpPr/>
          <p:nvPr/>
        </p:nvGrpSpPr>
        <p:grpSpPr>
          <a:xfrm>
            <a:off x="1542297" y="225102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7" name="文本框 4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8" name="组合 47"/>
          <p:cNvGrpSpPr/>
          <p:nvPr/>
        </p:nvGrpSpPr>
        <p:grpSpPr>
          <a:xfrm>
            <a:off x="1542297" y="4003623"/>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4599" y="2152950"/>
            <a:ext cx="9747251" cy="2618315"/>
            <a:chOff x="1244599" y="1276650"/>
            <a:chExt cx="9747251" cy="2618315"/>
          </a:xfrm>
        </p:grpSpPr>
        <p:sp>
          <p:nvSpPr>
            <p:cNvPr id="71" name="五边形 70"/>
            <p:cNvSpPr/>
            <p:nvPr/>
          </p:nvSpPr>
          <p:spPr bwMode="auto">
            <a:xfrm rot="5400000">
              <a:off x="90106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2" name="五边形 71"/>
            <p:cNvSpPr/>
            <p:nvPr/>
          </p:nvSpPr>
          <p:spPr bwMode="auto">
            <a:xfrm rot="5400000" flipH="1">
              <a:off x="90963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8" name="虚尾箭头 67"/>
            <p:cNvSpPr/>
            <p:nvPr/>
          </p:nvSpPr>
          <p:spPr bwMode="auto">
            <a:xfrm rot="16200000">
              <a:off x="8771469" y="1793114"/>
              <a:ext cx="533400"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9" name="矩形 44"/>
            <p:cNvSpPr>
              <a:spLocks noChangeArrowheads="1"/>
            </p:cNvSpPr>
            <p:nvPr/>
          </p:nvSpPr>
          <p:spPr bwMode="auto">
            <a:xfrm>
              <a:off x="9359901" y="1761365"/>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64%</a:t>
              </a:r>
            </a:p>
          </p:txBody>
        </p:sp>
        <p:sp>
          <p:nvSpPr>
            <p:cNvPr id="70" name="Freeform 5598"/>
            <p:cNvSpPr>
              <a:spLocks noEditPoints="1"/>
            </p:cNvSpPr>
            <p:nvPr/>
          </p:nvSpPr>
          <p:spPr bwMode="auto">
            <a:xfrm>
              <a:off x="9072034" y="2624965"/>
              <a:ext cx="1164167" cy="992717"/>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26" name="五边形 125"/>
            <p:cNvSpPr/>
            <p:nvPr/>
          </p:nvSpPr>
          <p:spPr bwMode="auto">
            <a:xfrm rot="5400000">
              <a:off x="54419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7" name="五边形 126"/>
            <p:cNvSpPr/>
            <p:nvPr/>
          </p:nvSpPr>
          <p:spPr bwMode="auto">
            <a:xfrm rot="5400000" flipH="1">
              <a:off x="55276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5" name="虚尾箭头 74"/>
            <p:cNvSpPr/>
            <p:nvPr/>
          </p:nvSpPr>
          <p:spPr bwMode="auto">
            <a:xfrm rot="16200000">
              <a:off x="5195359"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4" name="矩形 43"/>
            <p:cNvSpPr>
              <a:spLocks noChangeArrowheads="1"/>
            </p:cNvSpPr>
            <p:nvPr/>
          </p:nvSpPr>
          <p:spPr bwMode="auto">
            <a:xfrm>
              <a:off x="5808134" y="176348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85%</a:t>
              </a:r>
            </a:p>
          </p:txBody>
        </p:sp>
        <p:sp>
          <p:nvSpPr>
            <p:cNvPr id="125" name="Freeform 5569"/>
            <p:cNvSpPr>
              <a:spLocks noEditPoints="1"/>
            </p:cNvSpPr>
            <p:nvPr/>
          </p:nvSpPr>
          <p:spPr bwMode="auto">
            <a:xfrm>
              <a:off x="5793318" y="2603798"/>
              <a:ext cx="685800" cy="1077384"/>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33" name="五边形 132"/>
            <p:cNvSpPr/>
            <p:nvPr/>
          </p:nvSpPr>
          <p:spPr bwMode="auto">
            <a:xfrm rot="5400000">
              <a:off x="1872192" y="1931757"/>
              <a:ext cx="1354666" cy="257174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4" name="五边形 133"/>
            <p:cNvSpPr/>
            <p:nvPr/>
          </p:nvSpPr>
          <p:spPr bwMode="auto">
            <a:xfrm rot="5400000" flipH="1">
              <a:off x="1957917" y="563332"/>
              <a:ext cx="1183216" cy="260985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0" name="虚尾箭头 129"/>
            <p:cNvSpPr/>
            <p:nvPr/>
          </p:nvSpPr>
          <p:spPr bwMode="auto">
            <a:xfrm rot="16200000">
              <a:off x="1622425"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1" name="矩形 42"/>
            <p:cNvSpPr>
              <a:spLocks noChangeArrowheads="1"/>
            </p:cNvSpPr>
            <p:nvPr/>
          </p:nvSpPr>
          <p:spPr bwMode="auto">
            <a:xfrm>
              <a:off x="2220384" y="170633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45%</a:t>
              </a:r>
            </a:p>
          </p:txBody>
        </p:sp>
        <p:sp>
          <p:nvSpPr>
            <p:cNvPr id="132" name="Freeform 5607"/>
            <p:cNvSpPr>
              <a:spLocks noEditPoints="1"/>
            </p:cNvSpPr>
            <p:nvPr/>
          </p:nvSpPr>
          <p:spPr bwMode="auto">
            <a:xfrm>
              <a:off x="2139951" y="2646132"/>
              <a:ext cx="819149" cy="1035051"/>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grpSp>
      <p:grpSp>
        <p:nvGrpSpPr>
          <p:cNvPr id="36" name="组合 35"/>
          <p:cNvGrpSpPr/>
          <p:nvPr/>
        </p:nvGrpSpPr>
        <p:grpSpPr>
          <a:xfrm>
            <a:off x="557400" y="290400"/>
            <a:ext cx="3602354" cy="807063"/>
            <a:chOff x="557400" y="290400"/>
            <a:chExt cx="3602354" cy="807063"/>
          </a:xfrm>
        </p:grpSpPr>
        <p:pic>
          <p:nvPicPr>
            <p:cNvPr id="37" name="图片 36"/>
            <p:cNvPicPr>
              <a:picLocks noChangeAspect="1"/>
            </p:cNvPicPr>
            <p:nvPr/>
          </p:nvPicPr>
          <p:blipFill>
            <a:blip r:embed="rId3" cstate="email"/>
            <a:stretch>
              <a:fillRect/>
            </a:stretch>
          </p:blipFill>
          <p:spPr>
            <a:xfrm>
              <a:off x="557400" y="290400"/>
              <a:ext cx="776400" cy="776400"/>
            </a:xfrm>
            <a:prstGeom prst="rect">
              <a:avLst/>
            </a:prstGeom>
          </p:spPr>
        </p:pic>
        <p:sp>
          <p:nvSpPr>
            <p:cNvPr id="38" name="文本框 3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542297" y="510852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5142747" y="510852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3" name="文本框 6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6" name="组合 75"/>
          <p:cNvGrpSpPr/>
          <p:nvPr/>
        </p:nvGrpSpPr>
        <p:grpSpPr>
          <a:xfrm>
            <a:off x="8743197" y="510852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2" name="组合 1"/>
          <p:cNvGrpSpPr/>
          <p:nvPr/>
        </p:nvGrpSpPr>
        <p:grpSpPr>
          <a:xfrm>
            <a:off x="2060575" y="1974850"/>
            <a:ext cx="8070850" cy="2041525"/>
            <a:chOff x="2060575" y="2146300"/>
            <a:chExt cx="8070850" cy="2041525"/>
          </a:xfrm>
        </p:grpSpPr>
        <p:sp>
          <p:nvSpPr>
            <p:cNvPr id="5" name="菱形 4"/>
            <p:cNvSpPr/>
            <p:nvPr/>
          </p:nvSpPr>
          <p:spPr>
            <a:xfrm>
              <a:off x="2060575" y="2484438"/>
              <a:ext cx="1366838" cy="1365250"/>
            </a:xfrm>
            <a:prstGeom prst="diamond">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7" name="菱形 6"/>
            <p:cNvSpPr/>
            <p:nvPr/>
          </p:nvSpPr>
          <p:spPr>
            <a:xfrm>
              <a:off x="3568700" y="2484438"/>
              <a:ext cx="1365250"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9" name="菱形 8"/>
            <p:cNvSpPr/>
            <p:nvPr/>
          </p:nvSpPr>
          <p:spPr>
            <a:xfrm>
              <a:off x="5075238" y="2146300"/>
              <a:ext cx="2041525" cy="2041525"/>
            </a:xfrm>
            <a:prstGeom prst="diamond">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0" name="菱形 9"/>
            <p:cNvSpPr/>
            <p:nvPr/>
          </p:nvSpPr>
          <p:spPr>
            <a:xfrm>
              <a:off x="7258050" y="2484438"/>
              <a:ext cx="1365250" cy="1365250"/>
            </a:xfrm>
            <a:prstGeom prst="diamond">
              <a:avLst/>
            </a:prstGeom>
            <a:solidFill>
              <a:schemeClr val="accent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1" name="菱形 10"/>
            <p:cNvSpPr/>
            <p:nvPr/>
          </p:nvSpPr>
          <p:spPr>
            <a:xfrm>
              <a:off x="8764588" y="2484438"/>
              <a:ext cx="1366837"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2" name="菱形 11"/>
            <p:cNvSpPr/>
            <p:nvPr/>
          </p:nvSpPr>
          <p:spPr>
            <a:xfrm>
              <a:off x="3236913" y="3330575"/>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3" name="菱形 12"/>
            <p:cNvSpPr/>
            <p:nvPr/>
          </p:nvSpPr>
          <p:spPr>
            <a:xfrm>
              <a:off x="4729163" y="2484438"/>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4" name="菱形 13"/>
            <p:cNvSpPr/>
            <p:nvPr/>
          </p:nvSpPr>
          <p:spPr>
            <a:xfrm>
              <a:off x="6931025" y="3327400"/>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5" name="菱形 14"/>
            <p:cNvSpPr/>
            <p:nvPr/>
          </p:nvSpPr>
          <p:spPr>
            <a:xfrm>
              <a:off x="8434388" y="2500313"/>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1" name="KSO_Shape"/>
            <p:cNvSpPr/>
            <p:nvPr/>
          </p:nvSpPr>
          <p:spPr bwMode="auto">
            <a:xfrm>
              <a:off x="2490788" y="286861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2" name="KSO_Shape"/>
            <p:cNvSpPr/>
            <p:nvPr/>
          </p:nvSpPr>
          <p:spPr bwMode="auto">
            <a:xfrm>
              <a:off x="4059238" y="290512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3" name="KSO_Shape"/>
            <p:cNvSpPr/>
            <p:nvPr/>
          </p:nvSpPr>
          <p:spPr bwMode="auto">
            <a:xfrm>
              <a:off x="5789613" y="286067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4" name="KSO_Shape"/>
            <p:cNvSpPr/>
            <p:nvPr/>
          </p:nvSpPr>
          <p:spPr bwMode="auto">
            <a:xfrm>
              <a:off x="7729538" y="295433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5" name="KSO_Shape"/>
            <p:cNvSpPr/>
            <p:nvPr/>
          </p:nvSpPr>
          <p:spPr>
            <a:xfrm>
              <a:off x="9240838" y="297021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grpSp>
      <p:grpSp>
        <p:nvGrpSpPr>
          <p:cNvPr id="28" name="组合 27"/>
          <p:cNvGrpSpPr/>
          <p:nvPr/>
        </p:nvGrpSpPr>
        <p:grpSpPr>
          <a:xfrm>
            <a:off x="557400" y="290400"/>
            <a:ext cx="3602354" cy="807063"/>
            <a:chOff x="557400" y="290400"/>
            <a:chExt cx="3602354" cy="807063"/>
          </a:xfrm>
        </p:grpSpPr>
        <p:pic>
          <p:nvPicPr>
            <p:cNvPr id="29" name="图片 28"/>
            <p:cNvPicPr>
              <a:picLocks noChangeAspect="1"/>
            </p:cNvPicPr>
            <p:nvPr/>
          </p:nvPicPr>
          <p:blipFill>
            <a:blip r:embed="rId3" cstate="email"/>
            <a:stretch>
              <a:fillRect/>
            </a:stretch>
          </p:blipFill>
          <p:spPr>
            <a:xfrm>
              <a:off x="557400" y="290400"/>
              <a:ext cx="776400" cy="776400"/>
            </a:xfrm>
            <a:prstGeom prst="rect">
              <a:avLst/>
            </a:prstGeom>
          </p:spPr>
        </p:pic>
        <p:sp>
          <p:nvSpPr>
            <p:cNvPr id="30" name="文本框 2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885197" y="47656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4990347" y="476562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7" name="组合 36"/>
          <p:cNvGrpSpPr/>
          <p:nvPr/>
        </p:nvGrpSpPr>
        <p:grpSpPr>
          <a:xfrm>
            <a:off x="8095497" y="4765623"/>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9100" y="1101725"/>
            <a:ext cx="4086225" cy="4686300"/>
            <a:chOff x="552450" y="1101725"/>
            <a:chExt cx="4086225" cy="4686300"/>
          </a:xfrm>
        </p:grpSpPr>
        <p:sp>
          <p:nvSpPr>
            <p:cNvPr id="11" name="MH_SubTitle_4"/>
            <p:cNvSpPr/>
            <p:nvPr/>
          </p:nvSpPr>
          <p:spPr>
            <a:xfrm>
              <a:off x="1325563" y="3141663"/>
              <a:ext cx="2519362" cy="59848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2" name="MH_SubTitle_3"/>
            <p:cNvSpPr/>
            <p:nvPr/>
          </p:nvSpPr>
          <p:spPr>
            <a:xfrm>
              <a:off x="1325563" y="3824288"/>
              <a:ext cx="2519362" cy="59848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3" name="MH_SubTitle_2"/>
            <p:cNvSpPr/>
            <p:nvPr/>
          </p:nvSpPr>
          <p:spPr>
            <a:xfrm>
              <a:off x="1325563" y="4506913"/>
              <a:ext cx="2519362" cy="59848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4" name="MH_SubTitle_1"/>
            <p:cNvSpPr/>
            <p:nvPr/>
          </p:nvSpPr>
          <p:spPr>
            <a:xfrm>
              <a:off x="1325563" y="5189538"/>
              <a:ext cx="2519362" cy="598487"/>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5" name="MH_SubTitle_5"/>
            <p:cNvSpPr/>
            <p:nvPr/>
          </p:nvSpPr>
          <p:spPr>
            <a:xfrm>
              <a:off x="552450" y="1101725"/>
              <a:ext cx="4086225" cy="1971675"/>
            </a:xfrm>
            <a:prstGeom prst="upArrow">
              <a:avLst>
                <a:gd name="adj1" fmla="val 61514"/>
                <a:gd name="adj2" fmla="val 83131"/>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16" name="组合 15"/>
          <p:cNvGrpSpPr/>
          <p:nvPr/>
        </p:nvGrpSpPr>
        <p:grpSpPr>
          <a:xfrm>
            <a:off x="557400" y="290400"/>
            <a:ext cx="3602354" cy="807063"/>
            <a:chOff x="557400" y="290400"/>
            <a:chExt cx="3602354" cy="807063"/>
          </a:xfrm>
        </p:grpSpPr>
        <p:pic>
          <p:nvPicPr>
            <p:cNvPr id="17" name="图片 16"/>
            <p:cNvPicPr>
              <a:picLocks noChangeAspect="1"/>
            </p:cNvPicPr>
            <p:nvPr/>
          </p:nvPicPr>
          <p:blipFill>
            <a:blip r:embed="rId3" cstate="email"/>
            <a:stretch>
              <a:fillRect/>
            </a:stretch>
          </p:blipFill>
          <p:spPr>
            <a:xfrm>
              <a:off x="557400" y="290400"/>
              <a:ext cx="776400" cy="776400"/>
            </a:xfrm>
            <a:prstGeom prst="rect">
              <a:avLst/>
            </a:prstGeom>
          </p:spPr>
        </p:pic>
        <p:sp>
          <p:nvSpPr>
            <p:cNvPr id="18" name="文本框 17"/>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561347" y="2231973"/>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1" name="文本框 2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2" name="组合 21"/>
          <p:cNvGrpSpPr/>
          <p:nvPr/>
        </p:nvGrpSpPr>
        <p:grpSpPr>
          <a:xfrm>
            <a:off x="1561347" y="413697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5" name="组合 24"/>
          <p:cNvGrpSpPr/>
          <p:nvPr/>
        </p:nvGrpSpPr>
        <p:grpSpPr>
          <a:xfrm>
            <a:off x="8990847" y="223197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990847" y="413697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活动经费预算</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04</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19150" y="1447800"/>
            <a:ext cx="7187929" cy="3550286"/>
            <a:chOff x="0" y="0"/>
            <a:chExt cx="7187929" cy="3550286"/>
          </a:xfrm>
        </p:grpSpPr>
        <p:grpSp>
          <p:nvGrpSpPr>
            <p:cNvPr id="269" name="组合 268"/>
            <p:cNvGrpSpPr/>
            <p:nvPr/>
          </p:nvGrpSpPr>
          <p:grpSpPr>
            <a:xfrm>
              <a:off x="1336811" y="0"/>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4163189" y="473970"/>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345731" y="1345966"/>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1854585" y="12595"/>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5809765" y="1039601"/>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4268448" y="1742293"/>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4" name="组合 213"/>
            <p:cNvGrpSpPr/>
            <p:nvPr/>
          </p:nvGrpSpPr>
          <p:grpSpPr>
            <a:xfrm>
              <a:off x="552410" y="2049825"/>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5153688" y="2012304"/>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248" name="组合 247"/>
            <p:cNvGrpSpPr/>
            <p:nvPr/>
          </p:nvGrpSpPr>
          <p:grpSpPr>
            <a:xfrm>
              <a:off x="6230666" y="1975524"/>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0" y="238906"/>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5908525" y="214511"/>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49" name="文本框 248"/>
          <p:cNvSpPr txBox="1"/>
          <p:nvPr/>
        </p:nvSpPr>
        <p:spPr>
          <a:xfrm>
            <a:off x="7666026" y="169378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01.</a:t>
            </a:r>
            <a:r>
              <a:rPr lang="zh-CN" altLang="en-US" sz="3600" b="1">
                <a:solidFill>
                  <a:schemeClr val="bg1"/>
                </a:solidFill>
                <a:latin typeface="微软雅黑" panose="020B0503020204020204" pitchFamily="34" charset="-122"/>
                <a:ea typeface="微软雅黑" panose="020B0503020204020204" pitchFamily="34" charset="-122"/>
              </a:rPr>
              <a:t>活动背景介绍</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0" name="文本框 249"/>
          <p:cNvSpPr txBox="1"/>
          <p:nvPr/>
        </p:nvSpPr>
        <p:spPr>
          <a:xfrm>
            <a:off x="7666026" y="277963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02.</a:t>
            </a:r>
            <a:r>
              <a:rPr lang="zh-CN" altLang="en-US" sz="3600" b="1">
                <a:solidFill>
                  <a:schemeClr val="bg1"/>
                </a:solidFill>
                <a:latin typeface="微软雅黑" panose="020B0503020204020204" pitchFamily="34" charset="-122"/>
                <a:ea typeface="微软雅黑" panose="020B0503020204020204" pitchFamily="34" charset="-122"/>
              </a:rPr>
              <a:t>活动受众分析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1" name="文本框 250"/>
          <p:cNvSpPr txBox="1"/>
          <p:nvPr/>
        </p:nvSpPr>
        <p:spPr>
          <a:xfrm>
            <a:off x="7666026" y="386548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03.</a:t>
            </a:r>
            <a:r>
              <a:rPr lang="zh-CN" altLang="en-US" sz="3600" b="1">
                <a:solidFill>
                  <a:schemeClr val="bg1"/>
                </a:solidFill>
                <a:latin typeface="微软雅黑" panose="020B0503020204020204" pitchFamily="34" charset="-122"/>
                <a:ea typeface="微软雅黑" panose="020B0503020204020204" pitchFamily="34" charset="-122"/>
              </a:rPr>
              <a:t>活动执行流程</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7" name="文本框 256"/>
          <p:cNvSpPr txBox="1"/>
          <p:nvPr/>
        </p:nvSpPr>
        <p:spPr>
          <a:xfrm>
            <a:off x="7666026" y="4951338"/>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04.</a:t>
            </a:r>
            <a:r>
              <a:rPr lang="zh-CN" altLang="en-US" sz="3600" b="1">
                <a:solidFill>
                  <a:schemeClr val="bg1"/>
                </a:solidFill>
                <a:latin typeface="微软雅黑" panose="020B0503020204020204" pitchFamily="34" charset="-122"/>
                <a:ea typeface="微软雅黑" panose="020B0503020204020204" pitchFamily="34" charset="-122"/>
              </a:rPr>
              <a:t>活动经费预算</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9"/>
                                        </p:tgtEl>
                                        <p:attrNameLst>
                                          <p:attrName>style.visibility</p:attrName>
                                        </p:attrNameLst>
                                      </p:cBhvr>
                                      <p:to>
                                        <p:strVal val="visible"/>
                                      </p:to>
                                    </p:set>
                                    <p:animEffect transition="in" filter="fade">
                                      <p:cBhvr>
                                        <p:cTn id="14" dur="1000"/>
                                        <p:tgtEl>
                                          <p:spTgt spid="249"/>
                                        </p:tgtEl>
                                      </p:cBhvr>
                                    </p:animEffect>
                                    <p:anim calcmode="lin" valueType="num">
                                      <p:cBhvr>
                                        <p:cTn id="15" dur="1000" fill="hold"/>
                                        <p:tgtEl>
                                          <p:spTgt spid="249"/>
                                        </p:tgtEl>
                                        <p:attrNameLst>
                                          <p:attrName>ppt_x</p:attrName>
                                        </p:attrNameLst>
                                      </p:cBhvr>
                                      <p:tavLst>
                                        <p:tav tm="0">
                                          <p:val>
                                            <p:strVal val="#ppt_x"/>
                                          </p:val>
                                        </p:tav>
                                        <p:tav tm="100000">
                                          <p:val>
                                            <p:strVal val="#ppt_x"/>
                                          </p:val>
                                        </p:tav>
                                      </p:tavLst>
                                    </p:anim>
                                    <p:anim calcmode="lin" valueType="num">
                                      <p:cBhvr>
                                        <p:cTn id="16" dur="1000" fill="hold"/>
                                        <p:tgtEl>
                                          <p:spTgt spid="24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0"/>
                                        </p:tgtEl>
                                        <p:attrNameLst>
                                          <p:attrName>style.visibility</p:attrName>
                                        </p:attrNameLst>
                                      </p:cBhvr>
                                      <p:to>
                                        <p:strVal val="visible"/>
                                      </p:to>
                                    </p:set>
                                    <p:animEffect transition="in" filter="fade">
                                      <p:cBhvr>
                                        <p:cTn id="19" dur="1000"/>
                                        <p:tgtEl>
                                          <p:spTgt spid="250"/>
                                        </p:tgtEl>
                                      </p:cBhvr>
                                    </p:animEffect>
                                    <p:anim calcmode="lin" valueType="num">
                                      <p:cBhvr>
                                        <p:cTn id="20" dur="1000" fill="hold"/>
                                        <p:tgtEl>
                                          <p:spTgt spid="250"/>
                                        </p:tgtEl>
                                        <p:attrNameLst>
                                          <p:attrName>ppt_x</p:attrName>
                                        </p:attrNameLst>
                                      </p:cBhvr>
                                      <p:tavLst>
                                        <p:tav tm="0">
                                          <p:val>
                                            <p:strVal val="#ppt_x"/>
                                          </p:val>
                                        </p:tav>
                                        <p:tav tm="100000">
                                          <p:val>
                                            <p:strVal val="#ppt_x"/>
                                          </p:val>
                                        </p:tav>
                                      </p:tavLst>
                                    </p:anim>
                                    <p:anim calcmode="lin" valueType="num">
                                      <p:cBhvr>
                                        <p:cTn id="21" dur="1000" fill="hold"/>
                                        <p:tgtEl>
                                          <p:spTgt spid="2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1"/>
                                        </p:tgtEl>
                                        <p:attrNameLst>
                                          <p:attrName>style.visibility</p:attrName>
                                        </p:attrNameLst>
                                      </p:cBhvr>
                                      <p:to>
                                        <p:strVal val="visible"/>
                                      </p:to>
                                    </p:set>
                                    <p:animEffect transition="in" filter="fade">
                                      <p:cBhvr>
                                        <p:cTn id="24" dur="1000"/>
                                        <p:tgtEl>
                                          <p:spTgt spid="251"/>
                                        </p:tgtEl>
                                      </p:cBhvr>
                                    </p:animEffect>
                                    <p:anim calcmode="lin" valueType="num">
                                      <p:cBhvr>
                                        <p:cTn id="25" dur="1000" fill="hold"/>
                                        <p:tgtEl>
                                          <p:spTgt spid="251"/>
                                        </p:tgtEl>
                                        <p:attrNameLst>
                                          <p:attrName>ppt_x</p:attrName>
                                        </p:attrNameLst>
                                      </p:cBhvr>
                                      <p:tavLst>
                                        <p:tav tm="0">
                                          <p:val>
                                            <p:strVal val="#ppt_x"/>
                                          </p:val>
                                        </p:tav>
                                        <p:tav tm="100000">
                                          <p:val>
                                            <p:strVal val="#ppt_x"/>
                                          </p:val>
                                        </p:tav>
                                      </p:tavLst>
                                    </p:anim>
                                    <p:anim calcmode="lin" valueType="num">
                                      <p:cBhvr>
                                        <p:cTn id="26" dur="1000" fill="hold"/>
                                        <p:tgtEl>
                                          <p:spTgt spid="25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fade">
                                      <p:cBhvr>
                                        <p:cTn id="29" dur="1000"/>
                                        <p:tgtEl>
                                          <p:spTgt spid="257"/>
                                        </p:tgtEl>
                                      </p:cBhvr>
                                    </p:animEffect>
                                    <p:anim calcmode="lin" valueType="num">
                                      <p:cBhvr>
                                        <p:cTn id="30" dur="1000" fill="hold"/>
                                        <p:tgtEl>
                                          <p:spTgt spid="257"/>
                                        </p:tgtEl>
                                        <p:attrNameLst>
                                          <p:attrName>ppt_x</p:attrName>
                                        </p:attrNameLst>
                                      </p:cBhvr>
                                      <p:tavLst>
                                        <p:tav tm="0">
                                          <p:val>
                                            <p:strVal val="#ppt_x"/>
                                          </p:val>
                                        </p:tav>
                                        <p:tav tm="100000">
                                          <p:val>
                                            <p:strVal val="#ppt_x"/>
                                          </p:val>
                                        </p:tav>
                                      </p:tavLst>
                                    </p:anim>
                                    <p:anim calcmode="lin" valueType="num">
                                      <p:cBhvr>
                                        <p:cTn id="31" dur="1000" fill="hold"/>
                                        <p:tgtEl>
                                          <p:spTgt spid="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50" grpId="0"/>
      <p:bldP spid="251" grpId="0"/>
      <p:bldP spid="2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7400" y="290400"/>
            <a:ext cx="3602354" cy="807063"/>
            <a:chOff x="557400" y="290400"/>
            <a:chExt cx="3602354" cy="807063"/>
          </a:xfrm>
        </p:grpSpPr>
        <p:pic>
          <p:nvPicPr>
            <p:cNvPr id="5" name="图片 4"/>
            <p:cNvPicPr>
              <a:picLocks noChangeAspect="1"/>
            </p:cNvPicPr>
            <p:nvPr/>
          </p:nvPicPr>
          <p:blipFill>
            <a:blip r:embed="rId3" cstate="email"/>
            <a:stretch>
              <a:fillRect/>
            </a:stretch>
          </p:blipFill>
          <p:spPr>
            <a:xfrm>
              <a:off x="557400" y="290400"/>
              <a:ext cx="776400" cy="776400"/>
            </a:xfrm>
            <a:prstGeom prst="rect">
              <a:avLst/>
            </a:prstGeom>
          </p:spPr>
        </p:pic>
        <p:sp>
          <p:nvSpPr>
            <p:cNvPr id="6" name="文本框 5"/>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542297" y="2536773"/>
            <a:ext cx="2115035" cy="1154619"/>
            <a:chOff x="1478171" y="2225265"/>
            <a:chExt cx="2115035" cy="1154619"/>
          </a:xfrm>
        </p:grpSpPr>
        <p:sp>
          <p:nvSpPr>
            <p:cNvPr id="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 name="文本框 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 name="组合 9"/>
          <p:cNvGrpSpPr/>
          <p:nvPr/>
        </p:nvGrpSpPr>
        <p:grpSpPr>
          <a:xfrm>
            <a:off x="4178300" y="2847975"/>
            <a:ext cx="3860800" cy="2798258"/>
            <a:chOff x="825500" y="1400175"/>
            <a:chExt cx="4470400" cy="3240088"/>
          </a:xfrm>
        </p:grpSpPr>
        <p:sp>
          <p:nvSpPr>
            <p:cNvPr id="11" name="椭圆 1"/>
            <p:cNvSpPr/>
            <p:nvPr/>
          </p:nvSpPr>
          <p:spPr>
            <a:xfrm>
              <a:off x="2138363" y="1454150"/>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2"/>
              </a:solidFill>
              <a:prstDash val="solid"/>
            </a:ln>
            <a:effectLst/>
          </p:spPr>
          <p:txBody>
            <a:bodyPr anchor="ctr"/>
            <a:lstStyle/>
            <a:p>
              <a:pPr algn="ctr" eaLnBrk="1" fontAlgn="auto" hangingPunct="1">
                <a:spcBef>
                  <a:spcPts val="0"/>
                </a:spcBef>
                <a:spcAft>
                  <a:spcPts val="0"/>
                </a:spcAft>
                <a:defRPr/>
              </a:pPr>
              <a:endParaRPr lang="en-US" sz="3600" kern="0" dirty="0">
                <a:solidFill>
                  <a:schemeClr val="accent1"/>
                </a:solidFill>
                <a:latin typeface="微软雅黑" panose="020B0503020204020204" pitchFamily="34" charset="-122"/>
                <a:ea typeface="微软雅黑" panose="020B0503020204020204" pitchFamily="34" charset="-122"/>
              </a:endParaRPr>
            </a:p>
          </p:txBody>
        </p:sp>
        <p:sp>
          <p:nvSpPr>
            <p:cNvPr id="12" name="圆角矩形 28"/>
            <p:cNvSpPr>
              <a:spLocks noChangeArrowheads="1"/>
            </p:cNvSpPr>
            <p:nvPr/>
          </p:nvSpPr>
          <p:spPr bwMode="auto">
            <a:xfrm>
              <a:off x="2635250" y="3735388"/>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3" name="圆角矩形 29"/>
            <p:cNvSpPr>
              <a:spLocks noChangeArrowheads="1"/>
            </p:cNvSpPr>
            <p:nvPr/>
          </p:nvSpPr>
          <p:spPr bwMode="auto">
            <a:xfrm>
              <a:off x="2709863" y="3990975"/>
              <a:ext cx="709612" cy="17938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4" name="圆角矩形 30"/>
            <p:cNvSpPr>
              <a:spLocks noChangeArrowheads="1"/>
            </p:cNvSpPr>
            <p:nvPr/>
          </p:nvSpPr>
          <p:spPr bwMode="auto">
            <a:xfrm>
              <a:off x="2635250" y="4248150"/>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5" name="圆角矩形 31"/>
            <p:cNvSpPr>
              <a:spLocks noChangeArrowheads="1"/>
            </p:cNvSpPr>
            <p:nvPr/>
          </p:nvSpPr>
          <p:spPr bwMode="auto">
            <a:xfrm>
              <a:off x="2794000" y="4505325"/>
              <a:ext cx="541338" cy="13493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FFFFFF"/>
                </a:solidFill>
              </a:endParaRPr>
            </a:p>
          </p:txBody>
        </p:sp>
        <p:sp>
          <p:nvSpPr>
            <p:cNvPr id="16" name="椭圆 32"/>
            <p:cNvSpPr>
              <a:spLocks noChangeArrowheads="1"/>
            </p:cNvSpPr>
            <p:nvPr/>
          </p:nvSpPr>
          <p:spPr bwMode="auto">
            <a:xfrm>
              <a:off x="825500"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01</a:t>
              </a:r>
            </a:p>
          </p:txBody>
        </p:sp>
        <p:cxnSp>
          <p:nvCxnSpPr>
            <p:cNvPr id="17" name="直接连接符 33"/>
            <p:cNvCxnSpPr>
              <a:cxnSpLocks noChangeShapeType="1"/>
            </p:cNvCxnSpPr>
            <p:nvPr/>
          </p:nvCxnSpPr>
          <p:spPr bwMode="auto">
            <a:xfrm>
              <a:off x="1382713" y="1704975"/>
              <a:ext cx="647700" cy="271463"/>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18" name="椭圆 34"/>
            <p:cNvSpPr>
              <a:spLocks noChangeArrowheads="1"/>
            </p:cNvSpPr>
            <p:nvPr/>
          </p:nvSpPr>
          <p:spPr bwMode="auto">
            <a:xfrm>
              <a:off x="4810125"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02</a:t>
              </a:r>
            </a:p>
          </p:txBody>
        </p:sp>
        <p:cxnSp>
          <p:nvCxnSpPr>
            <p:cNvPr id="19" name="直接连接符 35"/>
            <p:cNvCxnSpPr>
              <a:cxnSpLocks noChangeShapeType="1"/>
            </p:cNvCxnSpPr>
            <p:nvPr/>
          </p:nvCxnSpPr>
          <p:spPr bwMode="auto">
            <a:xfrm rot="8309691">
              <a:off x="4095750" y="1690688"/>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0" name="椭圆 36"/>
            <p:cNvSpPr>
              <a:spLocks noChangeArrowheads="1"/>
            </p:cNvSpPr>
            <p:nvPr/>
          </p:nvSpPr>
          <p:spPr bwMode="auto">
            <a:xfrm>
              <a:off x="1457325"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03</a:t>
              </a:r>
            </a:p>
          </p:txBody>
        </p:sp>
        <p:cxnSp>
          <p:nvCxnSpPr>
            <p:cNvPr id="21" name="直接连接符 37"/>
            <p:cNvCxnSpPr>
              <a:cxnSpLocks noChangeShapeType="1"/>
            </p:cNvCxnSpPr>
            <p:nvPr/>
          </p:nvCxnSpPr>
          <p:spPr bwMode="auto">
            <a:xfrm rot="-3781756">
              <a:off x="1855788" y="3668712"/>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2" name="椭圆 38"/>
            <p:cNvSpPr>
              <a:spLocks noChangeArrowheads="1"/>
            </p:cNvSpPr>
            <p:nvPr/>
          </p:nvSpPr>
          <p:spPr bwMode="auto">
            <a:xfrm>
              <a:off x="4211638"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pitchFamily="34" charset="-122"/>
                  <a:cs typeface="Times New Roman" panose="02020603050405020304" pitchFamily="18" charset="0"/>
                </a:rPr>
                <a:t>04</a:t>
              </a:r>
            </a:p>
          </p:txBody>
        </p:sp>
        <p:cxnSp>
          <p:nvCxnSpPr>
            <p:cNvPr id="23" name="直接连接符 39"/>
            <p:cNvCxnSpPr>
              <a:cxnSpLocks noChangeShapeType="1"/>
            </p:cNvCxnSpPr>
            <p:nvPr/>
          </p:nvCxnSpPr>
          <p:spPr bwMode="auto">
            <a:xfrm flipH="1" flipV="1">
              <a:off x="3679825" y="3575050"/>
              <a:ext cx="557213" cy="438150"/>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grpSp>
      <p:grpSp>
        <p:nvGrpSpPr>
          <p:cNvPr id="24" name="组合 23"/>
          <p:cNvGrpSpPr/>
          <p:nvPr/>
        </p:nvGrpSpPr>
        <p:grpSpPr>
          <a:xfrm>
            <a:off x="1542297" y="45560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855269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8552697" y="45560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3" name="组合 2"/>
          <p:cNvGrpSpPr/>
          <p:nvPr/>
        </p:nvGrpSpPr>
        <p:grpSpPr>
          <a:xfrm>
            <a:off x="5300663" y="1924050"/>
            <a:ext cx="2097087" cy="3751263"/>
            <a:chOff x="8081963" y="1847850"/>
            <a:chExt cx="2097087" cy="3751263"/>
          </a:xfrm>
        </p:grpSpPr>
        <p:sp>
          <p:nvSpPr>
            <p:cNvPr id="28" name="椭圆 27"/>
            <p:cNvSpPr/>
            <p:nvPr/>
          </p:nvSpPr>
          <p:spPr>
            <a:xfrm>
              <a:off x="8294688" y="4992688"/>
              <a:ext cx="1677987" cy="606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9" name="圆角矩形 34"/>
            <p:cNvSpPr/>
            <p:nvPr/>
          </p:nvSpPr>
          <p:spPr>
            <a:xfrm>
              <a:off x="9082088" y="1847850"/>
              <a:ext cx="107950" cy="3446463"/>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0" name="五边形 35"/>
            <p:cNvSpPr/>
            <p:nvPr/>
          </p:nvSpPr>
          <p:spPr>
            <a:xfrm rot="201853">
              <a:off x="8859838" y="2152650"/>
              <a:ext cx="1319212" cy="403225"/>
            </a:xfrm>
            <a:prstGeom prst="homePlate">
              <a:avLst/>
            </a:prstGeom>
            <a:solidFill>
              <a:schemeClr val="accent4"/>
            </a:solidFill>
            <a:ln>
              <a:noFill/>
            </a:ln>
            <a:effectLst>
              <a:outerShdw dist="38100" dir="30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32" name="五边形 37"/>
            <p:cNvSpPr/>
            <p:nvPr/>
          </p:nvSpPr>
          <p:spPr>
            <a:xfrm rot="21347357" flipH="1">
              <a:off x="8081963" y="2840038"/>
              <a:ext cx="1319212" cy="403225"/>
            </a:xfrm>
            <a:prstGeom prst="homePlate">
              <a:avLst/>
            </a:prstGeom>
            <a:solidFill>
              <a:schemeClr val="accent1"/>
            </a:solidFill>
            <a:ln>
              <a:noFill/>
            </a:ln>
            <a:effectLst>
              <a:outerShdw dist="38100" dir="78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输入标题</a:t>
              </a:r>
            </a:p>
          </p:txBody>
        </p:sp>
        <p:sp>
          <p:nvSpPr>
            <p:cNvPr id="34" name="五边形 39"/>
            <p:cNvSpPr/>
            <p:nvPr/>
          </p:nvSpPr>
          <p:spPr>
            <a:xfrm rot="201853">
              <a:off x="8859838" y="3602038"/>
              <a:ext cx="1319212" cy="403225"/>
            </a:xfrm>
            <a:prstGeom prst="homePlate">
              <a:avLst/>
            </a:prstGeom>
            <a:solidFill>
              <a:schemeClr val="accent3"/>
            </a:solidFill>
            <a:ln>
              <a:noFill/>
            </a:ln>
            <a:effectLst>
              <a:outerShdw dist="38100" dir="30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rPr>
                <a:t>输入标题</a:t>
              </a:r>
            </a:p>
          </p:txBody>
        </p:sp>
        <p:sp>
          <p:nvSpPr>
            <p:cNvPr id="36" name="五边形 41"/>
            <p:cNvSpPr/>
            <p:nvPr/>
          </p:nvSpPr>
          <p:spPr>
            <a:xfrm rot="21347357" flipH="1">
              <a:off x="8081963" y="4303713"/>
              <a:ext cx="1319212" cy="403225"/>
            </a:xfrm>
            <a:prstGeom prst="homePlate">
              <a:avLst/>
            </a:prstGeom>
            <a:solidFill>
              <a:schemeClr val="accent2"/>
            </a:solidFill>
            <a:ln>
              <a:noFill/>
            </a:ln>
            <a:effectLst>
              <a:outerShdw dist="38100" dir="7800000" algn="tl"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rPr>
                <a:t>输入标题</a:t>
              </a:r>
            </a:p>
          </p:txBody>
        </p:sp>
      </p:grpSp>
      <p:grpSp>
        <p:nvGrpSpPr>
          <p:cNvPr id="53" name="组合 52"/>
          <p:cNvGrpSpPr/>
          <p:nvPr/>
        </p:nvGrpSpPr>
        <p:grpSpPr>
          <a:xfrm>
            <a:off x="557400" y="290400"/>
            <a:ext cx="3602354" cy="807063"/>
            <a:chOff x="557400" y="290400"/>
            <a:chExt cx="3602354" cy="807063"/>
          </a:xfrm>
        </p:grpSpPr>
        <p:pic>
          <p:nvPicPr>
            <p:cNvPr id="54" name="图片 53"/>
            <p:cNvPicPr>
              <a:picLocks noChangeAspect="1"/>
            </p:cNvPicPr>
            <p:nvPr/>
          </p:nvPicPr>
          <p:blipFill>
            <a:blip r:embed="rId3" cstate="email"/>
            <a:stretch>
              <a:fillRect/>
            </a:stretch>
          </p:blipFill>
          <p:spPr>
            <a:xfrm>
              <a:off x="557400" y="290400"/>
              <a:ext cx="776400" cy="776400"/>
            </a:xfrm>
            <a:prstGeom prst="rect">
              <a:avLst/>
            </a:prstGeom>
          </p:spPr>
        </p:pic>
        <p:sp>
          <p:nvSpPr>
            <p:cNvPr id="55" name="文本框 54"/>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561347" y="2231973"/>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8" name="文本框 5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9" name="组合 58"/>
          <p:cNvGrpSpPr/>
          <p:nvPr/>
        </p:nvGrpSpPr>
        <p:grpSpPr>
          <a:xfrm>
            <a:off x="1561347" y="4136973"/>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1" name="文本框 6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2" name="组合 61"/>
          <p:cNvGrpSpPr/>
          <p:nvPr/>
        </p:nvGrpSpPr>
        <p:grpSpPr>
          <a:xfrm>
            <a:off x="8990847" y="2231973"/>
            <a:ext cx="2115035" cy="1154619"/>
            <a:chOff x="1478171" y="2225265"/>
            <a:chExt cx="2115035" cy="1154619"/>
          </a:xfrm>
        </p:grpSpPr>
        <p:sp>
          <p:nvSpPr>
            <p:cNvPr id="6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4" name="文本框 6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5" name="组合 64"/>
          <p:cNvGrpSpPr/>
          <p:nvPr/>
        </p:nvGrpSpPr>
        <p:grpSpPr>
          <a:xfrm>
            <a:off x="8990847" y="4136973"/>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7" name="文本框 6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83054" y="1847850"/>
            <a:ext cx="3677305" cy="5565409"/>
            <a:chOff x="1277904" y="2076450"/>
            <a:chExt cx="3677305" cy="5565409"/>
          </a:xfrm>
        </p:grpSpPr>
        <p:grpSp>
          <p:nvGrpSpPr>
            <p:cNvPr id="28" name="组合 27"/>
            <p:cNvGrpSpPr/>
            <p:nvPr/>
          </p:nvGrpSpPr>
          <p:grpSpPr>
            <a:xfrm>
              <a:off x="1277904" y="2076450"/>
              <a:ext cx="3677305" cy="5565409"/>
              <a:chOff x="5796136" y="825583"/>
              <a:chExt cx="2757979" cy="4832378"/>
            </a:xfrm>
          </p:grpSpPr>
          <p:grpSp>
            <p:nvGrpSpPr>
              <p:cNvPr id="33" name="组合 32"/>
              <p:cNvGrpSpPr/>
              <p:nvPr/>
            </p:nvGrpSpPr>
            <p:grpSpPr>
              <a:xfrm>
                <a:off x="5796136" y="825583"/>
                <a:ext cx="2757979" cy="4832378"/>
                <a:chOff x="6686435" y="3521081"/>
                <a:chExt cx="2110942" cy="3698676"/>
              </a:xfrm>
              <a:solidFill>
                <a:schemeClr val="tx1"/>
              </a:solidFill>
            </p:grpSpPr>
            <p:sp>
              <p:nvSpPr>
                <p:cNvPr id="37" name="圆角矩形 36"/>
                <p:cNvSpPr/>
                <p:nvPr/>
              </p:nvSpPr>
              <p:spPr>
                <a:xfrm>
                  <a:off x="6709145" y="3542683"/>
                  <a:ext cx="2088232" cy="3677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矩形 37"/>
                <p:cNvSpPr/>
                <p:nvPr/>
              </p:nvSpPr>
              <p:spPr>
                <a:xfrm>
                  <a:off x="8221313" y="3521081"/>
                  <a:ext cx="28803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矩形 38"/>
                <p:cNvSpPr/>
                <p:nvPr/>
              </p:nvSpPr>
              <p:spPr>
                <a:xfrm>
                  <a:off x="6686435" y="4139285"/>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矩形 46"/>
                <p:cNvSpPr/>
                <p:nvPr/>
              </p:nvSpPr>
              <p:spPr>
                <a:xfrm>
                  <a:off x="6686435" y="441770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矩形 47"/>
                <p:cNvSpPr/>
                <p:nvPr/>
              </p:nvSpPr>
              <p:spPr>
                <a:xfrm>
                  <a:off x="6686435" y="469481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34" name="矩形 33"/>
              <p:cNvSpPr/>
              <p:nvPr/>
            </p:nvSpPr>
            <p:spPr>
              <a:xfrm>
                <a:off x="6013966" y="1633276"/>
                <a:ext cx="2351990" cy="364227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椭圆 34"/>
              <p:cNvSpPr/>
              <p:nvPr/>
            </p:nvSpPr>
            <p:spPr>
              <a:xfrm>
                <a:off x="7225242" y="1136045"/>
                <a:ext cx="23517" cy="235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圆角矩形 35"/>
              <p:cNvSpPr/>
              <p:nvPr/>
            </p:nvSpPr>
            <p:spPr>
              <a:xfrm>
                <a:off x="6954762" y="1324204"/>
                <a:ext cx="564478" cy="235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pic>
          <p:nvPicPr>
            <p:cNvPr id="49" name="图片 48"/>
            <p:cNvPicPr>
              <a:picLocks noChangeAspect="1"/>
            </p:cNvPicPr>
            <p:nvPr/>
          </p:nvPicPr>
          <p:blipFill>
            <a:blip r:embed="rId3"/>
            <a:stretch>
              <a:fillRect/>
            </a:stretch>
          </p:blipFill>
          <p:spPr>
            <a:xfrm>
              <a:off x="1587654" y="3679667"/>
              <a:ext cx="3118623" cy="3023156"/>
            </a:xfrm>
            <a:prstGeom prst="rect">
              <a:avLst/>
            </a:prstGeom>
          </p:spPr>
        </p:pic>
      </p:grpSp>
      <p:grpSp>
        <p:nvGrpSpPr>
          <p:cNvPr id="51" name="组合 50"/>
          <p:cNvGrpSpPr/>
          <p:nvPr/>
        </p:nvGrpSpPr>
        <p:grpSpPr>
          <a:xfrm>
            <a:off x="557400" y="290400"/>
            <a:ext cx="3602354" cy="807063"/>
            <a:chOff x="557400" y="290400"/>
            <a:chExt cx="3602354" cy="807063"/>
          </a:xfrm>
        </p:grpSpPr>
        <p:pic>
          <p:nvPicPr>
            <p:cNvPr id="68" name="图片 67"/>
            <p:cNvPicPr>
              <a:picLocks noChangeAspect="1"/>
            </p:cNvPicPr>
            <p:nvPr/>
          </p:nvPicPr>
          <p:blipFill>
            <a:blip r:embed="rId4" cstate="email"/>
            <a:stretch>
              <a:fillRect/>
            </a:stretch>
          </p:blipFill>
          <p:spPr>
            <a:xfrm>
              <a:off x="557400" y="290400"/>
              <a:ext cx="776400" cy="776400"/>
            </a:xfrm>
            <a:prstGeom prst="rect">
              <a:avLst/>
            </a:prstGeom>
          </p:spPr>
        </p:pic>
        <p:sp>
          <p:nvSpPr>
            <p:cNvPr id="69" name="文本框 68"/>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9028947" y="2651073"/>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3" name="组合 72"/>
          <p:cNvGrpSpPr/>
          <p:nvPr/>
        </p:nvGrpSpPr>
        <p:grpSpPr>
          <a:xfrm>
            <a:off x="9028947" y="4689423"/>
            <a:ext cx="2115035" cy="1154619"/>
            <a:chOff x="1478171" y="2225265"/>
            <a:chExt cx="2115035"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5" name="文本框 7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6" name="组合 75"/>
          <p:cNvGrpSpPr/>
          <p:nvPr/>
        </p:nvGrpSpPr>
        <p:grpSpPr>
          <a:xfrm>
            <a:off x="1294647" y="265107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9" name="组合 78"/>
          <p:cNvGrpSpPr/>
          <p:nvPr/>
        </p:nvGrpSpPr>
        <p:grpSpPr>
          <a:xfrm>
            <a:off x="1294647" y="4689423"/>
            <a:ext cx="2115035" cy="1154619"/>
            <a:chOff x="1478171" y="2225265"/>
            <a:chExt cx="2115035" cy="1154619"/>
          </a:xfrm>
        </p:grpSpPr>
        <p:sp>
          <p:nvSpPr>
            <p:cNvPr id="8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1" name="文本框 8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945766" y="1733584"/>
            <a:ext cx="1382149" cy="2542060"/>
            <a:chOff x="3957639" y="195263"/>
            <a:chExt cx="720725" cy="1325563"/>
          </a:xfrm>
        </p:grpSpPr>
        <p:sp>
          <p:nvSpPr>
            <p:cNvPr id="24" name="Freeform 6"/>
            <p:cNvSpPr/>
            <p:nvPr/>
          </p:nvSpPr>
          <p:spPr bwMode="auto">
            <a:xfrm>
              <a:off x="3957639" y="195263"/>
              <a:ext cx="720725" cy="1325563"/>
            </a:xfrm>
            <a:custGeom>
              <a:avLst/>
              <a:gdLst>
                <a:gd name="T0" fmla="*/ 63 w 387"/>
                <a:gd name="T1" fmla="*/ 0 h 713"/>
                <a:gd name="T2" fmla="*/ 323 w 387"/>
                <a:gd name="T3" fmla="*/ 0 h 713"/>
                <a:gd name="T4" fmla="*/ 387 w 387"/>
                <a:gd name="T5" fmla="*/ 64 h 713"/>
                <a:gd name="T6" fmla="*/ 387 w 387"/>
                <a:gd name="T7" fmla="*/ 650 h 713"/>
                <a:gd name="T8" fmla="*/ 323 w 387"/>
                <a:gd name="T9" fmla="*/ 713 h 713"/>
                <a:gd name="T10" fmla="*/ 63 w 387"/>
                <a:gd name="T11" fmla="*/ 713 h 713"/>
                <a:gd name="T12" fmla="*/ 0 w 387"/>
                <a:gd name="T13" fmla="*/ 650 h 713"/>
                <a:gd name="T14" fmla="*/ 0 w 387"/>
                <a:gd name="T15" fmla="*/ 64 h 713"/>
                <a:gd name="T16" fmla="*/ 63 w 387"/>
                <a:gd name="T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5" name="Rectangle 7"/>
            <p:cNvSpPr>
              <a:spLocks noChangeArrowheads="1"/>
            </p:cNvSpPr>
            <p:nvPr/>
          </p:nvSpPr>
          <p:spPr bwMode="auto">
            <a:xfrm>
              <a:off x="3978276" y="314326"/>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6" name="Rectangle 8"/>
            <p:cNvSpPr>
              <a:spLocks noChangeArrowheads="1"/>
            </p:cNvSpPr>
            <p:nvPr/>
          </p:nvSpPr>
          <p:spPr bwMode="auto">
            <a:xfrm>
              <a:off x="4248151" y="27146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7" name="Oval 9"/>
            <p:cNvSpPr>
              <a:spLocks noChangeArrowheads="1"/>
            </p:cNvSpPr>
            <p:nvPr/>
          </p:nvSpPr>
          <p:spPr bwMode="auto">
            <a:xfrm>
              <a:off x="4303714" y="228601"/>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8" name="Freeform 10"/>
            <p:cNvSpPr/>
            <p:nvPr/>
          </p:nvSpPr>
          <p:spPr bwMode="auto">
            <a:xfrm>
              <a:off x="4070351" y="762001"/>
              <a:ext cx="493713" cy="357188"/>
            </a:xfrm>
            <a:custGeom>
              <a:avLst/>
              <a:gdLst>
                <a:gd name="T0" fmla="*/ 311 w 311"/>
                <a:gd name="T1" fmla="*/ 112 h 225"/>
                <a:gd name="T2" fmla="*/ 155 w 311"/>
                <a:gd name="T3" fmla="*/ 225 h 225"/>
                <a:gd name="T4" fmla="*/ 0 w 311"/>
                <a:gd name="T5" fmla="*/ 112 h 225"/>
                <a:gd name="T6" fmla="*/ 155 w 311"/>
                <a:gd name="T7" fmla="*/ 0 h 225"/>
                <a:gd name="T8" fmla="*/ 311 w 311"/>
                <a:gd name="T9" fmla="*/ 112 h 225"/>
              </a:gdLst>
              <a:ahLst/>
              <a:cxnLst>
                <a:cxn ang="0">
                  <a:pos x="T0" y="T1"/>
                </a:cxn>
                <a:cxn ang="0">
                  <a:pos x="T2" y="T3"/>
                </a:cxn>
                <a:cxn ang="0">
                  <a:pos x="T4" y="T5"/>
                </a:cxn>
                <a:cxn ang="0">
                  <a:pos x="T6" y="T7"/>
                </a:cxn>
                <a:cxn ang="0">
                  <a:pos x="T8" y="T9"/>
                </a:cxn>
              </a:cxnLst>
              <a:rect l="0" t="0" r="r" b="b"/>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9" name="Rectangle 11"/>
            <p:cNvSpPr>
              <a:spLocks noChangeArrowheads="1"/>
            </p:cNvSpPr>
            <p:nvPr/>
          </p:nvSpPr>
          <p:spPr bwMode="auto">
            <a:xfrm>
              <a:off x="4137026" y="793751"/>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0" name="Rectangle 12"/>
            <p:cNvSpPr>
              <a:spLocks noChangeArrowheads="1"/>
            </p:cNvSpPr>
            <p:nvPr/>
          </p:nvSpPr>
          <p:spPr bwMode="auto">
            <a:xfrm>
              <a:off x="4192589" y="852488"/>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1" name="Rectangle 13"/>
            <p:cNvSpPr>
              <a:spLocks noChangeArrowheads="1"/>
            </p:cNvSpPr>
            <p:nvPr/>
          </p:nvSpPr>
          <p:spPr bwMode="auto">
            <a:xfrm>
              <a:off x="4192589" y="8937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2" name="Rectangle 14"/>
            <p:cNvSpPr>
              <a:spLocks noChangeArrowheads="1"/>
            </p:cNvSpPr>
            <p:nvPr/>
          </p:nvSpPr>
          <p:spPr bwMode="auto">
            <a:xfrm>
              <a:off x="4192589" y="9334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3" name="Rectangle 15"/>
            <p:cNvSpPr>
              <a:spLocks noChangeArrowheads="1"/>
            </p:cNvSpPr>
            <p:nvPr/>
          </p:nvSpPr>
          <p:spPr bwMode="auto">
            <a:xfrm>
              <a:off x="4192589" y="9699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4" name="Rectangle 16"/>
            <p:cNvSpPr>
              <a:spLocks noChangeArrowheads="1"/>
            </p:cNvSpPr>
            <p:nvPr/>
          </p:nvSpPr>
          <p:spPr bwMode="auto">
            <a:xfrm>
              <a:off x="4192589" y="10096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Rectangle 17"/>
            <p:cNvSpPr>
              <a:spLocks noChangeArrowheads="1"/>
            </p:cNvSpPr>
            <p:nvPr/>
          </p:nvSpPr>
          <p:spPr bwMode="auto">
            <a:xfrm>
              <a:off x="4192589" y="10477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Rectangle 18"/>
            <p:cNvSpPr>
              <a:spLocks noChangeArrowheads="1"/>
            </p:cNvSpPr>
            <p:nvPr/>
          </p:nvSpPr>
          <p:spPr bwMode="auto">
            <a:xfrm>
              <a:off x="4192589" y="108743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7" name="Freeform 19"/>
            <p:cNvSpPr/>
            <p:nvPr/>
          </p:nvSpPr>
          <p:spPr bwMode="auto">
            <a:xfrm>
              <a:off x="4070351" y="939801"/>
              <a:ext cx="493713" cy="292100"/>
            </a:xfrm>
            <a:custGeom>
              <a:avLst/>
              <a:gdLst>
                <a:gd name="T0" fmla="*/ 0 w 311"/>
                <a:gd name="T1" fmla="*/ 184 h 184"/>
                <a:gd name="T2" fmla="*/ 311 w 311"/>
                <a:gd name="T3" fmla="*/ 184 h 184"/>
                <a:gd name="T4" fmla="*/ 311 w 311"/>
                <a:gd name="T5" fmla="*/ 0 h 184"/>
                <a:gd name="T6" fmla="*/ 155 w 311"/>
                <a:gd name="T7" fmla="*/ 113 h 184"/>
                <a:gd name="T8" fmla="*/ 0 w 311"/>
                <a:gd name="T9" fmla="*/ 0 h 184"/>
                <a:gd name="T10" fmla="*/ 0 w 311"/>
                <a:gd name="T11" fmla="*/ 184 h 184"/>
              </a:gdLst>
              <a:ahLst/>
              <a:cxnLst>
                <a:cxn ang="0">
                  <a:pos x="T0" y="T1"/>
                </a:cxn>
                <a:cxn ang="0">
                  <a:pos x="T2" y="T3"/>
                </a:cxn>
                <a:cxn ang="0">
                  <a:pos x="T4" y="T5"/>
                </a:cxn>
                <a:cxn ang="0">
                  <a:pos x="T6" y="T7"/>
                </a:cxn>
                <a:cxn ang="0">
                  <a:pos x="T8" y="T9"/>
                </a:cxn>
                <a:cxn ang="0">
                  <a:pos x="T10" y="T11"/>
                </a:cxn>
              </a:cxnLst>
              <a:rect l="0" t="0" r="r" b="b"/>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Freeform 20"/>
            <p:cNvSpPr/>
            <p:nvPr/>
          </p:nvSpPr>
          <p:spPr bwMode="auto">
            <a:xfrm>
              <a:off x="4070351" y="1087438"/>
              <a:ext cx="493713" cy="144463"/>
            </a:xfrm>
            <a:custGeom>
              <a:avLst/>
              <a:gdLst>
                <a:gd name="T0" fmla="*/ 0 w 311"/>
                <a:gd name="T1" fmla="*/ 91 h 91"/>
                <a:gd name="T2" fmla="*/ 311 w 311"/>
                <a:gd name="T3" fmla="*/ 91 h 91"/>
                <a:gd name="T4" fmla="*/ 184 w 311"/>
                <a:gd name="T5" fmla="*/ 0 h 91"/>
                <a:gd name="T6" fmla="*/ 127 w 311"/>
                <a:gd name="T7" fmla="*/ 0 h 91"/>
                <a:gd name="T8" fmla="*/ 127 w 311"/>
                <a:gd name="T9" fmla="*/ 0 h 91"/>
                <a:gd name="T10" fmla="*/ 0 w 311"/>
                <a:gd name="T11" fmla="*/ 91 h 91"/>
              </a:gdLst>
              <a:ahLst/>
              <a:cxnLst>
                <a:cxn ang="0">
                  <a:pos x="T0" y="T1"/>
                </a:cxn>
                <a:cxn ang="0">
                  <a:pos x="T2" y="T3"/>
                </a:cxn>
                <a:cxn ang="0">
                  <a:pos x="T4" y="T5"/>
                </a:cxn>
                <a:cxn ang="0">
                  <a:pos x="T6" y="T7"/>
                </a:cxn>
                <a:cxn ang="0">
                  <a:pos x="T8" y="T9"/>
                </a:cxn>
                <a:cxn ang="0">
                  <a:pos x="T10" y="T11"/>
                </a:cxn>
              </a:cxnLst>
              <a:rect l="0" t="0" r="r" b="b"/>
              <a:pathLst>
                <a:path w="311" h="91">
                  <a:moveTo>
                    <a:pt x="0" y="91"/>
                  </a:moveTo>
                  <a:lnTo>
                    <a:pt x="311" y="91"/>
                  </a:lnTo>
                  <a:lnTo>
                    <a:pt x="184" y="0"/>
                  </a:lnTo>
                  <a:lnTo>
                    <a:pt x="127" y="0"/>
                  </a:lnTo>
                  <a:lnTo>
                    <a:pt x="127" y="0"/>
                  </a:lnTo>
                  <a:lnTo>
                    <a:pt x="0" y="91"/>
                  </a:lnTo>
                  <a:close/>
                </a:path>
              </a:pathLst>
            </a:custGeom>
            <a:solidFill>
              <a:srgbClr val="ABCD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Freeform 21"/>
            <p:cNvSpPr/>
            <p:nvPr/>
          </p:nvSpPr>
          <p:spPr bwMode="auto">
            <a:xfrm>
              <a:off x="4224339" y="481013"/>
              <a:ext cx="185738" cy="71438"/>
            </a:xfrm>
            <a:custGeom>
              <a:avLst/>
              <a:gdLst>
                <a:gd name="T0" fmla="*/ 8 w 100"/>
                <a:gd name="T1" fmla="*/ 0 h 38"/>
                <a:gd name="T2" fmla="*/ 92 w 100"/>
                <a:gd name="T3" fmla="*/ 0 h 38"/>
                <a:gd name="T4" fmla="*/ 100 w 100"/>
                <a:gd name="T5" fmla="*/ 8 h 38"/>
                <a:gd name="T6" fmla="*/ 100 w 100"/>
                <a:gd name="T7" fmla="*/ 30 h 38"/>
                <a:gd name="T8" fmla="*/ 92 w 100"/>
                <a:gd name="T9" fmla="*/ 38 h 38"/>
                <a:gd name="T10" fmla="*/ 8 w 100"/>
                <a:gd name="T11" fmla="*/ 38 h 38"/>
                <a:gd name="T12" fmla="*/ 0 w 100"/>
                <a:gd name="T13" fmla="*/ 30 h 38"/>
                <a:gd name="T14" fmla="*/ 0 w 100"/>
                <a:gd name="T15" fmla="*/ 8 h 38"/>
                <a:gd name="T16" fmla="*/ 8 w 10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0" name="Rectangle 22"/>
            <p:cNvSpPr>
              <a:spLocks noChangeArrowheads="1"/>
            </p:cNvSpPr>
            <p:nvPr/>
          </p:nvSpPr>
          <p:spPr bwMode="auto">
            <a:xfrm>
              <a:off x="4267201" y="492126"/>
              <a:ext cx="70215"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1" name="Rectangle 23"/>
            <p:cNvSpPr>
              <a:spLocks noChangeArrowheads="1"/>
            </p:cNvSpPr>
            <p:nvPr/>
          </p:nvSpPr>
          <p:spPr bwMode="auto">
            <a:xfrm>
              <a:off x="4108451" y="398463"/>
              <a:ext cx="298413"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 YOUR MESSAGE</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grpSp>
        <p:nvGrpSpPr>
          <p:cNvPr id="42" name="组合 41"/>
          <p:cNvGrpSpPr/>
          <p:nvPr/>
        </p:nvGrpSpPr>
        <p:grpSpPr>
          <a:xfrm>
            <a:off x="6864086" y="1735106"/>
            <a:ext cx="1379105" cy="2539013"/>
            <a:chOff x="5049839" y="1995488"/>
            <a:chExt cx="719138" cy="1323975"/>
          </a:xfrm>
        </p:grpSpPr>
        <p:sp>
          <p:nvSpPr>
            <p:cNvPr id="43" name="Freeform 379"/>
            <p:cNvSpPr/>
            <p:nvPr/>
          </p:nvSpPr>
          <p:spPr bwMode="auto">
            <a:xfrm>
              <a:off x="5049839" y="1995488"/>
              <a:ext cx="719138" cy="1323975"/>
            </a:xfrm>
            <a:custGeom>
              <a:avLst/>
              <a:gdLst>
                <a:gd name="T0" fmla="*/ 63 w 387"/>
                <a:gd name="T1" fmla="*/ 0 h 712"/>
                <a:gd name="T2" fmla="*/ 323 w 387"/>
                <a:gd name="T3" fmla="*/ 0 h 712"/>
                <a:gd name="T4" fmla="*/ 387 w 387"/>
                <a:gd name="T5" fmla="*/ 63 h 712"/>
                <a:gd name="T6" fmla="*/ 387 w 387"/>
                <a:gd name="T7" fmla="*/ 649 h 712"/>
                <a:gd name="T8" fmla="*/ 323 w 387"/>
                <a:gd name="T9" fmla="*/ 712 h 712"/>
                <a:gd name="T10" fmla="*/ 63 w 387"/>
                <a:gd name="T11" fmla="*/ 712 h 712"/>
                <a:gd name="T12" fmla="*/ 0 w 387"/>
                <a:gd name="T13" fmla="*/ 649 h 712"/>
                <a:gd name="T14" fmla="*/ 0 w 387"/>
                <a:gd name="T15" fmla="*/ 63 h 712"/>
                <a:gd name="T16" fmla="*/ 63 w 387"/>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4" name="Rectangle 380"/>
            <p:cNvSpPr>
              <a:spLocks noChangeArrowheads="1"/>
            </p:cNvSpPr>
            <p:nvPr/>
          </p:nvSpPr>
          <p:spPr bwMode="auto">
            <a:xfrm>
              <a:off x="5072064" y="2112963"/>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5" name="Rectangle 381"/>
            <p:cNvSpPr>
              <a:spLocks noChangeArrowheads="1"/>
            </p:cNvSpPr>
            <p:nvPr/>
          </p:nvSpPr>
          <p:spPr bwMode="auto">
            <a:xfrm>
              <a:off x="5338764" y="2070101"/>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6" name="Oval 382"/>
            <p:cNvSpPr>
              <a:spLocks noChangeArrowheads="1"/>
            </p:cNvSpPr>
            <p:nvPr/>
          </p:nvSpPr>
          <p:spPr bwMode="auto">
            <a:xfrm>
              <a:off x="5394326" y="20272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Oval 383"/>
            <p:cNvSpPr>
              <a:spLocks noChangeArrowheads="1"/>
            </p:cNvSpPr>
            <p:nvPr/>
          </p:nvSpPr>
          <p:spPr bwMode="auto">
            <a:xfrm>
              <a:off x="5195889" y="2346326"/>
              <a:ext cx="425450" cy="427038"/>
            </a:xfrm>
            <a:prstGeom prst="ellipse">
              <a:avLst/>
            </a:prstGeom>
            <a:solidFill>
              <a:srgbClr val="7FB4E3"/>
            </a:solidFill>
            <a:ln w="15875" cap="flat">
              <a:solidFill>
                <a:srgbClr val="FFFFFF"/>
              </a:solidFill>
              <a:prstDash val="solid"/>
              <a:miter lim="800000"/>
            </a:ln>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Line 384"/>
            <p:cNvSpPr>
              <a:spLocks noChangeShapeType="1"/>
            </p:cNvSpPr>
            <p:nvPr/>
          </p:nvSpPr>
          <p:spPr bwMode="auto">
            <a:xfrm flipH="1" flipV="1">
              <a:off x="5267326" y="2495551"/>
              <a:ext cx="141288" cy="650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9" name="Line 385"/>
            <p:cNvSpPr>
              <a:spLocks noChangeShapeType="1"/>
            </p:cNvSpPr>
            <p:nvPr/>
          </p:nvSpPr>
          <p:spPr bwMode="auto">
            <a:xfrm flipV="1">
              <a:off x="5408614" y="2503488"/>
              <a:ext cx="71438" cy="5715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0" name="Rectangle 386"/>
            <p:cNvSpPr>
              <a:spLocks noChangeArrowheads="1"/>
            </p:cNvSpPr>
            <p:nvPr/>
          </p:nvSpPr>
          <p:spPr bwMode="auto">
            <a:xfrm>
              <a:off x="5359401" y="284797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13:49</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1" name="Rectangle 387"/>
            <p:cNvSpPr>
              <a:spLocks noChangeArrowheads="1"/>
            </p:cNvSpPr>
            <p:nvPr/>
          </p:nvSpPr>
          <p:spPr bwMode="auto">
            <a:xfrm>
              <a:off x="5292726" y="2911476"/>
              <a:ext cx="228198"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14 - JAN - 15</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2" name="Freeform 388"/>
            <p:cNvSpPr/>
            <p:nvPr/>
          </p:nvSpPr>
          <p:spPr bwMode="auto">
            <a:xfrm>
              <a:off x="5662614" y="2217738"/>
              <a:ext cx="36513" cy="47625"/>
            </a:xfrm>
            <a:custGeom>
              <a:avLst/>
              <a:gdLst>
                <a:gd name="T0" fmla="*/ 0 w 23"/>
                <a:gd name="T1" fmla="*/ 0 h 30"/>
                <a:gd name="T2" fmla="*/ 23 w 23"/>
                <a:gd name="T3" fmla="*/ 15 h 30"/>
                <a:gd name="T4" fmla="*/ 0 w 23"/>
                <a:gd name="T5" fmla="*/ 30 h 30"/>
                <a:gd name="T6" fmla="*/ 0 w 23"/>
                <a:gd name="T7" fmla="*/ 0 h 30"/>
              </a:gdLst>
              <a:ahLst/>
              <a:cxnLst>
                <a:cxn ang="0">
                  <a:pos x="T0" y="T1"/>
                </a:cxn>
                <a:cxn ang="0">
                  <a:pos x="T2" y="T3"/>
                </a:cxn>
                <a:cxn ang="0">
                  <a:pos x="T4" y="T5"/>
                </a:cxn>
                <a:cxn ang="0">
                  <a:pos x="T6" y="T7"/>
                </a:cxn>
              </a:cxnLst>
              <a:rect l="0" t="0" r="r" b="b"/>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3" name="Freeform 389"/>
            <p:cNvSpPr/>
            <p:nvPr/>
          </p:nvSpPr>
          <p:spPr bwMode="auto">
            <a:xfrm>
              <a:off x="5116514" y="2217738"/>
              <a:ext cx="36513" cy="47625"/>
            </a:xfrm>
            <a:custGeom>
              <a:avLst/>
              <a:gdLst>
                <a:gd name="T0" fmla="*/ 23 w 23"/>
                <a:gd name="T1" fmla="*/ 0 h 30"/>
                <a:gd name="T2" fmla="*/ 0 w 23"/>
                <a:gd name="T3" fmla="*/ 15 h 30"/>
                <a:gd name="T4" fmla="*/ 23 w 23"/>
                <a:gd name="T5" fmla="*/ 30 h 30"/>
                <a:gd name="T6" fmla="*/ 23 w 23"/>
                <a:gd name="T7" fmla="*/ 0 h 30"/>
              </a:gdLst>
              <a:ahLst/>
              <a:cxnLst>
                <a:cxn ang="0">
                  <a:pos x="T0" y="T1"/>
                </a:cxn>
                <a:cxn ang="0">
                  <a:pos x="T2" y="T3"/>
                </a:cxn>
                <a:cxn ang="0">
                  <a:pos x="T4" y="T5"/>
                </a:cxn>
                <a:cxn ang="0">
                  <a:pos x="T6" y="T7"/>
                </a:cxn>
              </a:cxnLst>
              <a:rect l="0" t="0" r="r" b="b"/>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4" name="Rectangle 390"/>
            <p:cNvSpPr>
              <a:spLocks noChangeArrowheads="1"/>
            </p:cNvSpPr>
            <p:nvPr/>
          </p:nvSpPr>
          <p:spPr bwMode="auto">
            <a:xfrm>
              <a:off x="5308601" y="2222501"/>
              <a:ext cx="14042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NEW YORK</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5" name="Oval 391"/>
            <p:cNvSpPr>
              <a:spLocks noChangeArrowheads="1"/>
            </p:cNvSpPr>
            <p:nvPr/>
          </p:nvSpPr>
          <p:spPr bwMode="auto">
            <a:xfrm>
              <a:off x="5372101" y="3041651"/>
              <a:ext cx="71438" cy="69850"/>
            </a:xfrm>
            <a:prstGeom prst="ellipse">
              <a:avLst/>
            </a:prstGeom>
            <a:noFill/>
            <a:ln w="7938" cap="flat">
              <a:solidFill>
                <a:srgbClr val="7FB4E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6" name="Line 392"/>
            <p:cNvSpPr>
              <a:spLocks noChangeShapeType="1"/>
            </p:cNvSpPr>
            <p:nvPr/>
          </p:nvSpPr>
          <p:spPr bwMode="auto">
            <a:xfrm flipV="1">
              <a:off x="5408614" y="3049588"/>
              <a:ext cx="0" cy="26988"/>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7" name="Line 393"/>
            <p:cNvSpPr>
              <a:spLocks noChangeShapeType="1"/>
            </p:cNvSpPr>
            <p:nvPr/>
          </p:nvSpPr>
          <p:spPr bwMode="auto">
            <a:xfrm>
              <a:off x="5408614" y="3076576"/>
              <a:ext cx="17463" cy="0"/>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8" name="Freeform 394"/>
            <p:cNvSpPr/>
            <p:nvPr/>
          </p:nvSpPr>
          <p:spPr bwMode="auto">
            <a:xfrm>
              <a:off x="5368926" y="3028951"/>
              <a:ext cx="25400" cy="22225"/>
            </a:xfrm>
            <a:custGeom>
              <a:avLst/>
              <a:gdLst>
                <a:gd name="T0" fmla="*/ 4 w 14"/>
                <a:gd name="T1" fmla="*/ 2 h 12"/>
                <a:gd name="T2" fmla="*/ 14 w 14"/>
                <a:gd name="T3" fmla="*/ 4 h 12"/>
                <a:gd name="T4" fmla="*/ 2 w 14"/>
                <a:gd name="T5" fmla="*/ 12 h 12"/>
                <a:gd name="T6" fmla="*/ 4 w 14"/>
                <a:gd name="T7" fmla="*/ 2 h 12"/>
              </a:gdLst>
              <a:ahLst/>
              <a:cxnLst>
                <a:cxn ang="0">
                  <a:pos x="T0" y="T1"/>
                </a:cxn>
                <a:cxn ang="0">
                  <a:pos x="T2" y="T3"/>
                </a:cxn>
                <a:cxn ang="0">
                  <a:pos x="T4" y="T5"/>
                </a:cxn>
                <a:cxn ang="0">
                  <a:pos x="T6" y="T7"/>
                </a:cxn>
              </a:cxnLst>
              <a:rect l="0" t="0" r="r" b="b"/>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9" name="Freeform 395"/>
            <p:cNvSpPr/>
            <p:nvPr/>
          </p:nvSpPr>
          <p:spPr bwMode="auto">
            <a:xfrm>
              <a:off x="5421314" y="3028951"/>
              <a:ext cx="25400" cy="22225"/>
            </a:xfrm>
            <a:custGeom>
              <a:avLst/>
              <a:gdLst>
                <a:gd name="T0" fmla="*/ 10 w 14"/>
                <a:gd name="T1" fmla="*/ 2 h 12"/>
                <a:gd name="T2" fmla="*/ 0 w 14"/>
                <a:gd name="T3" fmla="*/ 4 h 12"/>
                <a:gd name="T4" fmla="*/ 12 w 14"/>
                <a:gd name="T5" fmla="*/ 12 h 12"/>
                <a:gd name="T6" fmla="*/ 10 w 14"/>
                <a:gd name="T7" fmla="*/ 2 h 12"/>
              </a:gdLst>
              <a:ahLst/>
              <a:cxnLst>
                <a:cxn ang="0">
                  <a:pos x="T0" y="T1"/>
                </a:cxn>
                <a:cxn ang="0">
                  <a:pos x="T2" y="T3"/>
                </a:cxn>
                <a:cxn ang="0">
                  <a:pos x="T4" y="T5"/>
                </a:cxn>
                <a:cxn ang="0">
                  <a:pos x="T6" y="T7"/>
                </a:cxn>
              </a:cxnLst>
              <a:rect l="0" t="0" r="r" b="b"/>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0" name="Oval 396"/>
            <p:cNvSpPr>
              <a:spLocks noChangeArrowheads="1"/>
            </p:cNvSpPr>
            <p:nvPr/>
          </p:nvSpPr>
          <p:spPr bwMode="auto">
            <a:xfrm>
              <a:off x="5381626"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1" name="Oval 397"/>
            <p:cNvSpPr>
              <a:spLocks noChangeArrowheads="1"/>
            </p:cNvSpPr>
            <p:nvPr/>
          </p:nvSpPr>
          <p:spPr bwMode="auto">
            <a:xfrm>
              <a:off x="5422901"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2" name="Rectangle 398"/>
            <p:cNvSpPr>
              <a:spLocks noChangeArrowheads="1"/>
            </p:cNvSpPr>
            <p:nvPr/>
          </p:nvSpPr>
          <p:spPr bwMode="auto">
            <a:xfrm>
              <a:off x="5334001" y="313372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ALARM</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3" name="Line 399"/>
            <p:cNvSpPr>
              <a:spLocks noChangeShapeType="1"/>
            </p:cNvSpPr>
            <p:nvPr/>
          </p:nvSpPr>
          <p:spPr bwMode="auto">
            <a:xfrm>
              <a:off x="5408614" y="2346326"/>
              <a:ext cx="0" cy="3016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4" name="Line 400"/>
            <p:cNvSpPr>
              <a:spLocks noChangeShapeType="1"/>
            </p:cNvSpPr>
            <p:nvPr/>
          </p:nvSpPr>
          <p:spPr bwMode="auto">
            <a:xfrm flipH="1">
              <a:off x="5591176" y="2560638"/>
              <a:ext cx="30163"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5" name="Line 401"/>
            <p:cNvSpPr>
              <a:spLocks noChangeShapeType="1"/>
            </p:cNvSpPr>
            <p:nvPr/>
          </p:nvSpPr>
          <p:spPr bwMode="auto">
            <a:xfrm flipV="1">
              <a:off x="5408614" y="2744788"/>
              <a:ext cx="0" cy="285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6" name="Line 402"/>
            <p:cNvSpPr>
              <a:spLocks noChangeShapeType="1"/>
            </p:cNvSpPr>
            <p:nvPr/>
          </p:nvSpPr>
          <p:spPr bwMode="auto">
            <a:xfrm>
              <a:off x="5195889" y="2560638"/>
              <a:ext cx="28575"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7" name="Line 403"/>
            <p:cNvSpPr>
              <a:spLocks noChangeShapeType="1"/>
            </p:cNvSpPr>
            <p:nvPr/>
          </p:nvSpPr>
          <p:spPr bwMode="auto">
            <a:xfrm flipH="1">
              <a:off x="5500689" y="2376488"/>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8" name="Line 404"/>
            <p:cNvSpPr>
              <a:spLocks noChangeShapeType="1"/>
            </p:cNvSpPr>
            <p:nvPr/>
          </p:nvSpPr>
          <p:spPr bwMode="auto">
            <a:xfrm flipH="1" flipV="1">
              <a:off x="5567364"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9" name="Line 405"/>
            <p:cNvSpPr>
              <a:spLocks noChangeShapeType="1"/>
            </p:cNvSpPr>
            <p:nvPr/>
          </p:nvSpPr>
          <p:spPr bwMode="auto">
            <a:xfrm flipV="1">
              <a:off x="5302251" y="2720976"/>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0" name="Line 407"/>
            <p:cNvSpPr>
              <a:spLocks noChangeShapeType="1"/>
            </p:cNvSpPr>
            <p:nvPr/>
          </p:nvSpPr>
          <p:spPr bwMode="auto">
            <a:xfrm>
              <a:off x="52244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1" name="Line 408"/>
            <p:cNvSpPr>
              <a:spLocks noChangeShapeType="1"/>
            </p:cNvSpPr>
            <p:nvPr/>
          </p:nvSpPr>
          <p:spPr bwMode="auto">
            <a:xfrm flipH="1">
              <a:off x="55673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2" name="Line 409"/>
            <p:cNvSpPr>
              <a:spLocks noChangeShapeType="1"/>
            </p:cNvSpPr>
            <p:nvPr/>
          </p:nvSpPr>
          <p:spPr bwMode="auto">
            <a:xfrm flipH="1" flipV="1">
              <a:off x="5500688" y="2720976"/>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3" name="Line 410"/>
            <p:cNvSpPr>
              <a:spLocks noChangeShapeType="1"/>
            </p:cNvSpPr>
            <p:nvPr/>
          </p:nvSpPr>
          <p:spPr bwMode="auto">
            <a:xfrm flipV="1">
              <a:off x="5224463"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4" name="Line 411"/>
            <p:cNvSpPr>
              <a:spLocks noChangeShapeType="1"/>
            </p:cNvSpPr>
            <p:nvPr/>
          </p:nvSpPr>
          <p:spPr bwMode="auto">
            <a:xfrm>
              <a:off x="5302251" y="2376488"/>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75" name="矩形 74"/>
          <p:cNvSpPr/>
          <p:nvPr/>
        </p:nvSpPr>
        <p:spPr>
          <a:xfrm flipV="1">
            <a:off x="1487489" y="5410749"/>
            <a:ext cx="3949095"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6" name="矩形 75"/>
          <p:cNvSpPr/>
          <p:nvPr/>
        </p:nvSpPr>
        <p:spPr>
          <a:xfrm flipV="1">
            <a:off x="2063553" y="6054062"/>
            <a:ext cx="3373031"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8" name="矩形 77"/>
          <p:cNvSpPr/>
          <p:nvPr/>
        </p:nvSpPr>
        <p:spPr>
          <a:xfrm flipV="1">
            <a:off x="6725453" y="5410275"/>
            <a:ext cx="4267092" cy="17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9" name="矩形 78"/>
          <p:cNvSpPr/>
          <p:nvPr/>
        </p:nvSpPr>
        <p:spPr>
          <a:xfrm flipV="1">
            <a:off x="6725453" y="6053588"/>
            <a:ext cx="2442889" cy="202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8" name="矩形 87"/>
          <p:cNvSpPr/>
          <p:nvPr/>
        </p:nvSpPr>
        <p:spPr>
          <a:xfrm>
            <a:off x="6624026" y="4785761"/>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9" name="矩形 88"/>
          <p:cNvSpPr/>
          <p:nvPr/>
        </p:nvSpPr>
        <p:spPr>
          <a:xfrm>
            <a:off x="3887756" y="4834573"/>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0" name="矩形 89"/>
          <p:cNvSpPr/>
          <p:nvPr/>
        </p:nvSpPr>
        <p:spPr>
          <a:xfrm>
            <a:off x="52922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sp>
        <p:nvSpPr>
          <p:cNvPr id="91" name="矩形 90"/>
          <p:cNvSpPr/>
          <p:nvPr/>
        </p:nvSpPr>
        <p:spPr>
          <a:xfrm>
            <a:off x="1219315" y="5928921"/>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70%</a:t>
            </a:r>
          </a:p>
        </p:txBody>
      </p:sp>
      <p:sp>
        <p:nvSpPr>
          <p:cNvPr id="94" name="矩形 93"/>
          <p:cNvSpPr/>
          <p:nvPr/>
        </p:nvSpPr>
        <p:spPr>
          <a:xfrm>
            <a:off x="9178108" y="5903593"/>
            <a:ext cx="748923"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63%</a:t>
            </a:r>
          </a:p>
        </p:txBody>
      </p:sp>
      <p:sp>
        <p:nvSpPr>
          <p:cNvPr id="97" name="矩形 96"/>
          <p:cNvSpPr/>
          <p:nvPr/>
        </p:nvSpPr>
        <p:spPr>
          <a:xfrm>
            <a:off x="1114007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grpSp>
        <p:nvGrpSpPr>
          <p:cNvPr id="98" name="组合 97"/>
          <p:cNvGrpSpPr/>
          <p:nvPr/>
        </p:nvGrpSpPr>
        <p:grpSpPr>
          <a:xfrm>
            <a:off x="557400" y="290400"/>
            <a:ext cx="3602354" cy="807063"/>
            <a:chOff x="557400" y="290400"/>
            <a:chExt cx="3602354" cy="807063"/>
          </a:xfrm>
        </p:grpSpPr>
        <p:pic>
          <p:nvPicPr>
            <p:cNvPr id="99" name="图片 98"/>
            <p:cNvPicPr>
              <a:picLocks noChangeAspect="1"/>
            </p:cNvPicPr>
            <p:nvPr/>
          </p:nvPicPr>
          <p:blipFill>
            <a:blip r:embed="rId3" cstate="email"/>
            <a:stretch>
              <a:fillRect/>
            </a:stretch>
          </p:blipFill>
          <p:spPr>
            <a:xfrm>
              <a:off x="557400" y="290400"/>
              <a:ext cx="776400" cy="776400"/>
            </a:xfrm>
            <a:prstGeom prst="rect">
              <a:avLst/>
            </a:prstGeom>
          </p:spPr>
        </p:pic>
        <p:sp>
          <p:nvSpPr>
            <p:cNvPr id="100" name="文本框 9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1275597" y="2498673"/>
            <a:ext cx="2115035" cy="1154619"/>
            <a:chOff x="1478171" y="2225265"/>
            <a:chExt cx="2115035" cy="1154619"/>
          </a:xfrm>
        </p:grpSpPr>
        <p:sp>
          <p:nvSpPr>
            <p:cNvPr id="10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3" name="文本框 10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4" name="组合 103"/>
          <p:cNvGrpSpPr/>
          <p:nvPr/>
        </p:nvGrpSpPr>
        <p:grpSpPr>
          <a:xfrm>
            <a:off x="9105147" y="2498673"/>
            <a:ext cx="2115035" cy="1154619"/>
            <a:chOff x="1478171" y="2225265"/>
            <a:chExt cx="2115035" cy="1154619"/>
          </a:xfrm>
        </p:grpSpPr>
        <p:sp>
          <p:nvSpPr>
            <p:cNvPr id="10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6" name="文本框 10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组合 268"/>
          <p:cNvGrpSpPr/>
          <p:nvPr/>
        </p:nvGrpSpPr>
        <p:grpSpPr>
          <a:xfrm>
            <a:off x="3175286" y="166468"/>
            <a:ext cx="3008354" cy="3503241"/>
            <a:chOff x="-11518501" y="-2655115"/>
            <a:chExt cx="6484939" cy="7551738"/>
          </a:xfrm>
        </p:grpSpPr>
        <p:grpSp>
          <p:nvGrpSpPr>
            <p:cNvPr id="268" name="组合 267"/>
            <p:cNvGrpSpPr/>
            <p:nvPr/>
          </p:nvGrpSpPr>
          <p:grpSpPr>
            <a:xfrm>
              <a:off x="-11518501" y="-2655115"/>
              <a:ext cx="6484939" cy="7551738"/>
              <a:chOff x="-4422776" y="-2660650"/>
              <a:chExt cx="6484939" cy="7551738"/>
            </a:xfrm>
          </p:grpSpPr>
          <p:sp>
            <p:nvSpPr>
              <p:cNvPr id="260" name="Freeform 256"/>
              <p:cNvSpPr/>
              <p:nvPr/>
            </p:nvSpPr>
            <p:spPr bwMode="auto">
              <a:xfrm>
                <a:off x="-3927475" y="2211388"/>
                <a:ext cx="2336800" cy="2595563"/>
              </a:xfrm>
              <a:custGeom>
                <a:avLst/>
                <a:gdLst>
                  <a:gd name="T0" fmla="*/ 546 w 551"/>
                  <a:gd name="T1" fmla="*/ 21 h 612"/>
                  <a:gd name="T2" fmla="*/ 0 w 551"/>
                  <a:gd name="T3" fmla="*/ 0 h 612"/>
                  <a:gd name="T4" fmla="*/ 120 w 551"/>
                  <a:gd name="T5" fmla="*/ 534 h 612"/>
                  <a:gd name="T6" fmla="*/ 198 w 551"/>
                  <a:gd name="T7" fmla="*/ 598 h 612"/>
                  <a:gd name="T8" fmla="*/ 551 w 551"/>
                  <a:gd name="T9" fmla="*/ 612 h 612"/>
                  <a:gd name="T10" fmla="*/ 546 w 551"/>
                  <a:gd name="T11" fmla="*/ 21 h 612"/>
                </a:gdLst>
                <a:ahLst/>
                <a:cxnLst>
                  <a:cxn ang="0">
                    <a:pos x="T0" y="T1"/>
                  </a:cxn>
                  <a:cxn ang="0">
                    <a:pos x="T2" y="T3"/>
                  </a:cxn>
                  <a:cxn ang="0">
                    <a:pos x="T4" y="T5"/>
                  </a:cxn>
                  <a:cxn ang="0">
                    <a:pos x="T6" y="T7"/>
                  </a:cxn>
                  <a:cxn ang="0">
                    <a:pos x="T8" y="T9"/>
                  </a:cxn>
                  <a:cxn ang="0">
                    <a:pos x="T10" y="T11"/>
                  </a:cxn>
                </a:cxnLst>
                <a:rect l="0" t="0" r="r" b="b"/>
                <a:pathLst>
                  <a:path w="551" h="612">
                    <a:moveTo>
                      <a:pt x="546" y="21"/>
                    </a:moveTo>
                    <a:cubicBezTo>
                      <a:pt x="0" y="0"/>
                      <a:pt x="0" y="0"/>
                      <a:pt x="0" y="0"/>
                    </a:cubicBezTo>
                    <a:cubicBezTo>
                      <a:pt x="120" y="534"/>
                      <a:pt x="120" y="534"/>
                      <a:pt x="120" y="534"/>
                    </a:cubicBezTo>
                    <a:cubicBezTo>
                      <a:pt x="128" y="570"/>
                      <a:pt x="160" y="597"/>
                      <a:pt x="198" y="598"/>
                    </a:cubicBezTo>
                    <a:cubicBezTo>
                      <a:pt x="551" y="612"/>
                      <a:pt x="551" y="612"/>
                      <a:pt x="551" y="612"/>
                    </a:cubicBezTo>
                    <a:lnTo>
                      <a:pt x="546" y="21"/>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7"/>
              <p:cNvSpPr/>
              <p:nvPr/>
            </p:nvSpPr>
            <p:spPr bwMode="auto">
              <a:xfrm>
                <a:off x="-4422776" y="-2660650"/>
                <a:ext cx="2806700" cy="4516438"/>
              </a:xfrm>
              <a:custGeom>
                <a:avLst/>
                <a:gdLst>
                  <a:gd name="T0" fmla="*/ 90 w 662"/>
                  <a:gd name="T1" fmla="*/ 1026 h 1065"/>
                  <a:gd name="T2" fmla="*/ 662 w 662"/>
                  <a:gd name="T3" fmla="*/ 1065 h 1065"/>
                  <a:gd name="T4" fmla="*/ 652 w 662"/>
                  <a:gd name="T5" fmla="*/ 0 h 1065"/>
                  <a:gd name="T6" fmla="*/ 31 w 662"/>
                  <a:gd name="T7" fmla="*/ 576 h 1065"/>
                  <a:gd name="T8" fmla="*/ 6 w 662"/>
                  <a:gd name="T9" fmla="*/ 655 h 1065"/>
                  <a:gd name="T10" fmla="*/ 90 w 662"/>
                  <a:gd name="T11" fmla="*/ 1026 h 1065"/>
                </a:gdLst>
                <a:ahLst/>
                <a:cxnLst>
                  <a:cxn ang="0">
                    <a:pos x="T0" y="T1"/>
                  </a:cxn>
                  <a:cxn ang="0">
                    <a:pos x="T2" y="T3"/>
                  </a:cxn>
                  <a:cxn ang="0">
                    <a:pos x="T4" y="T5"/>
                  </a:cxn>
                  <a:cxn ang="0">
                    <a:pos x="T6" y="T7"/>
                  </a:cxn>
                  <a:cxn ang="0">
                    <a:pos x="T8" y="T9"/>
                  </a:cxn>
                  <a:cxn ang="0">
                    <a:pos x="T10" y="T11"/>
                  </a:cxn>
                </a:cxnLst>
                <a:rect l="0" t="0" r="r" b="b"/>
                <a:pathLst>
                  <a:path w="662" h="1065">
                    <a:moveTo>
                      <a:pt x="90" y="1026"/>
                    </a:moveTo>
                    <a:cubicBezTo>
                      <a:pt x="662" y="1065"/>
                      <a:pt x="662" y="1065"/>
                      <a:pt x="662" y="1065"/>
                    </a:cubicBezTo>
                    <a:cubicBezTo>
                      <a:pt x="652" y="0"/>
                      <a:pt x="652" y="0"/>
                      <a:pt x="652" y="0"/>
                    </a:cubicBezTo>
                    <a:cubicBezTo>
                      <a:pt x="31" y="576"/>
                      <a:pt x="31" y="576"/>
                      <a:pt x="31" y="576"/>
                    </a:cubicBezTo>
                    <a:cubicBezTo>
                      <a:pt x="9" y="596"/>
                      <a:pt x="0" y="626"/>
                      <a:pt x="6" y="655"/>
                    </a:cubicBezTo>
                    <a:lnTo>
                      <a:pt x="90" y="1026"/>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8"/>
              <p:cNvSpPr/>
              <p:nvPr/>
            </p:nvSpPr>
            <p:spPr bwMode="auto">
              <a:xfrm>
                <a:off x="-1114425" y="-2576513"/>
                <a:ext cx="3176588" cy="4648200"/>
              </a:xfrm>
              <a:custGeom>
                <a:avLst/>
                <a:gdLst>
                  <a:gd name="T0" fmla="*/ 720 w 749"/>
                  <a:gd name="T1" fmla="*/ 676 h 1096"/>
                  <a:gd name="T2" fmla="*/ 57 w 749"/>
                  <a:gd name="T3" fmla="*/ 0 h 1096"/>
                  <a:gd name="T4" fmla="*/ 0 w 749"/>
                  <a:gd name="T5" fmla="*/ 1053 h 1096"/>
                  <a:gd name="T6" fmla="*/ 643 w 749"/>
                  <a:gd name="T7" fmla="*/ 1096 h 1096"/>
                  <a:gd name="T8" fmla="*/ 740 w 749"/>
                  <a:gd name="T9" fmla="*/ 757 h 1096"/>
                  <a:gd name="T10" fmla="*/ 720 w 749"/>
                  <a:gd name="T11" fmla="*/ 676 h 1096"/>
                </a:gdLst>
                <a:ahLst/>
                <a:cxnLst>
                  <a:cxn ang="0">
                    <a:pos x="T0" y="T1"/>
                  </a:cxn>
                  <a:cxn ang="0">
                    <a:pos x="T2" y="T3"/>
                  </a:cxn>
                  <a:cxn ang="0">
                    <a:pos x="T4" y="T5"/>
                  </a:cxn>
                  <a:cxn ang="0">
                    <a:pos x="T6" y="T7"/>
                  </a:cxn>
                  <a:cxn ang="0">
                    <a:pos x="T8" y="T9"/>
                  </a:cxn>
                  <a:cxn ang="0">
                    <a:pos x="T10" y="T11"/>
                  </a:cxn>
                </a:cxnLst>
                <a:rect l="0" t="0" r="r" b="b"/>
                <a:pathLst>
                  <a:path w="749" h="1096">
                    <a:moveTo>
                      <a:pt x="720" y="676"/>
                    </a:moveTo>
                    <a:cubicBezTo>
                      <a:pt x="57" y="0"/>
                      <a:pt x="57" y="0"/>
                      <a:pt x="57" y="0"/>
                    </a:cubicBezTo>
                    <a:cubicBezTo>
                      <a:pt x="0" y="1053"/>
                      <a:pt x="0" y="1053"/>
                      <a:pt x="0" y="1053"/>
                    </a:cubicBezTo>
                    <a:cubicBezTo>
                      <a:pt x="643" y="1096"/>
                      <a:pt x="643" y="1096"/>
                      <a:pt x="643" y="1096"/>
                    </a:cubicBezTo>
                    <a:cubicBezTo>
                      <a:pt x="740" y="757"/>
                      <a:pt x="740" y="757"/>
                      <a:pt x="740" y="757"/>
                    </a:cubicBezTo>
                    <a:cubicBezTo>
                      <a:pt x="749" y="728"/>
                      <a:pt x="741" y="697"/>
                      <a:pt x="720" y="676"/>
                    </a:cubicBez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9"/>
              <p:cNvSpPr/>
              <p:nvPr/>
            </p:nvSpPr>
            <p:spPr bwMode="auto">
              <a:xfrm>
                <a:off x="-1271588" y="2317750"/>
                <a:ext cx="2782888" cy="2573338"/>
              </a:xfrm>
              <a:custGeom>
                <a:avLst/>
                <a:gdLst>
                  <a:gd name="T0" fmla="*/ 32 w 656"/>
                  <a:gd name="T1" fmla="*/ 0 h 607"/>
                  <a:gd name="T2" fmla="*/ 0 w 656"/>
                  <a:gd name="T3" fmla="*/ 589 h 607"/>
                  <a:gd name="T4" fmla="*/ 423 w 656"/>
                  <a:gd name="T5" fmla="*/ 605 h 607"/>
                  <a:gd name="T6" fmla="*/ 505 w 656"/>
                  <a:gd name="T7" fmla="*/ 545 h 607"/>
                  <a:gd name="T8" fmla="*/ 656 w 656"/>
                  <a:gd name="T9" fmla="*/ 24 h 607"/>
                  <a:gd name="T10" fmla="*/ 32 w 656"/>
                  <a:gd name="T11" fmla="*/ 0 h 607"/>
                </a:gdLst>
                <a:ahLst/>
                <a:cxnLst>
                  <a:cxn ang="0">
                    <a:pos x="T0" y="T1"/>
                  </a:cxn>
                  <a:cxn ang="0">
                    <a:pos x="T2" y="T3"/>
                  </a:cxn>
                  <a:cxn ang="0">
                    <a:pos x="T4" y="T5"/>
                  </a:cxn>
                  <a:cxn ang="0">
                    <a:pos x="T6" y="T7"/>
                  </a:cxn>
                  <a:cxn ang="0">
                    <a:pos x="T8" y="T9"/>
                  </a:cxn>
                  <a:cxn ang="0">
                    <a:pos x="T10" y="T11"/>
                  </a:cxn>
                </a:cxnLst>
                <a:rect l="0" t="0" r="r" b="b"/>
                <a:pathLst>
                  <a:path w="656" h="607">
                    <a:moveTo>
                      <a:pt x="32" y="0"/>
                    </a:moveTo>
                    <a:cubicBezTo>
                      <a:pt x="0" y="589"/>
                      <a:pt x="0" y="589"/>
                      <a:pt x="0" y="589"/>
                    </a:cubicBezTo>
                    <a:cubicBezTo>
                      <a:pt x="423" y="605"/>
                      <a:pt x="423" y="605"/>
                      <a:pt x="423" y="605"/>
                    </a:cubicBezTo>
                    <a:cubicBezTo>
                      <a:pt x="461" y="607"/>
                      <a:pt x="495" y="582"/>
                      <a:pt x="505" y="545"/>
                    </a:cubicBezTo>
                    <a:cubicBezTo>
                      <a:pt x="656" y="24"/>
                      <a:pt x="656" y="24"/>
                      <a:pt x="656" y="24"/>
                    </a:cubicBezTo>
                    <a:lnTo>
                      <a:pt x="32" y="0"/>
                    </a:lnTo>
                    <a:close/>
                  </a:path>
                </a:pathLst>
              </a:custGeom>
              <a:solidFill>
                <a:srgbClr val="1462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0"/>
              <p:cNvSpPr/>
              <p:nvPr/>
            </p:nvSpPr>
            <p:spPr bwMode="auto">
              <a:xfrm>
                <a:off x="-1114425" y="-2576513"/>
                <a:ext cx="3176588" cy="4648200"/>
              </a:xfrm>
              <a:custGeom>
                <a:avLst/>
                <a:gdLst>
                  <a:gd name="T0" fmla="*/ 720 w 749"/>
                  <a:gd name="T1" fmla="*/ 676 h 1096"/>
                  <a:gd name="T2" fmla="*/ 96 w 749"/>
                  <a:gd name="T3" fmla="*/ 40 h 1096"/>
                  <a:gd name="T4" fmla="*/ 57 w 749"/>
                  <a:gd name="T5" fmla="*/ 0 h 1096"/>
                  <a:gd name="T6" fmla="*/ 55 w 749"/>
                  <a:gd name="T7" fmla="*/ 36 h 1096"/>
                  <a:gd name="T8" fmla="*/ 38 w 749"/>
                  <a:gd name="T9" fmla="*/ 355 h 1096"/>
                  <a:gd name="T10" fmla="*/ 90 w 749"/>
                  <a:gd name="T11" fmla="*/ 73 h 1096"/>
                  <a:gd name="T12" fmla="*/ 673 w 749"/>
                  <a:gd name="T13" fmla="*/ 684 h 1096"/>
                  <a:gd name="T14" fmla="*/ 692 w 749"/>
                  <a:gd name="T15" fmla="*/ 762 h 1096"/>
                  <a:gd name="T16" fmla="*/ 613 w 749"/>
                  <a:gd name="T17" fmla="*/ 1041 h 1096"/>
                  <a:gd name="T18" fmla="*/ 2 w 749"/>
                  <a:gd name="T19" fmla="*/ 1024 h 1096"/>
                  <a:gd name="T20" fmla="*/ 0 w 749"/>
                  <a:gd name="T21" fmla="*/ 1053 h 1096"/>
                  <a:gd name="T22" fmla="*/ 599 w 749"/>
                  <a:gd name="T23" fmla="*/ 1093 h 1096"/>
                  <a:gd name="T24" fmla="*/ 599 w 749"/>
                  <a:gd name="T25" fmla="*/ 1093 h 1096"/>
                  <a:gd name="T26" fmla="*/ 643 w 749"/>
                  <a:gd name="T27" fmla="*/ 1096 h 1096"/>
                  <a:gd name="T28" fmla="*/ 740 w 749"/>
                  <a:gd name="T29" fmla="*/ 757 h 1096"/>
                  <a:gd name="T30" fmla="*/ 720 w 749"/>
                  <a:gd name="T31" fmla="*/ 67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9" h="1096">
                    <a:moveTo>
                      <a:pt x="720" y="676"/>
                    </a:moveTo>
                    <a:cubicBezTo>
                      <a:pt x="96" y="40"/>
                      <a:pt x="96" y="40"/>
                      <a:pt x="96" y="40"/>
                    </a:cubicBezTo>
                    <a:cubicBezTo>
                      <a:pt x="57" y="0"/>
                      <a:pt x="57" y="0"/>
                      <a:pt x="57" y="0"/>
                    </a:cubicBezTo>
                    <a:cubicBezTo>
                      <a:pt x="55" y="36"/>
                      <a:pt x="55" y="36"/>
                      <a:pt x="55" y="36"/>
                    </a:cubicBezTo>
                    <a:cubicBezTo>
                      <a:pt x="38" y="355"/>
                      <a:pt x="38" y="355"/>
                      <a:pt x="38" y="355"/>
                    </a:cubicBezTo>
                    <a:cubicBezTo>
                      <a:pt x="90" y="73"/>
                      <a:pt x="90" y="73"/>
                      <a:pt x="90" y="73"/>
                    </a:cubicBezTo>
                    <a:cubicBezTo>
                      <a:pt x="673" y="684"/>
                      <a:pt x="673" y="684"/>
                      <a:pt x="673" y="684"/>
                    </a:cubicBezTo>
                    <a:cubicBezTo>
                      <a:pt x="692" y="705"/>
                      <a:pt x="699" y="734"/>
                      <a:pt x="692" y="762"/>
                    </a:cubicBezTo>
                    <a:cubicBezTo>
                      <a:pt x="613" y="1041"/>
                      <a:pt x="613" y="1041"/>
                      <a:pt x="613" y="1041"/>
                    </a:cubicBezTo>
                    <a:cubicBezTo>
                      <a:pt x="2" y="1024"/>
                      <a:pt x="2" y="1024"/>
                      <a:pt x="2" y="1024"/>
                    </a:cubicBezTo>
                    <a:cubicBezTo>
                      <a:pt x="0" y="1053"/>
                      <a:pt x="0" y="1053"/>
                      <a:pt x="0" y="1053"/>
                    </a:cubicBezTo>
                    <a:cubicBezTo>
                      <a:pt x="599" y="1093"/>
                      <a:pt x="599" y="1093"/>
                      <a:pt x="599" y="1093"/>
                    </a:cubicBezTo>
                    <a:cubicBezTo>
                      <a:pt x="599" y="1093"/>
                      <a:pt x="599" y="1093"/>
                      <a:pt x="599" y="1093"/>
                    </a:cubicBezTo>
                    <a:cubicBezTo>
                      <a:pt x="643" y="1096"/>
                      <a:pt x="643" y="1096"/>
                      <a:pt x="643" y="1096"/>
                    </a:cubicBezTo>
                    <a:cubicBezTo>
                      <a:pt x="740" y="757"/>
                      <a:pt x="740" y="757"/>
                      <a:pt x="740" y="757"/>
                    </a:cubicBezTo>
                    <a:cubicBezTo>
                      <a:pt x="749" y="728"/>
                      <a:pt x="741" y="697"/>
                      <a:pt x="720" y="67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61"/>
            <p:cNvSpPr/>
            <p:nvPr/>
          </p:nvSpPr>
          <p:spPr bwMode="auto">
            <a:xfrm>
              <a:off x="-11518501" y="-2655115"/>
              <a:ext cx="2806700" cy="4516438"/>
            </a:xfrm>
            <a:custGeom>
              <a:avLst/>
              <a:gdLst>
                <a:gd name="T0" fmla="*/ 661 w 662"/>
                <a:gd name="T1" fmla="*/ 1044 h 1065"/>
                <a:gd name="T2" fmla="*/ 136 w 662"/>
                <a:gd name="T3" fmla="*/ 979 h 1065"/>
                <a:gd name="T4" fmla="*/ 68 w 662"/>
                <a:gd name="T5" fmla="*/ 665 h 1065"/>
                <a:gd name="T6" fmla="*/ 91 w 662"/>
                <a:gd name="T7" fmla="*/ 590 h 1065"/>
                <a:gd name="T8" fmla="*/ 616 w 662"/>
                <a:gd name="T9" fmla="*/ 88 h 1065"/>
                <a:gd name="T10" fmla="*/ 656 w 662"/>
                <a:gd name="T11" fmla="*/ 455 h 1065"/>
                <a:gd name="T12" fmla="*/ 652 w 662"/>
                <a:gd name="T13" fmla="*/ 53 h 1065"/>
                <a:gd name="T14" fmla="*/ 652 w 662"/>
                <a:gd name="T15" fmla="*/ 53 h 1065"/>
                <a:gd name="T16" fmla="*/ 652 w 662"/>
                <a:gd name="T17" fmla="*/ 0 h 1065"/>
                <a:gd name="T18" fmla="*/ 31 w 662"/>
                <a:gd name="T19" fmla="*/ 576 h 1065"/>
                <a:gd name="T20" fmla="*/ 6 w 662"/>
                <a:gd name="T21" fmla="*/ 655 h 1065"/>
                <a:gd name="T22" fmla="*/ 90 w 662"/>
                <a:gd name="T23" fmla="*/ 1026 h 1065"/>
                <a:gd name="T24" fmla="*/ 147 w 662"/>
                <a:gd name="T25" fmla="*/ 1030 h 1065"/>
                <a:gd name="T26" fmla="*/ 147 w 662"/>
                <a:gd name="T27" fmla="*/ 1030 h 1065"/>
                <a:gd name="T28" fmla="*/ 662 w 662"/>
                <a:gd name="T29" fmla="*/ 1065 h 1065"/>
                <a:gd name="T30" fmla="*/ 661 w 662"/>
                <a:gd name="T31" fmla="*/ 104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1065">
                  <a:moveTo>
                    <a:pt x="661" y="1044"/>
                  </a:moveTo>
                  <a:cubicBezTo>
                    <a:pt x="136" y="979"/>
                    <a:pt x="136" y="979"/>
                    <a:pt x="136" y="979"/>
                  </a:cubicBezTo>
                  <a:cubicBezTo>
                    <a:pt x="68" y="665"/>
                    <a:pt x="68" y="665"/>
                    <a:pt x="68" y="665"/>
                  </a:cubicBezTo>
                  <a:cubicBezTo>
                    <a:pt x="62" y="638"/>
                    <a:pt x="71" y="609"/>
                    <a:pt x="91" y="590"/>
                  </a:cubicBezTo>
                  <a:cubicBezTo>
                    <a:pt x="616" y="88"/>
                    <a:pt x="616" y="88"/>
                    <a:pt x="616" y="88"/>
                  </a:cubicBezTo>
                  <a:cubicBezTo>
                    <a:pt x="656" y="455"/>
                    <a:pt x="656" y="455"/>
                    <a:pt x="656" y="455"/>
                  </a:cubicBezTo>
                  <a:cubicBezTo>
                    <a:pt x="652" y="53"/>
                    <a:pt x="652" y="53"/>
                    <a:pt x="652" y="53"/>
                  </a:cubicBezTo>
                  <a:cubicBezTo>
                    <a:pt x="652" y="53"/>
                    <a:pt x="652" y="53"/>
                    <a:pt x="652" y="53"/>
                  </a:cubicBezTo>
                  <a:cubicBezTo>
                    <a:pt x="652" y="0"/>
                    <a:pt x="652" y="0"/>
                    <a:pt x="652" y="0"/>
                  </a:cubicBezTo>
                  <a:cubicBezTo>
                    <a:pt x="31" y="576"/>
                    <a:pt x="31" y="576"/>
                    <a:pt x="31" y="576"/>
                  </a:cubicBezTo>
                  <a:cubicBezTo>
                    <a:pt x="9" y="596"/>
                    <a:pt x="0" y="626"/>
                    <a:pt x="6" y="655"/>
                  </a:cubicBezTo>
                  <a:cubicBezTo>
                    <a:pt x="90" y="1026"/>
                    <a:pt x="90" y="1026"/>
                    <a:pt x="90" y="1026"/>
                  </a:cubicBezTo>
                  <a:cubicBezTo>
                    <a:pt x="147" y="1030"/>
                    <a:pt x="147" y="1030"/>
                    <a:pt x="147" y="1030"/>
                  </a:cubicBezTo>
                  <a:cubicBezTo>
                    <a:pt x="147" y="1030"/>
                    <a:pt x="147" y="1030"/>
                    <a:pt x="147" y="1030"/>
                  </a:cubicBezTo>
                  <a:cubicBezTo>
                    <a:pt x="662" y="1065"/>
                    <a:pt x="662" y="1065"/>
                    <a:pt x="662" y="1065"/>
                  </a:cubicBezTo>
                  <a:lnTo>
                    <a:pt x="661" y="1044"/>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2"/>
            <p:cNvSpPr/>
            <p:nvPr/>
          </p:nvSpPr>
          <p:spPr bwMode="auto">
            <a:xfrm>
              <a:off x="-11023200" y="2216923"/>
              <a:ext cx="2336800" cy="2595563"/>
            </a:xfrm>
            <a:custGeom>
              <a:avLst/>
              <a:gdLst>
                <a:gd name="T0" fmla="*/ 551 w 551"/>
                <a:gd name="T1" fmla="*/ 596 h 612"/>
                <a:gd name="T2" fmla="*/ 547 w 551"/>
                <a:gd name="T3" fmla="*/ 179 h 612"/>
                <a:gd name="T4" fmla="*/ 512 w 551"/>
                <a:gd name="T5" fmla="*/ 569 h 612"/>
                <a:gd name="T6" fmla="*/ 237 w 551"/>
                <a:gd name="T7" fmla="*/ 559 h 612"/>
                <a:gd name="T8" fmla="*/ 165 w 551"/>
                <a:gd name="T9" fmla="*/ 497 h 612"/>
                <a:gd name="T10" fmla="*/ 57 w 551"/>
                <a:gd name="T11" fmla="*/ 2 h 612"/>
                <a:gd name="T12" fmla="*/ 0 w 551"/>
                <a:gd name="T13" fmla="*/ 0 h 612"/>
                <a:gd name="T14" fmla="*/ 120 w 551"/>
                <a:gd name="T15" fmla="*/ 534 h 612"/>
                <a:gd name="T16" fmla="*/ 198 w 551"/>
                <a:gd name="T17" fmla="*/ 598 h 612"/>
                <a:gd name="T18" fmla="*/ 551 w 551"/>
                <a:gd name="T19" fmla="*/ 612 h 612"/>
                <a:gd name="T20" fmla="*/ 551 w 551"/>
                <a:gd name="T21" fmla="*/ 59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612">
                  <a:moveTo>
                    <a:pt x="551" y="596"/>
                  </a:moveTo>
                  <a:cubicBezTo>
                    <a:pt x="547" y="179"/>
                    <a:pt x="547" y="179"/>
                    <a:pt x="547" y="179"/>
                  </a:cubicBezTo>
                  <a:cubicBezTo>
                    <a:pt x="547" y="179"/>
                    <a:pt x="518" y="490"/>
                    <a:pt x="512" y="569"/>
                  </a:cubicBezTo>
                  <a:cubicBezTo>
                    <a:pt x="237" y="559"/>
                    <a:pt x="237" y="559"/>
                    <a:pt x="237" y="559"/>
                  </a:cubicBezTo>
                  <a:cubicBezTo>
                    <a:pt x="202" y="557"/>
                    <a:pt x="172" y="532"/>
                    <a:pt x="165" y="497"/>
                  </a:cubicBezTo>
                  <a:cubicBezTo>
                    <a:pt x="57" y="2"/>
                    <a:pt x="57" y="2"/>
                    <a:pt x="57" y="2"/>
                  </a:cubicBezTo>
                  <a:cubicBezTo>
                    <a:pt x="0" y="0"/>
                    <a:pt x="0" y="0"/>
                    <a:pt x="0" y="0"/>
                  </a:cubicBezTo>
                  <a:cubicBezTo>
                    <a:pt x="120" y="534"/>
                    <a:pt x="120" y="534"/>
                    <a:pt x="120" y="534"/>
                  </a:cubicBezTo>
                  <a:cubicBezTo>
                    <a:pt x="128" y="570"/>
                    <a:pt x="160" y="597"/>
                    <a:pt x="198" y="598"/>
                  </a:cubicBezTo>
                  <a:cubicBezTo>
                    <a:pt x="551" y="612"/>
                    <a:pt x="551" y="612"/>
                    <a:pt x="551" y="612"/>
                  </a:cubicBezTo>
                  <a:cubicBezTo>
                    <a:pt x="551" y="596"/>
                    <a:pt x="551" y="596"/>
                    <a:pt x="551" y="596"/>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3"/>
            <p:cNvSpPr/>
            <p:nvPr/>
          </p:nvSpPr>
          <p:spPr bwMode="auto">
            <a:xfrm>
              <a:off x="-8367313" y="2416948"/>
              <a:ext cx="2782888" cy="2479675"/>
            </a:xfrm>
            <a:custGeom>
              <a:avLst/>
              <a:gdLst>
                <a:gd name="T0" fmla="*/ 612 w 656"/>
                <a:gd name="T1" fmla="*/ 0 h 585"/>
                <a:gd name="T2" fmla="*/ 477 w 656"/>
                <a:gd name="T3" fmla="*/ 485 h 585"/>
                <a:gd name="T4" fmla="*/ 400 w 656"/>
                <a:gd name="T5" fmla="*/ 542 h 585"/>
                <a:gd name="T6" fmla="*/ 30 w 656"/>
                <a:gd name="T7" fmla="*/ 528 h 585"/>
                <a:gd name="T8" fmla="*/ 19 w 656"/>
                <a:gd name="T9" fmla="*/ 211 h 585"/>
                <a:gd name="T10" fmla="*/ 0 w 656"/>
                <a:gd name="T11" fmla="*/ 549 h 585"/>
                <a:gd name="T12" fmla="*/ 1 w 656"/>
                <a:gd name="T13" fmla="*/ 549 h 585"/>
                <a:gd name="T14" fmla="*/ 0 w 656"/>
                <a:gd name="T15" fmla="*/ 567 h 585"/>
                <a:gd name="T16" fmla="*/ 423 w 656"/>
                <a:gd name="T17" fmla="*/ 583 h 585"/>
                <a:gd name="T18" fmla="*/ 505 w 656"/>
                <a:gd name="T19" fmla="*/ 523 h 585"/>
                <a:gd name="T20" fmla="*/ 656 w 656"/>
                <a:gd name="T21" fmla="*/ 2 h 585"/>
                <a:gd name="T22" fmla="*/ 612 w 656"/>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585">
                  <a:moveTo>
                    <a:pt x="612" y="0"/>
                  </a:moveTo>
                  <a:cubicBezTo>
                    <a:pt x="477" y="485"/>
                    <a:pt x="477" y="485"/>
                    <a:pt x="477" y="485"/>
                  </a:cubicBezTo>
                  <a:cubicBezTo>
                    <a:pt x="467" y="520"/>
                    <a:pt x="435" y="543"/>
                    <a:pt x="400" y="542"/>
                  </a:cubicBezTo>
                  <a:cubicBezTo>
                    <a:pt x="30" y="528"/>
                    <a:pt x="30" y="528"/>
                    <a:pt x="30" y="528"/>
                  </a:cubicBezTo>
                  <a:cubicBezTo>
                    <a:pt x="19" y="211"/>
                    <a:pt x="19" y="211"/>
                    <a:pt x="19" y="211"/>
                  </a:cubicBezTo>
                  <a:cubicBezTo>
                    <a:pt x="0" y="549"/>
                    <a:pt x="0" y="549"/>
                    <a:pt x="0" y="549"/>
                  </a:cubicBezTo>
                  <a:cubicBezTo>
                    <a:pt x="1" y="549"/>
                    <a:pt x="1" y="549"/>
                    <a:pt x="1" y="549"/>
                  </a:cubicBezTo>
                  <a:cubicBezTo>
                    <a:pt x="0" y="567"/>
                    <a:pt x="0" y="567"/>
                    <a:pt x="0" y="567"/>
                  </a:cubicBezTo>
                  <a:cubicBezTo>
                    <a:pt x="423" y="583"/>
                    <a:pt x="423" y="583"/>
                    <a:pt x="423" y="583"/>
                  </a:cubicBezTo>
                  <a:cubicBezTo>
                    <a:pt x="461" y="585"/>
                    <a:pt x="495" y="560"/>
                    <a:pt x="505" y="523"/>
                  </a:cubicBezTo>
                  <a:cubicBezTo>
                    <a:pt x="656" y="2"/>
                    <a:pt x="656" y="2"/>
                    <a:pt x="656" y="2"/>
                  </a:cubicBezTo>
                  <a:lnTo>
                    <a:pt x="612" y="0"/>
                  </a:ln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2" name="Freeform 248"/>
          <p:cNvSpPr/>
          <p:nvPr/>
        </p:nvSpPr>
        <p:spPr bwMode="auto">
          <a:xfrm>
            <a:off x="6001664" y="6404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9"/>
          <p:cNvSpPr/>
          <p:nvPr/>
        </p:nvSpPr>
        <p:spPr bwMode="auto">
          <a:xfrm>
            <a:off x="2184206" y="1512434"/>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50"/>
          <p:cNvSpPr/>
          <p:nvPr/>
        </p:nvSpPr>
        <p:spPr bwMode="auto">
          <a:xfrm>
            <a:off x="3693060" y="179063"/>
            <a:ext cx="1439938" cy="603319"/>
          </a:xfrm>
          <a:custGeom>
            <a:avLst/>
            <a:gdLst>
              <a:gd name="T0" fmla="*/ 355 w 430"/>
              <a:gd name="T1" fmla="*/ 162 h 180"/>
              <a:gd name="T2" fmla="*/ 334 w 430"/>
              <a:gd name="T3" fmla="*/ 77 h 180"/>
              <a:gd name="T4" fmla="*/ 284 w 430"/>
              <a:gd name="T5" fmla="*/ 107 h 180"/>
              <a:gd name="T6" fmla="*/ 171 w 430"/>
              <a:gd name="T7" fmla="*/ 27 h 180"/>
              <a:gd name="T8" fmla="*/ 153 w 430"/>
              <a:gd name="T9" fmla="*/ 134 h 180"/>
              <a:gd name="T10" fmla="*/ 122 w 430"/>
              <a:gd name="T11" fmla="*/ 105 h 180"/>
              <a:gd name="T12" fmla="*/ 96 w 430"/>
              <a:gd name="T13" fmla="*/ 164 h 180"/>
              <a:gd name="T14" fmla="*/ 0 w 430"/>
              <a:gd name="T15" fmla="*/ 180 h 180"/>
              <a:gd name="T16" fmla="*/ 430 w 430"/>
              <a:gd name="T17" fmla="*/ 180 h 180"/>
              <a:gd name="T18" fmla="*/ 355 w 430"/>
              <a:gd name="T1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180">
                <a:moveTo>
                  <a:pt x="355" y="162"/>
                </a:moveTo>
                <a:cubicBezTo>
                  <a:pt x="355" y="162"/>
                  <a:pt x="386" y="93"/>
                  <a:pt x="334" y="77"/>
                </a:cubicBezTo>
                <a:cubicBezTo>
                  <a:pt x="300" y="66"/>
                  <a:pt x="288" y="90"/>
                  <a:pt x="284" y="107"/>
                </a:cubicBezTo>
                <a:cubicBezTo>
                  <a:pt x="296" y="0"/>
                  <a:pt x="202" y="6"/>
                  <a:pt x="171" y="27"/>
                </a:cubicBezTo>
                <a:cubicBezTo>
                  <a:pt x="142" y="46"/>
                  <a:pt x="151" y="119"/>
                  <a:pt x="153" y="134"/>
                </a:cubicBezTo>
                <a:cubicBezTo>
                  <a:pt x="152" y="127"/>
                  <a:pt x="146" y="110"/>
                  <a:pt x="122" y="105"/>
                </a:cubicBezTo>
                <a:cubicBezTo>
                  <a:pt x="84" y="96"/>
                  <a:pt x="96" y="164"/>
                  <a:pt x="96" y="164"/>
                </a:cubicBezTo>
                <a:cubicBezTo>
                  <a:pt x="34" y="163"/>
                  <a:pt x="0" y="180"/>
                  <a:pt x="0" y="180"/>
                </a:cubicBezTo>
                <a:cubicBezTo>
                  <a:pt x="157" y="169"/>
                  <a:pt x="430" y="180"/>
                  <a:pt x="430" y="180"/>
                </a:cubicBezTo>
                <a:cubicBezTo>
                  <a:pt x="390" y="160"/>
                  <a:pt x="355" y="162"/>
                  <a:pt x="355" y="162"/>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51"/>
          <p:cNvSpPr/>
          <p:nvPr/>
        </p:nvSpPr>
        <p:spPr bwMode="auto">
          <a:xfrm>
            <a:off x="9038890" y="1206069"/>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52"/>
          <p:cNvSpPr/>
          <p:nvPr/>
        </p:nvSpPr>
        <p:spPr bwMode="auto">
          <a:xfrm>
            <a:off x="7497573" y="19087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2"/>
          <p:cNvSpPr>
            <a:spLocks noChangeArrowheads="1"/>
          </p:cNvSpPr>
          <p:nvPr/>
        </p:nvSpPr>
        <p:spPr bwMode="auto">
          <a:xfrm>
            <a:off x="1620837" y="3598806"/>
            <a:ext cx="8950326" cy="3178232"/>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26"/>
          <p:cNvSpPr>
            <a:spLocks noChangeArrowheads="1"/>
          </p:cNvSpPr>
          <p:nvPr/>
        </p:nvSpPr>
        <p:spPr bwMode="auto">
          <a:xfrm>
            <a:off x="1620837" y="6017204"/>
            <a:ext cx="8950326" cy="759835"/>
          </a:xfrm>
          <a:prstGeom prst="rect">
            <a:avLst/>
          </a:prstGeom>
          <a:solidFill>
            <a:srgbClr val="4923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2024063" y="4551437"/>
            <a:ext cx="8147051" cy="1355146"/>
            <a:chOff x="0" y="9526"/>
            <a:chExt cx="11195051" cy="1862138"/>
          </a:xfrm>
        </p:grpSpPr>
        <p:sp>
          <p:nvSpPr>
            <p:cNvPr id="18" name="Freeform 30"/>
            <p:cNvSpPr/>
            <p:nvPr/>
          </p:nvSpPr>
          <p:spPr bwMode="auto">
            <a:xfrm>
              <a:off x="0" y="682626"/>
              <a:ext cx="482600" cy="460375"/>
            </a:xfrm>
            <a:custGeom>
              <a:avLst/>
              <a:gdLst>
                <a:gd name="T0" fmla="*/ 152 w 304"/>
                <a:gd name="T1" fmla="*/ 0 h 290"/>
                <a:gd name="T2" fmla="*/ 200 w 304"/>
                <a:gd name="T3" fmla="*/ 97 h 290"/>
                <a:gd name="T4" fmla="*/ 304 w 304"/>
                <a:gd name="T5" fmla="*/ 110 h 290"/>
                <a:gd name="T6" fmla="*/ 230 w 304"/>
                <a:gd name="T7" fmla="*/ 185 h 290"/>
                <a:gd name="T8" fmla="*/ 246 w 304"/>
                <a:gd name="T9" fmla="*/ 290 h 290"/>
                <a:gd name="T10" fmla="*/ 152 w 304"/>
                <a:gd name="T11" fmla="*/ 239 h 290"/>
                <a:gd name="T12" fmla="*/ 59 w 304"/>
                <a:gd name="T13" fmla="*/ 290 h 290"/>
                <a:gd name="T14" fmla="*/ 78 w 304"/>
                <a:gd name="T15" fmla="*/ 185 h 290"/>
                <a:gd name="T16" fmla="*/ 0 w 304"/>
                <a:gd name="T17" fmla="*/ 110 h 290"/>
                <a:gd name="T18" fmla="*/ 107 w 304"/>
                <a:gd name="T19" fmla="*/ 97 h 290"/>
                <a:gd name="T20" fmla="*/ 152 w 304"/>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0">
                  <a:moveTo>
                    <a:pt x="152" y="0"/>
                  </a:moveTo>
                  <a:lnTo>
                    <a:pt x="200" y="97"/>
                  </a:lnTo>
                  <a:lnTo>
                    <a:pt x="304" y="110"/>
                  </a:lnTo>
                  <a:lnTo>
                    <a:pt x="230" y="185"/>
                  </a:lnTo>
                  <a:lnTo>
                    <a:pt x="246" y="290"/>
                  </a:lnTo>
                  <a:lnTo>
                    <a:pt x="152" y="239"/>
                  </a:lnTo>
                  <a:lnTo>
                    <a:pt x="59" y="290"/>
                  </a:lnTo>
                  <a:lnTo>
                    <a:pt x="78" y="185"/>
                  </a:lnTo>
                  <a:lnTo>
                    <a:pt x="0" y="110"/>
                  </a:lnTo>
                  <a:lnTo>
                    <a:pt x="10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296863" y="9526"/>
              <a:ext cx="317500" cy="311150"/>
            </a:xfrm>
            <a:custGeom>
              <a:avLst/>
              <a:gdLst>
                <a:gd name="T0" fmla="*/ 99 w 200"/>
                <a:gd name="T1" fmla="*/ 0 h 196"/>
                <a:gd name="T2" fmla="*/ 131 w 200"/>
                <a:gd name="T3" fmla="*/ 64 h 196"/>
                <a:gd name="T4" fmla="*/ 200 w 200"/>
                <a:gd name="T5" fmla="*/ 75 h 196"/>
                <a:gd name="T6" fmla="*/ 149 w 200"/>
                <a:gd name="T7" fmla="*/ 123 h 196"/>
                <a:gd name="T8" fmla="*/ 163 w 200"/>
                <a:gd name="T9" fmla="*/ 196 h 196"/>
                <a:gd name="T10" fmla="*/ 99 w 200"/>
                <a:gd name="T11" fmla="*/ 161 h 196"/>
                <a:gd name="T12" fmla="*/ 37 w 200"/>
                <a:gd name="T13" fmla="*/ 196 h 196"/>
                <a:gd name="T14" fmla="*/ 48 w 200"/>
                <a:gd name="T15" fmla="*/ 123 h 196"/>
                <a:gd name="T16" fmla="*/ 0 w 200"/>
                <a:gd name="T17" fmla="*/ 75 h 196"/>
                <a:gd name="T18" fmla="*/ 69 w 200"/>
                <a:gd name="T19" fmla="*/ 64 h 196"/>
                <a:gd name="T20" fmla="*/ 99 w 200"/>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6">
                  <a:moveTo>
                    <a:pt x="99" y="0"/>
                  </a:moveTo>
                  <a:lnTo>
                    <a:pt x="131" y="64"/>
                  </a:lnTo>
                  <a:lnTo>
                    <a:pt x="200" y="75"/>
                  </a:lnTo>
                  <a:lnTo>
                    <a:pt x="149" y="123"/>
                  </a:lnTo>
                  <a:lnTo>
                    <a:pt x="163" y="196"/>
                  </a:lnTo>
                  <a:lnTo>
                    <a:pt x="99" y="161"/>
                  </a:lnTo>
                  <a:lnTo>
                    <a:pt x="37" y="196"/>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296863" y="1565276"/>
              <a:ext cx="317500" cy="306388"/>
            </a:xfrm>
            <a:custGeom>
              <a:avLst/>
              <a:gdLst>
                <a:gd name="T0" fmla="*/ 99 w 200"/>
                <a:gd name="T1" fmla="*/ 0 h 193"/>
                <a:gd name="T2" fmla="*/ 131 w 200"/>
                <a:gd name="T3" fmla="*/ 64 h 193"/>
                <a:gd name="T4" fmla="*/ 200 w 200"/>
                <a:gd name="T5" fmla="*/ 75 h 193"/>
                <a:gd name="T6" fmla="*/ 149 w 200"/>
                <a:gd name="T7" fmla="*/ 123 h 193"/>
                <a:gd name="T8" fmla="*/ 163 w 200"/>
                <a:gd name="T9" fmla="*/ 193 h 193"/>
                <a:gd name="T10" fmla="*/ 99 w 200"/>
                <a:gd name="T11" fmla="*/ 161 h 193"/>
                <a:gd name="T12" fmla="*/ 37 w 200"/>
                <a:gd name="T13" fmla="*/ 193 h 193"/>
                <a:gd name="T14" fmla="*/ 48 w 200"/>
                <a:gd name="T15" fmla="*/ 123 h 193"/>
                <a:gd name="T16" fmla="*/ 0 w 200"/>
                <a:gd name="T17" fmla="*/ 75 h 193"/>
                <a:gd name="T18" fmla="*/ 69 w 200"/>
                <a:gd name="T19" fmla="*/ 64 h 193"/>
                <a:gd name="T20" fmla="*/ 99 w 200"/>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3">
                  <a:moveTo>
                    <a:pt x="99" y="0"/>
                  </a:moveTo>
                  <a:lnTo>
                    <a:pt x="131" y="64"/>
                  </a:lnTo>
                  <a:lnTo>
                    <a:pt x="200" y="75"/>
                  </a:lnTo>
                  <a:lnTo>
                    <a:pt x="149" y="123"/>
                  </a:lnTo>
                  <a:lnTo>
                    <a:pt x="163" y="193"/>
                  </a:lnTo>
                  <a:lnTo>
                    <a:pt x="99" y="161"/>
                  </a:lnTo>
                  <a:lnTo>
                    <a:pt x="37" y="193"/>
                  </a:lnTo>
                  <a:lnTo>
                    <a:pt x="48" y="123"/>
                  </a:lnTo>
                  <a:lnTo>
                    <a:pt x="0" y="75"/>
                  </a:lnTo>
                  <a:lnTo>
                    <a:pt x="69" y="64"/>
                  </a:lnTo>
                  <a:lnTo>
                    <a:pt x="99"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10717213" y="682626"/>
              <a:ext cx="477838" cy="460375"/>
            </a:xfrm>
            <a:custGeom>
              <a:avLst/>
              <a:gdLst>
                <a:gd name="T0" fmla="*/ 152 w 301"/>
                <a:gd name="T1" fmla="*/ 0 h 290"/>
                <a:gd name="T2" fmla="*/ 104 w 301"/>
                <a:gd name="T3" fmla="*/ 97 h 290"/>
                <a:gd name="T4" fmla="*/ 0 w 301"/>
                <a:gd name="T5" fmla="*/ 110 h 290"/>
                <a:gd name="T6" fmla="*/ 74 w 301"/>
                <a:gd name="T7" fmla="*/ 185 h 290"/>
                <a:gd name="T8" fmla="*/ 58 w 301"/>
                <a:gd name="T9" fmla="*/ 290 h 290"/>
                <a:gd name="T10" fmla="*/ 152 w 301"/>
                <a:gd name="T11" fmla="*/ 239 h 290"/>
                <a:gd name="T12" fmla="*/ 245 w 301"/>
                <a:gd name="T13" fmla="*/ 290 h 290"/>
                <a:gd name="T14" fmla="*/ 226 w 301"/>
                <a:gd name="T15" fmla="*/ 185 h 290"/>
                <a:gd name="T16" fmla="*/ 301 w 301"/>
                <a:gd name="T17" fmla="*/ 110 h 290"/>
                <a:gd name="T18" fmla="*/ 197 w 301"/>
                <a:gd name="T19" fmla="*/ 97 h 290"/>
                <a:gd name="T20" fmla="*/ 152 w 301"/>
                <a:gd name="T2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90">
                  <a:moveTo>
                    <a:pt x="152" y="0"/>
                  </a:moveTo>
                  <a:lnTo>
                    <a:pt x="104" y="97"/>
                  </a:lnTo>
                  <a:lnTo>
                    <a:pt x="0" y="110"/>
                  </a:lnTo>
                  <a:lnTo>
                    <a:pt x="74" y="185"/>
                  </a:lnTo>
                  <a:lnTo>
                    <a:pt x="58" y="290"/>
                  </a:lnTo>
                  <a:lnTo>
                    <a:pt x="152" y="239"/>
                  </a:lnTo>
                  <a:lnTo>
                    <a:pt x="245" y="290"/>
                  </a:lnTo>
                  <a:lnTo>
                    <a:pt x="226" y="185"/>
                  </a:lnTo>
                  <a:lnTo>
                    <a:pt x="301" y="110"/>
                  </a:lnTo>
                  <a:lnTo>
                    <a:pt x="197" y="97"/>
                  </a:lnTo>
                  <a:lnTo>
                    <a:pt x="15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10580688" y="9526"/>
              <a:ext cx="322263" cy="311150"/>
            </a:xfrm>
            <a:custGeom>
              <a:avLst/>
              <a:gdLst>
                <a:gd name="T0" fmla="*/ 102 w 203"/>
                <a:gd name="T1" fmla="*/ 0 h 196"/>
                <a:gd name="T2" fmla="*/ 72 w 203"/>
                <a:gd name="T3" fmla="*/ 64 h 196"/>
                <a:gd name="T4" fmla="*/ 0 w 203"/>
                <a:gd name="T5" fmla="*/ 75 h 196"/>
                <a:gd name="T6" fmla="*/ 51 w 203"/>
                <a:gd name="T7" fmla="*/ 123 h 196"/>
                <a:gd name="T8" fmla="*/ 40 w 203"/>
                <a:gd name="T9" fmla="*/ 196 h 196"/>
                <a:gd name="T10" fmla="*/ 102 w 203"/>
                <a:gd name="T11" fmla="*/ 161 h 196"/>
                <a:gd name="T12" fmla="*/ 166 w 203"/>
                <a:gd name="T13" fmla="*/ 196 h 196"/>
                <a:gd name="T14" fmla="*/ 152 w 203"/>
                <a:gd name="T15" fmla="*/ 123 h 196"/>
                <a:gd name="T16" fmla="*/ 203 w 203"/>
                <a:gd name="T17" fmla="*/ 75 h 196"/>
                <a:gd name="T18" fmla="*/ 134 w 203"/>
                <a:gd name="T19" fmla="*/ 64 h 196"/>
                <a:gd name="T20" fmla="*/ 102 w 203"/>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6">
                  <a:moveTo>
                    <a:pt x="102" y="0"/>
                  </a:moveTo>
                  <a:lnTo>
                    <a:pt x="72" y="64"/>
                  </a:lnTo>
                  <a:lnTo>
                    <a:pt x="0" y="75"/>
                  </a:lnTo>
                  <a:lnTo>
                    <a:pt x="51" y="123"/>
                  </a:lnTo>
                  <a:lnTo>
                    <a:pt x="40" y="196"/>
                  </a:lnTo>
                  <a:lnTo>
                    <a:pt x="102" y="161"/>
                  </a:lnTo>
                  <a:lnTo>
                    <a:pt x="166" y="196"/>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10580688" y="1565276"/>
              <a:ext cx="322263" cy="306388"/>
            </a:xfrm>
            <a:custGeom>
              <a:avLst/>
              <a:gdLst>
                <a:gd name="T0" fmla="*/ 102 w 203"/>
                <a:gd name="T1" fmla="*/ 0 h 193"/>
                <a:gd name="T2" fmla="*/ 72 w 203"/>
                <a:gd name="T3" fmla="*/ 64 h 193"/>
                <a:gd name="T4" fmla="*/ 0 w 203"/>
                <a:gd name="T5" fmla="*/ 75 h 193"/>
                <a:gd name="T6" fmla="*/ 51 w 203"/>
                <a:gd name="T7" fmla="*/ 123 h 193"/>
                <a:gd name="T8" fmla="*/ 40 w 203"/>
                <a:gd name="T9" fmla="*/ 193 h 193"/>
                <a:gd name="T10" fmla="*/ 102 w 203"/>
                <a:gd name="T11" fmla="*/ 161 h 193"/>
                <a:gd name="T12" fmla="*/ 166 w 203"/>
                <a:gd name="T13" fmla="*/ 193 h 193"/>
                <a:gd name="T14" fmla="*/ 152 w 203"/>
                <a:gd name="T15" fmla="*/ 123 h 193"/>
                <a:gd name="T16" fmla="*/ 203 w 203"/>
                <a:gd name="T17" fmla="*/ 75 h 193"/>
                <a:gd name="T18" fmla="*/ 134 w 203"/>
                <a:gd name="T19" fmla="*/ 64 h 193"/>
                <a:gd name="T20" fmla="*/ 102 w 203"/>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3">
                  <a:moveTo>
                    <a:pt x="102" y="0"/>
                  </a:moveTo>
                  <a:lnTo>
                    <a:pt x="72" y="64"/>
                  </a:lnTo>
                  <a:lnTo>
                    <a:pt x="0" y="75"/>
                  </a:lnTo>
                  <a:lnTo>
                    <a:pt x="51" y="123"/>
                  </a:lnTo>
                  <a:lnTo>
                    <a:pt x="40" y="193"/>
                  </a:lnTo>
                  <a:lnTo>
                    <a:pt x="102" y="161"/>
                  </a:lnTo>
                  <a:lnTo>
                    <a:pt x="166" y="193"/>
                  </a:lnTo>
                  <a:lnTo>
                    <a:pt x="152" y="123"/>
                  </a:lnTo>
                  <a:lnTo>
                    <a:pt x="203" y="75"/>
                  </a:lnTo>
                  <a:lnTo>
                    <a:pt x="134" y="64"/>
                  </a:lnTo>
                  <a:lnTo>
                    <a:pt x="102" y="0"/>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711314" y="4200622"/>
            <a:ext cx="875539" cy="2427151"/>
            <a:chOff x="112712" y="-633413"/>
            <a:chExt cx="1323976" cy="3670301"/>
          </a:xfrm>
        </p:grpSpPr>
        <p:sp>
          <p:nvSpPr>
            <p:cNvPr id="28" name="Freeform 39"/>
            <p:cNvSpPr/>
            <p:nvPr/>
          </p:nvSpPr>
          <p:spPr bwMode="auto">
            <a:xfrm>
              <a:off x="766763" y="-633413"/>
              <a:ext cx="325438" cy="522288"/>
            </a:xfrm>
            <a:custGeom>
              <a:avLst/>
              <a:gdLst>
                <a:gd name="T0" fmla="*/ 12 w 77"/>
                <a:gd name="T1" fmla="*/ 123 h 123"/>
                <a:gd name="T2" fmla="*/ 7 w 77"/>
                <a:gd name="T3" fmla="*/ 78 h 123"/>
                <a:gd name="T4" fmla="*/ 77 w 77"/>
                <a:gd name="T5" fmla="*/ 0 h 123"/>
                <a:gd name="T6" fmla="*/ 62 w 77"/>
                <a:gd name="T7" fmla="*/ 48 h 123"/>
                <a:gd name="T8" fmla="*/ 12 w 77"/>
                <a:gd name="T9" fmla="*/ 123 h 123"/>
              </a:gdLst>
              <a:ahLst/>
              <a:cxnLst>
                <a:cxn ang="0">
                  <a:pos x="T0" y="T1"/>
                </a:cxn>
                <a:cxn ang="0">
                  <a:pos x="T2" y="T3"/>
                </a:cxn>
                <a:cxn ang="0">
                  <a:pos x="T4" y="T5"/>
                </a:cxn>
                <a:cxn ang="0">
                  <a:pos x="T6" y="T7"/>
                </a:cxn>
                <a:cxn ang="0">
                  <a:pos x="T8" y="T9"/>
                </a:cxn>
              </a:cxnLst>
              <a:rect l="0" t="0" r="r" b="b"/>
              <a:pathLst>
                <a:path w="77" h="123">
                  <a:moveTo>
                    <a:pt x="12" y="123"/>
                  </a:moveTo>
                  <a:cubicBezTo>
                    <a:pt x="12" y="123"/>
                    <a:pt x="0" y="116"/>
                    <a:pt x="7" y="78"/>
                  </a:cubicBezTo>
                  <a:cubicBezTo>
                    <a:pt x="15" y="36"/>
                    <a:pt x="77" y="0"/>
                    <a:pt x="77" y="0"/>
                  </a:cubicBezTo>
                  <a:cubicBezTo>
                    <a:pt x="77" y="0"/>
                    <a:pt x="75" y="7"/>
                    <a:pt x="62" y="48"/>
                  </a:cubicBezTo>
                  <a:cubicBezTo>
                    <a:pt x="50" y="90"/>
                    <a:pt x="12" y="123"/>
                    <a:pt x="12"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0"/>
            <p:cNvSpPr/>
            <p:nvPr/>
          </p:nvSpPr>
          <p:spPr bwMode="auto">
            <a:xfrm>
              <a:off x="842963" y="-265113"/>
              <a:ext cx="393700" cy="276225"/>
            </a:xfrm>
            <a:custGeom>
              <a:avLst/>
              <a:gdLst>
                <a:gd name="T0" fmla="*/ 30 w 93"/>
                <a:gd name="T1" fmla="*/ 62 h 65"/>
                <a:gd name="T2" fmla="*/ 0 w 93"/>
                <a:gd name="T3" fmla="*/ 45 h 65"/>
                <a:gd name="T4" fmla="*/ 62 w 93"/>
                <a:gd name="T5" fmla="*/ 11 h 65"/>
                <a:gd name="T6" fmla="*/ 93 w 93"/>
                <a:gd name="T7" fmla="*/ 28 h 65"/>
                <a:gd name="T8" fmla="*/ 30 w 93"/>
                <a:gd name="T9" fmla="*/ 62 h 65"/>
              </a:gdLst>
              <a:ahLst/>
              <a:cxnLst>
                <a:cxn ang="0">
                  <a:pos x="T0" y="T1"/>
                </a:cxn>
                <a:cxn ang="0">
                  <a:pos x="T2" y="T3"/>
                </a:cxn>
                <a:cxn ang="0">
                  <a:pos x="T4" y="T5"/>
                </a:cxn>
                <a:cxn ang="0">
                  <a:pos x="T6" y="T7"/>
                </a:cxn>
                <a:cxn ang="0">
                  <a:pos x="T8" y="T9"/>
                </a:cxn>
              </a:cxnLst>
              <a:rect l="0" t="0" r="r" b="b"/>
              <a:pathLst>
                <a:path w="93" h="65">
                  <a:moveTo>
                    <a:pt x="30" y="62"/>
                  </a:moveTo>
                  <a:cubicBezTo>
                    <a:pt x="5" y="59"/>
                    <a:pt x="0" y="45"/>
                    <a:pt x="0" y="45"/>
                  </a:cubicBezTo>
                  <a:cubicBezTo>
                    <a:pt x="0" y="45"/>
                    <a:pt x="35" y="0"/>
                    <a:pt x="62" y="11"/>
                  </a:cubicBezTo>
                  <a:cubicBezTo>
                    <a:pt x="90" y="21"/>
                    <a:pt x="93" y="28"/>
                    <a:pt x="93" y="28"/>
                  </a:cubicBezTo>
                  <a:cubicBezTo>
                    <a:pt x="93" y="28"/>
                    <a:pt x="58" y="65"/>
                    <a:pt x="3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1"/>
            <p:cNvSpPr/>
            <p:nvPr/>
          </p:nvSpPr>
          <p:spPr bwMode="auto">
            <a:xfrm>
              <a:off x="990600" y="-523875"/>
              <a:ext cx="446088" cy="280988"/>
            </a:xfrm>
            <a:custGeom>
              <a:avLst/>
              <a:gdLst>
                <a:gd name="T0" fmla="*/ 0 w 105"/>
                <a:gd name="T1" fmla="*/ 62 h 66"/>
                <a:gd name="T2" fmla="*/ 31 w 105"/>
                <a:gd name="T3" fmla="*/ 12 h 66"/>
                <a:gd name="T4" fmla="*/ 105 w 105"/>
                <a:gd name="T5" fmla="*/ 1 h 66"/>
                <a:gd name="T6" fmla="*/ 44 w 105"/>
                <a:gd name="T7" fmla="*/ 55 h 66"/>
                <a:gd name="T8" fmla="*/ 0 w 105"/>
                <a:gd name="T9" fmla="*/ 62 h 66"/>
              </a:gdLst>
              <a:ahLst/>
              <a:cxnLst>
                <a:cxn ang="0">
                  <a:pos x="T0" y="T1"/>
                </a:cxn>
                <a:cxn ang="0">
                  <a:pos x="T2" y="T3"/>
                </a:cxn>
                <a:cxn ang="0">
                  <a:pos x="T4" y="T5"/>
                </a:cxn>
                <a:cxn ang="0">
                  <a:pos x="T6" y="T7"/>
                </a:cxn>
                <a:cxn ang="0">
                  <a:pos x="T8" y="T9"/>
                </a:cxn>
              </a:cxnLst>
              <a:rect l="0" t="0" r="r" b="b"/>
              <a:pathLst>
                <a:path w="105" h="66">
                  <a:moveTo>
                    <a:pt x="0" y="62"/>
                  </a:moveTo>
                  <a:cubicBezTo>
                    <a:pt x="0" y="62"/>
                    <a:pt x="12" y="24"/>
                    <a:pt x="31" y="12"/>
                  </a:cubicBezTo>
                  <a:cubicBezTo>
                    <a:pt x="50" y="0"/>
                    <a:pt x="105" y="1"/>
                    <a:pt x="105" y="1"/>
                  </a:cubicBezTo>
                  <a:cubicBezTo>
                    <a:pt x="105" y="1"/>
                    <a:pt x="60" y="44"/>
                    <a:pt x="44" y="55"/>
                  </a:cubicBezTo>
                  <a:cubicBezTo>
                    <a:pt x="27" y="66"/>
                    <a:pt x="0" y="62"/>
                    <a:pt x="0"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20675" y="-26988"/>
              <a:ext cx="241300" cy="641350"/>
            </a:xfrm>
            <a:custGeom>
              <a:avLst/>
              <a:gdLst>
                <a:gd name="T0" fmla="*/ 37 w 57"/>
                <a:gd name="T1" fmla="*/ 150 h 151"/>
                <a:gd name="T2" fmla="*/ 13 w 57"/>
                <a:gd name="T3" fmla="*/ 113 h 151"/>
                <a:gd name="T4" fmla="*/ 42 w 57"/>
                <a:gd name="T5" fmla="*/ 0 h 151"/>
                <a:gd name="T6" fmla="*/ 50 w 57"/>
                <a:gd name="T7" fmla="*/ 51 h 151"/>
                <a:gd name="T8" fmla="*/ 37 w 57"/>
                <a:gd name="T9" fmla="*/ 150 h 151"/>
              </a:gdLst>
              <a:ahLst/>
              <a:cxnLst>
                <a:cxn ang="0">
                  <a:pos x="T0" y="T1"/>
                </a:cxn>
                <a:cxn ang="0">
                  <a:pos x="T2" y="T3"/>
                </a:cxn>
                <a:cxn ang="0">
                  <a:pos x="T4" y="T5"/>
                </a:cxn>
                <a:cxn ang="0">
                  <a:pos x="T6" y="T7"/>
                </a:cxn>
                <a:cxn ang="0">
                  <a:pos x="T8" y="T9"/>
                </a:cxn>
              </a:cxnLst>
              <a:rect l="0" t="0" r="r" b="b"/>
              <a:pathLst>
                <a:path w="57" h="151">
                  <a:moveTo>
                    <a:pt x="37" y="150"/>
                  </a:moveTo>
                  <a:cubicBezTo>
                    <a:pt x="37" y="150"/>
                    <a:pt x="23" y="151"/>
                    <a:pt x="13" y="113"/>
                  </a:cubicBezTo>
                  <a:cubicBezTo>
                    <a:pt x="0" y="71"/>
                    <a:pt x="42" y="0"/>
                    <a:pt x="42" y="0"/>
                  </a:cubicBezTo>
                  <a:cubicBezTo>
                    <a:pt x="42" y="0"/>
                    <a:pt x="43" y="7"/>
                    <a:pt x="50" y="51"/>
                  </a:cubicBezTo>
                  <a:cubicBezTo>
                    <a:pt x="57" y="96"/>
                    <a:pt x="37" y="150"/>
                    <a:pt x="37"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3"/>
            <p:cNvSpPr/>
            <p:nvPr/>
          </p:nvSpPr>
          <p:spPr bwMode="auto">
            <a:xfrm>
              <a:off x="520700" y="300038"/>
              <a:ext cx="325438" cy="365125"/>
            </a:xfrm>
            <a:custGeom>
              <a:avLst/>
              <a:gdLst>
                <a:gd name="T0" fmla="*/ 41 w 77"/>
                <a:gd name="T1" fmla="*/ 7 h 86"/>
                <a:gd name="T2" fmla="*/ 77 w 77"/>
                <a:gd name="T3" fmla="*/ 5 h 86"/>
                <a:gd name="T4" fmla="*/ 34 w 77"/>
                <a:gd name="T5" fmla="*/ 74 h 86"/>
                <a:gd name="T6" fmla="*/ 0 w 77"/>
                <a:gd name="T7" fmla="*/ 78 h 86"/>
                <a:gd name="T8" fmla="*/ 41 w 77"/>
                <a:gd name="T9" fmla="*/ 7 h 86"/>
              </a:gdLst>
              <a:ahLst/>
              <a:cxnLst>
                <a:cxn ang="0">
                  <a:pos x="T0" y="T1"/>
                </a:cxn>
                <a:cxn ang="0">
                  <a:pos x="T2" y="T3"/>
                </a:cxn>
                <a:cxn ang="0">
                  <a:pos x="T4" y="T5"/>
                </a:cxn>
                <a:cxn ang="0">
                  <a:pos x="T6" y="T7"/>
                </a:cxn>
                <a:cxn ang="0">
                  <a:pos x="T8" y="T9"/>
                </a:cxn>
              </a:cxnLst>
              <a:rect l="0" t="0" r="r" b="b"/>
              <a:pathLst>
                <a:path w="77" h="86">
                  <a:moveTo>
                    <a:pt x="41" y="7"/>
                  </a:moveTo>
                  <a:cubicBezTo>
                    <a:pt x="72" y="0"/>
                    <a:pt x="77" y="5"/>
                    <a:pt x="77" y="5"/>
                  </a:cubicBezTo>
                  <a:cubicBezTo>
                    <a:pt x="77" y="5"/>
                    <a:pt x="61" y="60"/>
                    <a:pt x="34" y="74"/>
                  </a:cubicBezTo>
                  <a:cubicBezTo>
                    <a:pt x="10" y="86"/>
                    <a:pt x="0" y="78"/>
                    <a:pt x="0" y="78"/>
                  </a:cubicBezTo>
                  <a:cubicBezTo>
                    <a:pt x="0" y="78"/>
                    <a:pt x="11" y="14"/>
                    <a:pt x="41"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4"/>
            <p:cNvSpPr/>
            <p:nvPr/>
          </p:nvSpPr>
          <p:spPr bwMode="auto">
            <a:xfrm>
              <a:off x="188913" y="381000"/>
              <a:ext cx="258763" cy="646113"/>
            </a:xfrm>
            <a:custGeom>
              <a:avLst/>
              <a:gdLst>
                <a:gd name="T0" fmla="*/ 54 w 61"/>
                <a:gd name="T1" fmla="*/ 148 h 152"/>
                <a:gd name="T2" fmla="*/ 22 w 61"/>
                <a:gd name="T3" fmla="*/ 118 h 152"/>
                <a:gd name="T4" fmla="*/ 25 w 61"/>
                <a:gd name="T5" fmla="*/ 0 h 152"/>
                <a:gd name="T6" fmla="*/ 44 w 61"/>
                <a:gd name="T7" fmla="*/ 49 h 152"/>
                <a:gd name="T8" fmla="*/ 54 w 61"/>
                <a:gd name="T9" fmla="*/ 148 h 152"/>
              </a:gdLst>
              <a:ahLst/>
              <a:cxnLst>
                <a:cxn ang="0">
                  <a:pos x="T0" y="T1"/>
                </a:cxn>
                <a:cxn ang="0">
                  <a:pos x="T2" y="T3"/>
                </a:cxn>
                <a:cxn ang="0">
                  <a:pos x="T4" y="T5"/>
                </a:cxn>
                <a:cxn ang="0">
                  <a:pos x="T6" y="T7"/>
                </a:cxn>
                <a:cxn ang="0">
                  <a:pos x="T8" y="T9"/>
                </a:cxn>
              </a:cxnLst>
              <a:rect l="0" t="0" r="r" b="b"/>
              <a:pathLst>
                <a:path w="61" h="152">
                  <a:moveTo>
                    <a:pt x="54" y="148"/>
                  </a:moveTo>
                  <a:cubicBezTo>
                    <a:pt x="54" y="148"/>
                    <a:pt x="41" y="152"/>
                    <a:pt x="22" y="118"/>
                  </a:cubicBezTo>
                  <a:cubicBezTo>
                    <a:pt x="0" y="79"/>
                    <a:pt x="25" y="0"/>
                    <a:pt x="25" y="0"/>
                  </a:cubicBezTo>
                  <a:cubicBezTo>
                    <a:pt x="25" y="0"/>
                    <a:pt x="28" y="7"/>
                    <a:pt x="44" y="49"/>
                  </a:cubicBezTo>
                  <a:cubicBezTo>
                    <a:pt x="61" y="91"/>
                    <a:pt x="54" y="148"/>
                    <a:pt x="54"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
            <p:cNvSpPr/>
            <p:nvPr/>
          </p:nvSpPr>
          <p:spPr bwMode="auto">
            <a:xfrm>
              <a:off x="447675" y="631825"/>
              <a:ext cx="263525" cy="412750"/>
            </a:xfrm>
            <a:custGeom>
              <a:avLst/>
              <a:gdLst>
                <a:gd name="T0" fmla="*/ 28 w 62"/>
                <a:gd name="T1" fmla="*/ 14 h 97"/>
                <a:gd name="T2" fmla="*/ 62 w 62"/>
                <a:gd name="T3" fmla="*/ 4 h 97"/>
                <a:gd name="T4" fmla="*/ 36 w 62"/>
                <a:gd name="T5" fmla="*/ 80 h 97"/>
                <a:gd name="T6" fmla="*/ 4 w 62"/>
                <a:gd name="T7" fmla="*/ 91 h 97"/>
                <a:gd name="T8" fmla="*/ 28 w 62"/>
                <a:gd name="T9" fmla="*/ 14 h 97"/>
              </a:gdLst>
              <a:ahLst/>
              <a:cxnLst>
                <a:cxn ang="0">
                  <a:pos x="T0" y="T1"/>
                </a:cxn>
                <a:cxn ang="0">
                  <a:pos x="T2" y="T3"/>
                </a:cxn>
                <a:cxn ang="0">
                  <a:pos x="T4" y="T5"/>
                </a:cxn>
                <a:cxn ang="0">
                  <a:pos x="T6" y="T7"/>
                </a:cxn>
                <a:cxn ang="0">
                  <a:pos x="T8" y="T9"/>
                </a:cxn>
              </a:cxnLst>
              <a:rect l="0" t="0" r="r" b="b"/>
              <a:pathLst>
                <a:path w="62" h="97">
                  <a:moveTo>
                    <a:pt x="28" y="14"/>
                  </a:moveTo>
                  <a:cubicBezTo>
                    <a:pt x="56" y="0"/>
                    <a:pt x="62" y="4"/>
                    <a:pt x="62" y="4"/>
                  </a:cubicBezTo>
                  <a:cubicBezTo>
                    <a:pt x="62" y="4"/>
                    <a:pt x="59" y="61"/>
                    <a:pt x="36" y="80"/>
                  </a:cubicBezTo>
                  <a:cubicBezTo>
                    <a:pt x="16" y="97"/>
                    <a:pt x="4" y="91"/>
                    <a:pt x="4" y="91"/>
                  </a:cubicBezTo>
                  <a:cubicBezTo>
                    <a:pt x="4" y="91"/>
                    <a:pt x="0" y="27"/>
                    <a:pt x="28"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6"/>
            <p:cNvSpPr/>
            <p:nvPr/>
          </p:nvSpPr>
          <p:spPr bwMode="auto">
            <a:xfrm>
              <a:off x="112712" y="784225"/>
              <a:ext cx="258763" cy="638175"/>
            </a:xfrm>
            <a:custGeom>
              <a:avLst/>
              <a:gdLst>
                <a:gd name="T0" fmla="*/ 58 w 61"/>
                <a:gd name="T1" fmla="*/ 145 h 150"/>
                <a:gd name="T2" fmla="*/ 24 w 61"/>
                <a:gd name="T3" fmla="*/ 117 h 150"/>
                <a:gd name="T4" fmla="*/ 19 w 61"/>
                <a:gd name="T5" fmla="*/ 0 h 150"/>
                <a:gd name="T6" fmla="*/ 42 w 61"/>
                <a:gd name="T7" fmla="*/ 47 h 150"/>
                <a:gd name="T8" fmla="*/ 58 w 61"/>
                <a:gd name="T9" fmla="*/ 145 h 150"/>
              </a:gdLst>
              <a:ahLst/>
              <a:cxnLst>
                <a:cxn ang="0">
                  <a:pos x="T0" y="T1"/>
                </a:cxn>
                <a:cxn ang="0">
                  <a:pos x="T2" y="T3"/>
                </a:cxn>
                <a:cxn ang="0">
                  <a:pos x="T4" y="T5"/>
                </a:cxn>
                <a:cxn ang="0">
                  <a:pos x="T6" y="T7"/>
                </a:cxn>
                <a:cxn ang="0">
                  <a:pos x="T8" y="T9"/>
                </a:cxn>
              </a:cxnLst>
              <a:rect l="0" t="0" r="r" b="b"/>
              <a:pathLst>
                <a:path w="61" h="150">
                  <a:moveTo>
                    <a:pt x="58" y="145"/>
                  </a:moveTo>
                  <a:cubicBezTo>
                    <a:pt x="58" y="145"/>
                    <a:pt x="45" y="150"/>
                    <a:pt x="24" y="117"/>
                  </a:cubicBezTo>
                  <a:cubicBezTo>
                    <a:pt x="0" y="80"/>
                    <a:pt x="19" y="0"/>
                    <a:pt x="19" y="0"/>
                  </a:cubicBezTo>
                  <a:cubicBezTo>
                    <a:pt x="19" y="0"/>
                    <a:pt x="22" y="7"/>
                    <a:pt x="42" y="47"/>
                  </a:cubicBezTo>
                  <a:cubicBezTo>
                    <a:pt x="61" y="87"/>
                    <a:pt x="58" y="145"/>
                    <a:pt x="58"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7"/>
            <p:cNvSpPr/>
            <p:nvPr/>
          </p:nvSpPr>
          <p:spPr bwMode="auto">
            <a:xfrm>
              <a:off x="371475" y="1006475"/>
              <a:ext cx="258763" cy="423863"/>
            </a:xfrm>
            <a:custGeom>
              <a:avLst/>
              <a:gdLst>
                <a:gd name="T0" fmla="*/ 27 w 61"/>
                <a:gd name="T1" fmla="*/ 16 h 100"/>
                <a:gd name="T2" fmla="*/ 60 w 61"/>
                <a:gd name="T3" fmla="*/ 4 h 100"/>
                <a:gd name="T4" fmla="*/ 39 w 61"/>
                <a:gd name="T5" fmla="*/ 82 h 100"/>
                <a:gd name="T6" fmla="*/ 8 w 61"/>
                <a:gd name="T7" fmla="*/ 95 h 100"/>
                <a:gd name="T8" fmla="*/ 27 w 61"/>
                <a:gd name="T9" fmla="*/ 16 h 100"/>
              </a:gdLst>
              <a:ahLst/>
              <a:cxnLst>
                <a:cxn ang="0">
                  <a:pos x="T0" y="T1"/>
                </a:cxn>
                <a:cxn ang="0">
                  <a:pos x="T2" y="T3"/>
                </a:cxn>
                <a:cxn ang="0">
                  <a:pos x="T4" y="T5"/>
                </a:cxn>
                <a:cxn ang="0">
                  <a:pos x="T6" y="T7"/>
                </a:cxn>
                <a:cxn ang="0">
                  <a:pos x="T8" y="T9"/>
                </a:cxn>
              </a:cxnLst>
              <a:rect l="0" t="0" r="r" b="b"/>
              <a:pathLst>
                <a:path w="61" h="100">
                  <a:moveTo>
                    <a:pt x="27" y="16"/>
                  </a:moveTo>
                  <a:cubicBezTo>
                    <a:pt x="54" y="0"/>
                    <a:pt x="60" y="4"/>
                    <a:pt x="60" y="4"/>
                  </a:cubicBezTo>
                  <a:cubicBezTo>
                    <a:pt x="60" y="4"/>
                    <a:pt x="61" y="61"/>
                    <a:pt x="39" y="82"/>
                  </a:cubicBezTo>
                  <a:cubicBezTo>
                    <a:pt x="20" y="100"/>
                    <a:pt x="8" y="95"/>
                    <a:pt x="8" y="95"/>
                  </a:cubicBezTo>
                  <a:cubicBezTo>
                    <a:pt x="8" y="95"/>
                    <a:pt x="0" y="31"/>
                    <a:pt x="27"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8"/>
            <p:cNvSpPr/>
            <p:nvPr/>
          </p:nvSpPr>
          <p:spPr bwMode="auto">
            <a:xfrm>
              <a:off x="112712" y="1247775"/>
              <a:ext cx="301625" cy="598488"/>
            </a:xfrm>
            <a:custGeom>
              <a:avLst/>
              <a:gdLst>
                <a:gd name="T0" fmla="*/ 71 w 71"/>
                <a:gd name="T1" fmla="*/ 133 h 141"/>
                <a:gd name="T2" fmla="*/ 32 w 71"/>
                <a:gd name="T3" fmla="*/ 114 h 141"/>
                <a:gd name="T4" fmla="*/ 0 w 71"/>
                <a:gd name="T5" fmla="*/ 0 h 141"/>
                <a:gd name="T6" fmla="*/ 33 w 71"/>
                <a:gd name="T7" fmla="*/ 41 h 141"/>
                <a:gd name="T8" fmla="*/ 71 w 71"/>
                <a:gd name="T9" fmla="*/ 133 h 141"/>
              </a:gdLst>
              <a:ahLst/>
              <a:cxnLst>
                <a:cxn ang="0">
                  <a:pos x="T0" y="T1"/>
                </a:cxn>
                <a:cxn ang="0">
                  <a:pos x="T2" y="T3"/>
                </a:cxn>
                <a:cxn ang="0">
                  <a:pos x="T4" y="T5"/>
                </a:cxn>
                <a:cxn ang="0">
                  <a:pos x="T6" y="T7"/>
                </a:cxn>
                <a:cxn ang="0">
                  <a:pos x="T8" y="T9"/>
                </a:cxn>
              </a:cxnLst>
              <a:rect l="0" t="0" r="r" b="b"/>
              <a:pathLst>
                <a:path w="71" h="141">
                  <a:moveTo>
                    <a:pt x="71" y="133"/>
                  </a:moveTo>
                  <a:cubicBezTo>
                    <a:pt x="71" y="133"/>
                    <a:pt x="60" y="141"/>
                    <a:pt x="32" y="114"/>
                  </a:cubicBezTo>
                  <a:cubicBezTo>
                    <a:pt x="0" y="83"/>
                    <a:pt x="0" y="0"/>
                    <a:pt x="0" y="0"/>
                  </a:cubicBezTo>
                  <a:cubicBezTo>
                    <a:pt x="0" y="0"/>
                    <a:pt x="5" y="6"/>
                    <a:pt x="33" y="41"/>
                  </a:cubicBezTo>
                  <a:cubicBezTo>
                    <a:pt x="61" y="76"/>
                    <a:pt x="71" y="133"/>
                    <a:pt x="71"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9"/>
            <p:cNvSpPr/>
            <p:nvPr/>
          </p:nvSpPr>
          <p:spPr bwMode="auto">
            <a:xfrm>
              <a:off x="368300" y="1371600"/>
              <a:ext cx="279400" cy="446088"/>
            </a:xfrm>
            <a:custGeom>
              <a:avLst/>
              <a:gdLst>
                <a:gd name="T0" fmla="*/ 23 w 66"/>
                <a:gd name="T1" fmla="*/ 22 h 105"/>
                <a:gd name="T2" fmla="*/ 53 w 66"/>
                <a:gd name="T3" fmla="*/ 2 h 105"/>
                <a:gd name="T4" fmla="*/ 50 w 66"/>
                <a:gd name="T5" fmla="*/ 83 h 105"/>
                <a:gd name="T6" fmla="*/ 22 w 66"/>
                <a:gd name="T7" fmla="*/ 103 h 105"/>
                <a:gd name="T8" fmla="*/ 23 w 66"/>
                <a:gd name="T9" fmla="*/ 22 h 105"/>
              </a:gdLst>
              <a:ahLst/>
              <a:cxnLst>
                <a:cxn ang="0">
                  <a:pos x="T0" y="T1"/>
                </a:cxn>
                <a:cxn ang="0">
                  <a:pos x="T2" y="T3"/>
                </a:cxn>
                <a:cxn ang="0">
                  <a:pos x="T4" y="T5"/>
                </a:cxn>
                <a:cxn ang="0">
                  <a:pos x="T6" y="T7"/>
                </a:cxn>
                <a:cxn ang="0">
                  <a:pos x="T8" y="T9"/>
                </a:cxn>
              </a:cxnLst>
              <a:rect l="0" t="0" r="r" b="b"/>
              <a:pathLst>
                <a:path w="66" h="105">
                  <a:moveTo>
                    <a:pt x="23" y="22"/>
                  </a:moveTo>
                  <a:cubicBezTo>
                    <a:pt x="46" y="0"/>
                    <a:pt x="53" y="2"/>
                    <a:pt x="53" y="2"/>
                  </a:cubicBezTo>
                  <a:cubicBezTo>
                    <a:pt x="53" y="2"/>
                    <a:pt x="66" y="58"/>
                    <a:pt x="50" y="83"/>
                  </a:cubicBezTo>
                  <a:cubicBezTo>
                    <a:pt x="35" y="105"/>
                    <a:pt x="22" y="103"/>
                    <a:pt x="22" y="103"/>
                  </a:cubicBezTo>
                  <a:cubicBezTo>
                    <a:pt x="22" y="103"/>
                    <a:pt x="0" y="43"/>
                    <a:pt x="2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0"/>
            <p:cNvSpPr/>
            <p:nvPr/>
          </p:nvSpPr>
          <p:spPr bwMode="auto">
            <a:xfrm>
              <a:off x="134938" y="1663700"/>
              <a:ext cx="363538" cy="565150"/>
            </a:xfrm>
            <a:custGeom>
              <a:avLst/>
              <a:gdLst>
                <a:gd name="T0" fmla="*/ 86 w 86"/>
                <a:gd name="T1" fmla="*/ 124 h 133"/>
                <a:gd name="T2" fmla="*/ 45 w 86"/>
                <a:gd name="T3" fmla="*/ 109 h 133"/>
                <a:gd name="T4" fmla="*/ 0 w 86"/>
                <a:gd name="T5" fmla="*/ 0 h 133"/>
                <a:gd name="T6" fmla="*/ 38 w 86"/>
                <a:gd name="T7" fmla="*/ 37 h 133"/>
                <a:gd name="T8" fmla="*/ 86 w 86"/>
                <a:gd name="T9" fmla="*/ 124 h 133"/>
              </a:gdLst>
              <a:ahLst/>
              <a:cxnLst>
                <a:cxn ang="0">
                  <a:pos x="T0" y="T1"/>
                </a:cxn>
                <a:cxn ang="0">
                  <a:pos x="T2" y="T3"/>
                </a:cxn>
                <a:cxn ang="0">
                  <a:pos x="T4" y="T5"/>
                </a:cxn>
                <a:cxn ang="0">
                  <a:pos x="T6" y="T7"/>
                </a:cxn>
                <a:cxn ang="0">
                  <a:pos x="T8" y="T9"/>
                </a:cxn>
              </a:cxnLst>
              <a:rect l="0" t="0" r="r" b="b"/>
              <a:pathLst>
                <a:path w="86" h="133">
                  <a:moveTo>
                    <a:pt x="86" y="124"/>
                  </a:moveTo>
                  <a:cubicBezTo>
                    <a:pt x="86" y="124"/>
                    <a:pt x="76" y="133"/>
                    <a:pt x="45" y="109"/>
                  </a:cubicBezTo>
                  <a:cubicBezTo>
                    <a:pt x="9" y="82"/>
                    <a:pt x="0" y="0"/>
                    <a:pt x="0" y="0"/>
                  </a:cubicBezTo>
                  <a:cubicBezTo>
                    <a:pt x="0" y="0"/>
                    <a:pt x="6" y="6"/>
                    <a:pt x="38" y="37"/>
                  </a:cubicBezTo>
                  <a:cubicBezTo>
                    <a:pt x="70" y="68"/>
                    <a:pt x="86" y="124"/>
                    <a:pt x="86"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1"/>
            <p:cNvSpPr/>
            <p:nvPr/>
          </p:nvSpPr>
          <p:spPr bwMode="auto">
            <a:xfrm>
              <a:off x="422275" y="1736725"/>
              <a:ext cx="284163" cy="449263"/>
            </a:xfrm>
            <a:custGeom>
              <a:avLst/>
              <a:gdLst>
                <a:gd name="T0" fmla="*/ 20 w 67"/>
                <a:gd name="T1" fmla="*/ 24 h 106"/>
                <a:gd name="T2" fmla="*/ 47 w 67"/>
                <a:gd name="T3" fmla="*/ 1 h 106"/>
                <a:gd name="T4" fmla="*/ 54 w 67"/>
                <a:gd name="T5" fmla="*/ 82 h 106"/>
                <a:gd name="T6" fmla="*/ 29 w 67"/>
                <a:gd name="T7" fmla="*/ 105 h 106"/>
                <a:gd name="T8" fmla="*/ 20 w 67"/>
                <a:gd name="T9" fmla="*/ 24 h 106"/>
              </a:gdLst>
              <a:ahLst/>
              <a:cxnLst>
                <a:cxn ang="0">
                  <a:pos x="T0" y="T1"/>
                </a:cxn>
                <a:cxn ang="0">
                  <a:pos x="T2" y="T3"/>
                </a:cxn>
                <a:cxn ang="0">
                  <a:pos x="T4" y="T5"/>
                </a:cxn>
                <a:cxn ang="0">
                  <a:pos x="T6" y="T7"/>
                </a:cxn>
                <a:cxn ang="0">
                  <a:pos x="T8" y="T9"/>
                </a:cxn>
              </a:cxnLst>
              <a:rect l="0" t="0" r="r" b="b"/>
              <a:pathLst>
                <a:path w="67" h="106">
                  <a:moveTo>
                    <a:pt x="20" y="24"/>
                  </a:moveTo>
                  <a:cubicBezTo>
                    <a:pt x="40" y="0"/>
                    <a:pt x="47" y="1"/>
                    <a:pt x="47" y="1"/>
                  </a:cubicBezTo>
                  <a:cubicBezTo>
                    <a:pt x="47" y="1"/>
                    <a:pt x="67" y="55"/>
                    <a:pt x="54" y="82"/>
                  </a:cubicBezTo>
                  <a:cubicBezTo>
                    <a:pt x="42" y="106"/>
                    <a:pt x="29" y="105"/>
                    <a:pt x="29" y="105"/>
                  </a:cubicBezTo>
                  <a:cubicBezTo>
                    <a:pt x="29" y="105"/>
                    <a:pt x="0" y="47"/>
                    <a:pt x="20"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2"/>
            <p:cNvSpPr/>
            <p:nvPr/>
          </p:nvSpPr>
          <p:spPr bwMode="auto">
            <a:xfrm>
              <a:off x="211138" y="2114550"/>
              <a:ext cx="479425" cy="466725"/>
            </a:xfrm>
            <a:custGeom>
              <a:avLst/>
              <a:gdLst>
                <a:gd name="T0" fmla="*/ 113 w 113"/>
                <a:gd name="T1" fmla="*/ 98 h 110"/>
                <a:gd name="T2" fmla="*/ 69 w 113"/>
                <a:gd name="T3" fmla="*/ 94 h 110"/>
                <a:gd name="T4" fmla="*/ 0 w 113"/>
                <a:gd name="T5" fmla="*/ 0 h 110"/>
                <a:gd name="T6" fmla="*/ 45 w 113"/>
                <a:gd name="T7" fmla="*/ 26 h 110"/>
                <a:gd name="T8" fmla="*/ 113 w 113"/>
                <a:gd name="T9" fmla="*/ 98 h 110"/>
              </a:gdLst>
              <a:ahLst/>
              <a:cxnLst>
                <a:cxn ang="0">
                  <a:pos x="T0" y="T1"/>
                </a:cxn>
                <a:cxn ang="0">
                  <a:pos x="T2" y="T3"/>
                </a:cxn>
                <a:cxn ang="0">
                  <a:pos x="T4" y="T5"/>
                </a:cxn>
                <a:cxn ang="0">
                  <a:pos x="T6" y="T7"/>
                </a:cxn>
                <a:cxn ang="0">
                  <a:pos x="T8" y="T9"/>
                </a:cxn>
              </a:cxnLst>
              <a:rect l="0" t="0" r="r" b="b"/>
              <a:pathLst>
                <a:path w="113" h="110">
                  <a:moveTo>
                    <a:pt x="113" y="98"/>
                  </a:moveTo>
                  <a:cubicBezTo>
                    <a:pt x="113" y="98"/>
                    <a:pt x="105" y="110"/>
                    <a:pt x="69" y="94"/>
                  </a:cubicBezTo>
                  <a:cubicBezTo>
                    <a:pt x="29" y="77"/>
                    <a:pt x="0" y="0"/>
                    <a:pt x="0" y="0"/>
                  </a:cubicBezTo>
                  <a:cubicBezTo>
                    <a:pt x="0" y="0"/>
                    <a:pt x="6" y="3"/>
                    <a:pt x="45" y="26"/>
                  </a:cubicBezTo>
                  <a:cubicBezTo>
                    <a:pt x="84" y="49"/>
                    <a:pt x="113" y="98"/>
                    <a:pt x="113"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3"/>
            <p:cNvSpPr/>
            <p:nvPr/>
          </p:nvSpPr>
          <p:spPr bwMode="auto">
            <a:xfrm>
              <a:off x="554038" y="2066925"/>
              <a:ext cx="284163" cy="446088"/>
            </a:xfrm>
            <a:custGeom>
              <a:avLst/>
              <a:gdLst>
                <a:gd name="T0" fmla="*/ 14 w 67"/>
                <a:gd name="T1" fmla="*/ 28 h 105"/>
                <a:gd name="T2" fmla="*/ 35 w 67"/>
                <a:gd name="T3" fmla="*/ 0 h 105"/>
                <a:gd name="T4" fmla="*/ 61 w 67"/>
                <a:gd name="T5" fmla="*/ 76 h 105"/>
                <a:gd name="T6" fmla="*/ 42 w 67"/>
                <a:gd name="T7" fmla="*/ 105 h 105"/>
                <a:gd name="T8" fmla="*/ 14 w 67"/>
                <a:gd name="T9" fmla="*/ 28 h 105"/>
              </a:gdLst>
              <a:ahLst/>
              <a:cxnLst>
                <a:cxn ang="0">
                  <a:pos x="T0" y="T1"/>
                </a:cxn>
                <a:cxn ang="0">
                  <a:pos x="T2" y="T3"/>
                </a:cxn>
                <a:cxn ang="0">
                  <a:pos x="T4" y="T5"/>
                </a:cxn>
                <a:cxn ang="0">
                  <a:pos x="T6" y="T7"/>
                </a:cxn>
                <a:cxn ang="0">
                  <a:pos x="T8" y="T9"/>
                </a:cxn>
              </a:cxnLst>
              <a:rect l="0" t="0" r="r" b="b"/>
              <a:pathLst>
                <a:path w="67" h="105">
                  <a:moveTo>
                    <a:pt x="14" y="28"/>
                  </a:moveTo>
                  <a:cubicBezTo>
                    <a:pt x="28" y="1"/>
                    <a:pt x="35" y="0"/>
                    <a:pt x="35" y="0"/>
                  </a:cubicBezTo>
                  <a:cubicBezTo>
                    <a:pt x="35" y="0"/>
                    <a:pt x="67" y="47"/>
                    <a:pt x="61" y="76"/>
                  </a:cubicBezTo>
                  <a:cubicBezTo>
                    <a:pt x="55" y="102"/>
                    <a:pt x="42" y="105"/>
                    <a:pt x="42" y="105"/>
                  </a:cubicBezTo>
                  <a:cubicBezTo>
                    <a:pt x="42" y="105"/>
                    <a:pt x="0" y="56"/>
                    <a:pt x="14"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4"/>
            <p:cNvSpPr/>
            <p:nvPr/>
          </p:nvSpPr>
          <p:spPr bwMode="auto">
            <a:xfrm>
              <a:off x="536575" y="-379413"/>
              <a:ext cx="233363" cy="595313"/>
            </a:xfrm>
            <a:custGeom>
              <a:avLst/>
              <a:gdLst>
                <a:gd name="T0" fmla="*/ 17 w 55"/>
                <a:gd name="T1" fmla="*/ 140 h 140"/>
                <a:gd name="T2" fmla="*/ 2 w 55"/>
                <a:gd name="T3" fmla="*/ 98 h 140"/>
                <a:gd name="T4" fmla="*/ 55 w 55"/>
                <a:gd name="T5" fmla="*/ 0 h 140"/>
                <a:gd name="T6" fmla="*/ 51 w 55"/>
                <a:gd name="T7" fmla="*/ 51 h 140"/>
                <a:gd name="T8" fmla="*/ 17 w 55"/>
                <a:gd name="T9" fmla="*/ 140 h 140"/>
              </a:gdLst>
              <a:ahLst/>
              <a:cxnLst>
                <a:cxn ang="0">
                  <a:pos x="T0" y="T1"/>
                </a:cxn>
                <a:cxn ang="0">
                  <a:pos x="T2" y="T3"/>
                </a:cxn>
                <a:cxn ang="0">
                  <a:pos x="T4" y="T5"/>
                </a:cxn>
                <a:cxn ang="0">
                  <a:pos x="T6" y="T7"/>
                </a:cxn>
                <a:cxn ang="0">
                  <a:pos x="T8" y="T9"/>
                </a:cxn>
              </a:cxnLst>
              <a:rect l="0" t="0" r="r" b="b"/>
              <a:pathLst>
                <a:path w="55" h="140">
                  <a:moveTo>
                    <a:pt x="17" y="140"/>
                  </a:moveTo>
                  <a:cubicBezTo>
                    <a:pt x="17" y="140"/>
                    <a:pt x="4" y="137"/>
                    <a:pt x="2" y="98"/>
                  </a:cubicBezTo>
                  <a:cubicBezTo>
                    <a:pt x="0" y="54"/>
                    <a:pt x="55" y="0"/>
                    <a:pt x="55" y="0"/>
                  </a:cubicBezTo>
                  <a:cubicBezTo>
                    <a:pt x="55" y="0"/>
                    <a:pt x="54" y="7"/>
                    <a:pt x="51" y="51"/>
                  </a:cubicBezTo>
                  <a:cubicBezTo>
                    <a:pt x="48" y="95"/>
                    <a:pt x="17" y="140"/>
                    <a:pt x="17"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5"/>
            <p:cNvSpPr/>
            <p:nvPr/>
          </p:nvSpPr>
          <p:spPr bwMode="auto">
            <a:xfrm>
              <a:off x="647700" y="11113"/>
              <a:ext cx="373063" cy="285750"/>
            </a:xfrm>
            <a:custGeom>
              <a:avLst/>
              <a:gdLst>
                <a:gd name="T0" fmla="*/ 54 w 88"/>
                <a:gd name="T1" fmla="*/ 2 h 67"/>
                <a:gd name="T2" fmla="*/ 88 w 88"/>
                <a:gd name="T3" fmla="*/ 11 h 67"/>
                <a:gd name="T4" fmla="*/ 33 w 88"/>
                <a:gd name="T5" fmla="*/ 62 h 67"/>
                <a:gd name="T6" fmla="*/ 0 w 88"/>
                <a:gd name="T7" fmla="*/ 55 h 67"/>
                <a:gd name="T8" fmla="*/ 54 w 88"/>
                <a:gd name="T9" fmla="*/ 2 h 67"/>
              </a:gdLst>
              <a:ahLst/>
              <a:cxnLst>
                <a:cxn ang="0">
                  <a:pos x="T0" y="T1"/>
                </a:cxn>
                <a:cxn ang="0">
                  <a:pos x="T2" y="T3"/>
                </a:cxn>
                <a:cxn ang="0">
                  <a:pos x="T4" y="T5"/>
                </a:cxn>
                <a:cxn ang="0">
                  <a:pos x="T6" y="T7"/>
                </a:cxn>
                <a:cxn ang="0">
                  <a:pos x="T8" y="T9"/>
                </a:cxn>
              </a:cxnLst>
              <a:rect l="0" t="0" r="r" b="b"/>
              <a:pathLst>
                <a:path w="88" h="67">
                  <a:moveTo>
                    <a:pt x="54" y="2"/>
                  </a:moveTo>
                  <a:cubicBezTo>
                    <a:pt x="84" y="5"/>
                    <a:pt x="88" y="11"/>
                    <a:pt x="88" y="11"/>
                  </a:cubicBezTo>
                  <a:cubicBezTo>
                    <a:pt x="88" y="11"/>
                    <a:pt x="61" y="57"/>
                    <a:pt x="33" y="62"/>
                  </a:cubicBezTo>
                  <a:cubicBezTo>
                    <a:pt x="7" y="67"/>
                    <a:pt x="0" y="55"/>
                    <a:pt x="0" y="55"/>
                  </a:cubicBezTo>
                  <a:cubicBezTo>
                    <a:pt x="0" y="55"/>
                    <a:pt x="24" y="0"/>
                    <a:pt x="5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6"/>
            <p:cNvSpPr/>
            <p:nvPr/>
          </p:nvSpPr>
          <p:spPr bwMode="auto">
            <a:xfrm>
              <a:off x="711200" y="2540000"/>
              <a:ext cx="431800" cy="496888"/>
            </a:xfrm>
            <a:custGeom>
              <a:avLst/>
              <a:gdLst>
                <a:gd name="T0" fmla="*/ 12 w 102"/>
                <a:gd name="T1" fmla="*/ 6 h 117"/>
                <a:gd name="T2" fmla="*/ 96 w 102"/>
                <a:gd name="T3" fmla="*/ 105 h 117"/>
                <a:gd name="T4" fmla="*/ 100 w 102"/>
                <a:gd name="T5" fmla="*/ 115 h 117"/>
                <a:gd name="T6" fmla="*/ 90 w 102"/>
                <a:gd name="T7" fmla="*/ 112 h 117"/>
                <a:gd name="T8" fmla="*/ 3 w 102"/>
                <a:gd name="T9" fmla="*/ 10 h 117"/>
                <a:gd name="T10" fmla="*/ 3 w 102"/>
                <a:gd name="T11" fmla="*/ 0 h 117"/>
                <a:gd name="T12" fmla="*/ 12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12" y="6"/>
                  </a:moveTo>
                  <a:cubicBezTo>
                    <a:pt x="38" y="49"/>
                    <a:pt x="55" y="70"/>
                    <a:pt x="96" y="105"/>
                  </a:cubicBezTo>
                  <a:cubicBezTo>
                    <a:pt x="100" y="109"/>
                    <a:pt x="102" y="113"/>
                    <a:pt x="100" y="115"/>
                  </a:cubicBezTo>
                  <a:cubicBezTo>
                    <a:pt x="98" y="117"/>
                    <a:pt x="93" y="116"/>
                    <a:pt x="90" y="112"/>
                  </a:cubicBezTo>
                  <a:cubicBezTo>
                    <a:pt x="47" y="76"/>
                    <a:pt x="30" y="55"/>
                    <a:pt x="3" y="10"/>
                  </a:cubicBezTo>
                  <a:cubicBezTo>
                    <a:pt x="0" y="6"/>
                    <a:pt x="0" y="1"/>
                    <a:pt x="3" y="0"/>
                  </a:cubicBezTo>
                  <a:cubicBezTo>
                    <a:pt x="5" y="0"/>
                    <a:pt x="9" y="2"/>
                    <a:pt x="12"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8670337" y="4200622"/>
            <a:ext cx="874489" cy="2427151"/>
            <a:chOff x="7145338" y="-633413"/>
            <a:chExt cx="1322388" cy="3670301"/>
          </a:xfrm>
        </p:grpSpPr>
        <p:sp>
          <p:nvSpPr>
            <p:cNvPr id="46" name="Freeform 57"/>
            <p:cNvSpPr/>
            <p:nvPr/>
          </p:nvSpPr>
          <p:spPr bwMode="auto">
            <a:xfrm>
              <a:off x="7489825" y="-633413"/>
              <a:ext cx="325438" cy="522288"/>
            </a:xfrm>
            <a:custGeom>
              <a:avLst/>
              <a:gdLst>
                <a:gd name="T0" fmla="*/ 65 w 77"/>
                <a:gd name="T1" fmla="*/ 123 h 123"/>
                <a:gd name="T2" fmla="*/ 70 w 77"/>
                <a:gd name="T3" fmla="*/ 78 h 123"/>
                <a:gd name="T4" fmla="*/ 0 w 77"/>
                <a:gd name="T5" fmla="*/ 0 h 123"/>
                <a:gd name="T6" fmla="*/ 15 w 77"/>
                <a:gd name="T7" fmla="*/ 48 h 123"/>
                <a:gd name="T8" fmla="*/ 65 w 77"/>
                <a:gd name="T9" fmla="*/ 123 h 123"/>
              </a:gdLst>
              <a:ahLst/>
              <a:cxnLst>
                <a:cxn ang="0">
                  <a:pos x="T0" y="T1"/>
                </a:cxn>
                <a:cxn ang="0">
                  <a:pos x="T2" y="T3"/>
                </a:cxn>
                <a:cxn ang="0">
                  <a:pos x="T4" y="T5"/>
                </a:cxn>
                <a:cxn ang="0">
                  <a:pos x="T6" y="T7"/>
                </a:cxn>
                <a:cxn ang="0">
                  <a:pos x="T8" y="T9"/>
                </a:cxn>
              </a:cxnLst>
              <a:rect l="0" t="0" r="r" b="b"/>
              <a:pathLst>
                <a:path w="77" h="123">
                  <a:moveTo>
                    <a:pt x="65" y="123"/>
                  </a:moveTo>
                  <a:cubicBezTo>
                    <a:pt x="65" y="123"/>
                    <a:pt x="77" y="116"/>
                    <a:pt x="70" y="78"/>
                  </a:cubicBezTo>
                  <a:cubicBezTo>
                    <a:pt x="62" y="36"/>
                    <a:pt x="0" y="0"/>
                    <a:pt x="0" y="0"/>
                  </a:cubicBezTo>
                  <a:cubicBezTo>
                    <a:pt x="0" y="0"/>
                    <a:pt x="2" y="7"/>
                    <a:pt x="15" y="48"/>
                  </a:cubicBezTo>
                  <a:cubicBezTo>
                    <a:pt x="27" y="90"/>
                    <a:pt x="65" y="123"/>
                    <a:pt x="65" y="12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8"/>
            <p:cNvSpPr/>
            <p:nvPr/>
          </p:nvSpPr>
          <p:spPr bwMode="auto">
            <a:xfrm>
              <a:off x="7345363" y="-265113"/>
              <a:ext cx="393700" cy="276225"/>
            </a:xfrm>
            <a:custGeom>
              <a:avLst/>
              <a:gdLst>
                <a:gd name="T0" fmla="*/ 63 w 93"/>
                <a:gd name="T1" fmla="*/ 62 h 65"/>
                <a:gd name="T2" fmla="*/ 93 w 93"/>
                <a:gd name="T3" fmla="*/ 45 h 65"/>
                <a:gd name="T4" fmla="*/ 31 w 93"/>
                <a:gd name="T5" fmla="*/ 11 h 65"/>
                <a:gd name="T6" fmla="*/ 0 w 93"/>
                <a:gd name="T7" fmla="*/ 28 h 65"/>
                <a:gd name="T8" fmla="*/ 63 w 93"/>
                <a:gd name="T9" fmla="*/ 62 h 65"/>
              </a:gdLst>
              <a:ahLst/>
              <a:cxnLst>
                <a:cxn ang="0">
                  <a:pos x="T0" y="T1"/>
                </a:cxn>
                <a:cxn ang="0">
                  <a:pos x="T2" y="T3"/>
                </a:cxn>
                <a:cxn ang="0">
                  <a:pos x="T4" y="T5"/>
                </a:cxn>
                <a:cxn ang="0">
                  <a:pos x="T6" y="T7"/>
                </a:cxn>
                <a:cxn ang="0">
                  <a:pos x="T8" y="T9"/>
                </a:cxn>
              </a:cxnLst>
              <a:rect l="0" t="0" r="r" b="b"/>
              <a:pathLst>
                <a:path w="93" h="65">
                  <a:moveTo>
                    <a:pt x="63" y="62"/>
                  </a:moveTo>
                  <a:cubicBezTo>
                    <a:pt x="88" y="59"/>
                    <a:pt x="93" y="45"/>
                    <a:pt x="93" y="45"/>
                  </a:cubicBezTo>
                  <a:cubicBezTo>
                    <a:pt x="93" y="45"/>
                    <a:pt x="58" y="0"/>
                    <a:pt x="31" y="11"/>
                  </a:cubicBezTo>
                  <a:cubicBezTo>
                    <a:pt x="3" y="21"/>
                    <a:pt x="0" y="28"/>
                    <a:pt x="0" y="28"/>
                  </a:cubicBezTo>
                  <a:cubicBezTo>
                    <a:pt x="0" y="28"/>
                    <a:pt x="35" y="65"/>
                    <a:pt x="63"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9"/>
            <p:cNvSpPr/>
            <p:nvPr/>
          </p:nvSpPr>
          <p:spPr bwMode="auto">
            <a:xfrm>
              <a:off x="7145338" y="-523875"/>
              <a:ext cx="446088" cy="280988"/>
            </a:xfrm>
            <a:custGeom>
              <a:avLst/>
              <a:gdLst>
                <a:gd name="T0" fmla="*/ 105 w 105"/>
                <a:gd name="T1" fmla="*/ 62 h 66"/>
                <a:gd name="T2" fmla="*/ 74 w 105"/>
                <a:gd name="T3" fmla="*/ 12 h 66"/>
                <a:gd name="T4" fmla="*/ 0 w 105"/>
                <a:gd name="T5" fmla="*/ 1 h 66"/>
                <a:gd name="T6" fmla="*/ 61 w 105"/>
                <a:gd name="T7" fmla="*/ 55 h 66"/>
                <a:gd name="T8" fmla="*/ 105 w 105"/>
                <a:gd name="T9" fmla="*/ 62 h 66"/>
              </a:gdLst>
              <a:ahLst/>
              <a:cxnLst>
                <a:cxn ang="0">
                  <a:pos x="T0" y="T1"/>
                </a:cxn>
                <a:cxn ang="0">
                  <a:pos x="T2" y="T3"/>
                </a:cxn>
                <a:cxn ang="0">
                  <a:pos x="T4" y="T5"/>
                </a:cxn>
                <a:cxn ang="0">
                  <a:pos x="T6" y="T7"/>
                </a:cxn>
                <a:cxn ang="0">
                  <a:pos x="T8" y="T9"/>
                </a:cxn>
              </a:cxnLst>
              <a:rect l="0" t="0" r="r" b="b"/>
              <a:pathLst>
                <a:path w="105" h="66">
                  <a:moveTo>
                    <a:pt x="105" y="62"/>
                  </a:moveTo>
                  <a:cubicBezTo>
                    <a:pt x="105" y="62"/>
                    <a:pt x="93" y="24"/>
                    <a:pt x="74" y="12"/>
                  </a:cubicBezTo>
                  <a:cubicBezTo>
                    <a:pt x="55" y="0"/>
                    <a:pt x="0" y="1"/>
                    <a:pt x="0" y="1"/>
                  </a:cubicBezTo>
                  <a:cubicBezTo>
                    <a:pt x="0" y="1"/>
                    <a:pt x="45" y="44"/>
                    <a:pt x="61" y="55"/>
                  </a:cubicBezTo>
                  <a:cubicBezTo>
                    <a:pt x="78" y="66"/>
                    <a:pt x="105" y="62"/>
                    <a:pt x="105" y="6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
            <p:cNvSpPr/>
            <p:nvPr/>
          </p:nvSpPr>
          <p:spPr bwMode="auto">
            <a:xfrm>
              <a:off x="8018463" y="-26988"/>
              <a:ext cx="242888" cy="641350"/>
            </a:xfrm>
            <a:custGeom>
              <a:avLst/>
              <a:gdLst>
                <a:gd name="T0" fmla="*/ 20 w 57"/>
                <a:gd name="T1" fmla="*/ 150 h 151"/>
                <a:gd name="T2" fmla="*/ 44 w 57"/>
                <a:gd name="T3" fmla="*/ 113 h 151"/>
                <a:gd name="T4" fmla="*/ 15 w 57"/>
                <a:gd name="T5" fmla="*/ 0 h 151"/>
                <a:gd name="T6" fmla="*/ 7 w 57"/>
                <a:gd name="T7" fmla="*/ 51 h 151"/>
                <a:gd name="T8" fmla="*/ 20 w 57"/>
                <a:gd name="T9" fmla="*/ 150 h 151"/>
              </a:gdLst>
              <a:ahLst/>
              <a:cxnLst>
                <a:cxn ang="0">
                  <a:pos x="T0" y="T1"/>
                </a:cxn>
                <a:cxn ang="0">
                  <a:pos x="T2" y="T3"/>
                </a:cxn>
                <a:cxn ang="0">
                  <a:pos x="T4" y="T5"/>
                </a:cxn>
                <a:cxn ang="0">
                  <a:pos x="T6" y="T7"/>
                </a:cxn>
                <a:cxn ang="0">
                  <a:pos x="T8" y="T9"/>
                </a:cxn>
              </a:cxnLst>
              <a:rect l="0" t="0" r="r" b="b"/>
              <a:pathLst>
                <a:path w="57" h="151">
                  <a:moveTo>
                    <a:pt x="20" y="150"/>
                  </a:moveTo>
                  <a:cubicBezTo>
                    <a:pt x="20" y="150"/>
                    <a:pt x="34" y="151"/>
                    <a:pt x="44" y="113"/>
                  </a:cubicBezTo>
                  <a:cubicBezTo>
                    <a:pt x="57" y="71"/>
                    <a:pt x="15" y="0"/>
                    <a:pt x="15" y="0"/>
                  </a:cubicBezTo>
                  <a:cubicBezTo>
                    <a:pt x="15" y="0"/>
                    <a:pt x="14" y="7"/>
                    <a:pt x="7" y="51"/>
                  </a:cubicBezTo>
                  <a:cubicBezTo>
                    <a:pt x="0" y="96"/>
                    <a:pt x="20" y="150"/>
                    <a:pt x="20" y="15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
            <p:cNvSpPr/>
            <p:nvPr/>
          </p:nvSpPr>
          <p:spPr bwMode="auto">
            <a:xfrm>
              <a:off x="7734300" y="300038"/>
              <a:ext cx="327025" cy="365125"/>
            </a:xfrm>
            <a:custGeom>
              <a:avLst/>
              <a:gdLst>
                <a:gd name="T0" fmla="*/ 36 w 77"/>
                <a:gd name="T1" fmla="*/ 7 h 86"/>
                <a:gd name="T2" fmla="*/ 0 w 77"/>
                <a:gd name="T3" fmla="*/ 5 h 86"/>
                <a:gd name="T4" fmla="*/ 43 w 77"/>
                <a:gd name="T5" fmla="*/ 74 h 86"/>
                <a:gd name="T6" fmla="*/ 77 w 77"/>
                <a:gd name="T7" fmla="*/ 78 h 86"/>
                <a:gd name="T8" fmla="*/ 36 w 77"/>
                <a:gd name="T9" fmla="*/ 7 h 86"/>
              </a:gdLst>
              <a:ahLst/>
              <a:cxnLst>
                <a:cxn ang="0">
                  <a:pos x="T0" y="T1"/>
                </a:cxn>
                <a:cxn ang="0">
                  <a:pos x="T2" y="T3"/>
                </a:cxn>
                <a:cxn ang="0">
                  <a:pos x="T4" y="T5"/>
                </a:cxn>
                <a:cxn ang="0">
                  <a:pos x="T6" y="T7"/>
                </a:cxn>
                <a:cxn ang="0">
                  <a:pos x="T8" y="T9"/>
                </a:cxn>
              </a:cxnLst>
              <a:rect l="0" t="0" r="r" b="b"/>
              <a:pathLst>
                <a:path w="77" h="86">
                  <a:moveTo>
                    <a:pt x="36" y="7"/>
                  </a:moveTo>
                  <a:cubicBezTo>
                    <a:pt x="5" y="0"/>
                    <a:pt x="0" y="5"/>
                    <a:pt x="0" y="5"/>
                  </a:cubicBezTo>
                  <a:cubicBezTo>
                    <a:pt x="0" y="5"/>
                    <a:pt x="16" y="60"/>
                    <a:pt x="43" y="74"/>
                  </a:cubicBezTo>
                  <a:cubicBezTo>
                    <a:pt x="67" y="86"/>
                    <a:pt x="77" y="78"/>
                    <a:pt x="77" y="78"/>
                  </a:cubicBezTo>
                  <a:cubicBezTo>
                    <a:pt x="77" y="78"/>
                    <a:pt x="66" y="14"/>
                    <a:pt x="36" y="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2"/>
            <p:cNvSpPr/>
            <p:nvPr/>
          </p:nvSpPr>
          <p:spPr bwMode="auto">
            <a:xfrm>
              <a:off x="8132763" y="381000"/>
              <a:ext cx="258763" cy="646113"/>
            </a:xfrm>
            <a:custGeom>
              <a:avLst/>
              <a:gdLst>
                <a:gd name="T0" fmla="*/ 7 w 61"/>
                <a:gd name="T1" fmla="*/ 148 h 152"/>
                <a:gd name="T2" fmla="*/ 39 w 61"/>
                <a:gd name="T3" fmla="*/ 118 h 152"/>
                <a:gd name="T4" fmla="*/ 36 w 61"/>
                <a:gd name="T5" fmla="*/ 0 h 152"/>
                <a:gd name="T6" fmla="*/ 17 w 61"/>
                <a:gd name="T7" fmla="*/ 49 h 152"/>
                <a:gd name="T8" fmla="*/ 7 w 61"/>
                <a:gd name="T9" fmla="*/ 148 h 152"/>
              </a:gdLst>
              <a:ahLst/>
              <a:cxnLst>
                <a:cxn ang="0">
                  <a:pos x="T0" y="T1"/>
                </a:cxn>
                <a:cxn ang="0">
                  <a:pos x="T2" y="T3"/>
                </a:cxn>
                <a:cxn ang="0">
                  <a:pos x="T4" y="T5"/>
                </a:cxn>
                <a:cxn ang="0">
                  <a:pos x="T6" y="T7"/>
                </a:cxn>
                <a:cxn ang="0">
                  <a:pos x="T8" y="T9"/>
                </a:cxn>
              </a:cxnLst>
              <a:rect l="0" t="0" r="r" b="b"/>
              <a:pathLst>
                <a:path w="61" h="152">
                  <a:moveTo>
                    <a:pt x="7" y="148"/>
                  </a:moveTo>
                  <a:cubicBezTo>
                    <a:pt x="7" y="148"/>
                    <a:pt x="20" y="152"/>
                    <a:pt x="39" y="118"/>
                  </a:cubicBezTo>
                  <a:cubicBezTo>
                    <a:pt x="61" y="79"/>
                    <a:pt x="36" y="0"/>
                    <a:pt x="36" y="0"/>
                  </a:cubicBezTo>
                  <a:cubicBezTo>
                    <a:pt x="36" y="0"/>
                    <a:pt x="33" y="7"/>
                    <a:pt x="17" y="49"/>
                  </a:cubicBezTo>
                  <a:cubicBezTo>
                    <a:pt x="0" y="91"/>
                    <a:pt x="7" y="148"/>
                    <a:pt x="7" y="14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3"/>
            <p:cNvSpPr/>
            <p:nvPr/>
          </p:nvSpPr>
          <p:spPr bwMode="auto">
            <a:xfrm>
              <a:off x="7870825" y="631825"/>
              <a:ext cx="261938" cy="412750"/>
            </a:xfrm>
            <a:custGeom>
              <a:avLst/>
              <a:gdLst>
                <a:gd name="T0" fmla="*/ 34 w 62"/>
                <a:gd name="T1" fmla="*/ 14 h 97"/>
                <a:gd name="T2" fmla="*/ 0 w 62"/>
                <a:gd name="T3" fmla="*/ 4 h 97"/>
                <a:gd name="T4" fmla="*/ 26 w 62"/>
                <a:gd name="T5" fmla="*/ 80 h 97"/>
                <a:gd name="T6" fmla="*/ 58 w 62"/>
                <a:gd name="T7" fmla="*/ 91 h 97"/>
                <a:gd name="T8" fmla="*/ 34 w 62"/>
                <a:gd name="T9" fmla="*/ 14 h 97"/>
              </a:gdLst>
              <a:ahLst/>
              <a:cxnLst>
                <a:cxn ang="0">
                  <a:pos x="T0" y="T1"/>
                </a:cxn>
                <a:cxn ang="0">
                  <a:pos x="T2" y="T3"/>
                </a:cxn>
                <a:cxn ang="0">
                  <a:pos x="T4" y="T5"/>
                </a:cxn>
                <a:cxn ang="0">
                  <a:pos x="T6" y="T7"/>
                </a:cxn>
                <a:cxn ang="0">
                  <a:pos x="T8" y="T9"/>
                </a:cxn>
              </a:cxnLst>
              <a:rect l="0" t="0" r="r" b="b"/>
              <a:pathLst>
                <a:path w="62" h="97">
                  <a:moveTo>
                    <a:pt x="34" y="14"/>
                  </a:moveTo>
                  <a:cubicBezTo>
                    <a:pt x="6" y="0"/>
                    <a:pt x="0" y="4"/>
                    <a:pt x="0" y="4"/>
                  </a:cubicBezTo>
                  <a:cubicBezTo>
                    <a:pt x="0" y="4"/>
                    <a:pt x="3" y="61"/>
                    <a:pt x="26" y="80"/>
                  </a:cubicBezTo>
                  <a:cubicBezTo>
                    <a:pt x="47" y="97"/>
                    <a:pt x="58" y="91"/>
                    <a:pt x="58" y="91"/>
                  </a:cubicBezTo>
                  <a:cubicBezTo>
                    <a:pt x="58" y="91"/>
                    <a:pt x="62" y="27"/>
                    <a:pt x="34" y="1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
            <p:cNvSpPr/>
            <p:nvPr/>
          </p:nvSpPr>
          <p:spPr bwMode="auto">
            <a:xfrm>
              <a:off x="8210550" y="784225"/>
              <a:ext cx="257175" cy="638175"/>
            </a:xfrm>
            <a:custGeom>
              <a:avLst/>
              <a:gdLst>
                <a:gd name="T0" fmla="*/ 3 w 61"/>
                <a:gd name="T1" fmla="*/ 145 h 150"/>
                <a:gd name="T2" fmla="*/ 37 w 61"/>
                <a:gd name="T3" fmla="*/ 117 h 150"/>
                <a:gd name="T4" fmla="*/ 42 w 61"/>
                <a:gd name="T5" fmla="*/ 0 h 150"/>
                <a:gd name="T6" fmla="*/ 19 w 61"/>
                <a:gd name="T7" fmla="*/ 47 h 150"/>
                <a:gd name="T8" fmla="*/ 3 w 61"/>
                <a:gd name="T9" fmla="*/ 145 h 150"/>
              </a:gdLst>
              <a:ahLst/>
              <a:cxnLst>
                <a:cxn ang="0">
                  <a:pos x="T0" y="T1"/>
                </a:cxn>
                <a:cxn ang="0">
                  <a:pos x="T2" y="T3"/>
                </a:cxn>
                <a:cxn ang="0">
                  <a:pos x="T4" y="T5"/>
                </a:cxn>
                <a:cxn ang="0">
                  <a:pos x="T6" y="T7"/>
                </a:cxn>
                <a:cxn ang="0">
                  <a:pos x="T8" y="T9"/>
                </a:cxn>
              </a:cxnLst>
              <a:rect l="0" t="0" r="r" b="b"/>
              <a:pathLst>
                <a:path w="61" h="150">
                  <a:moveTo>
                    <a:pt x="3" y="145"/>
                  </a:moveTo>
                  <a:cubicBezTo>
                    <a:pt x="3" y="145"/>
                    <a:pt x="16" y="150"/>
                    <a:pt x="37" y="117"/>
                  </a:cubicBezTo>
                  <a:cubicBezTo>
                    <a:pt x="61" y="80"/>
                    <a:pt x="42" y="0"/>
                    <a:pt x="42" y="0"/>
                  </a:cubicBezTo>
                  <a:cubicBezTo>
                    <a:pt x="42" y="0"/>
                    <a:pt x="39" y="7"/>
                    <a:pt x="19" y="47"/>
                  </a:cubicBezTo>
                  <a:cubicBezTo>
                    <a:pt x="0" y="87"/>
                    <a:pt x="3" y="145"/>
                    <a:pt x="3" y="145"/>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
            <p:cNvSpPr/>
            <p:nvPr/>
          </p:nvSpPr>
          <p:spPr bwMode="auto">
            <a:xfrm>
              <a:off x="7951788" y="1006475"/>
              <a:ext cx="258763" cy="423863"/>
            </a:xfrm>
            <a:custGeom>
              <a:avLst/>
              <a:gdLst>
                <a:gd name="T0" fmla="*/ 34 w 61"/>
                <a:gd name="T1" fmla="*/ 16 h 100"/>
                <a:gd name="T2" fmla="*/ 1 w 61"/>
                <a:gd name="T3" fmla="*/ 4 h 100"/>
                <a:gd name="T4" fmla="*/ 22 w 61"/>
                <a:gd name="T5" fmla="*/ 82 h 100"/>
                <a:gd name="T6" fmla="*/ 53 w 61"/>
                <a:gd name="T7" fmla="*/ 95 h 100"/>
                <a:gd name="T8" fmla="*/ 34 w 61"/>
                <a:gd name="T9" fmla="*/ 16 h 100"/>
              </a:gdLst>
              <a:ahLst/>
              <a:cxnLst>
                <a:cxn ang="0">
                  <a:pos x="T0" y="T1"/>
                </a:cxn>
                <a:cxn ang="0">
                  <a:pos x="T2" y="T3"/>
                </a:cxn>
                <a:cxn ang="0">
                  <a:pos x="T4" y="T5"/>
                </a:cxn>
                <a:cxn ang="0">
                  <a:pos x="T6" y="T7"/>
                </a:cxn>
                <a:cxn ang="0">
                  <a:pos x="T8" y="T9"/>
                </a:cxn>
              </a:cxnLst>
              <a:rect l="0" t="0" r="r" b="b"/>
              <a:pathLst>
                <a:path w="61" h="100">
                  <a:moveTo>
                    <a:pt x="34" y="16"/>
                  </a:moveTo>
                  <a:cubicBezTo>
                    <a:pt x="7" y="0"/>
                    <a:pt x="1" y="4"/>
                    <a:pt x="1" y="4"/>
                  </a:cubicBezTo>
                  <a:cubicBezTo>
                    <a:pt x="1" y="4"/>
                    <a:pt x="0" y="61"/>
                    <a:pt x="22" y="82"/>
                  </a:cubicBezTo>
                  <a:cubicBezTo>
                    <a:pt x="41" y="100"/>
                    <a:pt x="53" y="95"/>
                    <a:pt x="53" y="95"/>
                  </a:cubicBezTo>
                  <a:cubicBezTo>
                    <a:pt x="53" y="95"/>
                    <a:pt x="61" y="31"/>
                    <a:pt x="34" y="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6"/>
            <p:cNvSpPr/>
            <p:nvPr/>
          </p:nvSpPr>
          <p:spPr bwMode="auto">
            <a:xfrm>
              <a:off x="8167688" y="1247775"/>
              <a:ext cx="300038" cy="598488"/>
            </a:xfrm>
            <a:custGeom>
              <a:avLst/>
              <a:gdLst>
                <a:gd name="T0" fmla="*/ 0 w 71"/>
                <a:gd name="T1" fmla="*/ 133 h 141"/>
                <a:gd name="T2" fmla="*/ 39 w 71"/>
                <a:gd name="T3" fmla="*/ 114 h 141"/>
                <a:gd name="T4" fmla="*/ 71 w 71"/>
                <a:gd name="T5" fmla="*/ 0 h 141"/>
                <a:gd name="T6" fmla="*/ 38 w 71"/>
                <a:gd name="T7" fmla="*/ 41 h 141"/>
                <a:gd name="T8" fmla="*/ 0 w 71"/>
                <a:gd name="T9" fmla="*/ 133 h 141"/>
              </a:gdLst>
              <a:ahLst/>
              <a:cxnLst>
                <a:cxn ang="0">
                  <a:pos x="T0" y="T1"/>
                </a:cxn>
                <a:cxn ang="0">
                  <a:pos x="T2" y="T3"/>
                </a:cxn>
                <a:cxn ang="0">
                  <a:pos x="T4" y="T5"/>
                </a:cxn>
                <a:cxn ang="0">
                  <a:pos x="T6" y="T7"/>
                </a:cxn>
                <a:cxn ang="0">
                  <a:pos x="T8" y="T9"/>
                </a:cxn>
              </a:cxnLst>
              <a:rect l="0" t="0" r="r" b="b"/>
              <a:pathLst>
                <a:path w="71" h="141">
                  <a:moveTo>
                    <a:pt x="0" y="133"/>
                  </a:moveTo>
                  <a:cubicBezTo>
                    <a:pt x="0" y="133"/>
                    <a:pt x="11" y="141"/>
                    <a:pt x="39" y="114"/>
                  </a:cubicBezTo>
                  <a:cubicBezTo>
                    <a:pt x="71" y="83"/>
                    <a:pt x="71" y="0"/>
                    <a:pt x="71" y="0"/>
                  </a:cubicBezTo>
                  <a:cubicBezTo>
                    <a:pt x="71" y="0"/>
                    <a:pt x="66" y="6"/>
                    <a:pt x="38" y="41"/>
                  </a:cubicBezTo>
                  <a:cubicBezTo>
                    <a:pt x="10" y="76"/>
                    <a:pt x="0" y="133"/>
                    <a:pt x="0" y="133"/>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7"/>
            <p:cNvSpPr/>
            <p:nvPr/>
          </p:nvSpPr>
          <p:spPr bwMode="auto">
            <a:xfrm>
              <a:off x="7934325" y="1371600"/>
              <a:ext cx="279400" cy="446088"/>
            </a:xfrm>
            <a:custGeom>
              <a:avLst/>
              <a:gdLst>
                <a:gd name="T0" fmla="*/ 43 w 66"/>
                <a:gd name="T1" fmla="*/ 22 h 105"/>
                <a:gd name="T2" fmla="*/ 13 w 66"/>
                <a:gd name="T3" fmla="*/ 2 h 105"/>
                <a:gd name="T4" fmla="*/ 16 w 66"/>
                <a:gd name="T5" fmla="*/ 83 h 105"/>
                <a:gd name="T6" fmla="*/ 44 w 66"/>
                <a:gd name="T7" fmla="*/ 103 h 105"/>
                <a:gd name="T8" fmla="*/ 43 w 66"/>
                <a:gd name="T9" fmla="*/ 22 h 105"/>
              </a:gdLst>
              <a:ahLst/>
              <a:cxnLst>
                <a:cxn ang="0">
                  <a:pos x="T0" y="T1"/>
                </a:cxn>
                <a:cxn ang="0">
                  <a:pos x="T2" y="T3"/>
                </a:cxn>
                <a:cxn ang="0">
                  <a:pos x="T4" y="T5"/>
                </a:cxn>
                <a:cxn ang="0">
                  <a:pos x="T6" y="T7"/>
                </a:cxn>
                <a:cxn ang="0">
                  <a:pos x="T8" y="T9"/>
                </a:cxn>
              </a:cxnLst>
              <a:rect l="0" t="0" r="r" b="b"/>
              <a:pathLst>
                <a:path w="66" h="105">
                  <a:moveTo>
                    <a:pt x="43" y="22"/>
                  </a:moveTo>
                  <a:cubicBezTo>
                    <a:pt x="20" y="0"/>
                    <a:pt x="13" y="2"/>
                    <a:pt x="13" y="2"/>
                  </a:cubicBezTo>
                  <a:cubicBezTo>
                    <a:pt x="13" y="2"/>
                    <a:pt x="0" y="58"/>
                    <a:pt x="16" y="83"/>
                  </a:cubicBezTo>
                  <a:cubicBezTo>
                    <a:pt x="31" y="105"/>
                    <a:pt x="44" y="103"/>
                    <a:pt x="44" y="103"/>
                  </a:cubicBezTo>
                  <a:cubicBezTo>
                    <a:pt x="44" y="103"/>
                    <a:pt x="66" y="43"/>
                    <a:pt x="43" y="2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8"/>
            <p:cNvSpPr/>
            <p:nvPr/>
          </p:nvSpPr>
          <p:spPr bwMode="auto">
            <a:xfrm>
              <a:off x="8081963" y="1663700"/>
              <a:ext cx="365125" cy="565150"/>
            </a:xfrm>
            <a:custGeom>
              <a:avLst/>
              <a:gdLst>
                <a:gd name="T0" fmla="*/ 0 w 86"/>
                <a:gd name="T1" fmla="*/ 124 h 133"/>
                <a:gd name="T2" fmla="*/ 41 w 86"/>
                <a:gd name="T3" fmla="*/ 109 h 133"/>
                <a:gd name="T4" fmla="*/ 86 w 86"/>
                <a:gd name="T5" fmla="*/ 0 h 133"/>
                <a:gd name="T6" fmla="*/ 48 w 86"/>
                <a:gd name="T7" fmla="*/ 37 h 133"/>
                <a:gd name="T8" fmla="*/ 0 w 86"/>
                <a:gd name="T9" fmla="*/ 124 h 133"/>
              </a:gdLst>
              <a:ahLst/>
              <a:cxnLst>
                <a:cxn ang="0">
                  <a:pos x="T0" y="T1"/>
                </a:cxn>
                <a:cxn ang="0">
                  <a:pos x="T2" y="T3"/>
                </a:cxn>
                <a:cxn ang="0">
                  <a:pos x="T4" y="T5"/>
                </a:cxn>
                <a:cxn ang="0">
                  <a:pos x="T6" y="T7"/>
                </a:cxn>
                <a:cxn ang="0">
                  <a:pos x="T8" y="T9"/>
                </a:cxn>
              </a:cxnLst>
              <a:rect l="0" t="0" r="r" b="b"/>
              <a:pathLst>
                <a:path w="86" h="133">
                  <a:moveTo>
                    <a:pt x="0" y="124"/>
                  </a:moveTo>
                  <a:cubicBezTo>
                    <a:pt x="0" y="124"/>
                    <a:pt x="10" y="133"/>
                    <a:pt x="41" y="109"/>
                  </a:cubicBezTo>
                  <a:cubicBezTo>
                    <a:pt x="77" y="82"/>
                    <a:pt x="86" y="0"/>
                    <a:pt x="86" y="0"/>
                  </a:cubicBezTo>
                  <a:cubicBezTo>
                    <a:pt x="86" y="0"/>
                    <a:pt x="80" y="6"/>
                    <a:pt x="48" y="37"/>
                  </a:cubicBezTo>
                  <a:cubicBezTo>
                    <a:pt x="16" y="68"/>
                    <a:pt x="0" y="124"/>
                    <a:pt x="0" y="1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9"/>
            <p:cNvSpPr/>
            <p:nvPr/>
          </p:nvSpPr>
          <p:spPr bwMode="auto">
            <a:xfrm>
              <a:off x="7875588" y="1736725"/>
              <a:ext cx="282575" cy="449263"/>
            </a:xfrm>
            <a:custGeom>
              <a:avLst/>
              <a:gdLst>
                <a:gd name="T0" fmla="*/ 47 w 67"/>
                <a:gd name="T1" fmla="*/ 24 h 106"/>
                <a:gd name="T2" fmla="*/ 20 w 67"/>
                <a:gd name="T3" fmla="*/ 1 h 106"/>
                <a:gd name="T4" fmla="*/ 13 w 67"/>
                <a:gd name="T5" fmla="*/ 82 h 106"/>
                <a:gd name="T6" fmla="*/ 38 w 67"/>
                <a:gd name="T7" fmla="*/ 105 h 106"/>
                <a:gd name="T8" fmla="*/ 47 w 67"/>
                <a:gd name="T9" fmla="*/ 24 h 106"/>
              </a:gdLst>
              <a:ahLst/>
              <a:cxnLst>
                <a:cxn ang="0">
                  <a:pos x="T0" y="T1"/>
                </a:cxn>
                <a:cxn ang="0">
                  <a:pos x="T2" y="T3"/>
                </a:cxn>
                <a:cxn ang="0">
                  <a:pos x="T4" y="T5"/>
                </a:cxn>
                <a:cxn ang="0">
                  <a:pos x="T6" y="T7"/>
                </a:cxn>
                <a:cxn ang="0">
                  <a:pos x="T8" y="T9"/>
                </a:cxn>
              </a:cxnLst>
              <a:rect l="0" t="0" r="r" b="b"/>
              <a:pathLst>
                <a:path w="67" h="106">
                  <a:moveTo>
                    <a:pt x="47" y="24"/>
                  </a:moveTo>
                  <a:cubicBezTo>
                    <a:pt x="27" y="0"/>
                    <a:pt x="20" y="1"/>
                    <a:pt x="20" y="1"/>
                  </a:cubicBezTo>
                  <a:cubicBezTo>
                    <a:pt x="20" y="1"/>
                    <a:pt x="0" y="55"/>
                    <a:pt x="13" y="82"/>
                  </a:cubicBezTo>
                  <a:cubicBezTo>
                    <a:pt x="25" y="106"/>
                    <a:pt x="38" y="105"/>
                    <a:pt x="38" y="105"/>
                  </a:cubicBezTo>
                  <a:cubicBezTo>
                    <a:pt x="38" y="105"/>
                    <a:pt x="67" y="47"/>
                    <a:pt x="47" y="24"/>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0"/>
            <p:cNvSpPr/>
            <p:nvPr/>
          </p:nvSpPr>
          <p:spPr bwMode="auto">
            <a:xfrm>
              <a:off x="7891463" y="2114550"/>
              <a:ext cx="479425" cy="466725"/>
            </a:xfrm>
            <a:custGeom>
              <a:avLst/>
              <a:gdLst>
                <a:gd name="T0" fmla="*/ 0 w 113"/>
                <a:gd name="T1" fmla="*/ 98 h 110"/>
                <a:gd name="T2" fmla="*/ 44 w 113"/>
                <a:gd name="T3" fmla="*/ 94 h 110"/>
                <a:gd name="T4" fmla="*/ 113 w 113"/>
                <a:gd name="T5" fmla="*/ 0 h 110"/>
                <a:gd name="T6" fmla="*/ 68 w 113"/>
                <a:gd name="T7" fmla="*/ 26 h 110"/>
                <a:gd name="T8" fmla="*/ 0 w 113"/>
                <a:gd name="T9" fmla="*/ 98 h 110"/>
              </a:gdLst>
              <a:ahLst/>
              <a:cxnLst>
                <a:cxn ang="0">
                  <a:pos x="T0" y="T1"/>
                </a:cxn>
                <a:cxn ang="0">
                  <a:pos x="T2" y="T3"/>
                </a:cxn>
                <a:cxn ang="0">
                  <a:pos x="T4" y="T5"/>
                </a:cxn>
                <a:cxn ang="0">
                  <a:pos x="T6" y="T7"/>
                </a:cxn>
                <a:cxn ang="0">
                  <a:pos x="T8" y="T9"/>
                </a:cxn>
              </a:cxnLst>
              <a:rect l="0" t="0" r="r" b="b"/>
              <a:pathLst>
                <a:path w="113" h="110">
                  <a:moveTo>
                    <a:pt x="0" y="98"/>
                  </a:moveTo>
                  <a:cubicBezTo>
                    <a:pt x="0" y="98"/>
                    <a:pt x="8" y="110"/>
                    <a:pt x="44" y="94"/>
                  </a:cubicBezTo>
                  <a:cubicBezTo>
                    <a:pt x="84" y="77"/>
                    <a:pt x="113" y="0"/>
                    <a:pt x="113" y="0"/>
                  </a:cubicBezTo>
                  <a:cubicBezTo>
                    <a:pt x="113" y="0"/>
                    <a:pt x="107" y="3"/>
                    <a:pt x="68" y="26"/>
                  </a:cubicBezTo>
                  <a:cubicBezTo>
                    <a:pt x="29" y="49"/>
                    <a:pt x="0" y="98"/>
                    <a:pt x="0" y="9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1"/>
            <p:cNvSpPr/>
            <p:nvPr/>
          </p:nvSpPr>
          <p:spPr bwMode="auto">
            <a:xfrm>
              <a:off x="7743825" y="2066925"/>
              <a:ext cx="284163" cy="446088"/>
            </a:xfrm>
            <a:custGeom>
              <a:avLst/>
              <a:gdLst>
                <a:gd name="T0" fmla="*/ 53 w 67"/>
                <a:gd name="T1" fmla="*/ 28 h 105"/>
                <a:gd name="T2" fmla="*/ 32 w 67"/>
                <a:gd name="T3" fmla="*/ 0 h 105"/>
                <a:gd name="T4" fmla="*/ 6 w 67"/>
                <a:gd name="T5" fmla="*/ 76 h 105"/>
                <a:gd name="T6" fmla="*/ 25 w 67"/>
                <a:gd name="T7" fmla="*/ 105 h 105"/>
                <a:gd name="T8" fmla="*/ 53 w 67"/>
                <a:gd name="T9" fmla="*/ 28 h 105"/>
              </a:gdLst>
              <a:ahLst/>
              <a:cxnLst>
                <a:cxn ang="0">
                  <a:pos x="T0" y="T1"/>
                </a:cxn>
                <a:cxn ang="0">
                  <a:pos x="T2" y="T3"/>
                </a:cxn>
                <a:cxn ang="0">
                  <a:pos x="T4" y="T5"/>
                </a:cxn>
                <a:cxn ang="0">
                  <a:pos x="T6" y="T7"/>
                </a:cxn>
                <a:cxn ang="0">
                  <a:pos x="T8" y="T9"/>
                </a:cxn>
              </a:cxnLst>
              <a:rect l="0" t="0" r="r" b="b"/>
              <a:pathLst>
                <a:path w="67" h="105">
                  <a:moveTo>
                    <a:pt x="53" y="28"/>
                  </a:moveTo>
                  <a:cubicBezTo>
                    <a:pt x="39" y="1"/>
                    <a:pt x="32" y="0"/>
                    <a:pt x="32" y="0"/>
                  </a:cubicBezTo>
                  <a:cubicBezTo>
                    <a:pt x="32" y="0"/>
                    <a:pt x="0" y="47"/>
                    <a:pt x="6" y="76"/>
                  </a:cubicBezTo>
                  <a:cubicBezTo>
                    <a:pt x="12" y="102"/>
                    <a:pt x="25" y="105"/>
                    <a:pt x="25" y="105"/>
                  </a:cubicBezTo>
                  <a:cubicBezTo>
                    <a:pt x="25" y="105"/>
                    <a:pt x="67" y="56"/>
                    <a:pt x="53" y="28"/>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p:nvPr/>
          </p:nvSpPr>
          <p:spPr bwMode="auto">
            <a:xfrm>
              <a:off x="7812088" y="-379413"/>
              <a:ext cx="231775" cy="595313"/>
            </a:xfrm>
            <a:custGeom>
              <a:avLst/>
              <a:gdLst>
                <a:gd name="T0" fmla="*/ 38 w 55"/>
                <a:gd name="T1" fmla="*/ 140 h 140"/>
                <a:gd name="T2" fmla="*/ 53 w 55"/>
                <a:gd name="T3" fmla="*/ 98 h 140"/>
                <a:gd name="T4" fmla="*/ 0 w 55"/>
                <a:gd name="T5" fmla="*/ 0 h 140"/>
                <a:gd name="T6" fmla="*/ 4 w 55"/>
                <a:gd name="T7" fmla="*/ 51 h 140"/>
                <a:gd name="T8" fmla="*/ 38 w 55"/>
                <a:gd name="T9" fmla="*/ 140 h 140"/>
              </a:gdLst>
              <a:ahLst/>
              <a:cxnLst>
                <a:cxn ang="0">
                  <a:pos x="T0" y="T1"/>
                </a:cxn>
                <a:cxn ang="0">
                  <a:pos x="T2" y="T3"/>
                </a:cxn>
                <a:cxn ang="0">
                  <a:pos x="T4" y="T5"/>
                </a:cxn>
                <a:cxn ang="0">
                  <a:pos x="T6" y="T7"/>
                </a:cxn>
                <a:cxn ang="0">
                  <a:pos x="T8" y="T9"/>
                </a:cxn>
              </a:cxnLst>
              <a:rect l="0" t="0" r="r" b="b"/>
              <a:pathLst>
                <a:path w="55" h="140">
                  <a:moveTo>
                    <a:pt x="38" y="140"/>
                  </a:moveTo>
                  <a:cubicBezTo>
                    <a:pt x="38" y="140"/>
                    <a:pt x="51" y="137"/>
                    <a:pt x="53" y="98"/>
                  </a:cubicBezTo>
                  <a:cubicBezTo>
                    <a:pt x="55" y="54"/>
                    <a:pt x="0" y="0"/>
                    <a:pt x="0" y="0"/>
                  </a:cubicBezTo>
                  <a:cubicBezTo>
                    <a:pt x="0" y="0"/>
                    <a:pt x="1" y="7"/>
                    <a:pt x="4" y="51"/>
                  </a:cubicBezTo>
                  <a:cubicBezTo>
                    <a:pt x="7" y="95"/>
                    <a:pt x="38" y="140"/>
                    <a:pt x="38" y="14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3"/>
            <p:cNvSpPr/>
            <p:nvPr/>
          </p:nvSpPr>
          <p:spPr bwMode="auto">
            <a:xfrm>
              <a:off x="7561263" y="11113"/>
              <a:ext cx="373063" cy="285750"/>
            </a:xfrm>
            <a:custGeom>
              <a:avLst/>
              <a:gdLst>
                <a:gd name="T0" fmla="*/ 34 w 88"/>
                <a:gd name="T1" fmla="*/ 2 h 67"/>
                <a:gd name="T2" fmla="*/ 0 w 88"/>
                <a:gd name="T3" fmla="*/ 11 h 67"/>
                <a:gd name="T4" fmla="*/ 55 w 88"/>
                <a:gd name="T5" fmla="*/ 62 h 67"/>
                <a:gd name="T6" fmla="*/ 88 w 88"/>
                <a:gd name="T7" fmla="*/ 55 h 67"/>
                <a:gd name="T8" fmla="*/ 34 w 88"/>
                <a:gd name="T9" fmla="*/ 2 h 67"/>
              </a:gdLst>
              <a:ahLst/>
              <a:cxnLst>
                <a:cxn ang="0">
                  <a:pos x="T0" y="T1"/>
                </a:cxn>
                <a:cxn ang="0">
                  <a:pos x="T2" y="T3"/>
                </a:cxn>
                <a:cxn ang="0">
                  <a:pos x="T4" y="T5"/>
                </a:cxn>
                <a:cxn ang="0">
                  <a:pos x="T6" y="T7"/>
                </a:cxn>
                <a:cxn ang="0">
                  <a:pos x="T8" y="T9"/>
                </a:cxn>
              </a:cxnLst>
              <a:rect l="0" t="0" r="r" b="b"/>
              <a:pathLst>
                <a:path w="88" h="67">
                  <a:moveTo>
                    <a:pt x="34" y="2"/>
                  </a:moveTo>
                  <a:cubicBezTo>
                    <a:pt x="4" y="5"/>
                    <a:pt x="0" y="11"/>
                    <a:pt x="0" y="11"/>
                  </a:cubicBezTo>
                  <a:cubicBezTo>
                    <a:pt x="0" y="11"/>
                    <a:pt x="27" y="57"/>
                    <a:pt x="55" y="62"/>
                  </a:cubicBezTo>
                  <a:cubicBezTo>
                    <a:pt x="81" y="67"/>
                    <a:pt x="88" y="55"/>
                    <a:pt x="88" y="55"/>
                  </a:cubicBezTo>
                  <a:cubicBezTo>
                    <a:pt x="88" y="55"/>
                    <a:pt x="64" y="0"/>
                    <a:pt x="34" y="2"/>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
            <p:cNvSpPr/>
            <p:nvPr/>
          </p:nvSpPr>
          <p:spPr bwMode="auto">
            <a:xfrm>
              <a:off x="7439025" y="2540000"/>
              <a:ext cx="431800" cy="496888"/>
            </a:xfrm>
            <a:custGeom>
              <a:avLst/>
              <a:gdLst>
                <a:gd name="T0" fmla="*/ 90 w 102"/>
                <a:gd name="T1" fmla="*/ 6 h 117"/>
                <a:gd name="T2" fmla="*/ 6 w 102"/>
                <a:gd name="T3" fmla="*/ 105 h 117"/>
                <a:gd name="T4" fmla="*/ 2 w 102"/>
                <a:gd name="T5" fmla="*/ 115 h 117"/>
                <a:gd name="T6" fmla="*/ 12 w 102"/>
                <a:gd name="T7" fmla="*/ 112 h 117"/>
                <a:gd name="T8" fmla="*/ 99 w 102"/>
                <a:gd name="T9" fmla="*/ 10 h 117"/>
                <a:gd name="T10" fmla="*/ 99 w 102"/>
                <a:gd name="T11" fmla="*/ 0 h 117"/>
                <a:gd name="T12" fmla="*/ 90 w 102"/>
                <a:gd name="T13" fmla="*/ 6 h 117"/>
              </a:gdLst>
              <a:ahLst/>
              <a:cxnLst>
                <a:cxn ang="0">
                  <a:pos x="T0" y="T1"/>
                </a:cxn>
                <a:cxn ang="0">
                  <a:pos x="T2" y="T3"/>
                </a:cxn>
                <a:cxn ang="0">
                  <a:pos x="T4" y="T5"/>
                </a:cxn>
                <a:cxn ang="0">
                  <a:pos x="T6" y="T7"/>
                </a:cxn>
                <a:cxn ang="0">
                  <a:pos x="T8" y="T9"/>
                </a:cxn>
                <a:cxn ang="0">
                  <a:pos x="T10" y="T11"/>
                </a:cxn>
                <a:cxn ang="0">
                  <a:pos x="T12" y="T13"/>
                </a:cxn>
              </a:cxnLst>
              <a:rect l="0" t="0" r="r" b="b"/>
              <a:pathLst>
                <a:path w="102" h="117">
                  <a:moveTo>
                    <a:pt x="90" y="6"/>
                  </a:moveTo>
                  <a:cubicBezTo>
                    <a:pt x="64" y="49"/>
                    <a:pt x="47" y="70"/>
                    <a:pt x="6" y="105"/>
                  </a:cubicBezTo>
                  <a:cubicBezTo>
                    <a:pt x="2" y="109"/>
                    <a:pt x="0" y="113"/>
                    <a:pt x="2" y="115"/>
                  </a:cubicBezTo>
                  <a:cubicBezTo>
                    <a:pt x="4" y="117"/>
                    <a:pt x="9" y="116"/>
                    <a:pt x="12" y="112"/>
                  </a:cubicBezTo>
                  <a:cubicBezTo>
                    <a:pt x="55" y="76"/>
                    <a:pt x="72" y="55"/>
                    <a:pt x="99" y="10"/>
                  </a:cubicBezTo>
                  <a:cubicBezTo>
                    <a:pt x="102" y="6"/>
                    <a:pt x="102" y="1"/>
                    <a:pt x="99" y="0"/>
                  </a:cubicBezTo>
                  <a:cubicBezTo>
                    <a:pt x="97" y="0"/>
                    <a:pt x="93" y="2"/>
                    <a:pt x="90" y="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文本框 197"/>
          <p:cNvSpPr txBox="1"/>
          <p:nvPr/>
        </p:nvSpPr>
        <p:spPr>
          <a:xfrm>
            <a:off x="4217976" y="51799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谢谢你的观看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4631093" y="603288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1" name="矩形 200"/>
          <p:cNvSpPr/>
          <p:nvPr/>
        </p:nvSpPr>
        <p:spPr>
          <a:xfrm>
            <a:off x="1727200" y="3718446"/>
            <a:ext cx="8686800" cy="2962358"/>
          </a:xfrm>
          <a:prstGeom prst="rect">
            <a:avLst/>
          </a:prstGeom>
          <a:noFill/>
          <a:ln>
            <a:solidFill>
              <a:srgbClr val="FB8D0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4" name="组合 213"/>
          <p:cNvGrpSpPr/>
          <p:nvPr/>
        </p:nvGrpSpPr>
        <p:grpSpPr>
          <a:xfrm>
            <a:off x="2390885" y="2216293"/>
            <a:ext cx="1190625" cy="1500461"/>
            <a:chOff x="-987425" y="3175"/>
            <a:chExt cx="1939925" cy="2444751"/>
          </a:xfrm>
        </p:grpSpPr>
        <p:sp>
          <p:nvSpPr>
            <p:cNvPr id="205" name="Freeform 206"/>
            <p:cNvSpPr/>
            <p:nvPr/>
          </p:nvSpPr>
          <p:spPr bwMode="auto">
            <a:xfrm>
              <a:off x="-806450" y="52388"/>
              <a:ext cx="1619250" cy="2365375"/>
            </a:xfrm>
            <a:custGeom>
              <a:avLst/>
              <a:gdLst>
                <a:gd name="T0" fmla="*/ 240 w 1020"/>
                <a:gd name="T1" fmla="*/ 1490 h 1490"/>
                <a:gd name="T2" fmla="*/ 0 w 1020"/>
                <a:gd name="T3" fmla="*/ 399 h 1490"/>
                <a:gd name="T4" fmla="*/ 483 w 1020"/>
                <a:gd name="T5" fmla="*/ 0 h 1490"/>
                <a:gd name="T6" fmla="*/ 972 w 1020"/>
                <a:gd name="T7" fmla="*/ 254 h 1490"/>
                <a:gd name="T8" fmla="*/ 1020 w 1020"/>
                <a:gd name="T9" fmla="*/ 1367 h 1490"/>
                <a:gd name="T10" fmla="*/ 240 w 1020"/>
                <a:gd name="T11" fmla="*/ 1490 h 1490"/>
              </a:gdLst>
              <a:ahLst/>
              <a:cxnLst>
                <a:cxn ang="0">
                  <a:pos x="T0" y="T1"/>
                </a:cxn>
                <a:cxn ang="0">
                  <a:pos x="T2" y="T3"/>
                </a:cxn>
                <a:cxn ang="0">
                  <a:pos x="T4" y="T5"/>
                </a:cxn>
                <a:cxn ang="0">
                  <a:pos x="T6" y="T7"/>
                </a:cxn>
                <a:cxn ang="0">
                  <a:pos x="T8" y="T9"/>
                </a:cxn>
                <a:cxn ang="0">
                  <a:pos x="T10" y="T11"/>
                </a:cxn>
              </a:cxnLst>
              <a:rect l="0" t="0" r="r" b="b"/>
              <a:pathLst>
                <a:path w="1020" h="1490">
                  <a:moveTo>
                    <a:pt x="240" y="1490"/>
                  </a:moveTo>
                  <a:lnTo>
                    <a:pt x="0" y="399"/>
                  </a:lnTo>
                  <a:lnTo>
                    <a:pt x="483" y="0"/>
                  </a:lnTo>
                  <a:lnTo>
                    <a:pt x="972" y="254"/>
                  </a:lnTo>
                  <a:lnTo>
                    <a:pt x="1020" y="1367"/>
                  </a:lnTo>
                  <a:lnTo>
                    <a:pt x="240" y="149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6" name="Freeform 207"/>
            <p:cNvSpPr/>
            <p:nvPr/>
          </p:nvSpPr>
          <p:spPr bwMode="auto">
            <a:xfrm>
              <a:off x="-571500" y="304800"/>
              <a:ext cx="1263650" cy="1849438"/>
            </a:xfrm>
            <a:custGeom>
              <a:avLst/>
              <a:gdLst>
                <a:gd name="T0" fmla="*/ 187 w 796"/>
                <a:gd name="T1" fmla="*/ 1165 h 1165"/>
                <a:gd name="T2" fmla="*/ 0 w 796"/>
                <a:gd name="T3" fmla="*/ 311 h 1165"/>
                <a:gd name="T4" fmla="*/ 375 w 796"/>
                <a:gd name="T5" fmla="*/ 0 h 1165"/>
                <a:gd name="T6" fmla="*/ 758 w 796"/>
                <a:gd name="T7" fmla="*/ 197 h 1165"/>
                <a:gd name="T8" fmla="*/ 796 w 796"/>
                <a:gd name="T9" fmla="*/ 1068 h 1165"/>
                <a:gd name="T10" fmla="*/ 187 w 796"/>
                <a:gd name="T11" fmla="*/ 1165 h 1165"/>
              </a:gdLst>
              <a:ahLst/>
              <a:cxnLst>
                <a:cxn ang="0">
                  <a:pos x="T0" y="T1"/>
                </a:cxn>
                <a:cxn ang="0">
                  <a:pos x="T2" y="T3"/>
                </a:cxn>
                <a:cxn ang="0">
                  <a:pos x="T4" y="T5"/>
                </a:cxn>
                <a:cxn ang="0">
                  <a:pos x="T6" y="T7"/>
                </a:cxn>
                <a:cxn ang="0">
                  <a:pos x="T8" y="T9"/>
                </a:cxn>
                <a:cxn ang="0">
                  <a:pos x="T10" y="T11"/>
                </a:cxn>
              </a:cxnLst>
              <a:rect l="0" t="0" r="r" b="b"/>
              <a:pathLst>
                <a:path w="796" h="1165">
                  <a:moveTo>
                    <a:pt x="187" y="1165"/>
                  </a:moveTo>
                  <a:lnTo>
                    <a:pt x="0" y="311"/>
                  </a:lnTo>
                  <a:lnTo>
                    <a:pt x="375" y="0"/>
                  </a:lnTo>
                  <a:lnTo>
                    <a:pt x="758" y="197"/>
                  </a:lnTo>
                  <a:lnTo>
                    <a:pt x="796" y="1068"/>
                  </a:lnTo>
                  <a:lnTo>
                    <a:pt x="187" y="1165"/>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7" name="Freeform 208"/>
            <p:cNvSpPr/>
            <p:nvPr/>
          </p:nvSpPr>
          <p:spPr bwMode="auto">
            <a:xfrm>
              <a:off x="-187325" y="1427163"/>
              <a:ext cx="641350" cy="268288"/>
            </a:xfrm>
            <a:custGeom>
              <a:avLst/>
              <a:gdLst>
                <a:gd name="T0" fmla="*/ 0 w 404"/>
                <a:gd name="T1" fmla="*/ 57 h 169"/>
                <a:gd name="T2" fmla="*/ 392 w 404"/>
                <a:gd name="T3" fmla="*/ 0 h 169"/>
                <a:gd name="T4" fmla="*/ 404 w 404"/>
                <a:gd name="T5" fmla="*/ 102 h 169"/>
                <a:gd name="T6" fmla="*/ 24 w 404"/>
                <a:gd name="T7" fmla="*/ 169 h 169"/>
                <a:gd name="T8" fmla="*/ 0 w 404"/>
                <a:gd name="T9" fmla="*/ 57 h 169"/>
              </a:gdLst>
              <a:ahLst/>
              <a:cxnLst>
                <a:cxn ang="0">
                  <a:pos x="T0" y="T1"/>
                </a:cxn>
                <a:cxn ang="0">
                  <a:pos x="T2" y="T3"/>
                </a:cxn>
                <a:cxn ang="0">
                  <a:pos x="T4" y="T5"/>
                </a:cxn>
                <a:cxn ang="0">
                  <a:pos x="T6" y="T7"/>
                </a:cxn>
                <a:cxn ang="0">
                  <a:pos x="T8" y="T9"/>
                </a:cxn>
              </a:cxnLst>
              <a:rect l="0" t="0" r="r" b="b"/>
              <a:pathLst>
                <a:path w="404" h="169">
                  <a:moveTo>
                    <a:pt x="0" y="57"/>
                  </a:moveTo>
                  <a:lnTo>
                    <a:pt x="392" y="0"/>
                  </a:lnTo>
                  <a:lnTo>
                    <a:pt x="404" y="102"/>
                  </a:lnTo>
                  <a:lnTo>
                    <a:pt x="24" y="169"/>
                  </a:lnTo>
                  <a:lnTo>
                    <a:pt x="0" y="57"/>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8" name="Freeform 209"/>
            <p:cNvSpPr/>
            <p:nvPr/>
          </p:nvSpPr>
          <p:spPr bwMode="auto">
            <a:xfrm>
              <a:off x="-263525" y="1393825"/>
              <a:ext cx="698500" cy="301625"/>
            </a:xfrm>
            <a:custGeom>
              <a:avLst/>
              <a:gdLst>
                <a:gd name="T0" fmla="*/ 48 w 440"/>
                <a:gd name="T1" fmla="*/ 78 h 190"/>
                <a:gd name="T2" fmla="*/ 72 w 440"/>
                <a:gd name="T3" fmla="*/ 190 h 190"/>
                <a:gd name="T4" fmla="*/ 36 w 440"/>
                <a:gd name="T5" fmla="*/ 185 h 190"/>
                <a:gd name="T6" fmla="*/ 0 w 440"/>
                <a:gd name="T7" fmla="*/ 61 h 190"/>
                <a:gd name="T8" fmla="*/ 395 w 440"/>
                <a:gd name="T9" fmla="*/ 0 h 190"/>
                <a:gd name="T10" fmla="*/ 440 w 440"/>
                <a:gd name="T11" fmla="*/ 21 h 190"/>
                <a:gd name="T12" fmla="*/ 48 w 440"/>
                <a:gd name="T13" fmla="*/ 78 h 190"/>
              </a:gdLst>
              <a:ahLst/>
              <a:cxnLst>
                <a:cxn ang="0">
                  <a:pos x="T0" y="T1"/>
                </a:cxn>
                <a:cxn ang="0">
                  <a:pos x="T2" y="T3"/>
                </a:cxn>
                <a:cxn ang="0">
                  <a:pos x="T4" y="T5"/>
                </a:cxn>
                <a:cxn ang="0">
                  <a:pos x="T6" y="T7"/>
                </a:cxn>
                <a:cxn ang="0">
                  <a:pos x="T8" y="T9"/>
                </a:cxn>
                <a:cxn ang="0">
                  <a:pos x="T10" y="T11"/>
                </a:cxn>
                <a:cxn ang="0">
                  <a:pos x="T12" y="T13"/>
                </a:cxn>
              </a:cxnLst>
              <a:rect l="0" t="0" r="r" b="b"/>
              <a:pathLst>
                <a:path w="440" h="190">
                  <a:moveTo>
                    <a:pt x="48" y="78"/>
                  </a:moveTo>
                  <a:lnTo>
                    <a:pt x="72" y="190"/>
                  </a:lnTo>
                  <a:lnTo>
                    <a:pt x="36" y="185"/>
                  </a:lnTo>
                  <a:lnTo>
                    <a:pt x="0" y="61"/>
                  </a:lnTo>
                  <a:lnTo>
                    <a:pt x="395" y="0"/>
                  </a:lnTo>
                  <a:lnTo>
                    <a:pt x="440" y="21"/>
                  </a:lnTo>
                  <a:lnTo>
                    <a:pt x="48" y="7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9" name="Freeform 210"/>
            <p:cNvSpPr/>
            <p:nvPr/>
          </p:nvSpPr>
          <p:spPr bwMode="auto">
            <a:xfrm>
              <a:off x="-311150" y="304800"/>
              <a:ext cx="1003300" cy="1849438"/>
            </a:xfrm>
            <a:custGeom>
              <a:avLst/>
              <a:gdLst>
                <a:gd name="T0" fmla="*/ 211 w 632"/>
                <a:gd name="T1" fmla="*/ 0 h 1165"/>
                <a:gd name="T2" fmla="*/ 149 w 632"/>
                <a:gd name="T3" fmla="*/ 50 h 1165"/>
                <a:gd name="T4" fmla="*/ 522 w 632"/>
                <a:gd name="T5" fmla="*/ 216 h 1165"/>
                <a:gd name="T6" fmla="*/ 553 w 632"/>
                <a:gd name="T7" fmla="*/ 978 h 1165"/>
                <a:gd name="T8" fmla="*/ 0 w 632"/>
                <a:gd name="T9" fmla="*/ 1058 h 1165"/>
                <a:gd name="T10" fmla="*/ 23 w 632"/>
                <a:gd name="T11" fmla="*/ 1165 h 1165"/>
                <a:gd name="T12" fmla="*/ 632 w 632"/>
                <a:gd name="T13" fmla="*/ 1068 h 1165"/>
                <a:gd name="T14" fmla="*/ 594 w 632"/>
                <a:gd name="T15" fmla="*/ 197 h 1165"/>
                <a:gd name="T16" fmla="*/ 211 w 63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165">
                  <a:moveTo>
                    <a:pt x="211" y="0"/>
                  </a:moveTo>
                  <a:lnTo>
                    <a:pt x="149" y="50"/>
                  </a:lnTo>
                  <a:lnTo>
                    <a:pt x="522" y="216"/>
                  </a:lnTo>
                  <a:lnTo>
                    <a:pt x="553" y="978"/>
                  </a:lnTo>
                  <a:lnTo>
                    <a:pt x="0" y="1058"/>
                  </a:lnTo>
                  <a:lnTo>
                    <a:pt x="23" y="1165"/>
                  </a:lnTo>
                  <a:lnTo>
                    <a:pt x="632" y="1068"/>
                  </a:lnTo>
                  <a:lnTo>
                    <a:pt x="594" y="197"/>
                  </a:lnTo>
                  <a:lnTo>
                    <a:pt x="211"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0" name="Freeform 211"/>
            <p:cNvSpPr/>
            <p:nvPr/>
          </p:nvSpPr>
          <p:spPr bwMode="auto">
            <a:xfrm>
              <a:off x="-987425" y="3175"/>
              <a:ext cx="947738" cy="2414588"/>
            </a:xfrm>
            <a:custGeom>
              <a:avLst/>
              <a:gdLst>
                <a:gd name="T0" fmla="*/ 597 w 597"/>
                <a:gd name="T1" fmla="*/ 31 h 1521"/>
                <a:gd name="T2" fmla="*/ 461 w 597"/>
                <a:gd name="T3" fmla="*/ 0 h 1521"/>
                <a:gd name="T4" fmla="*/ 0 w 597"/>
                <a:gd name="T5" fmla="*/ 394 h 1521"/>
                <a:gd name="T6" fmla="*/ 219 w 597"/>
                <a:gd name="T7" fmla="*/ 1460 h 1521"/>
                <a:gd name="T8" fmla="*/ 354 w 597"/>
                <a:gd name="T9" fmla="*/ 1521 h 1521"/>
                <a:gd name="T10" fmla="*/ 114 w 597"/>
                <a:gd name="T11" fmla="*/ 430 h 1521"/>
                <a:gd name="T12" fmla="*/ 597 w 597"/>
                <a:gd name="T13" fmla="*/ 31 h 1521"/>
              </a:gdLst>
              <a:ahLst/>
              <a:cxnLst>
                <a:cxn ang="0">
                  <a:pos x="T0" y="T1"/>
                </a:cxn>
                <a:cxn ang="0">
                  <a:pos x="T2" y="T3"/>
                </a:cxn>
                <a:cxn ang="0">
                  <a:pos x="T4" y="T5"/>
                </a:cxn>
                <a:cxn ang="0">
                  <a:pos x="T6" y="T7"/>
                </a:cxn>
                <a:cxn ang="0">
                  <a:pos x="T8" y="T9"/>
                </a:cxn>
                <a:cxn ang="0">
                  <a:pos x="T10" y="T11"/>
                </a:cxn>
                <a:cxn ang="0">
                  <a:pos x="T12" y="T13"/>
                </a:cxn>
              </a:cxnLst>
              <a:rect l="0" t="0" r="r" b="b"/>
              <a:pathLst>
                <a:path w="597" h="1521">
                  <a:moveTo>
                    <a:pt x="597" y="31"/>
                  </a:moveTo>
                  <a:lnTo>
                    <a:pt x="461" y="0"/>
                  </a:lnTo>
                  <a:lnTo>
                    <a:pt x="0" y="394"/>
                  </a:lnTo>
                  <a:lnTo>
                    <a:pt x="219" y="1460"/>
                  </a:lnTo>
                  <a:lnTo>
                    <a:pt x="354" y="1521"/>
                  </a:lnTo>
                  <a:lnTo>
                    <a:pt x="114" y="430"/>
                  </a:lnTo>
                  <a:lnTo>
                    <a:pt x="597" y="31"/>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1" name="Freeform 212"/>
            <p:cNvSpPr/>
            <p:nvPr/>
          </p:nvSpPr>
          <p:spPr bwMode="auto">
            <a:xfrm>
              <a:off x="-552450" y="1909763"/>
              <a:ext cx="1504950" cy="538163"/>
            </a:xfrm>
            <a:custGeom>
              <a:avLst/>
              <a:gdLst>
                <a:gd name="T0" fmla="*/ 0 w 948"/>
                <a:gd name="T1" fmla="*/ 133 h 339"/>
                <a:gd name="T2" fmla="*/ 907 w 948"/>
                <a:gd name="T3" fmla="*/ 0 h 339"/>
                <a:gd name="T4" fmla="*/ 948 w 948"/>
                <a:gd name="T5" fmla="*/ 197 h 339"/>
                <a:gd name="T6" fmla="*/ 11 w 948"/>
                <a:gd name="T7" fmla="*/ 339 h 339"/>
                <a:gd name="T8" fmla="*/ 0 w 948"/>
                <a:gd name="T9" fmla="*/ 133 h 339"/>
              </a:gdLst>
              <a:ahLst/>
              <a:cxnLst>
                <a:cxn ang="0">
                  <a:pos x="T0" y="T1"/>
                </a:cxn>
                <a:cxn ang="0">
                  <a:pos x="T2" y="T3"/>
                </a:cxn>
                <a:cxn ang="0">
                  <a:pos x="T4" y="T5"/>
                </a:cxn>
                <a:cxn ang="0">
                  <a:pos x="T6" y="T7"/>
                </a:cxn>
                <a:cxn ang="0">
                  <a:pos x="T8" y="T9"/>
                </a:cxn>
              </a:cxnLst>
              <a:rect l="0" t="0" r="r" b="b"/>
              <a:pathLst>
                <a:path w="948" h="339">
                  <a:moveTo>
                    <a:pt x="0" y="133"/>
                  </a:moveTo>
                  <a:lnTo>
                    <a:pt x="907" y="0"/>
                  </a:lnTo>
                  <a:lnTo>
                    <a:pt x="948" y="197"/>
                  </a:lnTo>
                  <a:lnTo>
                    <a:pt x="11" y="339"/>
                  </a:lnTo>
                  <a:lnTo>
                    <a:pt x="0" y="133"/>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2" name="Freeform 213"/>
            <p:cNvSpPr/>
            <p:nvPr/>
          </p:nvSpPr>
          <p:spPr bwMode="auto">
            <a:xfrm>
              <a:off x="-735013" y="2120900"/>
              <a:ext cx="200025" cy="327025"/>
            </a:xfrm>
            <a:custGeom>
              <a:avLst/>
              <a:gdLst>
                <a:gd name="T0" fmla="*/ 115 w 126"/>
                <a:gd name="T1" fmla="*/ 0 h 206"/>
                <a:gd name="T2" fmla="*/ 0 w 126"/>
                <a:gd name="T3" fmla="*/ 9 h 206"/>
                <a:gd name="T4" fmla="*/ 0 w 126"/>
                <a:gd name="T5" fmla="*/ 137 h 206"/>
                <a:gd name="T6" fmla="*/ 126 w 126"/>
                <a:gd name="T7" fmla="*/ 206 h 206"/>
                <a:gd name="T8" fmla="*/ 115 w 126"/>
                <a:gd name="T9" fmla="*/ 0 h 206"/>
              </a:gdLst>
              <a:ahLst/>
              <a:cxnLst>
                <a:cxn ang="0">
                  <a:pos x="T0" y="T1"/>
                </a:cxn>
                <a:cxn ang="0">
                  <a:pos x="T2" y="T3"/>
                </a:cxn>
                <a:cxn ang="0">
                  <a:pos x="T4" y="T5"/>
                </a:cxn>
                <a:cxn ang="0">
                  <a:pos x="T6" y="T7"/>
                </a:cxn>
                <a:cxn ang="0">
                  <a:pos x="T8" y="T9"/>
                </a:cxn>
              </a:cxnLst>
              <a:rect l="0" t="0" r="r" b="b"/>
              <a:pathLst>
                <a:path w="126" h="206">
                  <a:moveTo>
                    <a:pt x="115" y="0"/>
                  </a:moveTo>
                  <a:lnTo>
                    <a:pt x="0" y="9"/>
                  </a:lnTo>
                  <a:lnTo>
                    <a:pt x="0" y="137"/>
                  </a:lnTo>
                  <a:lnTo>
                    <a:pt x="126" y="206"/>
                  </a:lnTo>
                  <a:lnTo>
                    <a:pt x="11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3" name="Rectangle 214"/>
            <p:cNvSpPr>
              <a:spLocks noChangeArrowheads="1"/>
            </p:cNvSpPr>
            <p:nvPr/>
          </p:nvSpPr>
          <p:spPr bwMode="auto">
            <a:xfrm rot="21060000">
              <a:off x="-353344" y="729918"/>
              <a:ext cx="874962"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3200" dirty="0">
                  <a:solidFill>
                    <a:srgbClr val="3F1D0D"/>
                  </a:solidFill>
                  <a:latin typeface="Myriad Pro" panose="020B0503030403020204" pitchFamily="34" charset="0"/>
                </a:rPr>
                <a:t>RIP</a:t>
              </a:r>
              <a:endParaRPr lang="zh-CN" altLang="zh-CN" sz="1200" dirty="0"/>
            </a:p>
          </p:txBody>
        </p:sp>
      </p:grpSp>
      <p:grpSp>
        <p:nvGrpSpPr>
          <p:cNvPr id="227" name="组合 226"/>
          <p:cNvGrpSpPr/>
          <p:nvPr/>
        </p:nvGrpSpPr>
        <p:grpSpPr>
          <a:xfrm>
            <a:off x="8382813" y="2178772"/>
            <a:ext cx="1206561" cy="1491351"/>
            <a:chOff x="8234363" y="-69850"/>
            <a:chExt cx="2017712" cy="2493963"/>
          </a:xfrm>
        </p:grpSpPr>
        <p:sp>
          <p:nvSpPr>
            <p:cNvPr id="218" name="Freeform 218"/>
            <p:cNvSpPr/>
            <p:nvPr/>
          </p:nvSpPr>
          <p:spPr bwMode="auto">
            <a:xfrm>
              <a:off x="8502650" y="47625"/>
              <a:ext cx="1749425" cy="2330450"/>
            </a:xfrm>
            <a:custGeom>
              <a:avLst/>
              <a:gdLst>
                <a:gd name="T0" fmla="*/ 0 w 1102"/>
                <a:gd name="T1" fmla="*/ 1326 h 1468"/>
                <a:gd name="T2" fmla="*/ 138 w 1102"/>
                <a:gd name="T3" fmla="*/ 215 h 1468"/>
                <a:gd name="T4" fmla="*/ 724 w 1102"/>
                <a:gd name="T5" fmla="*/ 0 h 1468"/>
                <a:gd name="T6" fmla="*/ 1102 w 1102"/>
                <a:gd name="T7" fmla="*/ 401 h 1468"/>
                <a:gd name="T8" fmla="*/ 774 w 1102"/>
                <a:gd name="T9" fmla="*/ 1468 h 1468"/>
                <a:gd name="T10" fmla="*/ 0 w 1102"/>
                <a:gd name="T11" fmla="*/ 1326 h 1468"/>
              </a:gdLst>
              <a:ahLst/>
              <a:cxnLst>
                <a:cxn ang="0">
                  <a:pos x="T0" y="T1"/>
                </a:cxn>
                <a:cxn ang="0">
                  <a:pos x="T2" y="T3"/>
                </a:cxn>
                <a:cxn ang="0">
                  <a:pos x="T4" y="T5"/>
                </a:cxn>
                <a:cxn ang="0">
                  <a:pos x="T6" y="T7"/>
                </a:cxn>
                <a:cxn ang="0">
                  <a:pos x="T8" y="T9"/>
                </a:cxn>
                <a:cxn ang="0">
                  <a:pos x="T10" y="T11"/>
                </a:cxn>
              </a:cxnLst>
              <a:rect l="0" t="0" r="r" b="b"/>
              <a:pathLst>
                <a:path w="1102" h="1468">
                  <a:moveTo>
                    <a:pt x="0" y="1326"/>
                  </a:moveTo>
                  <a:lnTo>
                    <a:pt x="138" y="215"/>
                  </a:lnTo>
                  <a:lnTo>
                    <a:pt x="724" y="0"/>
                  </a:lnTo>
                  <a:lnTo>
                    <a:pt x="1102" y="401"/>
                  </a:lnTo>
                  <a:lnTo>
                    <a:pt x="774" y="1468"/>
                  </a:lnTo>
                  <a:lnTo>
                    <a:pt x="0" y="1326"/>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19" name="Freeform 219"/>
            <p:cNvSpPr/>
            <p:nvPr/>
          </p:nvSpPr>
          <p:spPr bwMode="auto">
            <a:xfrm>
              <a:off x="8728075" y="306388"/>
              <a:ext cx="1368425" cy="1819275"/>
            </a:xfrm>
            <a:custGeom>
              <a:avLst/>
              <a:gdLst>
                <a:gd name="T0" fmla="*/ 0 w 862"/>
                <a:gd name="T1" fmla="*/ 1037 h 1146"/>
                <a:gd name="T2" fmla="*/ 110 w 862"/>
                <a:gd name="T3" fmla="*/ 169 h 1146"/>
                <a:gd name="T4" fmla="*/ 565 w 862"/>
                <a:gd name="T5" fmla="*/ 0 h 1146"/>
                <a:gd name="T6" fmla="*/ 862 w 862"/>
                <a:gd name="T7" fmla="*/ 313 h 1146"/>
                <a:gd name="T8" fmla="*/ 606 w 862"/>
                <a:gd name="T9" fmla="*/ 1146 h 1146"/>
                <a:gd name="T10" fmla="*/ 0 w 862"/>
                <a:gd name="T11" fmla="*/ 1037 h 1146"/>
              </a:gdLst>
              <a:ahLst/>
              <a:cxnLst>
                <a:cxn ang="0">
                  <a:pos x="T0" y="T1"/>
                </a:cxn>
                <a:cxn ang="0">
                  <a:pos x="T2" y="T3"/>
                </a:cxn>
                <a:cxn ang="0">
                  <a:pos x="T4" y="T5"/>
                </a:cxn>
                <a:cxn ang="0">
                  <a:pos x="T6" y="T7"/>
                </a:cxn>
                <a:cxn ang="0">
                  <a:pos x="T8" y="T9"/>
                </a:cxn>
                <a:cxn ang="0">
                  <a:pos x="T10" y="T11"/>
                </a:cxn>
              </a:cxnLst>
              <a:rect l="0" t="0" r="r" b="b"/>
              <a:pathLst>
                <a:path w="862" h="1146">
                  <a:moveTo>
                    <a:pt x="0" y="1037"/>
                  </a:moveTo>
                  <a:lnTo>
                    <a:pt x="110" y="169"/>
                  </a:lnTo>
                  <a:lnTo>
                    <a:pt x="565" y="0"/>
                  </a:lnTo>
                  <a:lnTo>
                    <a:pt x="862" y="313"/>
                  </a:lnTo>
                  <a:lnTo>
                    <a:pt x="606" y="1146"/>
                  </a:lnTo>
                  <a:lnTo>
                    <a:pt x="0" y="1037"/>
                  </a:lnTo>
                  <a:close/>
                </a:path>
              </a:pathLst>
            </a:custGeom>
            <a:solidFill>
              <a:srgbClr val="EFD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0" name="Freeform 220"/>
            <p:cNvSpPr/>
            <p:nvPr/>
          </p:nvSpPr>
          <p:spPr bwMode="auto">
            <a:xfrm>
              <a:off x="8999538" y="1379538"/>
              <a:ext cx="641350" cy="279400"/>
            </a:xfrm>
            <a:custGeom>
              <a:avLst/>
              <a:gdLst>
                <a:gd name="T0" fmla="*/ 15 w 404"/>
                <a:gd name="T1" fmla="*/ 0 h 176"/>
                <a:gd name="T2" fmla="*/ 404 w 404"/>
                <a:gd name="T3" fmla="*/ 76 h 176"/>
                <a:gd name="T4" fmla="*/ 380 w 404"/>
                <a:gd name="T5" fmla="*/ 176 h 176"/>
                <a:gd name="T6" fmla="*/ 0 w 404"/>
                <a:gd name="T7" fmla="*/ 112 h 176"/>
                <a:gd name="T8" fmla="*/ 15 w 404"/>
                <a:gd name="T9" fmla="*/ 0 h 176"/>
              </a:gdLst>
              <a:ahLst/>
              <a:cxnLst>
                <a:cxn ang="0">
                  <a:pos x="T0" y="T1"/>
                </a:cxn>
                <a:cxn ang="0">
                  <a:pos x="T2" y="T3"/>
                </a:cxn>
                <a:cxn ang="0">
                  <a:pos x="T4" y="T5"/>
                </a:cxn>
                <a:cxn ang="0">
                  <a:pos x="T6" y="T7"/>
                </a:cxn>
                <a:cxn ang="0">
                  <a:pos x="T8" y="T9"/>
                </a:cxn>
              </a:cxnLst>
              <a:rect l="0" t="0" r="r" b="b"/>
              <a:pathLst>
                <a:path w="404" h="176">
                  <a:moveTo>
                    <a:pt x="15" y="0"/>
                  </a:moveTo>
                  <a:lnTo>
                    <a:pt x="404" y="76"/>
                  </a:lnTo>
                  <a:lnTo>
                    <a:pt x="380" y="176"/>
                  </a:lnTo>
                  <a:lnTo>
                    <a:pt x="0" y="112"/>
                  </a:lnTo>
                  <a:lnTo>
                    <a:pt x="15"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1" name="Freeform 221"/>
            <p:cNvSpPr/>
            <p:nvPr/>
          </p:nvSpPr>
          <p:spPr bwMode="auto">
            <a:xfrm>
              <a:off x="8947150" y="1331913"/>
              <a:ext cx="693737" cy="225425"/>
            </a:xfrm>
            <a:custGeom>
              <a:avLst/>
              <a:gdLst>
                <a:gd name="T0" fmla="*/ 48 w 437"/>
                <a:gd name="T1" fmla="*/ 30 h 142"/>
                <a:gd name="T2" fmla="*/ 33 w 437"/>
                <a:gd name="T3" fmla="*/ 142 h 142"/>
                <a:gd name="T4" fmla="*/ 0 w 437"/>
                <a:gd name="T5" fmla="*/ 128 h 142"/>
                <a:gd name="T6" fmla="*/ 10 w 437"/>
                <a:gd name="T7" fmla="*/ 0 h 142"/>
                <a:gd name="T8" fmla="*/ 401 w 437"/>
                <a:gd name="T9" fmla="*/ 73 h 142"/>
                <a:gd name="T10" fmla="*/ 437 w 437"/>
                <a:gd name="T11" fmla="*/ 106 h 142"/>
                <a:gd name="T12" fmla="*/ 48 w 437"/>
                <a:gd name="T13" fmla="*/ 30 h 142"/>
              </a:gdLst>
              <a:ahLst/>
              <a:cxnLst>
                <a:cxn ang="0">
                  <a:pos x="T0" y="T1"/>
                </a:cxn>
                <a:cxn ang="0">
                  <a:pos x="T2" y="T3"/>
                </a:cxn>
                <a:cxn ang="0">
                  <a:pos x="T4" y="T5"/>
                </a:cxn>
                <a:cxn ang="0">
                  <a:pos x="T6" y="T7"/>
                </a:cxn>
                <a:cxn ang="0">
                  <a:pos x="T8" y="T9"/>
                </a:cxn>
                <a:cxn ang="0">
                  <a:pos x="T10" y="T11"/>
                </a:cxn>
                <a:cxn ang="0">
                  <a:pos x="T12" y="T13"/>
                </a:cxn>
              </a:cxnLst>
              <a:rect l="0" t="0" r="r" b="b"/>
              <a:pathLst>
                <a:path w="437" h="142">
                  <a:moveTo>
                    <a:pt x="48" y="30"/>
                  </a:moveTo>
                  <a:lnTo>
                    <a:pt x="33" y="142"/>
                  </a:lnTo>
                  <a:lnTo>
                    <a:pt x="0" y="128"/>
                  </a:lnTo>
                  <a:lnTo>
                    <a:pt x="10" y="0"/>
                  </a:lnTo>
                  <a:lnTo>
                    <a:pt x="401" y="73"/>
                  </a:lnTo>
                  <a:lnTo>
                    <a:pt x="437" y="106"/>
                  </a:lnTo>
                  <a:lnTo>
                    <a:pt x="48" y="3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2" name="Freeform 222"/>
            <p:cNvSpPr/>
            <p:nvPr/>
          </p:nvSpPr>
          <p:spPr bwMode="auto">
            <a:xfrm>
              <a:off x="8728075" y="306388"/>
              <a:ext cx="1368425" cy="1819275"/>
            </a:xfrm>
            <a:custGeom>
              <a:avLst/>
              <a:gdLst>
                <a:gd name="T0" fmla="*/ 565 w 862"/>
                <a:gd name="T1" fmla="*/ 0 h 1146"/>
                <a:gd name="T2" fmla="*/ 492 w 862"/>
                <a:gd name="T3" fmla="*/ 26 h 1146"/>
                <a:gd name="T4" fmla="*/ 789 w 862"/>
                <a:gd name="T5" fmla="*/ 306 h 1146"/>
                <a:gd name="T6" fmla="*/ 563 w 862"/>
                <a:gd name="T7" fmla="*/ 1035 h 1146"/>
                <a:gd name="T8" fmla="*/ 15 w 862"/>
                <a:gd name="T9" fmla="*/ 928 h 1146"/>
                <a:gd name="T10" fmla="*/ 0 w 862"/>
                <a:gd name="T11" fmla="*/ 1037 h 1146"/>
                <a:gd name="T12" fmla="*/ 606 w 862"/>
                <a:gd name="T13" fmla="*/ 1146 h 1146"/>
                <a:gd name="T14" fmla="*/ 862 w 862"/>
                <a:gd name="T15" fmla="*/ 313 h 1146"/>
                <a:gd name="T16" fmla="*/ 565 w 862"/>
                <a:gd name="T1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1146">
                  <a:moveTo>
                    <a:pt x="565" y="0"/>
                  </a:moveTo>
                  <a:lnTo>
                    <a:pt x="492" y="26"/>
                  </a:lnTo>
                  <a:lnTo>
                    <a:pt x="789" y="306"/>
                  </a:lnTo>
                  <a:lnTo>
                    <a:pt x="563" y="1035"/>
                  </a:lnTo>
                  <a:lnTo>
                    <a:pt x="15" y="928"/>
                  </a:lnTo>
                  <a:lnTo>
                    <a:pt x="0" y="1037"/>
                  </a:lnTo>
                  <a:lnTo>
                    <a:pt x="606" y="1146"/>
                  </a:lnTo>
                  <a:lnTo>
                    <a:pt x="862" y="313"/>
                  </a:lnTo>
                  <a:lnTo>
                    <a:pt x="565" y="0"/>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3" name="Freeform 223"/>
            <p:cNvSpPr/>
            <p:nvPr/>
          </p:nvSpPr>
          <p:spPr bwMode="auto">
            <a:xfrm>
              <a:off x="8332788" y="-69850"/>
              <a:ext cx="1319212" cy="2222500"/>
            </a:xfrm>
            <a:custGeom>
              <a:avLst/>
              <a:gdLst>
                <a:gd name="T0" fmla="*/ 831 w 831"/>
                <a:gd name="T1" fmla="*/ 74 h 1400"/>
                <a:gd name="T2" fmla="*/ 712 w 831"/>
                <a:gd name="T3" fmla="*/ 0 h 1400"/>
                <a:gd name="T4" fmla="*/ 147 w 831"/>
                <a:gd name="T5" fmla="*/ 218 h 1400"/>
                <a:gd name="T6" fmla="*/ 0 w 831"/>
                <a:gd name="T7" fmla="*/ 1295 h 1400"/>
                <a:gd name="T8" fmla="*/ 107 w 831"/>
                <a:gd name="T9" fmla="*/ 1400 h 1400"/>
                <a:gd name="T10" fmla="*/ 245 w 831"/>
                <a:gd name="T11" fmla="*/ 289 h 1400"/>
                <a:gd name="T12" fmla="*/ 831 w 831"/>
                <a:gd name="T13" fmla="*/ 74 h 1400"/>
              </a:gdLst>
              <a:ahLst/>
              <a:cxnLst>
                <a:cxn ang="0">
                  <a:pos x="T0" y="T1"/>
                </a:cxn>
                <a:cxn ang="0">
                  <a:pos x="T2" y="T3"/>
                </a:cxn>
                <a:cxn ang="0">
                  <a:pos x="T4" y="T5"/>
                </a:cxn>
                <a:cxn ang="0">
                  <a:pos x="T6" y="T7"/>
                </a:cxn>
                <a:cxn ang="0">
                  <a:pos x="T8" y="T9"/>
                </a:cxn>
                <a:cxn ang="0">
                  <a:pos x="T10" y="T11"/>
                </a:cxn>
                <a:cxn ang="0">
                  <a:pos x="T12" y="T13"/>
                </a:cxn>
              </a:cxnLst>
              <a:rect l="0" t="0" r="r" b="b"/>
              <a:pathLst>
                <a:path w="831" h="1400">
                  <a:moveTo>
                    <a:pt x="831" y="74"/>
                  </a:moveTo>
                  <a:lnTo>
                    <a:pt x="712" y="0"/>
                  </a:lnTo>
                  <a:lnTo>
                    <a:pt x="147" y="218"/>
                  </a:lnTo>
                  <a:lnTo>
                    <a:pt x="0" y="1295"/>
                  </a:lnTo>
                  <a:lnTo>
                    <a:pt x="107" y="1400"/>
                  </a:lnTo>
                  <a:lnTo>
                    <a:pt x="245" y="289"/>
                  </a:lnTo>
                  <a:lnTo>
                    <a:pt x="831" y="74"/>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4" name="Freeform 224"/>
            <p:cNvSpPr/>
            <p:nvPr/>
          </p:nvSpPr>
          <p:spPr bwMode="auto">
            <a:xfrm>
              <a:off x="8385175" y="1824038"/>
              <a:ext cx="1519237" cy="600075"/>
            </a:xfrm>
            <a:custGeom>
              <a:avLst/>
              <a:gdLst>
                <a:gd name="T0" fmla="*/ 57 w 957"/>
                <a:gd name="T1" fmla="*/ 0 h 378"/>
                <a:gd name="T2" fmla="*/ 957 w 957"/>
                <a:gd name="T3" fmla="*/ 178 h 378"/>
                <a:gd name="T4" fmla="*/ 931 w 957"/>
                <a:gd name="T5" fmla="*/ 378 h 378"/>
                <a:gd name="T6" fmla="*/ 0 w 957"/>
                <a:gd name="T7" fmla="*/ 202 h 378"/>
                <a:gd name="T8" fmla="*/ 57 w 957"/>
                <a:gd name="T9" fmla="*/ 0 h 378"/>
              </a:gdLst>
              <a:ahLst/>
              <a:cxnLst>
                <a:cxn ang="0">
                  <a:pos x="T0" y="T1"/>
                </a:cxn>
                <a:cxn ang="0">
                  <a:pos x="T2" y="T3"/>
                </a:cxn>
                <a:cxn ang="0">
                  <a:pos x="T4" y="T5"/>
                </a:cxn>
                <a:cxn ang="0">
                  <a:pos x="T6" y="T7"/>
                </a:cxn>
                <a:cxn ang="0">
                  <a:pos x="T8" y="T9"/>
                </a:cxn>
              </a:cxnLst>
              <a:rect l="0" t="0" r="r" b="b"/>
              <a:pathLst>
                <a:path w="957" h="378">
                  <a:moveTo>
                    <a:pt x="57" y="0"/>
                  </a:moveTo>
                  <a:lnTo>
                    <a:pt x="957" y="178"/>
                  </a:lnTo>
                  <a:lnTo>
                    <a:pt x="931" y="378"/>
                  </a:lnTo>
                  <a:lnTo>
                    <a:pt x="0" y="202"/>
                  </a:lnTo>
                  <a:lnTo>
                    <a:pt x="57" y="0"/>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5" name="Freeform 225"/>
            <p:cNvSpPr/>
            <p:nvPr/>
          </p:nvSpPr>
          <p:spPr bwMode="auto">
            <a:xfrm>
              <a:off x="8234363" y="1779588"/>
              <a:ext cx="241300" cy="365125"/>
            </a:xfrm>
            <a:custGeom>
              <a:avLst/>
              <a:gdLst>
                <a:gd name="T0" fmla="*/ 152 w 152"/>
                <a:gd name="T1" fmla="*/ 28 h 230"/>
                <a:gd name="T2" fmla="*/ 43 w 152"/>
                <a:gd name="T3" fmla="*/ 0 h 230"/>
                <a:gd name="T4" fmla="*/ 0 w 152"/>
                <a:gd name="T5" fmla="*/ 121 h 230"/>
                <a:gd name="T6" fmla="*/ 95 w 152"/>
                <a:gd name="T7" fmla="*/ 230 h 230"/>
                <a:gd name="T8" fmla="*/ 152 w 152"/>
                <a:gd name="T9" fmla="*/ 28 h 230"/>
              </a:gdLst>
              <a:ahLst/>
              <a:cxnLst>
                <a:cxn ang="0">
                  <a:pos x="T0" y="T1"/>
                </a:cxn>
                <a:cxn ang="0">
                  <a:pos x="T2" y="T3"/>
                </a:cxn>
                <a:cxn ang="0">
                  <a:pos x="T4" y="T5"/>
                </a:cxn>
                <a:cxn ang="0">
                  <a:pos x="T6" y="T7"/>
                </a:cxn>
                <a:cxn ang="0">
                  <a:pos x="T8" y="T9"/>
                </a:cxn>
              </a:cxnLst>
              <a:rect l="0" t="0" r="r" b="b"/>
              <a:pathLst>
                <a:path w="152" h="230">
                  <a:moveTo>
                    <a:pt x="152" y="28"/>
                  </a:moveTo>
                  <a:lnTo>
                    <a:pt x="43" y="0"/>
                  </a:lnTo>
                  <a:lnTo>
                    <a:pt x="0" y="121"/>
                  </a:lnTo>
                  <a:lnTo>
                    <a:pt x="95" y="230"/>
                  </a:lnTo>
                  <a:lnTo>
                    <a:pt x="152" y="28"/>
                  </a:ln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26" name="Rectangle 226"/>
            <p:cNvSpPr>
              <a:spLocks noChangeArrowheads="1"/>
            </p:cNvSpPr>
            <p:nvPr/>
          </p:nvSpPr>
          <p:spPr bwMode="auto">
            <a:xfrm rot="660000">
              <a:off x="9012670" y="753349"/>
              <a:ext cx="788119" cy="7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dirty="0">
                  <a:solidFill>
                    <a:srgbClr val="3F1D0D"/>
                  </a:solidFill>
                  <a:latin typeface="Myriad Pro" panose="020B0503030403020204" pitchFamily="34" charset="0"/>
                </a:rPr>
                <a:t>RIP</a:t>
              </a:r>
              <a:endParaRPr lang="zh-CN" altLang="zh-CN" sz="1100" dirty="0"/>
            </a:p>
          </p:txBody>
        </p:sp>
      </p:grpSp>
      <p:grpSp>
        <p:nvGrpSpPr>
          <p:cNvPr id="196" name="组合 195"/>
          <p:cNvGrpSpPr/>
          <p:nvPr/>
        </p:nvGrpSpPr>
        <p:grpSpPr>
          <a:xfrm>
            <a:off x="3126312" y="473962"/>
            <a:ext cx="3172010" cy="3763044"/>
            <a:chOff x="-3278188" y="-2355850"/>
            <a:chExt cx="4064001" cy="4821238"/>
          </a:xfrm>
        </p:grpSpPr>
        <p:sp>
          <p:nvSpPr>
            <p:cNvPr id="141" name="Freeform 148"/>
            <p:cNvSpPr/>
            <p:nvPr/>
          </p:nvSpPr>
          <p:spPr bwMode="auto">
            <a:xfrm>
              <a:off x="-3149600" y="1814513"/>
              <a:ext cx="1366838" cy="650875"/>
            </a:xfrm>
            <a:custGeom>
              <a:avLst/>
              <a:gdLst>
                <a:gd name="T0" fmla="*/ 418 w 426"/>
                <a:gd name="T1" fmla="*/ 0 h 203"/>
                <a:gd name="T2" fmla="*/ 415 w 426"/>
                <a:gd name="T3" fmla="*/ 11 h 203"/>
                <a:gd name="T4" fmla="*/ 426 w 426"/>
                <a:gd name="T5" fmla="*/ 73 h 203"/>
                <a:gd name="T6" fmla="*/ 416 w 426"/>
                <a:gd name="T7" fmla="*/ 132 h 203"/>
                <a:gd name="T8" fmla="*/ 415 w 426"/>
                <a:gd name="T9" fmla="*/ 133 h 203"/>
                <a:gd name="T10" fmla="*/ 413 w 426"/>
                <a:gd name="T11" fmla="*/ 138 h 203"/>
                <a:gd name="T12" fmla="*/ 413 w 426"/>
                <a:gd name="T13" fmla="*/ 139 h 203"/>
                <a:gd name="T14" fmla="*/ 407 w 426"/>
                <a:gd name="T15" fmla="*/ 149 h 203"/>
                <a:gd name="T16" fmla="*/ 407 w 426"/>
                <a:gd name="T17" fmla="*/ 150 h 203"/>
                <a:gd name="T18" fmla="*/ 404 w 426"/>
                <a:gd name="T19" fmla="*/ 155 h 203"/>
                <a:gd name="T20" fmla="*/ 404 w 426"/>
                <a:gd name="T21" fmla="*/ 155 h 203"/>
                <a:gd name="T22" fmla="*/ 401 w 426"/>
                <a:gd name="T23" fmla="*/ 160 h 203"/>
                <a:gd name="T24" fmla="*/ 400 w 426"/>
                <a:gd name="T25" fmla="*/ 160 h 203"/>
                <a:gd name="T26" fmla="*/ 397 w 426"/>
                <a:gd name="T27" fmla="*/ 164 h 203"/>
                <a:gd name="T28" fmla="*/ 397 w 426"/>
                <a:gd name="T29" fmla="*/ 165 h 203"/>
                <a:gd name="T30" fmla="*/ 389 w 426"/>
                <a:gd name="T31" fmla="*/ 172 h 203"/>
                <a:gd name="T32" fmla="*/ 388 w 426"/>
                <a:gd name="T33" fmla="*/ 172 h 203"/>
                <a:gd name="T34" fmla="*/ 385 w 426"/>
                <a:gd name="T35" fmla="*/ 175 h 203"/>
                <a:gd name="T36" fmla="*/ 385 w 426"/>
                <a:gd name="T37" fmla="*/ 175 h 203"/>
                <a:gd name="T38" fmla="*/ 381 w 426"/>
                <a:gd name="T39" fmla="*/ 178 h 203"/>
                <a:gd name="T40" fmla="*/ 380 w 426"/>
                <a:gd name="T41" fmla="*/ 178 h 203"/>
                <a:gd name="T42" fmla="*/ 377 w 426"/>
                <a:gd name="T43" fmla="*/ 180 h 203"/>
                <a:gd name="T44" fmla="*/ 376 w 426"/>
                <a:gd name="T45" fmla="*/ 181 h 203"/>
                <a:gd name="T46" fmla="*/ 372 w 426"/>
                <a:gd name="T47" fmla="*/ 182 h 203"/>
                <a:gd name="T48" fmla="*/ 371 w 426"/>
                <a:gd name="T49" fmla="*/ 182 h 203"/>
                <a:gd name="T50" fmla="*/ 367 w 426"/>
                <a:gd name="T51" fmla="*/ 183 h 203"/>
                <a:gd name="T52" fmla="*/ 366 w 426"/>
                <a:gd name="T53" fmla="*/ 184 h 203"/>
                <a:gd name="T54" fmla="*/ 363 w 426"/>
                <a:gd name="T55" fmla="*/ 184 h 203"/>
                <a:gd name="T56" fmla="*/ 362 w 426"/>
                <a:gd name="T57" fmla="*/ 184 h 203"/>
                <a:gd name="T58" fmla="*/ 357 w 426"/>
                <a:gd name="T59" fmla="*/ 185 h 203"/>
                <a:gd name="T60" fmla="*/ 306 w 426"/>
                <a:gd name="T61" fmla="*/ 147 h 203"/>
                <a:gd name="T62" fmla="*/ 247 w 426"/>
                <a:gd name="T63" fmla="*/ 203 h 203"/>
                <a:gd name="T64" fmla="*/ 187 w 426"/>
                <a:gd name="T65" fmla="*/ 144 h 203"/>
                <a:gd name="T66" fmla="*/ 133 w 426"/>
                <a:gd name="T67" fmla="*/ 189 h 203"/>
                <a:gd name="T68" fmla="*/ 74 w 426"/>
                <a:gd name="T69" fmla="*/ 131 h 203"/>
                <a:gd name="T70" fmla="*/ 51 w 426"/>
                <a:gd name="T71" fmla="*/ 139 h 203"/>
                <a:gd name="T72" fmla="*/ 0 w 426"/>
                <a:gd name="T73" fmla="*/ 55 h 203"/>
                <a:gd name="T74" fmla="*/ 10 w 426"/>
                <a:gd name="T75" fmla="*/ 6 h 203"/>
                <a:gd name="T76" fmla="*/ 10 w 426"/>
                <a:gd name="T77" fmla="*/ 0 h 203"/>
                <a:gd name="T78" fmla="*/ 418 w 426"/>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3">
                  <a:moveTo>
                    <a:pt x="418" y="0"/>
                  </a:moveTo>
                  <a:cubicBezTo>
                    <a:pt x="417" y="4"/>
                    <a:pt x="416" y="7"/>
                    <a:pt x="415" y="11"/>
                  </a:cubicBezTo>
                  <a:cubicBezTo>
                    <a:pt x="422" y="29"/>
                    <a:pt x="426" y="50"/>
                    <a:pt x="426" y="73"/>
                  </a:cubicBezTo>
                  <a:cubicBezTo>
                    <a:pt x="426" y="94"/>
                    <a:pt x="422" y="115"/>
                    <a:pt x="416" y="132"/>
                  </a:cubicBezTo>
                  <a:cubicBezTo>
                    <a:pt x="415" y="133"/>
                    <a:pt x="415" y="133"/>
                    <a:pt x="415" y="133"/>
                  </a:cubicBezTo>
                  <a:cubicBezTo>
                    <a:pt x="415" y="134"/>
                    <a:pt x="414" y="136"/>
                    <a:pt x="413" y="138"/>
                  </a:cubicBezTo>
                  <a:cubicBezTo>
                    <a:pt x="413" y="139"/>
                    <a:pt x="413" y="139"/>
                    <a:pt x="413" y="139"/>
                  </a:cubicBezTo>
                  <a:cubicBezTo>
                    <a:pt x="411" y="142"/>
                    <a:pt x="409" y="146"/>
                    <a:pt x="407" y="149"/>
                  </a:cubicBezTo>
                  <a:cubicBezTo>
                    <a:pt x="407" y="150"/>
                    <a:pt x="407" y="150"/>
                    <a:pt x="407" y="150"/>
                  </a:cubicBezTo>
                  <a:cubicBezTo>
                    <a:pt x="406" y="152"/>
                    <a:pt x="405" y="153"/>
                    <a:pt x="404" y="155"/>
                  </a:cubicBezTo>
                  <a:cubicBezTo>
                    <a:pt x="404" y="155"/>
                    <a:pt x="404" y="155"/>
                    <a:pt x="404" y="155"/>
                  </a:cubicBezTo>
                  <a:cubicBezTo>
                    <a:pt x="403" y="157"/>
                    <a:pt x="402" y="158"/>
                    <a:pt x="401" y="160"/>
                  </a:cubicBezTo>
                  <a:cubicBezTo>
                    <a:pt x="400" y="160"/>
                    <a:pt x="400" y="160"/>
                    <a:pt x="400" y="160"/>
                  </a:cubicBezTo>
                  <a:cubicBezTo>
                    <a:pt x="399" y="161"/>
                    <a:pt x="398" y="163"/>
                    <a:pt x="397" y="164"/>
                  </a:cubicBezTo>
                  <a:cubicBezTo>
                    <a:pt x="397" y="165"/>
                    <a:pt x="397" y="165"/>
                    <a:pt x="397" y="165"/>
                  </a:cubicBezTo>
                  <a:cubicBezTo>
                    <a:pt x="394" y="167"/>
                    <a:pt x="392" y="169"/>
                    <a:pt x="389" y="172"/>
                  </a:cubicBezTo>
                  <a:cubicBezTo>
                    <a:pt x="388" y="172"/>
                    <a:pt x="388" y="172"/>
                    <a:pt x="388" y="172"/>
                  </a:cubicBezTo>
                  <a:cubicBezTo>
                    <a:pt x="387" y="173"/>
                    <a:pt x="386" y="174"/>
                    <a:pt x="385" y="175"/>
                  </a:cubicBezTo>
                  <a:cubicBezTo>
                    <a:pt x="385" y="175"/>
                    <a:pt x="385" y="175"/>
                    <a:pt x="385" y="175"/>
                  </a:cubicBezTo>
                  <a:cubicBezTo>
                    <a:pt x="383" y="176"/>
                    <a:pt x="382" y="177"/>
                    <a:pt x="381" y="178"/>
                  </a:cubicBezTo>
                  <a:cubicBezTo>
                    <a:pt x="380" y="178"/>
                    <a:pt x="380" y="178"/>
                    <a:pt x="380" y="178"/>
                  </a:cubicBezTo>
                  <a:cubicBezTo>
                    <a:pt x="379" y="179"/>
                    <a:pt x="378" y="179"/>
                    <a:pt x="377" y="180"/>
                  </a:cubicBezTo>
                  <a:cubicBezTo>
                    <a:pt x="376" y="180"/>
                    <a:pt x="376" y="180"/>
                    <a:pt x="376" y="181"/>
                  </a:cubicBezTo>
                  <a:cubicBezTo>
                    <a:pt x="374" y="181"/>
                    <a:pt x="373" y="181"/>
                    <a:pt x="372" y="182"/>
                  </a:cubicBezTo>
                  <a:cubicBezTo>
                    <a:pt x="371" y="182"/>
                    <a:pt x="371" y="182"/>
                    <a:pt x="371" y="182"/>
                  </a:cubicBezTo>
                  <a:cubicBezTo>
                    <a:pt x="370" y="183"/>
                    <a:pt x="369" y="183"/>
                    <a:pt x="367" y="183"/>
                  </a:cubicBezTo>
                  <a:cubicBezTo>
                    <a:pt x="366" y="184"/>
                    <a:pt x="366" y="184"/>
                    <a:pt x="366" y="184"/>
                  </a:cubicBezTo>
                  <a:cubicBezTo>
                    <a:pt x="365" y="184"/>
                    <a:pt x="364" y="184"/>
                    <a:pt x="363" y="184"/>
                  </a:cubicBezTo>
                  <a:cubicBezTo>
                    <a:pt x="362" y="184"/>
                    <a:pt x="362" y="184"/>
                    <a:pt x="362" y="184"/>
                  </a:cubicBezTo>
                  <a:cubicBezTo>
                    <a:pt x="360" y="184"/>
                    <a:pt x="359" y="185"/>
                    <a:pt x="357" y="185"/>
                  </a:cubicBezTo>
                  <a:cubicBezTo>
                    <a:pt x="337" y="185"/>
                    <a:pt x="319" y="170"/>
                    <a:pt x="306" y="147"/>
                  </a:cubicBezTo>
                  <a:cubicBezTo>
                    <a:pt x="294" y="180"/>
                    <a:pt x="272" y="203"/>
                    <a:pt x="247" y="203"/>
                  </a:cubicBezTo>
                  <a:cubicBezTo>
                    <a:pt x="221" y="203"/>
                    <a:pt x="198" y="179"/>
                    <a:pt x="187" y="144"/>
                  </a:cubicBezTo>
                  <a:cubicBezTo>
                    <a:pt x="175" y="171"/>
                    <a:pt x="155" y="189"/>
                    <a:pt x="133" y="189"/>
                  </a:cubicBezTo>
                  <a:cubicBezTo>
                    <a:pt x="107" y="189"/>
                    <a:pt x="85" y="165"/>
                    <a:pt x="74" y="131"/>
                  </a:cubicBezTo>
                  <a:cubicBezTo>
                    <a:pt x="67" y="136"/>
                    <a:pt x="59" y="139"/>
                    <a:pt x="51" y="139"/>
                  </a:cubicBezTo>
                  <a:cubicBezTo>
                    <a:pt x="23" y="139"/>
                    <a:pt x="0" y="102"/>
                    <a:pt x="0" y="55"/>
                  </a:cubicBezTo>
                  <a:cubicBezTo>
                    <a:pt x="0" y="37"/>
                    <a:pt x="3" y="20"/>
                    <a:pt x="10" y="6"/>
                  </a:cubicBezTo>
                  <a:cubicBezTo>
                    <a:pt x="10" y="4"/>
                    <a:pt x="10" y="2"/>
                    <a:pt x="10" y="0"/>
                  </a:cubicBezTo>
                  <a:lnTo>
                    <a:pt x="41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9"/>
            <p:cNvSpPr/>
            <p:nvPr/>
          </p:nvSpPr>
          <p:spPr bwMode="auto">
            <a:xfrm>
              <a:off x="-3224213" y="1227138"/>
              <a:ext cx="1441450" cy="587375"/>
            </a:xfrm>
            <a:custGeom>
              <a:avLst/>
              <a:gdLst>
                <a:gd name="T0" fmla="*/ 0 w 449"/>
                <a:gd name="T1" fmla="*/ 183 h 183"/>
                <a:gd name="T2" fmla="*/ 225 w 449"/>
                <a:gd name="T3" fmla="*/ 0 h 183"/>
                <a:gd name="T4" fmla="*/ 449 w 449"/>
                <a:gd name="T5" fmla="*/ 183 h 183"/>
                <a:gd name="T6" fmla="*/ 0 w 449"/>
                <a:gd name="T7" fmla="*/ 183 h 183"/>
              </a:gdLst>
              <a:ahLst/>
              <a:cxnLst>
                <a:cxn ang="0">
                  <a:pos x="T0" y="T1"/>
                </a:cxn>
                <a:cxn ang="0">
                  <a:pos x="T2" y="T3"/>
                </a:cxn>
                <a:cxn ang="0">
                  <a:pos x="T4" y="T5"/>
                </a:cxn>
                <a:cxn ang="0">
                  <a:pos x="T6" y="T7"/>
                </a:cxn>
              </a:cxnLst>
              <a:rect l="0" t="0" r="r" b="b"/>
              <a:pathLst>
                <a:path w="449" h="183">
                  <a:moveTo>
                    <a:pt x="0" y="183"/>
                  </a:moveTo>
                  <a:cubicBezTo>
                    <a:pt x="0" y="82"/>
                    <a:pt x="101" y="0"/>
                    <a:pt x="225" y="0"/>
                  </a:cubicBezTo>
                  <a:cubicBezTo>
                    <a:pt x="348" y="0"/>
                    <a:pt x="449" y="82"/>
                    <a:pt x="449" y="183"/>
                  </a:cubicBezTo>
                  <a:lnTo>
                    <a:pt x="0" y="18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0"/>
            <p:cNvSpPr/>
            <p:nvPr/>
          </p:nvSpPr>
          <p:spPr bwMode="auto">
            <a:xfrm>
              <a:off x="-3224213" y="1381125"/>
              <a:ext cx="1441450" cy="433388"/>
            </a:xfrm>
            <a:custGeom>
              <a:avLst/>
              <a:gdLst>
                <a:gd name="T0" fmla="*/ 0 w 449"/>
                <a:gd name="T1" fmla="*/ 135 h 135"/>
                <a:gd name="T2" fmla="*/ 4 w 449"/>
                <a:gd name="T3" fmla="*/ 101 h 135"/>
                <a:gd name="T4" fmla="*/ 222 w 449"/>
                <a:gd name="T5" fmla="*/ 0 h 135"/>
                <a:gd name="T6" fmla="*/ 447 w 449"/>
                <a:gd name="T7" fmla="*/ 112 h 135"/>
                <a:gd name="T8" fmla="*/ 449 w 449"/>
                <a:gd name="T9" fmla="*/ 135 h 135"/>
                <a:gd name="T10" fmla="*/ 0 w 449"/>
                <a:gd name="T11" fmla="*/ 135 h 135"/>
              </a:gdLst>
              <a:ahLst/>
              <a:cxnLst>
                <a:cxn ang="0">
                  <a:pos x="T0" y="T1"/>
                </a:cxn>
                <a:cxn ang="0">
                  <a:pos x="T2" y="T3"/>
                </a:cxn>
                <a:cxn ang="0">
                  <a:pos x="T4" y="T5"/>
                </a:cxn>
                <a:cxn ang="0">
                  <a:pos x="T6" y="T7"/>
                </a:cxn>
                <a:cxn ang="0">
                  <a:pos x="T8" y="T9"/>
                </a:cxn>
                <a:cxn ang="0">
                  <a:pos x="T10" y="T11"/>
                </a:cxn>
              </a:cxnLst>
              <a:rect l="0" t="0" r="r" b="b"/>
              <a:pathLst>
                <a:path w="449" h="135">
                  <a:moveTo>
                    <a:pt x="0" y="135"/>
                  </a:moveTo>
                  <a:cubicBezTo>
                    <a:pt x="0" y="123"/>
                    <a:pt x="2" y="112"/>
                    <a:pt x="4" y="101"/>
                  </a:cubicBezTo>
                  <a:cubicBezTo>
                    <a:pt x="43" y="41"/>
                    <a:pt x="126" y="0"/>
                    <a:pt x="222" y="0"/>
                  </a:cubicBezTo>
                  <a:cubicBezTo>
                    <a:pt x="324" y="0"/>
                    <a:pt x="412" y="47"/>
                    <a:pt x="447" y="112"/>
                  </a:cubicBezTo>
                  <a:cubicBezTo>
                    <a:pt x="448" y="120"/>
                    <a:pt x="449" y="127"/>
                    <a:pt x="449" y="135"/>
                  </a:cubicBezTo>
                  <a:lnTo>
                    <a:pt x="0" y="135"/>
                  </a:ln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1"/>
            <p:cNvSpPr/>
            <p:nvPr/>
          </p:nvSpPr>
          <p:spPr bwMode="auto">
            <a:xfrm>
              <a:off x="-1974850" y="1362075"/>
              <a:ext cx="455613" cy="452438"/>
            </a:xfrm>
            <a:custGeom>
              <a:avLst/>
              <a:gdLst>
                <a:gd name="T0" fmla="*/ 0 w 142"/>
                <a:gd name="T1" fmla="*/ 64 h 141"/>
                <a:gd name="T2" fmla="*/ 77 w 142"/>
                <a:gd name="T3" fmla="*/ 32 h 141"/>
                <a:gd name="T4" fmla="*/ 99 w 142"/>
                <a:gd name="T5" fmla="*/ 141 h 141"/>
                <a:gd name="T6" fmla="*/ 10 w 142"/>
                <a:gd name="T7" fmla="*/ 141 h 141"/>
                <a:gd name="T8" fmla="*/ 0 w 142"/>
                <a:gd name="T9" fmla="*/ 64 h 141"/>
              </a:gdLst>
              <a:ahLst/>
              <a:cxnLst>
                <a:cxn ang="0">
                  <a:pos x="T0" y="T1"/>
                </a:cxn>
                <a:cxn ang="0">
                  <a:pos x="T2" y="T3"/>
                </a:cxn>
                <a:cxn ang="0">
                  <a:pos x="T4" y="T5"/>
                </a:cxn>
                <a:cxn ang="0">
                  <a:pos x="T6" y="T7"/>
                </a:cxn>
                <a:cxn ang="0">
                  <a:pos x="T8" y="T9"/>
                </a:cxn>
              </a:cxnLst>
              <a:rect l="0" t="0" r="r" b="b"/>
              <a:pathLst>
                <a:path w="142" h="141">
                  <a:moveTo>
                    <a:pt x="0" y="64"/>
                  </a:moveTo>
                  <a:cubicBezTo>
                    <a:pt x="0" y="64"/>
                    <a:pt x="36" y="64"/>
                    <a:pt x="77" y="32"/>
                  </a:cubicBezTo>
                  <a:cubicBezTo>
                    <a:pt x="118" y="0"/>
                    <a:pt x="142" y="102"/>
                    <a:pt x="99" y="141"/>
                  </a:cubicBezTo>
                  <a:cubicBezTo>
                    <a:pt x="10" y="141"/>
                    <a:pt x="10" y="141"/>
                    <a:pt x="10" y="141"/>
                  </a:cubicBezTo>
                  <a:lnTo>
                    <a:pt x="0" y="64"/>
                  </a:ln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2"/>
            <p:cNvSpPr/>
            <p:nvPr/>
          </p:nvSpPr>
          <p:spPr bwMode="auto">
            <a:xfrm>
              <a:off x="-1974850" y="1544638"/>
              <a:ext cx="112713" cy="269875"/>
            </a:xfrm>
            <a:custGeom>
              <a:avLst/>
              <a:gdLst>
                <a:gd name="T0" fmla="*/ 10 w 35"/>
                <a:gd name="T1" fmla="*/ 84 h 84"/>
                <a:gd name="T2" fmla="*/ 0 w 35"/>
                <a:gd name="T3" fmla="*/ 7 h 84"/>
                <a:gd name="T4" fmla="*/ 30 w 35"/>
                <a:gd name="T5" fmla="*/ 0 h 84"/>
                <a:gd name="T6" fmla="*/ 25 w 35"/>
                <a:gd name="T7" fmla="*/ 63 h 84"/>
                <a:gd name="T8" fmla="*/ 32 w 35"/>
                <a:gd name="T9" fmla="*/ 84 h 84"/>
                <a:gd name="T10" fmla="*/ 10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10" y="84"/>
                  </a:moveTo>
                  <a:cubicBezTo>
                    <a:pt x="0" y="7"/>
                    <a:pt x="0" y="7"/>
                    <a:pt x="0" y="7"/>
                  </a:cubicBezTo>
                  <a:cubicBezTo>
                    <a:pt x="0" y="7"/>
                    <a:pt x="12" y="7"/>
                    <a:pt x="30" y="0"/>
                  </a:cubicBezTo>
                  <a:cubicBezTo>
                    <a:pt x="35" y="21"/>
                    <a:pt x="31" y="43"/>
                    <a:pt x="25" y="63"/>
                  </a:cubicBezTo>
                  <a:cubicBezTo>
                    <a:pt x="27" y="69"/>
                    <a:pt x="30" y="77"/>
                    <a:pt x="32" y="84"/>
                  </a:cubicBezTo>
                  <a:lnTo>
                    <a:pt x="10" y="84"/>
                  </a:ln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3"/>
            <p:cNvSpPr/>
            <p:nvPr/>
          </p:nvSpPr>
          <p:spPr bwMode="auto">
            <a:xfrm>
              <a:off x="-3278188" y="1425575"/>
              <a:ext cx="1384300" cy="1039813"/>
            </a:xfrm>
            <a:custGeom>
              <a:avLst/>
              <a:gdLst>
                <a:gd name="T0" fmla="*/ 10 w 431"/>
                <a:gd name="T1" fmla="*/ 127 h 324"/>
                <a:gd name="T2" fmla="*/ 329 w 431"/>
                <a:gd name="T3" fmla="*/ 10 h 324"/>
                <a:gd name="T4" fmla="*/ 415 w 431"/>
                <a:gd name="T5" fmla="*/ 132 h 324"/>
                <a:gd name="T6" fmla="*/ 426 w 431"/>
                <a:gd name="T7" fmla="*/ 194 h 324"/>
                <a:gd name="T8" fmla="*/ 357 w 431"/>
                <a:gd name="T9" fmla="*/ 306 h 324"/>
                <a:gd name="T10" fmla="*/ 306 w 431"/>
                <a:gd name="T11" fmla="*/ 268 h 324"/>
                <a:gd name="T12" fmla="*/ 247 w 431"/>
                <a:gd name="T13" fmla="*/ 324 h 324"/>
                <a:gd name="T14" fmla="*/ 187 w 431"/>
                <a:gd name="T15" fmla="*/ 265 h 324"/>
                <a:gd name="T16" fmla="*/ 133 w 431"/>
                <a:gd name="T17" fmla="*/ 310 h 324"/>
                <a:gd name="T18" fmla="*/ 74 w 431"/>
                <a:gd name="T19" fmla="*/ 252 h 324"/>
                <a:gd name="T20" fmla="*/ 51 w 431"/>
                <a:gd name="T21" fmla="*/ 260 h 324"/>
                <a:gd name="T22" fmla="*/ 0 w 431"/>
                <a:gd name="T23" fmla="*/ 176 h 324"/>
                <a:gd name="T24" fmla="*/ 10 w 431"/>
                <a:gd name="T25" fmla="*/ 12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4">
                  <a:moveTo>
                    <a:pt x="10" y="127"/>
                  </a:moveTo>
                  <a:cubicBezTo>
                    <a:pt x="5" y="26"/>
                    <a:pt x="178" y="0"/>
                    <a:pt x="329" y="10"/>
                  </a:cubicBezTo>
                  <a:cubicBezTo>
                    <a:pt x="431" y="17"/>
                    <a:pt x="430" y="83"/>
                    <a:pt x="415" y="132"/>
                  </a:cubicBezTo>
                  <a:cubicBezTo>
                    <a:pt x="422" y="150"/>
                    <a:pt x="426" y="171"/>
                    <a:pt x="426" y="194"/>
                  </a:cubicBezTo>
                  <a:cubicBezTo>
                    <a:pt x="426" y="255"/>
                    <a:pt x="395" y="306"/>
                    <a:pt x="357" y="306"/>
                  </a:cubicBezTo>
                  <a:cubicBezTo>
                    <a:pt x="337" y="306"/>
                    <a:pt x="319" y="291"/>
                    <a:pt x="306" y="268"/>
                  </a:cubicBezTo>
                  <a:cubicBezTo>
                    <a:pt x="294" y="301"/>
                    <a:pt x="272" y="324"/>
                    <a:pt x="247" y="324"/>
                  </a:cubicBezTo>
                  <a:cubicBezTo>
                    <a:pt x="221" y="324"/>
                    <a:pt x="198" y="300"/>
                    <a:pt x="187" y="265"/>
                  </a:cubicBezTo>
                  <a:cubicBezTo>
                    <a:pt x="175" y="292"/>
                    <a:pt x="155" y="310"/>
                    <a:pt x="133" y="310"/>
                  </a:cubicBezTo>
                  <a:cubicBezTo>
                    <a:pt x="107" y="310"/>
                    <a:pt x="85" y="286"/>
                    <a:pt x="74" y="252"/>
                  </a:cubicBezTo>
                  <a:cubicBezTo>
                    <a:pt x="67" y="257"/>
                    <a:pt x="59" y="260"/>
                    <a:pt x="51" y="260"/>
                  </a:cubicBezTo>
                  <a:cubicBezTo>
                    <a:pt x="23" y="260"/>
                    <a:pt x="0" y="223"/>
                    <a:pt x="0" y="176"/>
                  </a:cubicBezTo>
                  <a:cubicBezTo>
                    <a:pt x="0" y="158"/>
                    <a:pt x="3" y="141"/>
                    <a:pt x="10" y="12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4"/>
            <p:cNvSpPr/>
            <p:nvPr/>
          </p:nvSpPr>
          <p:spPr bwMode="auto">
            <a:xfrm>
              <a:off x="-3278188" y="1663700"/>
              <a:ext cx="1341438" cy="801688"/>
            </a:xfrm>
            <a:custGeom>
              <a:avLst/>
              <a:gdLst>
                <a:gd name="T0" fmla="*/ 10 w 418"/>
                <a:gd name="T1" fmla="*/ 53 h 250"/>
                <a:gd name="T2" fmla="*/ 28 w 418"/>
                <a:gd name="T3" fmla="*/ 0 h 250"/>
                <a:gd name="T4" fmla="*/ 26 w 418"/>
                <a:gd name="T5" fmla="*/ 21 h 250"/>
                <a:gd name="T6" fmla="*/ 16 w 418"/>
                <a:gd name="T7" fmla="*/ 70 h 250"/>
                <a:gd name="T8" fmla="*/ 67 w 418"/>
                <a:gd name="T9" fmla="*/ 154 h 250"/>
                <a:gd name="T10" fmla="*/ 90 w 418"/>
                <a:gd name="T11" fmla="*/ 145 h 250"/>
                <a:gd name="T12" fmla="*/ 149 w 418"/>
                <a:gd name="T13" fmla="*/ 204 h 250"/>
                <a:gd name="T14" fmla="*/ 203 w 418"/>
                <a:gd name="T15" fmla="*/ 159 h 250"/>
                <a:gd name="T16" fmla="*/ 263 w 418"/>
                <a:gd name="T17" fmla="*/ 217 h 250"/>
                <a:gd name="T18" fmla="*/ 322 w 418"/>
                <a:gd name="T19" fmla="*/ 162 h 250"/>
                <a:gd name="T20" fmla="*/ 373 w 418"/>
                <a:gd name="T21" fmla="*/ 199 h 250"/>
                <a:gd name="T22" fmla="*/ 418 w 418"/>
                <a:gd name="T23" fmla="*/ 173 h 250"/>
                <a:gd name="T24" fmla="*/ 357 w 418"/>
                <a:gd name="T25" fmla="*/ 232 h 250"/>
                <a:gd name="T26" fmla="*/ 306 w 418"/>
                <a:gd name="T27" fmla="*/ 194 h 250"/>
                <a:gd name="T28" fmla="*/ 247 w 418"/>
                <a:gd name="T29" fmla="*/ 250 h 250"/>
                <a:gd name="T30" fmla="*/ 187 w 418"/>
                <a:gd name="T31" fmla="*/ 191 h 250"/>
                <a:gd name="T32" fmla="*/ 133 w 418"/>
                <a:gd name="T33" fmla="*/ 236 h 250"/>
                <a:gd name="T34" fmla="*/ 74 w 418"/>
                <a:gd name="T35" fmla="*/ 178 h 250"/>
                <a:gd name="T36" fmla="*/ 51 w 418"/>
                <a:gd name="T37" fmla="*/ 186 h 250"/>
                <a:gd name="T38" fmla="*/ 0 w 418"/>
                <a:gd name="T39" fmla="*/ 102 h 250"/>
                <a:gd name="T40" fmla="*/ 10 w 418"/>
                <a:gd name="T4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50">
                  <a:moveTo>
                    <a:pt x="10" y="53"/>
                  </a:moveTo>
                  <a:cubicBezTo>
                    <a:pt x="9" y="32"/>
                    <a:pt x="15" y="15"/>
                    <a:pt x="28" y="0"/>
                  </a:cubicBezTo>
                  <a:cubicBezTo>
                    <a:pt x="26" y="7"/>
                    <a:pt x="25" y="13"/>
                    <a:pt x="26" y="21"/>
                  </a:cubicBezTo>
                  <a:cubicBezTo>
                    <a:pt x="20" y="34"/>
                    <a:pt x="16" y="52"/>
                    <a:pt x="16" y="70"/>
                  </a:cubicBezTo>
                  <a:cubicBezTo>
                    <a:pt x="16" y="116"/>
                    <a:pt x="39" y="154"/>
                    <a:pt x="67" y="154"/>
                  </a:cubicBezTo>
                  <a:cubicBezTo>
                    <a:pt x="76" y="154"/>
                    <a:pt x="83" y="151"/>
                    <a:pt x="90" y="145"/>
                  </a:cubicBezTo>
                  <a:cubicBezTo>
                    <a:pt x="101" y="180"/>
                    <a:pt x="123" y="204"/>
                    <a:pt x="149" y="204"/>
                  </a:cubicBezTo>
                  <a:cubicBezTo>
                    <a:pt x="171" y="204"/>
                    <a:pt x="191" y="186"/>
                    <a:pt x="203" y="159"/>
                  </a:cubicBezTo>
                  <a:cubicBezTo>
                    <a:pt x="214" y="194"/>
                    <a:pt x="237" y="217"/>
                    <a:pt x="263" y="217"/>
                  </a:cubicBezTo>
                  <a:cubicBezTo>
                    <a:pt x="288" y="217"/>
                    <a:pt x="310" y="195"/>
                    <a:pt x="322" y="162"/>
                  </a:cubicBezTo>
                  <a:cubicBezTo>
                    <a:pt x="335" y="185"/>
                    <a:pt x="353" y="199"/>
                    <a:pt x="373" y="199"/>
                  </a:cubicBezTo>
                  <a:cubicBezTo>
                    <a:pt x="390" y="199"/>
                    <a:pt x="406" y="189"/>
                    <a:pt x="418" y="173"/>
                  </a:cubicBezTo>
                  <a:cubicBezTo>
                    <a:pt x="406" y="208"/>
                    <a:pt x="383" y="232"/>
                    <a:pt x="357" y="232"/>
                  </a:cubicBezTo>
                  <a:cubicBezTo>
                    <a:pt x="337" y="232"/>
                    <a:pt x="319" y="217"/>
                    <a:pt x="306" y="194"/>
                  </a:cubicBezTo>
                  <a:cubicBezTo>
                    <a:pt x="294" y="227"/>
                    <a:pt x="272" y="250"/>
                    <a:pt x="247" y="250"/>
                  </a:cubicBezTo>
                  <a:cubicBezTo>
                    <a:pt x="221" y="250"/>
                    <a:pt x="198" y="226"/>
                    <a:pt x="187" y="191"/>
                  </a:cubicBezTo>
                  <a:cubicBezTo>
                    <a:pt x="175" y="218"/>
                    <a:pt x="155" y="236"/>
                    <a:pt x="133" y="236"/>
                  </a:cubicBezTo>
                  <a:cubicBezTo>
                    <a:pt x="107" y="236"/>
                    <a:pt x="85" y="212"/>
                    <a:pt x="74" y="178"/>
                  </a:cubicBezTo>
                  <a:cubicBezTo>
                    <a:pt x="67" y="183"/>
                    <a:pt x="59" y="186"/>
                    <a:pt x="51" y="186"/>
                  </a:cubicBezTo>
                  <a:cubicBezTo>
                    <a:pt x="23" y="186"/>
                    <a:pt x="0" y="149"/>
                    <a:pt x="0" y="102"/>
                  </a:cubicBezTo>
                  <a:cubicBezTo>
                    <a:pt x="0" y="84"/>
                    <a:pt x="3" y="67"/>
                    <a:pt x="10" y="5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5"/>
            <p:cNvSpPr/>
            <p:nvPr/>
          </p:nvSpPr>
          <p:spPr bwMode="auto">
            <a:xfrm>
              <a:off x="-2882900" y="1444625"/>
              <a:ext cx="965200" cy="282575"/>
            </a:xfrm>
            <a:custGeom>
              <a:avLst/>
              <a:gdLst>
                <a:gd name="T0" fmla="*/ 206 w 301"/>
                <a:gd name="T1" fmla="*/ 4 h 88"/>
                <a:gd name="T2" fmla="*/ 299 w 301"/>
                <a:gd name="T3" fmla="*/ 88 h 88"/>
                <a:gd name="T4" fmla="*/ 132 w 301"/>
                <a:gd name="T5" fmla="*/ 10 h 88"/>
                <a:gd name="T6" fmla="*/ 0 w 301"/>
                <a:gd name="T7" fmla="*/ 18 h 88"/>
                <a:gd name="T8" fmla="*/ 206 w 301"/>
                <a:gd name="T9" fmla="*/ 4 h 88"/>
              </a:gdLst>
              <a:ahLst/>
              <a:cxnLst>
                <a:cxn ang="0">
                  <a:pos x="T0" y="T1"/>
                </a:cxn>
                <a:cxn ang="0">
                  <a:pos x="T2" y="T3"/>
                </a:cxn>
                <a:cxn ang="0">
                  <a:pos x="T4" y="T5"/>
                </a:cxn>
                <a:cxn ang="0">
                  <a:pos x="T6" y="T7"/>
                </a:cxn>
                <a:cxn ang="0">
                  <a:pos x="T8" y="T9"/>
                </a:cxn>
              </a:cxnLst>
              <a:rect l="0" t="0" r="r" b="b"/>
              <a:pathLst>
                <a:path w="301" h="88">
                  <a:moveTo>
                    <a:pt x="206" y="4"/>
                  </a:moveTo>
                  <a:cubicBezTo>
                    <a:pt x="283" y="10"/>
                    <a:pt x="301" y="49"/>
                    <a:pt x="299" y="88"/>
                  </a:cubicBezTo>
                  <a:cubicBezTo>
                    <a:pt x="289" y="55"/>
                    <a:pt x="254" y="5"/>
                    <a:pt x="132" y="10"/>
                  </a:cubicBezTo>
                  <a:cubicBezTo>
                    <a:pt x="71" y="13"/>
                    <a:pt x="29" y="15"/>
                    <a:pt x="0" y="18"/>
                  </a:cubicBezTo>
                  <a:cubicBezTo>
                    <a:pt x="60" y="3"/>
                    <a:pt x="135" y="0"/>
                    <a:pt x="206" y="4"/>
                  </a:cubicBezTo>
                  <a:close/>
                </a:path>
              </a:pathLst>
            </a:custGeom>
            <a:solidFill>
              <a:srgbClr val="FFE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6"/>
            <p:cNvSpPr/>
            <p:nvPr/>
          </p:nvSpPr>
          <p:spPr bwMode="auto">
            <a:xfrm>
              <a:off x="-2238375" y="-574675"/>
              <a:ext cx="3024188" cy="2732088"/>
            </a:xfrm>
            <a:custGeom>
              <a:avLst/>
              <a:gdLst>
                <a:gd name="T0" fmla="*/ 932 w 942"/>
                <a:gd name="T1" fmla="*/ 316 h 851"/>
                <a:gd name="T2" fmla="*/ 444 w 942"/>
                <a:gd name="T3" fmla="*/ 23 h 851"/>
                <a:gd name="T4" fmla="*/ 16 w 942"/>
                <a:gd name="T5" fmla="*/ 398 h 851"/>
                <a:gd name="T6" fmla="*/ 243 w 942"/>
                <a:gd name="T7" fmla="*/ 657 h 851"/>
                <a:gd name="T8" fmla="*/ 220 w 942"/>
                <a:gd name="T9" fmla="*/ 754 h 851"/>
                <a:gd name="T10" fmla="*/ 802 w 942"/>
                <a:gd name="T11" fmla="*/ 702 h 851"/>
                <a:gd name="T12" fmla="*/ 756 w 942"/>
                <a:gd name="T13" fmla="*/ 610 h 851"/>
                <a:gd name="T14" fmla="*/ 932 w 942"/>
                <a:gd name="T15" fmla="*/ 316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2" h="851">
                  <a:moveTo>
                    <a:pt x="932" y="316"/>
                  </a:moveTo>
                  <a:cubicBezTo>
                    <a:pt x="916" y="131"/>
                    <a:pt x="697" y="0"/>
                    <a:pt x="444" y="23"/>
                  </a:cubicBezTo>
                  <a:cubicBezTo>
                    <a:pt x="191" y="46"/>
                    <a:pt x="0" y="213"/>
                    <a:pt x="16" y="398"/>
                  </a:cubicBezTo>
                  <a:cubicBezTo>
                    <a:pt x="27" y="513"/>
                    <a:pt x="116" y="607"/>
                    <a:pt x="243" y="657"/>
                  </a:cubicBezTo>
                  <a:cubicBezTo>
                    <a:pt x="220" y="754"/>
                    <a:pt x="220" y="754"/>
                    <a:pt x="220" y="754"/>
                  </a:cubicBezTo>
                  <a:cubicBezTo>
                    <a:pt x="216" y="851"/>
                    <a:pt x="809" y="790"/>
                    <a:pt x="802" y="702"/>
                  </a:cubicBezTo>
                  <a:cubicBezTo>
                    <a:pt x="756" y="610"/>
                    <a:pt x="756" y="610"/>
                    <a:pt x="756" y="610"/>
                  </a:cubicBezTo>
                  <a:cubicBezTo>
                    <a:pt x="872" y="539"/>
                    <a:pt x="942" y="431"/>
                    <a:pt x="932" y="316"/>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7"/>
            <p:cNvSpPr/>
            <p:nvPr/>
          </p:nvSpPr>
          <p:spPr bwMode="auto">
            <a:xfrm>
              <a:off x="-2209800" y="-169862"/>
              <a:ext cx="2976563" cy="2327275"/>
            </a:xfrm>
            <a:custGeom>
              <a:avLst/>
              <a:gdLst>
                <a:gd name="T0" fmla="*/ 844 w 927"/>
                <a:gd name="T1" fmla="*/ 405 h 725"/>
                <a:gd name="T2" fmla="*/ 844 w 927"/>
                <a:gd name="T3" fmla="*/ 404 h 725"/>
                <a:gd name="T4" fmla="*/ 860 w 927"/>
                <a:gd name="T5" fmla="*/ 386 h 725"/>
                <a:gd name="T6" fmla="*/ 861 w 927"/>
                <a:gd name="T7" fmla="*/ 385 h 725"/>
                <a:gd name="T8" fmla="*/ 865 w 927"/>
                <a:gd name="T9" fmla="*/ 379 h 725"/>
                <a:gd name="T10" fmla="*/ 866 w 927"/>
                <a:gd name="T11" fmla="*/ 378 h 725"/>
                <a:gd name="T12" fmla="*/ 875 w 927"/>
                <a:gd name="T13" fmla="*/ 365 h 725"/>
                <a:gd name="T14" fmla="*/ 875 w 927"/>
                <a:gd name="T15" fmla="*/ 365 h 725"/>
                <a:gd name="T16" fmla="*/ 879 w 927"/>
                <a:gd name="T17" fmla="*/ 359 h 725"/>
                <a:gd name="T18" fmla="*/ 880 w 927"/>
                <a:gd name="T19" fmla="*/ 357 h 725"/>
                <a:gd name="T20" fmla="*/ 884 w 927"/>
                <a:gd name="T21" fmla="*/ 352 h 725"/>
                <a:gd name="T22" fmla="*/ 884 w 927"/>
                <a:gd name="T23" fmla="*/ 350 h 725"/>
                <a:gd name="T24" fmla="*/ 891 w 927"/>
                <a:gd name="T25" fmla="*/ 339 h 725"/>
                <a:gd name="T26" fmla="*/ 892 w 927"/>
                <a:gd name="T27" fmla="*/ 337 h 725"/>
                <a:gd name="T28" fmla="*/ 895 w 927"/>
                <a:gd name="T29" fmla="*/ 331 h 725"/>
                <a:gd name="T30" fmla="*/ 896 w 927"/>
                <a:gd name="T31" fmla="*/ 328 h 725"/>
                <a:gd name="T32" fmla="*/ 923 w 927"/>
                <a:gd name="T33" fmla="*/ 190 h 725"/>
                <a:gd name="T34" fmla="*/ 816 w 927"/>
                <a:gd name="T35" fmla="*/ 0 h 725"/>
                <a:gd name="T36" fmla="*/ 867 w 927"/>
                <a:gd name="T37" fmla="*/ 131 h 725"/>
                <a:gd name="T38" fmla="*/ 691 w 927"/>
                <a:gd name="T39" fmla="*/ 425 h 725"/>
                <a:gd name="T40" fmla="*/ 736 w 927"/>
                <a:gd name="T41" fmla="*/ 517 h 725"/>
                <a:gd name="T42" fmla="*/ 653 w 927"/>
                <a:gd name="T43" fmla="*/ 574 h 725"/>
                <a:gd name="T44" fmla="*/ 269 w 927"/>
                <a:gd name="T45" fmla="*/ 543 h 725"/>
                <a:gd name="T46" fmla="*/ 292 w 927"/>
                <a:gd name="T47" fmla="*/ 445 h 725"/>
                <a:gd name="T48" fmla="*/ 65 w 927"/>
                <a:gd name="T49" fmla="*/ 187 h 725"/>
                <a:gd name="T50" fmla="*/ 90 w 927"/>
                <a:gd name="T51" fmla="*/ 54 h 725"/>
                <a:gd name="T52" fmla="*/ 7 w 927"/>
                <a:gd name="T53" fmla="*/ 272 h 725"/>
                <a:gd name="T54" fmla="*/ 81 w 927"/>
                <a:gd name="T55" fmla="*/ 430 h 725"/>
                <a:gd name="T56" fmla="*/ 81 w 927"/>
                <a:gd name="T57" fmla="*/ 431 h 725"/>
                <a:gd name="T58" fmla="*/ 87 w 927"/>
                <a:gd name="T59" fmla="*/ 437 h 725"/>
                <a:gd name="T60" fmla="*/ 88 w 927"/>
                <a:gd name="T61" fmla="*/ 438 h 725"/>
                <a:gd name="T62" fmla="*/ 115 w 927"/>
                <a:gd name="T63" fmla="*/ 462 h 725"/>
                <a:gd name="T64" fmla="*/ 122 w 927"/>
                <a:gd name="T65" fmla="*/ 468 h 725"/>
                <a:gd name="T66" fmla="*/ 122 w 927"/>
                <a:gd name="T67" fmla="*/ 468 h 725"/>
                <a:gd name="T68" fmla="*/ 162 w 927"/>
                <a:gd name="T69" fmla="*/ 495 h 725"/>
                <a:gd name="T70" fmla="*/ 162 w 927"/>
                <a:gd name="T71" fmla="*/ 496 h 725"/>
                <a:gd name="T72" fmla="*/ 170 w 927"/>
                <a:gd name="T73" fmla="*/ 501 h 725"/>
                <a:gd name="T74" fmla="*/ 170 w 927"/>
                <a:gd name="T75" fmla="*/ 501 h 725"/>
                <a:gd name="T76" fmla="*/ 234 w 927"/>
                <a:gd name="T77" fmla="*/ 531 h 725"/>
                <a:gd name="T78" fmla="*/ 215 w 927"/>
                <a:gd name="T79" fmla="*/ 609 h 725"/>
                <a:gd name="T80" fmla="*/ 211 w 927"/>
                <a:gd name="T81" fmla="*/ 628 h 725"/>
                <a:gd name="T82" fmla="*/ 793 w 927"/>
                <a:gd name="T83" fmla="*/ 576 h 725"/>
                <a:gd name="T84" fmla="*/ 777 w 927"/>
                <a:gd name="T85" fmla="*/ 545 h 725"/>
                <a:gd name="T86" fmla="*/ 747 w 927"/>
                <a:gd name="T87" fmla="*/ 484 h 725"/>
                <a:gd name="T88" fmla="*/ 844 w 927"/>
                <a:gd name="T89" fmla="*/ 40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7" h="725">
                  <a:moveTo>
                    <a:pt x="844" y="405"/>
                  </a:moveTo>
                  <a:cubicBezTo>
                    <a:pt x="844" y="404"/>
                    <a:pt x="844" y="404"/>
                    <a:pt x="844" y="404"/>
                  </a:cubicBezTo>
                  <a:cubicBezTo>
                    <a:pt x="850" y="398"/>
                    <a:pt x="855" y="392"/>
                    <a:pt x="860" y="386"/>
                  </a:cubicBezTo>
                  <a:cubicBezTo>
                    <a:pt x="860" y="385"/>
                    <a:pt x="861" y="385"/>
                    <a:pt x="861" y="385"/>
                  </a:cubicBezTo>
                  <a:cubicBezTo>
                    <a:pt x="862" y="383"/>
                    <a:pt x="864" y="381"/>
                    <a:pt x="865" y="379"/>
                  </a:cubicBezTo>
                  <a:cubicBezTo>
                    <a:pt x="866" y="378"/>
                    <a:pt x="866" y="378"/>
                    <a:pt x="866" y="378"/>
                  </a:cubicBezTo>
                  <a:cubicBezTo>
                    <a:pt x="869" y="374"/>
                    <a:pt x="872" y="370"/>
                    <a:pt x="875" y="365"/>
                  </a:cubicBezTo>
                  <a:cubicBezTo>
                    <a:pt x="875" y="365"/>
                    <a:pt x="875" y="365"/>
                    <a:pt x="875" y="365"/>
                  </a:cubicBezTo>
                  <a:cubicBezTo>
                    <a:pt x="876" y="363"/>
                    <a:pt x="878" y="361"/>
                    <a:pt x="879" y="359"/>
                  </a:cubicBezTo>
                  <a:cubicBezTo>
                    <a:pt x="879" y="359"/>
                    <a:pt x="880" y="358"/>
                    <a:pt x="880" y="357"/>
                  </a:cubicBezTo>
                  <a:cubicBezTo>
                    <a:pt x="881" y="355"/>
                    <a:pt x="882" y="353"/>
                    <a:pt x="884" y="352"/>
                  </a:cubicBezTo>
                  <a:cubicBezTo>
                    <a:pt x="884" y="351"/>
                    <a:pt x="884" y="351"/>
                    <a:pt x="884" y="350"/>
                  </a:cubicBezTo>
                  <a:cubicBezTo>
                    <a:pt x="887" y="347"/>
                    <a:pt x="889" y="343"/>
                    <a:pt x="891" y="339"/>
                  </a:cubicBezTo>
                  <a:cubicBezTo>
                    <a:pt x="891" y="338"/>
                    <a:pt x="892" y="338"/>
                    <a:pt x="892" y="337"/>
                  </a:cubicBezTo>
                  <a:cubicBezTo>
                    <a:pt x="893" y="335"/>
                    <a:pt x="894" y="333"/>
                    <a:pt x="895" y="331"/>
                  </a:cubicBezTo>
                  <a:cubicBezTo>
                    <a:pt x="895" y="330"/>
                    <a:pt x="896" y="329"/>
                    <a:pt x="896" y="328"/>
                  </a:cubicBezTo>
                  <a:cubicBezTo>
                    <a:pt x="918" y="285"/>
                    <a:pt x="927" y="238"/>
                    <a:pt x="923" y="190"/>
                  </a:cubicBezTo>
                  <a:cubicBezTo>
                    <a:pt x="916" y="116"/>
                    <a:pt x="877" y="50"/>
                    <a:pt x="816" y="0"/>
                  </a:cubicBezTo>
                  <a:cubicBezTo>
                    <a:pt x="844" y="39"/>
                    <a:pt x="862" y="83"/>
                    <a:pt x="867" y="131"/>
                  </a:cubicBezTo>
                  <a:cubicBezTo>
                    <a:pt x="877" y="246"/>
                    <a:pt x="807" y="354"/>
                    <a:pt x="691" y="425"/>
                  </a:cubicBezTo>
                  <a:cubicBezTo>
                    <a:pt x="736" y="517"/>
                    <a:pt x="736" y="517"/>
                    <a:pt x="736" y="517"/>
                  </a:cubicBezTo>
                  <a:cubicBezTo>
                    <a:pt x="738" y="538"/>
                    <a:pt x="705" y="558"/>
                    <a:pt x="653" y="574"/>
                  </a:cubicBezTo>
                  <a:cubicBezTo>
                    <a:pt x="483" y="602"/>
                    <a:pt x="267" y="601"/>
                    <a:pt x="269" y="543"/>
                  </a:cubicBezTo>
                  <a:cubicBezTo>
                    <a:pt x="292" y="445"/>
                    <a:pt x="292" y="445"/>
                    <a:pt x="292" y="445"/>
                  </a:cubicBezTo>
                  <a:cubicBezTo>
                    <a:pt x="165" y="396"/>
                    <a:pt x="76" y="302"/>
                    <a:pt x="65" y="187"/>
                  </a:cubicBezTo>
                  <a:cubicBezTo>
                    <a:pt x="61" y="141"/>
                    <a:pt x="70" y="96"/>
                    <a:pt x="90" y="54"/>
                  </a:cubicBezTo>
                  <a:cubicBezTo>
                    <a:pt x="32" y="117"/>
                    <a:pt x="0" y="193"/>
                    <a:pt x="7" y="272"/>
                  </a:cubicBezTo>
                  <a:cubicBezTo>
                    <a:pt x="13" y="331"/>
                    <a:pt x="39" y="385"/>
                    <a:pt x="81" y="430"/>
                  </a:cubicBezTo>
                  <a:cubicBezTo>
                    <a:pt x="81" y="431"/>
                    <a:pt x="81" y="431"/>
                    <a:pt x="81" y="431"/>
                  </a:cubicBezTo>
                  <a:cubicBezTo>
                    <a:pt x="83" y="433"/>
                    <a:pt x="85" y="435"/>
                    <a:pt x="87" y="437"/>
                  </a:cubicBezTo>
                  <a:cubicBezTo>
                    <a:pt x="88" y="438"/>
                    <a:pt x="88" y="438"/>
                    <a:pt x="88" y="438"/>
                  </a:cubicBezTo>
                  <a:cubicBezTo>
                    <a:pt x="96" y="446"/>
                    <a:pt x="105" y="454"/>
                    <a:pt x="115" y="462"/>
                  </a:cubicBezTo>
                  <a:cubicBezTo>
                    <a:pt x="117" y="464"/>
                    <a:pt x="119" y="466"/>
                    <a:pt x="122" y="468"/>
                  </a:cubicBezTo>
                  <a:cubicBezTo>
                    <a:pt x="122" y="468"/>
                    <a:pt x="122" y="468"/>
                    <a:pt x="122" y="468"/>
                  </a:cubicBezTo>
                  <a:cubicBezTo>
                    <a:pt x="135" y="478"/>
                    <a:pt x="148" y="487"/>
                    <a:pt x="162" y="495"/>
                  </a:cubicBezTo>
                  <a:cubicBezTo>
                    <a:pt x="162" y="496"/>
                    <a:pt x="162" y="496"/>
                    <a:pt x="162" y="496"/>
                  </a:cubicBezTo>
                  <a:cubicBezTo>
                    <a:pt x="165" y="497"/>
                    <a:pt x="167" y="499"/>
                    <a:pt x="170" y="501"/>
                  </a:cubicBezTo>
                  <a:cubicBezTo>
                    <a:pt x="170" y="501"/>
                    <a:pt x="170" y="501"/>
                    <a:pt x="170" y="501"/>
                  </a:cubicBezTo>
                  <a:cubicBezTo>
                    <a:pt x="190" y="512"/>
                    <a:pt x="211" y="522"/>
                    <a:pt x="234" y="531"/>
                  </a:cubicBezTo>
                  <a:cubicBezTo>
                    <a:pt x="215" y="609"/>
                    <a:pt x="215" y="609"/>
                    <a:pt x="215" y="609"/>
                  </a:cubicBezTo>
                  <a:cubicBezTo>
                    <a:pt x="211" y="628"/>
                    <a:pt x="211" y="628"/>
                    <a:pt x="211" y="628"/>
                  </a:cubicBezTo>
                  <a:cubicBezTo>
                    <a:pt x="207" y="725"/>
                    <a:pt x="800" y="664"/>
                    <a:pt x="793" y="576"/>
                  </a:cubicBezTo>
                  <a:cubicBezTo>
                    <a:pt x="777" y="545"/>
                    <a:pt x="777" y="545"/>
                    <a:pt x="777" y="545"/>
                  </a:cubicBezTo>
                  <a:cubicBezTo>
                    <a:pt x="747" y="484"/>
                    <a:pt x="747" y="484"/>
                    <a:pt x="747" y="484"/>
                  </a:cubicBezTo>
                  <a:cubicBezTo>
                    <a:pt x="785" y="461"/>
                    <a:pt x="817" y="434"/>
                    <a:pt x="844" y="405"/>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8"/>
            <p:cNvSpPr/>
            <p:nvPr/>
          </p:nvSpPr>
          <p:spPr bwMode="auto">
            <a:xfrm>
              <a:off x="-1544638" y="1589088"/>
              <a:ext cx="1903413" cy="568325"/>
            </a:xfrm>
            <a:custGeom>
              <a:avLst/>
              <a:gdLst>
                <a:gd name="T0" fmla="*/ 586 w 593"/>
                <a:gd name="T1" fmla="*/ 28 h 177"/>
                <a:gd name="T2" fmla="*/ 574 w 593"/>
                <a:gd name="T3" fmla="*/ 4 h 177"/>
                <a:gd name="T4" fmla="*/ 556 w 593"/>
                <a:gd name="T5" fmla="*/ 2 h 177"/>
                <a:gd name="T6" fmla="*/ 533 w 593"/>
                <a:gd name="T7" fmla="*/ 37 h 177"/>
                <a:gd name="T8" fmla="*/ 513 w 593"/>
                <a:gd name="T9" fmla="*/ 45 h 177"/>
                <a:gd name="T10" fmla="*/ 482 w 593"/>
                <a:gd name="T11" fmla="*/ 34 h 177"/>
                <a:gd name="T12" fmla="*/ 464 w 593"/>
                <a:gd name="T13" fmla="*/ 54 h 177"/>
                <a:gd name="T14" fmla="*/ 443 w 593"/>
                <a:gd name="T15" fmla="*/ 58 h 177"/>
                <a:gd name="T16" fmla="*/ 419 w 593"/>
                <a:gd name="T17" fmla="*/ 47 h 177"/>
                <a:gd name="T18" fmla="*/ 389 w 593"/>
                <a:gd name="T19" fmla="*/ 79 h 177"/>
                <a:gd name="T20" fmla="*/ 372 w 593"/>
                <a:gd name="T21" fmla="*/ 81 h 177"/>
                <a:gd name="T22" fmla="*/ 337 w 593"/>
                <a:gd name="T23" fmla="*/ 54 h 177"/>
                <a:gd name="T24" fmla="*/ 310 w 593"/>
                <a:gd name="T25" fmla="*/ 80 h 177"/>
                <a:gd name="T26" fmla="*/ 302 w 593"/>
                <a:gd name="T27" fmla="*/ 87 h 177"/>
                <a:gd name="T28" fmla="*/ 298 w 593"/>
                <a:gd name="T29" fmla="*/ 88 h 177"/>
                <a:gd name="T30" fmla="*/ 288 w 593"/>
                <a:gd name="T31" fmla="*/ 82 h 177"/>
                <a:gd name="T32" fmla="*/ 257 w 593"/>
                <a:gd name="T33" fmla="*/ 61 h 177"/>
                <a:gd name="T34" fmla="*/ 228 w 593"/>
                <a:gd name="T35" fmla="*/ 94 h 177"/>
                <a:gd name="T36" fmla="*/ 210 w 593"/>
                <a:gd name="T37" fmla="*/ 95 h 177"/>
                <a:gd name="T38" fmla="*/ 175 w 593"/>
                <a:gd name="T39" fmla="*/ 68 h 177"/>
                <a:gd name="T40" fmla="*/ 154 w 593"/>
                <a:gd name="T41" fmla="*/ 84 h 177"/>
                <a:gd name="T42" fmla="*/ 132 w 593"/>
                <a:gd name="T43" fmla="*/ 84 h 177"/>
                <a:gd name="T44" fmla="*/ 110 w 593"/>
                <a:gd name="T45" fmla="*/ 68 h 177"/>
                <a:gd name="T46" fmla="*/ 83 w 593"/>
                <a:gd name="T47" fmla="*/ 83 h 177"/>
                <a:gd name="T48" fmla="*/ 61 w 593"/>
                <a:gd name="T49" fmla="*/ 79 h 177"/>
                <a:gd name="T50" fmla="*/ 32 w 593"/>
                <a:gd name="T51" fmla="*/ 49 h 177"/>
                <a:gd name="T52" fmla="*/ 8 w 593"/>
                <a:gd name="T53" fmla="*/ 60 h 177"/>
                <a:gd name="T54" fmla="*/ 4 w 593"/>
                <a:gd name="T55" fmla="*/ 80 h 177"/>
                <a:gd name="T56" fmla="*/ 586 w 593"/>
                <a:gd name="T5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177">
                  <a:moveTo>
                    <a:pt x="586" y="28"/>
                  </a:moveTo>
                  <a:cubicBezTo>
                    <a:pt x="574" y="4"/>
                    <a:pt x="574" y="4"/>
                    <a:pt x="574" y="4"/>
                  </a:cubicBezTo>
                  <a:cubicBezTo>
                    <a:pt x="568" y="1"/>
                    <a:pt x="562" y="0"/>
                    <a:pt x="556" y="2"/>
                  </a:cubicBezTo>
                  <a:cubicBezTo>
                    <a:pt x="544" y="5"/>
                    <a:pt x="536" y="19"/>
                    <a:pt x="533" y="37"/>
                  </a:cubicBezTo>
                  <a:cubicBezTo>
                    <a:pt x="532" y="47"/>
                    <a:pt x="520" y="51"/>
                    <a:pt x="513" y="45"/>
                  </a:cubicBezTo>
                  <a:cubicBezTo>
                    <a:pt x="503" y="36"/>
                    <a:pt x="492" y="32"/>
                    <a:pt x="482" y="34"/>
                  </a:cubicBezTo>
                  <a:cubicBezTo>
                    <a:pt x="474" y="37"/>
                    <a:pt x="468" y="44"/>
                    <a:pt x="464" y="54"/>
                  </a:cubicBezTo>
                  <a:cubicBezTo>
                    <a:pt x="461" y="63"/>
                    <a:pt x="449" y="65"/>
                    <a:pt x="443" y="58"/>
                  </a:cubicBezTo>
                  <a:cubicBezTo>
                    <a:pt x="435" y="50"/>
                    <a:pt x="427" y="46"/>
                    <a:pt x="419" y="47"/>
                  </a:cubicBezTo>
                  <a:cubicBezTo>
                    <a:pt x="406" y="48"/>
                    <a:pt x="395" y="61"/>
                    <a:pt x="389" y="79"/>
                  </a:cubicBezTo>
                  <a:cubicBezTo>
                    <a:pt x="387" y="89"/>
                    <a:pt x="379" y="92"/>
                    <a:pt x="372" y="81"/>
                  </a:cubicBezTo>
                  <a:cubicBezTo>
                    <a:pt x="363" y="63"/>
                    <a:pt x="350" y="53"/>
                    <a:pt x="337" y="54"/>
                  </a:cubicBezTo>
                  <a:cubicBezTo>
                    <a:pt x="326" y="55"/>
                    <a:pt x="316" y="65"/>
                    <a:pt x="310" y="80"/>
                  </a:cubicBezTo>
                  <a:cubicBezTo>
                    <a:pt x="309" y="84"/>
                    <a:pt x="305" y="86"/>
                    <a:pt x="302" y="87"/>
                  </a:cubicBezTo>
                  <a:cubicBezTo>
                    <a:pt x="298" y="88"/>
                    <a:pt x="298" y="88"/>
                    <a:pt x="298" y="88"/>
                  </a:cubicBezTo>
                  <a:cubicBezTo>
                    <a:pt x="294" y="87"/>
                    <a:pt x="290" y="85"/>
                    <a:pt x="288" y="82"/>
                  </a:cubicBezTo>
                  <a:cubicBezTo>
                    <a:pt x="279" y="68"/>
                    <a:pt x="268" y="60"/>
                    <a:pt x="257" y="61"/>
                  </a:cubicBezTo>
                  <a:cubicBezTo>
                    <a:pt x="244" y="62"/>
                    <a:pt x="233" y="75"/>
                    <a:pt x="228" y="94"/>
                  </a:cubicBezTo>
                  <a:cubicBezTo>
                    <a:pt x="224" y="104"/>
                    <a:pt x="214" y="104"/>
                    <a:pt x="210" y="95"/>
                  </a:cubicBezTo>
                  <a:cubicBezTo>
                    <a:pt x="201" y="78"/>
                    <a:pt x="188" y="67"/>
                    <a:pt x="175" y="68"/>
                  </a:cubicBezTo>
                  <a:cubicBezTo>
                    <a:pt x="167" y="69"/>
                    <a:pt x="159" y="75"/>
                    <a:pt x="154" y="84"/>
                  </a:cubicBezTo>
                  <a:cubicBezTo>
                    <a:pt x="149" y="92"/>
                    <a:pt x="137" y="92"/>
                    <a:pt x="132" y="84"/>
                  </a:cubicBezTo>
                  <a:cubicBezTo>
                    <a:pt x="126" y="75"/>
                    <a:pt x="119" y="69"/>
                    <a:pt x="110" y="68"/>
                  </a:cubicBezTo>
                  <a:cubicBezTo>
                    <a:pt x="101" y="67"/>
                    <a:pt x="91" y="73"/>
                    <a:pt x="83" y="83"/>
                  </a:cubicBezTo>
                  <a:cubicBezTo>
                    <a:pt x="76" y="91"/>
                    <a:pt x="64" y="89"/>
                    <a:pt x="61" y="79"/>
                  </a:cubicBezTo>
                  <a:cubicBezTo>
                    <a:pt x="55" y="62"/>
                    <a:pt x="45" y="50"/>
                    <a:pt x="32" y="49"/>
                  </a:cubicBezTo>
                  <a:cubicBezTo>
                    <a:pt x="24" y="48"/>
                    <a:pt x="16" y="52"/>
                    <a:pt x="8" y="60"/>
                  </a:cubicBezTo>
                  <a:cubicBezTo>
                    <a:pt x="4" y="80"/>
                    <a:pt x="4" y="80"/>
                    <a:pt x="4" y="80"/>
                  </a:cubicBezTo>
                  <a:cubicBezTo>
                    <a:pt x="0" y="177"/>
                    <a:pt x="593" y="116"/>
                    <a:pt x="586" y="28"/>
                  </a:cubicBezTo>
                  <a:close/>
                </a:path>
              </a:pathLst>
            </a:custGeom>
            <a:solidFill>
              <a:srgbClr val="DBC1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9"/>
            <p:cNvSpPr/>
            <p:nvPr/>
          </p:nvSpPr>
          <p:spPr bwMode="auto">
            <a:xfrm>
              <a:off x="-1604963" y="1797050"/>
              <a:ext cx="288925" cy="517525"/>
            </a:xfrm>
            <a:custGeom>
              <a:avLst/>
              <a:gdLst>
                <a:gd name="T0" fmla="*/ 86 w 90"/>
                <a:gd name="T1" fmla="*/ 84 h 161"/>
                <a:gd name="T2" fmla="*/ 37 w 90"/>
                <a:gd name="T3" fmla="*/ 159 h 161"/>
                <a:gd name="T4" fmla="*/ 5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2" y="128"/>
                    <a:pt x="60" y="161"/>
                    <a:pt x="37" y="159"/>
                  </a:cubicBezTo>
                  <a:cubicBezTo>
                    <a:pt x="15" y="156"/>
                    <a:pt x="0" y="119"/>
                    <a:pt x="5"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0"/>
            <p:cNvSpPr/>
            <p:nvPr/>
          </p:nvSpPr>
          <p:spPr bwMode="auto">
            <a:xfrm>
              <a:off x="-1604963" y="1862138"/>
              <a:ext cx="258763" cy="449263"/>
            </a:xfrm>
            <a:custGeom>
              <a:avLst/>
              <a:gdLst>
                <a:gd name="T0" fmla="*/ 51 w 81"/>
                <a:gd name="T1" fmla="*/ 108 h 140"/>
                <a:gd name="T2" fmla="*/ 19 w 81"/>
                <a:gd name="T3" fmla="*/ 25 h 140"/>
                <a:gd name="T4" fmla="*/ 23 w 81"/>
                <a:gd name="T5" fmla="*/ 0 h 140"/>
                <a:gd name="T6" fmla="*/ 5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9" y="25"/>
                  </a:cubicBezTo>
                  <a:cubicBezTo>
                    <a:pt x="19" y="16"/>
                    <a:pt x="21" y="8"/>
                    <a:pt x="23" y="0"/>
                  </a:cubicBezTo>
                  <a:cubicBezTo>
                    <a:pt x="14" y="14"/>
                    <a:pt x="7" y="33"/>
                    <a:pt x="5" y="56"/>
                  </a:cubicBezTo>
                  <a:cubicBezTo>
                    <a:pt x="0" y="99"/>
                    <a:pt x="15" y="136"/>
                    <a:pt x="37" y="139"/>
                  </a:cubicBezTo>
                  <a:cubicBezTo>
                    <a:pt x="55" y="140"/>
                    <a:pt x="72" y="120"/>
                    <a:pt x="81" y="90"/>
                  </a:cubicBezTo>
                  <a:cubicBezTo>
                    <a:pt x="73"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1"/>
            <p:cNvSpPr/>
            <p:nvPr/>
          </p:nvSpPr>
          <p:spPr bwMode="auto">
            <a:xfrm>
              <a:off x="-1355725" y="1858963"/>
              <a:ext cx="288925" cy="515938"/>
            </a:xfrm>
            <a:custGeom>
              <a:avLst/>
              <a:gdLst>
                <a:gd name="T0" fmla="*/ 86 w 90"/>
                <a:gd name="T1" fmla="*/ 84 h 161"/>
                <a:gd name="T2" fmla="*/ 37 w 90"/>
                <a:gd name="T3" fmla="*/ 159 h 161"/>
                <a:gd name="T4" fmla="*/ 4 w 90"/>
                <a:gd name="T5" fmla="*/ 76 h 161"/>
                <a:gd name="T6" fmla="*/ 53 w 90"/>
                <a:gd name="T7" fmla="*/ 2 h 161"/>
                <a:gd name="T8" fmla="*/ 86 w 90"/>
                <a:gd name="T9" fmla="*/ 84 h 161"/>
              </a:gdLst>
              <a:ahLst/>
              <a:cxnLst>
                <a:cxn ang="0">
                  <a:pos x="T0" y="T1"/>
                </a:cxn>
                <a:cxn ang="0">
                  <a:pos x="T2" y="T3"/>
                </a:cxn>
                <a:cxn ang="0">
                  <a:pos x="T4" y="T5"/>
                </a:cxn>
                <a:cxn ang="0">
                  <a:pos x="T6" y="T7"/>
                </a:cxn>
                <a:cxn ang="0">
                  <a:pos x="T8" y="T9"/>
                </a:cxn>
              </a:cxnLst>
              <a:rect l="0" t="0" r="r" b="b"/>
              <a:pathLst>
                <a:path w="90" h="161">
                  <a:moveTo>
                    <a:pt x="86" y="84"/>
                  </a:moveTo>
                  <a:cubicBezTo>
                    <a:pt x="81" y="128"/>
                    <a:pt x="60" y="161"/>
                    <a:pt x="37" y="159"/>
                  </a:cubicBezTo>
                  <a:cubicBezTo>
                    <a:pt x="15" y="156"/>
                    <a:pt x="0" y="119"/>
                    <a:pt x="4" y="76"/>
                  </a:cubicBezTo>
                  <a:cubicBezTo>
                    <a:pt x="9" y="33"/>
                    <a:pt x="31" y="0"/>
                    <a:pt x="53" y="2"/>
                  </a:cubicBezTo>
                  <a:cubicBezTo>
                    <a:pt x="76" y="4"/>
                    <a:pt x="90" y="41"/>
                    <a:pt x="86"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2"/>
            <p:cNvSpPr/>
            <p:nvPr/>
          </p:nvSpPr>
          <p:spPr bwMode="auto">
            <a:xfrm>
              <a:off x="-1355725" y="1922463"/>
              <a:ext cx="260350" cy="449263"/>
            </a:xfrm>
            <a:custGeom>
              <a:avLst/>
              <a:gdLst>
                <a:gd name="T0" fmla="*/ 51 w 81"/>
                <a:gd name="T1" fmla="*/ 108 h 140"/>
                <a:gd name="T2" fmla="*/ 18 w 81"/>
                <a:gd name="T3" fmla="*/ 25 h 140"/>
                <a:gd name="T4" fmla="*/ 23 w 81"/>
                <a:gd name="T5" fmla="*/ 0 h 140"/>
                <a:gd name="T6" fmla="*/ 4 w 81"/>
                <a:gd name="T7" fmla="*/ 56 h 140"/>
                <a:gd name="T8" fmla="*/ 37 w 81"/>
                <a:gd name="T9" fmla="*/ 139 h 140"/>
                <a:gd name="T10" fmla="*/ 81 w 81"/>
                <a:gd name="T11" fmla="*/ 90 h 140"/>
                <a:gd name="T12" fmla="*/ 51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51" y="108"/>
                  </a:moveTo>
                  <a:cubicBezTo>
                    <a:pt x="29" y="106"/>
                    <a:pt x="14" y="69"/>
                    <a:pt x="18" y="25"/>
                  </a:cubicBezTo>
                  <a:cubicBezTo>
                    <a:pt x="19" y="16"/>
                    <a:pt x="21" y="8"/>
                    <a:pt x="23" y="0"/>
                  </a:cubicBezTo>
                  <a:cubicBezTo>
                    <a:pt x="14" y="14"/>
                    <a:pt x="7" y="34"/>
                    <a:pt x="4" y="56"/>
                  </a:cubicBezTo>
                  <a:cubicBezTo>
                    <a:pt x="0" y="99"/>
                    <a:pt x="15" y="136"/>
                    <a:pt x="37" y="139"/>
                  </a:cubicBezTo>
                  <a:cubicBezTo>
                    <a:pt x="55" y="140"/>
                    <a:pt x="72" y="120"/>
                    <a:pt x="81" y="90"/>
                  </a:cubicBezTo>
                  <a:cubicBezTo>
                    <a:pt x="72" y="102"/>
                    <a:pt x="62" y="109"/>
                    <a:pt x="51"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3"/>
            <p:cNvSpPr/>
            <p:nvPr/>
          </p:nvSpPr>
          <p:spPr bwMode="auto">
            <a:xfrm>
              <a:off x="-1098550" y="1862138"/>
              <a:ext cx="288925" cy="512763"/>
            </a:xfrm>
            <a:custGeom>
              <a:avLst/>
              <a:gdLst>
                <a:gd name="T0" fmla="*/ 86 w 90"/>
                <a:gd name="T1" fmla="*/ 76 h 160"/>
                <a:gd name="T2" fmla="*/ 52 w 90"/>
                <a:gd name="T3" fmla="*/ 158 h 160"/>
                <a:gd name="T4" fmla="*/ 4 w 90"/>
                <a:gd name="T5" fmla="*/ 84 h 160"/>
                <a:gd name="T6" fmla="*/ 38 w 90"/>
                <a:gd name="T7" fmla="*/ 2 h 160"/>
                <a:gd name="T8" fmla="*/ 86 w 90"/>
                <a:gd name="T9" fmla="*/ 76 h 160"/>
              </a:gdLst>
              <a:ahLst/>
              <a:cxnLst>
                <a:cxn ang="0">
                  <a:pos x="T0" y="T1"/>
                </a:cxn>
                <a:cxn ang="0">
                  <a:pos x="T2" y="T3"/>
                </a:cxn>
                <a:cxn ang="0">
                  <a:pos x="T4" y="T5"/>
                </a:cxn>
                <a:cxn ang="0">
                  <a:pos x="T6" y="T7"/>
                </a:cxn>
                <a:cxn ang="0">
                  <a:pos x="T8" y="T9"/>
                </a:cxn>
              </a:cxnLst>
              <a:rect l="0" t="0" r="r" b="b"/>
              <a:pathLst>
                <a:path w="90" h="160">
                  <a:moveTo>
                    <a:pt x="86" y="76"/>
                  </a:moveTo>
                  <a:cubicBezTo>
                    <a:pt x="90" y="120"/>
                    <a:pt x="75" y="156"/>
                    <a:pt x="52" y="158"/>
                  </a:cubicBezTo>
                  <a:cubicBezTo>
                    <a:pt x="30" y="160"/>
                    <a:pt x="8" y="127"/>
                    <a:pt x="4" y="84"/>
                  </a:cubicBezTo>
                  <a:cubicBezTo>
                    <a:pt x="0" y="40"/>
                    <a:pt x="16" y="4"/>
                    <a:pt x="38" y="2"/>
                  </a:cubicBezTo>
                  <a:cubicBezTo>
                    <a:pt x="61" y="0"/>
                    <a:pt x="82" y="33"/>
                    <a:pt x="86" y="76"/>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4"/>
            <p:cNvSpPr/>
            <p:nvPr/>
          </p:nvSpPr>
          <p:spPr bwMode="auto">
            <a:xfrm>
              <a:off x="-1092200" y="1941513"/>
              <a:ext cx="269875" cy="433388"/>
            </a:xfrm>
            <a:custGeom>
              <a:avLst/>
              <a:gdLst>
                <a:gd name="T0" fmla="*/ 58 w 84"/>
                <a:gd name="T1" fmla="*/ 101 h 135"/>
                <a:gd name="T2" fmla="*/ 10 w 84"/>
                <a:gd name="T3" fmla="*/ 26 h 135"/>
                <a:gd name="T4" fmla="*/ 10 w 84"/>
                <a:gd name="T5" fmla="*/ 0 h 135"/>
                <a:gd name="T6" fmla="*/ 2 w 84"/>
                <a:gd name="T7" fmla="*/ 59 h 135"/>
                <a:gd name="T8" fmla="*/ 50 w 84"/>
                <a:gd name="T9" fmla="*/ 133 h 135"/>
                <a:gd name="T10" fmla="*/ 84 w 84"/>
                <a:gd name="T11" fmla="*/ 77 h 135"/>
                <a:gd name="T12" fmla="*/ 58 w 84"/>
                <a:gd name="T13" fmla="*/ 101 h 135"/>
              </a:gdLst>
              <a:ahLst/>
              <a:cxnLst>
                <a:cxn ang="0">
                  <a:pos x="T0" y="T1"/>
                </a:cxn>
                <a:cxn ang="0">
                  <a:pos x="T2" y="T3"/>
                </a:cxn>
                <a:cxn ang="0">
                  <a:pos x="T4" y="T5"/>
                </a:cxn>
                <a:cxn ang="0">
                  <a:pos x="T6" y="T7"/>
                </a:cxn>
                <a:cxn ang="0">
                  <a:pos x="T8" y="T9"/>
                </a:cxn>
                <a:cxn ang="0">
                  <a:pos x="T10" y="T11"/>
                </a:cxn>
                <a:cxn ang="0">
                  <a:pos x="T12" y="T13"/>
                </a:cxn>
              </a:cxnLst>
              <a:rect l="0" t="0" r="r" b="b"/>
              <a:pathLst>
                <a:path w="84" h="135">
                  <a:moveTo>
                    <a:pt x="58" y="101"/>
                  </a:moveTo>
                  <a:cubicBezTo>
                    <a:pt x="35" y="103"/>
                    <a:pt x="14" y="69"/>
                    <a:pt x="10" y="26"/>
                  </a:cubicBezTo>
                  <a:cubicBezTo>
                    <a:pt x="9" y="17"/>
                    <a:pt x="9" y="8"/>
                    <a:pt x="10" y="0"/>
                  </a:cubicBezTo>
                  <a:cubicBezTo>
                    <a:pt x="3" y="15"/>
                    <a:pt x="0" y="36"/>
                    <a:pt x="2" y="59"/>
                  </a:cubicBezTo>
                  <a:cubicBezTo>
                    <a:pt x="6" y="102"/>
                    <a:pt x="28" y="135"/>
                    <a:pt x="50" y="133"/>
                  </a:cubicBezTo>
                  <a:cubicBezTo>
                    <a:pt x="68" y="132"/>
                    <a:pt x="81" y="108"/>
                    <a:pt x="84" y="77"/>
                  </a:cubicBezTo>
                  <a:cubicBezTo>
                    <a:pt x="78" y="91"/>
                    <a:pt x="69" y="100"/>
                    <a:pt x="58" y="10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5"/>
            <p:cNvSpPr/>
            <p:nvPr/>
          </p:nvSpPr>
          <p:spPr bwMode="auto">
            <a:xfrm>
              <a:off x="-835025" y="1836738"/>
              <a:ext cx="285750" cy="515938"/>
            </a:xfrm>
            <a:custGeom>
              <a:avLst/>
              <a:gdLst>
                <a:gd name="T0" fmla="*/ 85 w 89"/>
                <a:gd name="T1" fmla="*/ 77 h 161"/>
                <a:gd name="T2" fmla="*/ 51 w 89"/>
                <a:gd name="T3" fmla="*/ 159 h 161"/>
                <a:gd name="T4" fmla="*/ 4 w 89"/>
                <a:gd name="T5" fmla="*/ 84 h 161"/>
                <a:gd name="T6" fmla="*/ 37 w 89"/>
                <a:gd name="T7" fmla="*/ 2 h 161"/>
                <a:gd name="T8" fmla="*/ 85 w 89"/>
                <a:gd name="T9" fmla="*/ 77 h 161"/>
              </a:gdLst>
              <a:ahLst/>
              <a:cxnLst>
                <a:cxn ang="0">
                  <a:pos x="T0" y="T1"/>
                </a:cxn>
                <a:cxn ang="0">
                  <a:pos x="T2" y="T3"/>
                </a:cxn>
                <a:cxn ang="0">
                  <a:pos x="T4" y="T5"/>
                </a:cxn>
                <a:cxn ang="0">
                  <a:pos x="T6" y="T7"/>
                </a:cxn>
                <a:cxn ang="0">
                  <a:pos x="T8" y="T9"/>
                </a:cxn>
              </a:cxnLst>
              <a:rect l="0" t="0" r="r" b="b"/>
              <a:pathLst>
                <a:path w="89" h="161">
                  <a:moveTo>
                    <a:pt x="85" y="77"/>
                  </a:moveTo>
                  <a:cubicBezTo>
                    <a:pt x="89" y="120"/>
                    <a:pt x="74" y="157"/>
                    <a:pt x="51" y="159"/>
                  </a:cubicBezTo>
                  <a:cubicBezTo>
                    <a:pt x="29" y="161"/>
                    <a:pt x="8" y="128"/>
                    <a:pt x="4" y="84"/>
                  </a:cubicBezTo>
                  <a:cubicBezTo>
                    <a:pt x="0" y="41"/>
                    <a:pt x="15" y="4"/>
                    <a:pt x="37" y="2"/>
                  </a:cubicBezTo>
                  <a:cubicBezTo>
                    <a:pt x="60" y="0"/>
                    <a:pt x="81" y="34"/>
                    <a:pt x="85" y="77"/>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6"/>
            <p:cNvSpPr/>
            <p:nvPr/>
          </p:nvSpPr>
          <p:spPr bwMode="auto">
            <a:xfrm>
              <a:off x="-828675" y="1919288"/>
              <a:ext cx="266700" cy="433388"/>
            </a:xfrm>
            <a:custGeom>
              <a:avLst/>
              <a:gdLst>
                <a:gd name="T0" fmla="*/ 57 w 83"/>
                <a:gd name="T1" fmla="*/ 100 h 135"/>
                <a:gd name="T2" fmla="*/ 10 w 83"/>
                <a:gd name="T3" fmla="*/ 26 h 135"/>
                <a:gd name="T4" fmla="*/ 10 w 83"/>
                <a:gd name="T5" fmla="*/ 0 h 135"/>
                <a:gd name="T6" fmla="*/ 2 w 83"/>
                <a:gd name="T7" fmla="*/ 58 h 135"/>
                <a:gd name="T8" fmla="*/ 49 w 83"/>
                <a:gd name="T9" fmla="*/ 133 h 135"/>
                <a:gd name="T10" fmla="*/ 83 w 83"/>
                <a:gd name="T11" fmla="*/ 77 h 135"/>
                <a:gd name="T12" fmla="*/ 57 w 83"/>
                <a:gd name="T13" fmla="*/ 100 h 135"/>
              </a:gdLst>
              <a:ahLst/>
              <a:cxnLst>
                <a:cxn ang="0">
                  <a:pos x="T0" y="T1"/>
                </a:cxn>
                <a:cxn ang="0">
                  <a:pos x="T2" y="T3"/>
                </a:cxn>
                <a:cxn ang="0">
                  <a:pos x="T4" y="T5"/>
                </a:cxn>
                <a:cxn ang="0">
                  <a:pos x="T6" y="T7"/>
                </a:cxn>
                <a:cxn ang="0">
                  <a:pos x="T8" y="T9"/>
                </a:cxn>
                <a:cxn ang="0">
                  <a:pos x="T10" y="T11"/>
                </a:cxn>
                <a:cxn ang="0">
                  <a:pos x="T12" y="T13"/>
                </a:cxn>
              </a:cxnLst>
              <a:rect l="0" t="0" r="r" b="b"/>
              <a:pathLst>
                <a:path w="83" h="135">
                  <a:moveTo>
                    <a:pt x="57" y="100"/>
                  </a:moveTo>
                  <a:cubicBezTo>
                    <a:pt x="35" y="102"/>
                    <a:pt x="14" y="69"/>
                    <a:pt x="10" y="26"/>
                  </a:cubicBezTo>
                  <a:cubicBezTo>
                    <a:pt x="9" y="17"/>
                    <a:pt x="9" y="8"/>
                    <a:pt x="10" y="0"/>
                  </a:cubicBezTo>
                  <a:cubicBezTo>
                    <a:pt x="3" y="15"/>
                    <a:pt x="0" y="36"/>
                    <a:pt x="2" y="58"/>
                  </a:cubicBezTo>
                  <a:cubicBezTo>
                    <a:pt x="6" y="102"/>
                    <a:pt x="27" y="135"/>
                    <a:pt x="49" y="133"/>
                  </a:cubicBezTo>
                  <a:cubicBezTo>
                    <a:pt x="67" y="132"/>
                    <a:pt x="81" y="108"/>
                    <a:pt x="83" y="77"/>
                  </a:cubicBezTo>
                  <a:cubicBezTo>
                    <a:pt x="77" y="91"/>
                    <a:pt x="68" y="99"/>
                    <a:pt x="57" y="10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7"/>
            <p:cNvSpPr/>
            <p:nvPr/>
          </p:nvSpPr>
          <p:spPr bwMode="auto">
            <a:xfrm>
              <a:off x="150813" y="1633538"/>
              <a:ext cx="327025" cy="527050"/>
            </a:xfrm>
            <a:custGeom>
              <a:avLst/>
              <a:gdLst>
                <a:gd name="T0" fmla="*/ 12 w 102"/>
                <a:gd name="T1" fmla="*/ 93 h 164"/>
                <a:gd name="T2" fmla="*/ 73 w 102"/>
                <a:gd name="T3" fmla="*/ 157 h 164"/>
                <a:gd name="T4" fmla="*/ 90 w 102"/>
                <a:gd name="T5" fmla="*/ 71 h 164"/>
                <a:gd name="T6" fmla="*/ 29 w 102"/>
                <a:gd name="T7" fmla="*/ 6 h 164"/>
                <a:gd name="T8" fmla="*/ 12 w 102"/>
                <a:gd name="T9" fmla="*/ 93 h 164"/>
              </a:gdLst>
              <a:ahLst/>
              <a:cxnLst>
                <a:cxn ang="0">
                  <a:pos x="T0" y="T1"/>
                </a:cxn>
                <a:cxn ang="0">
                  <a:pos x="T2" y="T3"/>
                </a:cxn>
                <a:cxn ang="0">
                  <a:pos x="T4" y="T5"/>
                </a:cxn>
                <a:cxn ang="0">
                  <a:pos x="T6" y="T7"/>
                </a:cxn>
                <a:cxn ang="0">
                  <a:pos x="T8" y="T9"/>
                </a:cxn>
              </a:cxnLst>
              <a:rect l="0" t="0" r="r" b="b"/>
              <a:pathLst>
                <a:path w="102" h="164">
                  <a:moveTo>
                    <a:pt x="12" y="93"/>
                  </a:moveTo>
                  <a:cubicBezTo>
                    <a:pt x="24" y="135"/>
                    <a:pt x="51" y="164"/>
                    <a:pt x="73" y="157"/>
                  </a:cubicBezTo>
                  <a:cubicBezTo>
                    <a:pt x="94" y="151"/>
                    <a:pt x="102" y="112"/>
                    <a:pt x="90" y="71"/>
                  </a:cubicBezTo>
                  <a:cubicBezTo>
                    <a:pt x="78" y="29"/>
                    <a:pt x="51" y="0"/>
                    <a:pt x="29" y="6"/>
                  </a:cubicBezTo>
                  <a:cubicBezTo>
                    <a:pt x="8" y="12"/>
                    <a:pt x="0" y="51"/>
                    <a:pt x="12" y="93"/>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8"/>
            <p:cNvSpPr/>
            <p:nvPr/>
          </p:nvSpPr>
          <p:spPr bwMode="auto">
            <a:xfrm>
              <a:off x="217488" y="1695450"/>
              <a:ext cx="260350" cy="458788"/>
            </a:xfrm>
            <a:custGeom>
              <a:avLst/>
              <a:gdLst>
                <a:gd name="T0" fmla="*/ 32 w 81"/>
                <a:gd name="T1" fmla="*/ 111 h 143"/>
                <a:gd name="T2" fmla="*/ 50 w 81"/>
                <a:gd name="T3" fmla="*/ 24 h 143"/>
                <a:gd name="T4" fmla="*/ 41 w 81"/>
                <a:gd name="T5" fmla="*/ 0 h 143"/>
                <a:gd name="T6" fmla="*/ 69 w 81"/>
                <a:gd name="T7" fmla="*/ 52 h 143"/>
                <a:gd name="T8" fmla="*/ 52 w 81"/>
                <a:gd name="T9" fmla="*/ 138 h 143"/>
                <a:gd name="T10" fmla="*/ 0 w 81"/>
                <a:gd name="T11" fmla="*/ 98 h 143"/>
                <a:gd name="T12" fmla="*/ 32 w 81"/>
                <a:gd name="T13" fmla="*/ 111 h 143"/>
              </a:gdLst>
              <a:ahLst/>
              <a:cxnLst>
                <a:cxn ang="0">
                  <a:pos x="T0" y="T1"/>
                </a:cxn>
                <a:cxn ang="0">
                  <a:pos x="T2" y="T3"/>
                </a:cxn>
                <a:cxn ang="0">
                  <a:pos x="T4" y="T5"/>
                </a:cxn>
                <a:cxn ang="0">
                  <a:pos x="T6" y="T7"/>
                </a:cxn>
                <a:cxn ang="0">
                  <a:pos x="T8" y="T9"/>
                </a:cxn>
                <a:cxn ang="0">
                  <a:pos x="T10" y="T11"/>
                </a:cxn>
                <a:cxn ang="0">
                  <a:pos x="T12" y="T13"/>
                </a:cxn>
              </a:cxnLst>
              <a:rect l="0" t="0" r="r" b="b"/>
              <a:pathLst>
                <a:path w="81" h="143">
                  <a:moveTo>
                    <a:pt x="32" y="111"/>
                  </a:moveTo>
                  <a:cubicBezTo>
                    <a:pt x="54" y="104"/>
                    <a:pt x="62" y="66"/>
                    <a:pt x="50" y="24"/>
                  </a:cubicBezTo>
                  <a:cubicBezTo>
                    <a:pt x="48" y="15"/>
                    <a:pt x="45" y="7"/>
                    <a:pt x="41" y="0"/>
                  </a:cubicBezTo>
                  <a:cubicBezTo>
                    <a:pt x="53" y="11"/>
                    <a:pt x="63" y="30"/>
                    <a:pt x="69" y="52"/>
                  </a:cubicBezTo>
                  <a:cubicBezTo>
                    <a:pt x="81" y="93"/>
                    <a:pt x="73" y="132"/>
                    <a:pt x="52" y="138"/>
                  </a:cubicBezTo>
                  <a:cubicBezTo>
                    <a:pt x="35" y="143"/>
                    <a:pt x="14" y="126"/>
                    <a:pt x="0" y="98"/>
                  </a:cubicBezTo>
                  <a:cubicBezTo>
                    <a:pt x="11"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9"/>
            <p:cNvSpPr/>
            <p:nvPr/>
          </p:nvSpPr>
          <p:spPr bwMode="auto">
            <a:xfrm>
              <a:off x="-87312" y="1736725"/>
              <a:ext cx="330200" cy="527050"/>
            </a:xfrm>
            <a:custGeom>
              <a:avLst/>
              <a:gdLst>
                <a:gd name="T0" fmla="*/ 12 w 103"/>
                <a:gd name="T1" fmla="*/ 94 h 164"/>
                <a:gd name="T2" fmla="*/ 73 w 103"/>
                <a:gd name="T3" fmla="*/ 158 h 164"/>
                <a:gd name="T4" fmla="*/ 91 w 103"/>
                <a:gd name="T5" fmla="*/ 71 h 164"/>
                <a:gd name="T6" fmla="*/ 30 w 103"/>
                <a:gd name="T7" fmla="*/ 7 h 164"/>
                <a:gd name="T8" fmla="*/ 12 w 103"/>
                <a:gd name="T9" fmla="*/ 94 h 164"/>
              </a:gdLst>
              <a:ahLst/>
              <a:cxnLst>
                <a:cxn ang="0">
                  <a:pos x="T0" y="T1"/>
                </a:cxn>
                <a:cxn ang="0">
                  <a:pos x="T2" y="T3"/>
                </a:cxn>
                <a:cxn ang="0">
                  <a:pos x="T4" y="T5"/>
                </a:cxn>
                <a:cxn ang="0">
                  <a:pos x="T6" y="T7"/>
                </a:cxn>
                <a:cxn ang="0">
                  <a:pos x="T8" y="T9"/>
                </a:cxn>
              </a:cxnLst>
              <a:rect l="0" t="0" r="r" b="b"/>
              <a:pathLst>
                <a:path w="103" h="164">
                  <a:moveTo>
                    <a:pt x="12" y="94"/>
                  </a:moveTo>
                  <a:cubicBezTo>
                    <a:pt x="24" y="135"/>
                    <a:pt x="52" y="164"/>
                    <a:pt x="73" y="158"/>
                  </a:cubicBezTo>
                  <a:cubicBezTo>
                    <a:pt x="95" y="152"/>
                    <a:pt x="103" y="113"/>
                    <a:pt x="91" y="71"/>
                  </a:cubicBezTo>
                  <a:cubicBezTo>
                    <a:pt x="79" y="29"/>
                    <a:pt x="52" y="0"/>
                    <a:pt x="30" y="7"/>
                  </a:cubicBezTo>
                  <a:cubicBezTo>
                    <a:pt x="8" y="13"/>
                    <a:pt x="0" y="52"/>
                    <a:pt x="12" y="9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0"/>
            <p:cNvSpPr/>
            <p:nvPr/>
          </p:nvSpPr>
          <p:spPr bwMode="auto">
            <a:xfrm>
              <a:off x="-15875" y="1797050"/>
              <a:ext cx="258763" cy="463550"/>
            </a:xfrm>
            <a:custGeom>
              <a:avLst/>
              <a:gdLst>
                <a:gd name="T0" fmla="*/ 32 w 81"/>
                <a:gd name="T1" fmla="*/ 111 h 144"/>
                <a:gd name="T2" fmla="*/ 50 w 81"/>
                <a:gd name="T3" fmla="*/ 24 h 144"/>
                <a:gd name="T4" fmla="*/ 41 w 81"/>
                <a:gd name="T5" fmla="*/ 0 h 144"/>
                <a:gd name="T6" fmla="*/ 69 w 81"/>
                <a:gd name="T7" fmla="*/ 52 h 144"/>
                <a:gd name="T8" fmla="*/ 51 w 81"/>
                <a:gd name="T9" fmla="*/ 139 h 144"/>
                <a:gd name="T10" fmla="*/ 0 w 81"/>
                <a:gd name="T11" fmla="*/ 99 h 144"/>
                <a:gd name="T12" fmla="*/ 32 w 81"/>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81" h="144">
                  <a:moveTo>
                    <a:pt x="32" y="111"/>
                  </a:moveTo>
                  <a:cubicBezTo>
                    <a:pt x="54" y="105"/>
                    <a:pt x="62" y="66"/>
                    <a:pt x="50" y="24"/>
                  </a:cubicBezTo>
                  <a:cubicBezTo>
                    <a:pt x="47" y="16"/>
                    <a:pt x="44" y="8"/>
                    <a:pt x="41" y="0"/>
                  </a:cubicBezTo>
                  <a:cubicBezTo>
                    <a:pt x="52" y="12"/>
                    <a:pt x="63" y="30"/>
                    <a:pt x="69" y="52"/>
                  </a:cubicBezTo>
                  <a:cubicBezTo>
                    <a:pt x="81" y="94"/>
                    <a:pt x="73" y="133"/>
                    <a:pt x="51" y="139"/>
                  </a:cubicBezTo>
                  <a:cubicBezTo>
                    <a:pt x="34" y="144"/>
                    <a:pt x="13" y="127"/>
                    <a:pt x="0" y="99"/>
                  </a:cubicBezTo>
                  <a:cubicBezTo>
                    <a:pt x="10" y="109"/>
                    <a:pt x="22" y="114"/>
                    <a:pt x="32" y="11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1"/>
            <p:cNvSpPr/>
            <p:nvPr/>
          </p:nvSpPr>
          <p:spPr bwMode="auto">
            <a:xfrm>
              <a:off x="-314325" y="1790700"/>
              <a:ext cx="285750" cy="517525"/>
            </a:xfrm>
            <a:custGeom>
              <a:avLst/>
              <a:gdLst>
                <a:gd name="T0" fmla="*/ 4 w 89"/>
                <a:gd name="T1" fmla="*/ 84 h 161"/>
                <a:gd name="T2" fmla="*/ 51 w 89"/>
                <a:gd name="T3" fmla="*/ 159 h 161"/>
                <a:gd name="T4" fmla="*/ 85 w 89"/>
                <a:gd name="T5" fmla="*/ 77 h 161"/>
                <a:gd name="T6" fmla="*/ 37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7" y="127"/>
                    <a:pt x="29" y="161"/>
                    <a:pt x="51" y="159"/>
                  </a:cubicBezTo>
                  <a:cubicBezTo>
                    <a:pt x="74" y="157"/>
                    <a:pt x="89" y="120"/>
                    <a:pt x="85" y="77"/>
                  </a:cubicBezTo>
                  <a:cubicBezTo>
                    <a:pt x="81" y="33"/>
                    <a:pt x="60" y="0"/>
                    <a:pt x="37"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2"/>
            <p:cNvSpPr/>
            <p:nvPr/>
          </p:nvSpPr>
          <p:spPr bwMode="auto">
            <a:xfrm>
              <a:off x="-288925" y="1855788"/>
              <a:ext cx="260350" cy="449263"/>
            </a:xfrm>
            <a:custGeom>
              <a:avLst/>
              <a:gdLst>
                <a:gd name="T0" fmla="*/ 30 w 81"/>
                <a:gd name="T1" fmla="*/ 108 h 140"/>
                <a:gd name="T2" fmla="*/ 63 w 81"/>
                <a:gd name="T3" fmla="*/ 26 h 140"/>
                <a:gd name="T4" fmla="*/ 59 w 81"/>
                <a:gd name="T5" fmla="*/ 0 h 140"/>
                <a:gd name="T6" fmla="*/ 77 w 81"/>
                <a:gd name="T7" fmla="*/ 57 h 140"/>
                <a:gd name="T8" fmla="*/ 43 w 81"/>
                <a:gd name="T9" fmla="*/ 139 h 140"/>
                <a:gd name="T10" fmla="*/ 0 w 81"/>
                <a:gd name="T11" fmla="*/ 89 h 140"/>
                <a:gd name="T12" fmla="*/ 30 w 81"/>
                <a:gd name="T13" fmla="*/ 108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30" y="108"/>
                  </a:moveTo>
                  <a:cubicBezTo>
                    <a:pt x="52" y="106"/>
                    <a:pt x="67" y="69"/>
                    <a:pt x="63" y="26"/>
                  </a:cubicBezTo>
                  <a:cubicBezTo>
                    <a:pt x="63" y="17"/>
                    <a:pt x="61" y="8"/>
                    <a:pt x="59" y="0"/>
                  </a:cubicBezTo>
                  <a:cubicBezTo>
                    <a:pt x="68" y="14"/>
                    <a:pt x="75" y="34"/>
                    <a:pt x="77" y="57"/>
                  </a:cubicBezTo>
                  <a:cubicBezTo>
                    <a:pt x="81" y="100"/>
                    <a:pt x="66" y="137"/>
                    <a:pt x="43" y="139"/>
                  </a:cubicBezTo>
                  <a:cubicBezTo>
                    <a:pt x="25" y="140"/>
                    <a:pt x="8" y="120"/>
                    <a:pt x="0" y="89"/>
                  </a:cubicBezTo>
                  <a:cubicBezTo>
                    <a:pt x="9" y="102"/>
                    <a:pt x="19" y="109"/>
                    <a:pt x="30" y="108"/>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3"/>
            <p:cNvSpPr/>
            <p:nvPr/>
          </p:nvSpPr>
          <p:spPr bwMode="auto">
            <a:xfrm>
              <a:off x="-577850" y="1814513"/>
              <a:ext cx="285750" cy="515938"/>
            </a:xfrm>
            <a:custGeom>
              <a:avLst/>
              <a:gdLst>
                <a:gd name="T0" fmla="*/ 4 w 89"/>
                <a:gd name="T1" fmla="*/ 84 h 161"/>
                <a:gd name="T2" fmla="*/ 52 w 89"/>
                <a:gd name="T3" fmla="*/ 159 h 161"/>
                <a:gd name="T4" fmla="*/ 86 w 89"/>
                <a:gd name="T5" fmla="*/ 77 h 161"/>
                <a:gd name="T6" fmla="*/ 38 w 89"/>
                <a:gd name="T7" fmla="*/ 2 h 161"/>
                <a:gd name="T8" fmla="*/ 4 w 89"/>
                <a:gd name="T9" fmla="*/ 84 h 161"/>
              </a:gdLst>
              <a:ahLst/>
              <a:cxnLst>
                <a:cxn ang="0">
                  <a:pos x="T0" y="T1"/>
                </a:cxn>
                <a:cxn ang="0">
                  <a:pos x="T2" y="T3"/>
                </a:cxn>
                <a:cxn ang="0">
                  <a:pos x="T4" y="T5"/>
                </a:cxn>
                <a:cxn ang="0">
                  <a:pos x="T6" y="T7"/>
                </a:cxn>
                <a:cxn ang="0">
                  <a:pos x="T8" y="T9"/>
                </a:cxn>
              </a:cxnLst>
              <a:rect l="0" t="0" r="r" b="b"/>
              <a:pathLst>
                <a:path w="89" h="161">
                  <a:moveTo>
                    <a:pt x="4" y="84"/>
                  </a:moveTo>
                  <a:cubicBezTo>
                    <a:pt x="8" y="128"/>
                    <a:pt x="29" y="161"/>
                    <a:pt x="52" y="159"/>
                  </a:cubicBezTo>
                  <a:cubicBezTo>
                    <a:pt x="74" y="157"/>
                    <a:pt x="89" y="120"/>
                    <a:pt x="86" y="77"/>
                  </a:cubicBezTo>
                  <a:cubicBezTo>
                    <a:pt x="82" y="34"/>
                    <a:pt x="60" y="0"/>
                    <a:pt x="38" y="2"/>
                  </a:cubicBezTo>
                  <a:cubicBezTo>
                    <a:pt x="15" y="4"/>
                    <a:pt x="0" y="41"/>
                    <a:pt x="4" y="84"/>
                  </a:cubicBezTo>
                  <a:close/>
                </a:path>
              </a:pathLst>
            </a:custGeom>
            <a:solidFill>
              <a:srgbClr val="FFE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4"/>
            <p:cNvSpPr/>
            <p:nvPr/>
          </p:nvSpPr>
          <p:spPr bwMode="auto">
            <a:xfrm>
              <a:off x="-549275" y="1881188"/>
              <a:ext cx="257175" cy="449263"/>
            </a:xfrm>
            <a:custGeom>
              <a:avLst/>
              <a:gdLst>
                <a:gd name="T0" fmla="*/ 29 w 80"/>
                <a:gd name="T1" fmla="*/ 107 h 140"/>
                <a:gd name="T2" fmla="*/ 63 w 80"/>
                <a:gd name="T3" fmla="*/ 25 h 140"/>
                <a:gd name="T4" fmla="*/ 58 w 80"/>
                <a:gd name="T5" fmla="*/ 0 h 140"/>
                <a:gd name="T6" fmla="*/ 77 w 80"/>
                <a:gd name="T7" fmla="*/ 56 h 140"/>
                <a:gd name="T8" fmla="*/ 43 w 80"/>
                <a:gd name="T9" fmla="*/ 138 h 140"/>
                <a:gd name="T10" fmla="*/ 0 w 80"/>
                <a:gd name="T11" fmla="*/ 89 h 140"/>
                <a:gd name="T12" fmla="*/ 29 w 80"/>
                <a:gd name="T13" fmla="*/ 107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29" y="107"/>
                  </a:moveTo>
                  <a:cubicBezTo>
                    <a:pt x="52" y="105"/>
                    <a:pt x="67" y="68"/>
                    <a:pt x="63" y="25"/>
                  </a:cubicBezTo>
                  <a:cubicBezTo>
                    <a:pt x="62" y="16"/>
                    <a:pt x="61" y="8"/>
                    <a:pt x="58" y="0"/>
                  </a:cubicBezTo>
                  <a:cubicBezTo>
                    <a:pt x="68" y="13"/>
                    <a:pt x="75" y="33"/>
                    <a:pt x="77" y="56"/>
                  </a:cubicBezTo>
                  <a:cubicBezTo>
                    <a:pt x="80" y="99"/>
                    <a:pt x="65" y="136"/>
                    <a:pt x="43" y="138"/>
                  </a:cubicBezTo>
                  <a:cubicBezTo>
                    <a:pt x="25" y="140"/>
                    <a:pt x="8" y="119"/>
                    <a:pt x="0" y="89"/>
                  </a:cubicBezTo>
                  <a:cubicBezTo>
                    <a:pt x="8" y="101"/>
                    <a:pt x="18" y="108"/>
                    <a:pt x="29" y="107"/>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5"/>
            <p:cNvSpPr/>
            <p:nvPr/>
          </p:nvSpPr>
          <p:spPr bwMode="auto">
            <a:xfrm>
              <a:off x="-1739900" y="163513"/>
              <a:ext cx="654050" cy="1184275"/>
            </a:xfrm>
            <a:custGeom>
              <a:avLst/>
              <a:gdLst>
                <a:gd name="T0" fmla="*/ 196 w 204"/>
                <a:gd name="T1" fmla="*/ 176 h 369"/>
                <a:gd name="T2" fmla="*/ 118 w 204"/>
                <a:gd name="T3" fmla="*/ 364 h 369"/>
                <a:gd name="T4" fmla="*/ 9 w 204"/>
                <a:gd name="T5" fmla="*/ 193 h 369"/>
                <a:gd name="T6" fmla="*/ 86 w 204"/>
                <a:gd name="T7" fmla="*/ 4 h 369"/>
                <a:gd name="T8" fmla="*/ 196 w 204"/>
                <a:gd name="T9" fmla="*/ 176 h 369"/>
              </a:gdLst>
              <a:ahLst/>
              <a:cxnLst>
                <a:cxn ang="0">
                  <a:pos x="T0" y="T1"/>
                </a:cxn>
                <a:cxn ang="0">
                  <a:pos x="T2" y="T3"/>
                </a:cxn>
                <a:cxn ang="0">
                  <a:pos x="T4" y="T5"/>
                </a:cxn>
                <a:cxn ang="0">
                  <a:pos x="T6" y="T7"/>
                </a:cxn>
                <a:cxn ang="0">
                  <a:pos x="T8" y="T9"/>
                </a:cxn>
              </a:cxnLst>
              <a:rect l="0" t="0" r="r" b="b"/>
              <a:pathLst>
                <a:path w="204" h="369">
                  <a:moveTo>
                    <a:pt x="196" y="176"/>
                  </a:moveTo>
                  <a:cubicBezTo>
                    <a:pt x="204" y="275"/>
                    <a:pt x="170" y="359"/>
                    <a:pt x="118" y="364"/>
                  </a:cubicBezTo>
                  <a:cubicBezTo>
                    <a:pt x="67" y="369"/>
                    <a:pt x="18" y="292"/>
                    <a:pt x="9" y="193"/>
                  </a:cubicBezTo>
                  <a:cubicBezTo>
                    <a:pt x="0" y="93"/>
                    <a:pt x="34" y="9"/>
                    <a:pt x="86" y="4"/>
                  </a:cubicBezTo>
                  <a:cubicBezTo>
                    <a:pt x="138" y="0"/>
                    <a:pt x="187" y="77"/>
                    <a:pt x="196" y="17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6"/>
            <p:cNvSpPr/>
            <p:nvPr/>
          </p:nvSpPr>
          <p:spPr bwMode="auto">
            <a:xfrm>
              <a:off x="-1689100" y="96838"/>
              <a:ext cx="655638" cy="1184275"/>
            </a:xfrm>
            <a:custGeom>
              <a:avLst/>
              <a:gdLst>
                <a:gd name="T0" fmla="*/ 195 w 204"/>
                <a:gd name="T1" fmla="*/ 176 h 369"/>
                <a:gd name="T2" fmla="*/ 118 w 204"/>
                <a:gd name="T3" fmla="*/ 364 h 369"/>
                <a:gd name="T4" fmla="*/ 9 w 204"/>
                <a:gd name="T5" fmla="*/ 193 h 369"/>
                <a:gd name="T6" fmla="*/ 86 w 204"/>
                <a:gd name="T7" fmla="*/ 5 h 369"/>
                <a:gd name="T8" fmla="*/ 195 w 204"/>
                <a:gd name="T9" fmla="*/ 176 h 369"/>
              </a:gdLst>
              <a:ahLst/>
              <a:cxnLst>
                <a:cxn ang="0">
                  <a:pos x="T0" y="T1"/>
                </a:cxn>
                <a:cxn ang="0">
                  <a:pos x="T2" y="T3"/>
                </a:cxn>
                <a:cxn ang="0">
                  <a:pos x="T4" y="T5"/>
                </a:cxn>
                <a:cxn ang="0">
                  <a:pos x="T6" y="T7"/>
                </a:cxn>
                <a:cxn ang="0">
                  <a:pos x="T8" y="T9"/>
                </a:cxn>
              </a:cxnLst>
              <a:rect l="0" t="0" r="r" b="b"/>
              <a:pathLst>
                <a:path w="204" h="369">
                  <a:moveTo>
                    <a:pt x="195" y="176"/>
                  </a:moveTo>
                  <a:cubicBezTo>
                    <a:pt x="204" y="275"/>
                    <a:pt x="170" y="359"/>
                    <a:pt x="118" y="364"/>
                  </a:cubicBezTo>
                  <a:cubicBezTo>
                    <a:pt x="66" y="369"/>
                    <a:pt x="17" y="292"/>
                    <a:pt x="9" y="193"/>
                  </a:cubicBezTo>
                  <a:cubicBezTo>
                    <a:pt x="0" y="93"/>
                    <a:pt x="34" y="9"/>
                    <a:pt x="86" y="5"/>
                  </a:cubicBezTo>
                  <a:cubicBezTo>
                    <a:pt x="137" y="0"/>
                    <a:pt x="187" y="77"/>
                    <a:pt x="195" y="17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7"/>
            <p:cNvSpPr/>
            <p:nvPr/>
          </p:nvSpPr>
          <p:spPr bwMode="auto">
            <a:xfrm>
              <a:off x="-1676400" y="279400"/>
              <a:ext cx="603250" cy="1001713"/>
            </a:xfrm>
            <a:custGeom>
              <a:avLst/>
              <a:gdLst>
                <a:gd name="T0" fmla="*/ 130 w 188"/>
                <a:gd name="T1" fmla="*/ 255 h 312"/>
                <a:gd name="T2" fmla="*/ 20 w 188"/>
                <a:gd name="T3" fmla="*/ 83 h 312"/>
                <a:gd name="T4" fmla="*/ 23 w 188"/>
                <a:gd name="T5" fmla="*/ 0 h 312"/>
                <a:gd name="T6" fmla="*/ 5 w 188"/>
                <a:gd name="T7" fmla="*/ 136 h 312"/>
                <a:gd name="T8" fmla="*/ 114 w 188"/>
                <a:gd name="T9" fmla="*/ 307 h 312"/>
                <a:gd name="T10" fmla="*/ 188 w 188"/>
                <a:gd name="T11" fmla="*/ 202 h 312"/>
                <a:gd name="T12" fmla="*/ 130 w 188"/>
                <a:gd name="T13" fmla="*/ 255 h 312"/>
              </a:gdLst>
              <a:ahLst/>
              <a:cxnLst>
                <a:cxn ang="0">
                  <a:pos x="T0" y="T1"/>
                </a:cxn>
                <a:cxn ang="0">
                  <a:pos x="T2" y="T3"/>
                </a:cxn>
                <a:cxn ang="0">
                  <a:pos x="T4" y="T5"/>
                </a:cxn>
                <a:cxn ang="0">
                  <a:pos x="T6" y="T7"/>
                </a:cxn>
                <a:cxn ang="0">
                  <a:pos x="T8" y="T9"/>
                </a:cxn>
                <a:cxn ang="0">
                  <a:pos x="T10" y="T11"/>
                </a:cxn>
                <a:cxn ang="0">
                  <a:pos x="T12" y="T13"/>
                </a:cxn>
              </a:cxnLst>
              <a:rect l="0" t="0" r="r" b="b"/>
              <a:pathLst>
                <a:path w="188" h="312">
                  <a:moveTo>
                    <a:pt x="130" y="255"/>
                  </a:moveTo>
                  <a:cubicBezTo>
                    <a:pt x="78" y="259"/>
                    <a:pt x="29" y="182"/>
                    <a:pt x="20" y="83"/>
                  </a:cubicBezTo>
                  <a:cubicBezTo>
                    <a:pt x="18" y="53"/>
                    <a:pt x="19" y="25"/>
                    <a:pt x="23" y="0"/>
                  </a:cubicBezTo>
                  <a:cubicBezTo>
                    <a:pt x="7" y="34"/>
                    <a:pt x="0" y="83"/>
                    <a:pt x="5" y="136"/>
                  </a:cubicBezTo>
                  <a:cubicBezTo>
                    <a:pt x="13" y="235"/>
                    <a:pt x="62" y="312"/>
                    <a:pt x="114" y="307"/>
                  </a:cubicBezTo>
                  <a:cubicBezTo>
                    <a:pt x="150" y="304"/>
                    <a:pt x="178" y="261"/>
                    <a:pt x="188" y="202"/>
                  </a:cubicBezTo>
                  <a:cubicBezTo>
                    <a:pt x="174" y="233"/>
                    <a:pt x="154" y="252"/>
                    <a:pt x="130" y="255"/>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78"/>
            <p:cNvSpPr>
              <a:spLocks noChangeArrowheads="1"/>
            </p:cNvSpPr>
            <p:nvPr/>
          </p:nvSpPr>
          <p:spPr bwMode="auto">
            <a:xfrm>
              <a:off x="-1325563" y="533400"/>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9"/>
            <p:cNvSpPr/>
            <p:nvPr/>
          </p:nvSpPr>
          <p:spPr bwMode="auto">
            <a:xfrm>
              <a:off x="-328612" y="34925"/>
              <a:ext cx="658813" cy="1185863"/>
            </a:xfrm>
            <a:custGeom>
              <a:avLst/>
              <a:gdLst>
                <a:gd name="T0" fmla="*/ 9 w 205"/>
                <a:gd name="T1" fmla="*/ 193 h 369"/>
                <a:gd name="T2" fmla="*/ 119 w 205"/>
                <a:gd name="T3" fmla="*/ 365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5"/>
                  </a:cubicBezTo>
                  <a:cubicBezTo>
                    <a:pt x="170" y="360"/>
                    <a:pt x="205" y="276"/>
                    <a:pt x="196" y="176"/>
                  </a:cubicBezTo>
                  <a:cubicBezTo>
                    <a:pt x="187" y="77"/>
                    <a:pt x="138" y="0"/>
                    <a:pt x="86" y="5"/>
                  </a:cubicBezTo>
                  <a:cubicBezTo>
                    <a:pt x="35" y="10"/>
                    <a:pt x="0" y="94"/>
                    <a:pt x="9" y="193"/>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80"/>
            <p:cNvSpPr/>
            <p:nvPr/>
          </p:nvSpPr>
          <p:spPr bwMode="auto">
            <a:xfrm>
              <a:off x="-404812" y="-19050"/>
              <a:ext cx="657225" cy="1184275"/>
            </a:xfrm>
            <a:custGeom>
              <a:avLst/>
              <a:gdLst>
                <a:gd name="T0" fmla="*/ 9 w 205"/>
                <a:gd name="T1" fmla="*/ 193 h 369"/>
                <a:gd name="T2" fmla="*/ 119 w 205"/>
                <a:gd name="T3" fmla="*/ 364 h 369"/>
                <a:gd name="T4" fmla="*/ 196 w 205"/>
                <a:gd name="T5" fmla="*/ 176 h 369"/>
                <a:gd name="T6" fmla="*/ 86 w 205"/>
                <a:gd name="T7" fmla="*/ 5 h 369"/>
                <a:gd name="T8" fmla="*/ 9 w 205"/>
                <a:gd name="T9" fmla="*/ 193 h 369"/>
              </a:gdLst>
              <a:ahLst/>
              <a:cxnLst>
                <a:cxn ang="0">
                  <a:pos x="T0" y="T1"/>
                </a:cxn>
                <a:cxn ang="0">
                  <a:pos x="T2" y="T3"/>
                </a:cxn>
                <a:cxn ang="0">
                  <a:pos x="T4" y="T5"/>
                </a:cxn>
                <a:cxn ang="0">
                  <a:pos x="T6" y="T7"/>
                </a:cxn>
                <a:cxn ang="0">
                  <a:pos x="T8" y="T9"/>
                </a:cxn>
              </a:cxnLst>
              <a:rect l="0" t="0" r="r" b="b"/>
              <a:pathLst>
                <a:path w="205" h="369">
                  <a:moveTo>
                    <a:pt x="9" y="193"/>
                  </a:moveTo>
                  <a:cubicBezTo>
                    <a:pt x="18" y="292"/>
                    <a:pt x="67" y="369"/>
                    <a:pt x="119" y="364"/>
                  </a:cubicBezTo>
                  <a:cubicBezTo>
                    <a:pt x="170" y="360"/>
                    <a:pt x="205" y="275"/>
                    <a:pt x="196" y="176"/>
                  </a:cubicBezTo>
                  <a:cubicBezTo>
                    <a:pt x="187" y="77"/>
                    <a:pt x="138" y="0"/>
                    <a:pt x="86" y="5"/>
                  </a:cubicBezTo>
                  <a:cubicBezTo>
                    <a:pt x="35" y="9"/>
                    <a:pt x="0" y="94"/>
                    <a:pt x="9" y="193"/>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1"/>
            <p:cNvSpPr/>
            <p:nvPr/>
          </p:nvSpPr>
          <p:spPr bwMode="auto">
            <a:xfrm>
              <a:off x="-301625" y="119063"/>
              <a:ext cx="554038" cy="1039813"/>
            </a:xfrm>
            <a:custGeom>
              <a:avLst/>
              <a:gdLst>
                <a:gd name="T0" fmla="*/ 119 w 173"/>
                <a:gd name="T1" fmla="*/ 0 h 324"/>
                <a:gd name="T2" fmla="*/ 142 w 173"/>
                <a:gd name="T3" fmla="*/ 94 h 324"/>
                <a:gd name="T4" fmla="*/ 65 w 173"/>
                <a:gd name="T5" fmla="*/ 282 h 324"/>
                <a:gd name="T6" fmla="*/ 0 w 173"/>
                <a:gd name="T7" fmla="*/ 244 h 324"/>
                <a:gd name="T8" fmla="*/ 87 w 173"/>
                <a:gd name="T9" fmla="*/ 321 h 324"/>
                <a:gd name="T10" fmla="*/ 164 w 173"/>
                <a:gd name="T11" fmla="*/ 133 h 324"/>
                <a:gd name="T12" fmla="*/ 119 w 17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73" h="324">
                  <a:moveTo>
                    <a:pt x="119" y="0"/>
                  </a:moveTo>
                  <a:cubicBezTo>
                    <a:pt x="131" y="27"/>
                    <a:pt x="139" y="59"/>
                    <a:pt x="142" y="94"/>
                  </a:cubicBezTo>
                  <a:cubicBezTo>
                    <a:pt x="151" y="194"/>
                    <a:pt x="116" y="278"/>
                    <a:pt x="65" y="282"/>
                  </a:cubicBezTo>
                  <a:cubicBezTo>
                    <a:pt x="41" y="284"/>
                    <a:pt x="19" y="270"/>
                    <a:pt x="0" y="244"/>
                  </a:cubicBezTo>
                  <a:cubicBezTo>
                    <a:pt x="21" y="293"/>
                    <a:pt x="53" y="324"/>
                    <a:pt x="87" y="321"/>
                  </a:cubicBezTo>
                  <a:cubicBezTo>
                    <a:pt x="138" y="317"/>
                    <a:pt x="173" y="232"/>
                    <a:pt x="164" y="133"/>
                  </a:cubicBezTo>
                  <a:cubicBezTo>
                    <a:pt x="159" y="79"/>
                    <a:pt x="142" y="31"/>
                    <a:pt x="119" y="0"/>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2"/>
            <p:cNvSpPr/>
            <p:nvPr/>
          </p:nvSpPr>
          <p:spPr bwMode="auto">
            <a:xfrm>
              <a:off x="-2028825" y="1027113"/>
              <a:ext cx="998538" cy="536575"/>
            </a:xfrm>
            <a:custGeom>
              <a:avLst/>
              <a:gdLst>
                <a:gd name="T0" fmla="*/ 307 w 311"/>
                <a:gd name="T1" fmla="*/ 70 h 167"/>
                <a:gd name="T2" fmla="*/ 162 w 311"/>
                <a:gd name="T3" fmla="*/ 159 h 167"/>
                <a:gd name="T4" fmla="*/ 3 w 311"/>
                <a:gd name="T5" fmla="*/ 97 h 167"/>
                <a:gd name="T6" fmla="*/ 148 w 311"/>
                <a:gd name="T7" fmla="*/ 8 h 167"/>
                <a:gd name="T8" fmla="*/ 307 w 311"/>
                <a:gd name="T9" fmla="*/ 70 h 167"/>
              </a:gdLst>
              <a:ahLst/>
              <a:cxnLst>
                <a:cxn ang="0">
                  <a:pos x="T0" y="T1"/>
                </a:cxn>
                <a:cxn ang="0">
                  <a:pos x="T2" y="T3"/>
                </a:cxn>
                <a:cxn ang="0">
                  <a:pos x="T4" y="T5"/>
                </a:cxn>
                <a:cxn ang="0">
                  <a:pos x="T6" y="T7"/>
                </a:cxn>
                <a:cxn ang="0">
                  <a:pos x="T8" y="T9"/>
                </a:cxn>
              </a:cxnLst>
              <a:rect l="0" t="0" r="r" b="b"/>
              <a:pathLst>
                <a:path w="311" h="167">
                  <a:moveTo>
                    <a:pt x="307" y="70"/>
                  </a:moveTo>
                  <a:cubicBezTo>
                    <a:pt x="311" y="112"/>
                    <a:pt x="246" y="152"/>
                    <a:pt x="162" y="159"/>
                  </a:cubicBezTo>
                  <a:cubicBezTo>
                    <a:pt x="78" y="167"/>
                    <a:pt x="7" y="139"/>
                    <a:pt x="3" y="97"/>
                  </a:cubicBezTo>
                  <a:cubicBezTo>
                    <a:pt x="0" y="55"/>
                    <a:pt x="65" y="15"/>
                    <a:pt x="148" y="8"/>
                  </a:cubicBezTo>
                  <a:cubicBezTo>
                    <a:pt x="232" y="0"/>
                    <a:pt x="303" y="28"/>
                    <a:pt x="307" y="70"/>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3"/>
            <p:cNvSpPr/>
            <p:nvPr/>
          </p:nvSpPr>
          <p:spPr bwMode="auto">
            <a:xfrm>
              <a:off x="-2022475" y="1190625"/>
              <a:ext cx="968375" cy="373063"/>
            </a:xfrm>
            <a:custGeom>
              <a:avLst/>
              <a:gdLst>
                <a:gd name="T0" fmla="*/ 181 w 302"/>
                <a:gd name="T1" fmla="*/ 81 h 116"/>
                <a:gd name="T2" fmla="*/ 22 w 302"/>
                <a:gd name="T3" fmla="*/ 19 h 116"/>
                <a:gd name="T4" fmla="*/ 25 w 302"/>
                <a:gd name="T5" fmla="*/ 0 h 116"/>
                <a:gd name="T6" fmla="*/ 1 w 302"/>
                <a:gd name="T7" fmla="*/ 46 h 116"/>
                <a:gd name="T8" fmla="*/ 160 w 302"/>
                <a:gd name="T9" fmla="*/ 108 h 116"/>
                <a:gd name="T10" fmla="*/ 302 w 302"/>
                <a:gd name="T11" fmla="*/ 38 h 116"/>
                <a:gd name="T12" fmla="*/ 181 w 302"/>
                <a:gd name="T13" fmla="*/ 81 h 116"/>
              </a:gdLst>
              <a:ahLst/>
              <a:cxnLst>
                <a:cxn ang="0">
                  <a:pos x="T0" y="T1"/>
                </a:cxn>
                <a:cxn ang="0">
                  <a:pos x="T2" y="T3"/>
                </a:cxn>
                <a:cxn ang="0">
                  <a:pos x="T4" y="T5"/>
                </a:cxn>
                <a:cxn ang="0">
                  <a:pos x="T6" y="T7"/>
                </a:cxn>
                <a:cxn ang="0">
                  <a:pos x="T8" y="T9"/>
                </a:cxn>
                <a:cxn ang="0">
                  <a:pos x="T10" y="T11"/>
                </a:cxn>
                <a:cxn ang="0">
                  <a:pos x="T12" y="T13"/>
                </a:cxn>
              </a:cxnLst>
              <a:rect l="0" t="0" r="r" b="b"/>
              <a:pathLst>
                <a:path w="302" h="116">
                  <a:moveTo>
                    <a:pt x="181" y="81"/>
                  </a:moveTo>
                  <a:cubicBezTo>
                    <a:pt x="97" y="89"/>
                    <a:pt x="26" y="61"/>
                    <a:pt x="22" y="19"/>
                  </a:cubicBezTo>
                  <a:cubicBezTo>
                    <a:pt x="22" y="13"/>
                    <a:pt x="23" y="6"/>
                    <a:pt x="25" y="0"/>
                  </a:cubicBezTo>
                  <a:cubicBezTo>
                    <a:pt x="9" y="14"/>
                    <a:pt x="0" y="30"/>
                    <a:pt x="1" y="46"/>
                  </a:cubicBezTo>
                  <a:cubicBezTo>
                    <a:pt x="5" y="88"/>
                    <a:pt x="76" y="116"/>
                    <a:pt x="160" y="108"/>
                  </a:cubicBezTo>
                  <a:cubicBezTo>
                    <a:pt x="231" y="102"/>
                    <a:pt x="288" y="73"/>
                    <a:pt x="302" y="38"/>
                  </a:cubicBezTo>
                  <a:cubicBezTo>
                    <a:pt x="276" y="60"/>
                    <a:pt x="232" y="77"/>
                    <a:pt x="181" y="81"/>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4"/>
            <p:cNvSpPr/>
            <p:nvPr/>
          </p:nvSpPr>
          <p:spPr bwMode="auto">
            <a:xfrm>
              <a:off x="-301625" y="873125"/>
              <a:ext cx="1001713" cy="536575"/>
            </a:xfrm>
            <a:custGeom>
              <a:avLst/>
              <a:gdLst>
                <a:gd name="T0" fmla="*/ 4 w 312"/>
                <a:gd name="T1" fmla="*/ 97 h 167"/>
                <a:gd name="T2" fmla="*/ 163 w 312"/>
                <a:gd name="T3" fmla="*/ 159 h 167"/>
                <a:gd name="T4" fmla="*/ 308 w 312"/>
                <a:gd name="T5" fmla="*/ 70 h 167"/>
                <a:gd name="T6" fmla="*/ 149 w 312"/>
                <a:gd name="T7" fmla="*/ 8 h 167"/>
                <a:gd name="T8" fmla="*/ 4 w 312"/>
                <a:gd name="T9" fmla="*/ 97 h 167"/>
              </a:gdLst>
              <a:ahLst/>
              <a:cxnLst>
                <a:cxn ang="0">
                  <a:pos x="T0" y="T1"/>
                </a:cxn>
                <a:cxn ang="0">
                  <a:pos x="T2" y="T3"/>
                </a:cxn>
                <a:cxn ang="0">
                  <a:pos x="T4" y="T5"/>
                </a:cxn>
                <a:cxn ang="0">
                  <a:pos x="T6" y="T7"/>
                </a:cxn>
                <a:cxn ang="0">
                  <a:pos x="T8" y="T9"/>
                </a:cxn>
              </a:cxnLst>
              <a:rect l="0" t="0" r="r" b="b"/>
              <a:pathLst>
                <a:path w="312" h="167">
                  <a:moveTo>
                    <a:pt x="4" y="97"/>
                  </a:moveTo>
                  <a:cubicBezTo>
                    <a:pt x="8" y="139"/>
                    <a:pt x="79" y="167"/>
                    <a:pt x="163" y="159"/>
                  </a:cubicBezTo>
                  <a:cubicBezTo>
                    <a:pt x="247" y="152"/>
                    <a:pt x="312" y="112"/>
                    <a:pt x="308" y="70"/>
                  </a:cubicBezTo>
                  <a:cubicBezTo>
                    <a:pt x="304" y="28"/>
                    <a:pt x="233" y="0"/>
                    <a:pt x="149" y="8"/>
                  </a:cubicBezTo>
                  <a:cubicBezTo>
                    <a:pt x="65" y="15"/>
                    <a:pt x="0" y="55"/>
                    <a:pt x="4" y="97"/>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5"/>
            <p:cNvSpPr/>
            <p:nvPr/>
          </p:nvSpPr>
          <p:spPr bwMode="auto">
            <a:xfrm>
              <a:off x="-244475" y="938213"/>
              <a:ext cx="944563" cy="465138"/>
            </a:xfrm>
            <a:custGeom>
              <a:avLst/>
              <a:gdLst>
                <a:gd name="T0" fmla="*/ 240 w 294"/>
                <a:gd name="T1" fmla="*/ 0 h 145"/>
                <a:gd name="T2" fmla="*/ 254 w 294"/>
                <a:gd name="T3" fmla="*/ 28 h 145"/>
                <a:gd name="T4" fmla="*/ 109 w 294"/>
                <a:gd name="T5" fmla="*/ 117 h 145"/>
                <a:gd name="T6" fmla="*/ 0 w 294"/>
                <a:gd name="T7" fmla="*/ 105 h 145"/>
                <a:gd name="T8" fmla="*/ 145 w 294"/>
                <a:gd name="T9" fmla="*/ 139 h 145"/>
                <a:gd name="T10" fmla="*/ 290 w 294"/>
                <a:gd name="T11" fmla="*/ 50 h 145"/>
                <a:gd name="T12" fmla="*/ 240 w 294"/>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4" h="145">
                  <a:moveTo>
                    <a:pt x="240" y="0"/>
                  </a:moveTo>
                  <a:cubicBezTo>
                    <a:pt x="248" y="8"/>
                    <a:pt x="253" y="18"/>
                    <a:pt x="254" y="28"/>
                  </a:cubicBezTo>
                  <a:cubicBezTo>
                    <a:pt x="258" y="70"/>
                    <a:pt x="193" y="110"/>
                    <a:pt x="109" y="117"/>
                  </a:cubicBezTo>
                  <a:cubicBezTo>
                    <a:pt x="67" y="121"/>
                    <a:pt x="29" y="116"/>
                    <a:pt x="0" y="105"/>
                  </a:cubicBezTo>
                  <a:cubicBezTo>
                    <a:pt x="26" y="130"/>
                    <a:pt x="82" y="145"/>
                    <a:pt x="145" y="139"/>
                  </a:cubicBezTo>
                  <a:cubicBezTo>
                    <a:pt x="229" y="132"/>
                    <a:pt x="294" y="92"/>
                    <a:pt x="290" y="50"/>
                  </a:cubicBezTo>
                  <a:cubicBezTo>
                    <a:pt x="288" y="29"/>
                    <a:pt x="269" y="11"/>
                    <a:pt x="240" y="0"/>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6"/>
            <p:cNvSpPr/>
            <p:nvPr/>
          </p:nvSpPr>
          <p:spPr bwMode="auto">
            <a:xfrm>
              <a:off x="-863600" y="876300"/>
              <a:ext cx="439738" cy="577850"/>
            </a:xfrm>
            <a:custGeom>
              <a:avLst/>
              <a:gdLst>
                <a:gd name="T0" fmla="*/ 118 w 137"/>
                <a:gd name="T1" fmla="*/ 66 h 180"/>
                <a:gd name="T2" fmla="*/ 70 w 137"/>
                <a:gd name="T3" fmla="*/ 3 h 180"/>
                <a:gd name="T4" fmla="*/ 66 w 137"/>
                <a:gd name="T5" fmla="*/ 1 h 180"/>
                <a:gd name="T6" fmla="*/ 58 w 137"/>
                <a:gd name="T7" fmla="*/ 0 h 180"/>
                <a:gd name="T8" fmla="*/ 58 w 137"/>
                <a:gd name="T9" fmla="*/ 0 h 180"/>
                <a:gd name="T10" fmla="*/ 58 w 137"/>
                <a:gd name="T11" fmla="*/ 0 h 180"/>
                <a:gd name="T12" fmla="*/ 50 w 137"/>
                <a:gd name="T13" fmla="*/ 2 h 180"/>
                <a:gd name="T14" fmla="*/ 47 w 137"/>
                <a:gd name="T15" fmla="*/ 5 h 180"/>
                <a:gd name="T16" fmla="*/ 10 w 137"/>
                <a:gd name="T17" fmla="*/ 76 h 180"/>
                <a:gd name="T18" fmla="*/ 31 w 137"/>
                <a:gd name="T19" fmla="*/ 175 h 180"/>
                <a:gd name="T20" fmla="*/ 71 w 137"/>
                <a:gd name="T21" fmla="*/ 146 h 180"/>
                <a:gd name="T22" fmla="*/ 116 w 137"/>
                <a:gd name="T23" fmla="*/ 168 h 180"/>
                <a:gd name="T24" fmla="*/ 118 w 137"/>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0">
                  <a:moveTo>
                    <a:pt x="118" y="66"/>
                  </a:moveTo>
                  <a:cubicBezTo>
                    <a:pt x="106" y="34"/>
                    <a:pt x="87" y="10"/>
                    <a:pt x="70" y="3"/>
                  </a:cubicBezTo>
                  <a:cubicBezTo>
                    <a:pt x="68" y="2"/>
                    <a:pt x="67" y="1"/>
                    <a:pt x="66" y="1"/>
                  </a:cubicBezTo>
                  <a:cubicBezTo>
                    <a:pt x="63" y="0"/>
                    <a:pt x="61" y="0"/>
                    <a:pt x="58" y="0"/>
                  </a:cubicBezTo>
                  <a:cubicBezTo>
                    <a:pt x="58" y="0"/>
                    <a:pt x="58" y="0"/>
                    <a:pt x="58" y="0"/>
                  </a:cubicBezTo>
                  <a:cubicBezTo>
                    <a:pt x="58" y="0"/>
                    <a:pt x="58" y="0"/>
                    <a:pt x="58" y="0"/>
                  </a:cubicBezTo>
                  <a:cubicBezTo>
                    <a:pt x="55" y="0"/>
                    <a:pt x="53" y="1"/>
                    <a:pt x="50" y="2"/>
                  </a:cubicBezTo>
                  <a:cubicBezTo>
                    <a:pt x="49" y="3"/>
                    <a:pt x="48" y="4"/>
                    <a:pt x="47" y="5"/>
                  </a:cubicBezTo>
                  <a:cubicBezTo>
                    <a:pt x="32" y="15"/>
                    <a:pt x="17" y="42"/>
                    <a:pt x="10" y="76"/>
                  </a:cubicBezTo>
                  <a:cubicBezTo>
                    <a:pt x="0" y="124"/>
                    <a:pt x="10" y="169"/>
                    <a:pt x="31" y="175"/>
                  </a:cubicBezTo>
                  <a:cubicBezTo>
                    <a:pt x="44" y="180"/>
                    <a:pt x="59" y="168"/>
                    <a:pt x="71" y="146"/>
                  </a:cubicBezTo>
                  <a:cubicBezTo>
                    <a:pt x="86" y="165"/>
                    <a:pt x="103" y="175"/>
                    <a:pt x="116" y="168"/>
                  </a:cubicBezTo>
                  <a:cubicBezTo>
                    <a:pt x="135" y="157"/>
                    <a:pt x="137" y="112"/>
                    <a:pt x="118" y="66"/>
                  </a:cubicBezTo>
                  <a:close/>
                </a:path>
              </a:pathLst>
            </a:custGeom>
            <a:solidFill>
              <a:srgbClr val="ECD1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7"/>
            <p:cNvSpPr/>
            <p:nvPr/>
          </p:nvSpPr>
          <p:spPr bwMode="auto">
            <a:xfrm>
              <a:off x="-857250" y="928688"/>
              <a:ext cx="436563" cy="576263"/>
            </a:xfrm>
            <a:custGeom>
              <a:avLst/>
              <a:gdLst>
                <a:gd name="T0" fmla="*/ 118 w 136"/>
                <a:gd name="T1" fmla="*/ 66 h 180"/>
                <a:gd name="T2" fmla="*/ 69 w 136"/>
                <a:gd name="T3" fmla="*/ 3 h 180"/>
                <a:gd name="T4" fmla="*/ 65 w 136"/>
                <a:gd name="T5" fmla="*/ 1 h 180"/>
                <a:gd name="T6" fmla="*/ 58 w 136"/>
                <a:gd name="T7" fmla="*/ 0 h 180"/>
                <a:gd name="T8" fmla="*/ 57 w 136"/>
                <a:gd name="T9" fmla="*/ 0 h 180"/>
                <a:gd name="T10" fmla="*/ 57 w 136"/>
                <a:gd name="T11" fmla="*/ 0 h 180"/>
                <a:gd name="T12" fmla="*/ 50 w 136"/>
                <a:gd name="T13" fmla="*/ 2 h 180"/>
                <a:gd name="T14" fmla="*/ 46 w 136"/>
                <a:gd name="T15" fmla="*/ 5 h 180"/>
                <a:gd name="T16" fmla="*/ 10 w 136"/>
                <a:gd name="T17" fmla="*/ 76 h 180"/>
                <a:gd name="T18" fmla="*/ 30 w 136"/>
                <a:gd name="T19" fmla="*/ 175 h 180"/>
                <a:gd name="T20" fmla="*/ 70 w 136"/>
                <a:gd name="T21" fmla="*/ 146 h 180"/>
                <a:gd name="T22" fmla="*/ 115 w 136"/>
                <a:gd name="T23" fmla="*/ 168 h 180"/>
                <a:gd name="T24" fmla="*/ 118 w 136"/>
                <a:gd name="T25"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80">
                  <a:moveTo>
                    <a:pt x="118" y="66"/>
                  </a:moveTo>
                  <a:cubicBezTo>
                    <a:pt x="105" y="34"/>
                    <a:pt x="86" y="10"/>
                    <a:pt x="69" y="3"/>
                  </a:cubicBezTo>
                  <a:cubicBezTo>
                    <a:pt x="68" y="2"/>
                    <a:pt x="67" y="1"/>
                    <a:pt x="65" y="1"/>
                  </a:cubicBezTo>
                  <a:cubicBezTo>
                    <a:pt x="63" y="0"/>
                    <a:pt x="60" y="0"/>
                    <a:pt x="58" y="0"/>
                  </a:cubicBezTo>
                  <a:cubicBezTo>
                    <a:pt x="57" y="0"/>
                    <a:pt x="57" y="0"/>
                    <a:pt x="57" y="0"/>
                  </a:cubicBezTo>
                  <a:cubicBezTo>
                    <a:pt x="57" y="0"/>
                    <a:pt x="57" y="0"/>
                    <a:pt x="57" y="0"/>
                  </a:cubicBezTo>
                  <a:cubicBezTo>
                    <a:pt x="55" y="0"/>
                    <a:pt x="52" y="1"/>
                    <a:pt x="50" y="2"/>
                  </a:cubicBezTo>
                  <a:cubicBezTo>
                    <a:pt x="49" y="3"/>
                    <a:pt x="47" y="4"/>
                    <a:pt x="46" y="5"/>
                  </a:cubicBezTo>
                  <a:cubicBezTo>
                    <a:pt x="31" y="15"/>
                    <a:pt x="16" y="42"/>
                    <a:pt x="10" y="76"/>
                  </a:cubicBezTo>
                  <a:cubicBezTo>
                    <a:pt x="0" y="124"/>
                    <a:pt x="9" y="169"/>
                    <a:pt x="30" y="175"/>
                  </a:cubicBezTo>
                  <a:cubicBezTo>
                    <a:pt x="44" y="180"/>
                    <a:pt x="59" y="168"/>
                    <a:pt x="70" y="146"/>
                  </a:cubicBezTo>
                  <a:cubicBezTo>
                    <a:pt x="86" y="165"/>
                    <a:pt x="103" y="175"/>
                    <a:pt x="115" y="168"/>
                  </a:cubicBezTo>
                  <a:cubicBezTo>
                    <a:pt x="135" y="157"/>
                    <a:pt x="136" y="112"/>
                    <a:pt x="118" y="66"/>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8"/>
            <p:cNvSpPr/>
            <p:nvPr/>
          </p:nvSpPr>
          <p:spPr bwMode="auto">
            <a:xfrm>
              <a:off x="-838200" y="1265238"/>
              <a:ext cx="411163" cy="239713"/>
            </a:xfrm>
            <a:custGeom>
              <a:avLst/>
              <a:gdLst>
                <a:gd name="T0" fmla="*/ 107 w 128"/>
                <a:gd name="T1" fmla="*/ 42 h 75"/>
                <a:gd name="T2" fmla="*/ 62 w 128"/>
                <a:gd name="T3" fmla="*/ 20 h 75"/>
                <a:gd name="T4" fmla="*/ 22 w 128"/>
                <a:gd name="T5" fmla="*/ 49 h 75"/>
                <a:gd name="T6" fmla="*/ 0 w 128"/>
                <a:gd name="T7" fmla="*/ 11 h 75"/>
                <a:gd name="T8" fmla="*/ 24 w 128"/>
                <a:gd name="T9" fmla="*/ 70 h 75"/>
                <a:gd name="T10" fmla="*/ 64 w 128"/>
                <a:gd name="T11" fmla="*/ 41 h 75"/>
                <a:gd name="T12" fmla="*/ 109 w 128"/>
                <a:gd name="T13" fmla="*/ 63 h 75"/>
                <a:gd name="T14" fmla="*/ 123 w 128"/>
                <a:gd name="T15" fmla="*/ 0 h 75"/>
                <a:gd name="T16" fmla="*/ 107 w 128"/>
                <a:gd name="T17"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5">
                  <a:moveTo>
                    <a:pt x="107" y="42"/>
                  </a:moveTo>
                  <a:cubicBezTo>
                    <a:pt x="95" y="48"/>
                    <a:pt x="78" y="39"/>
                    <a:pt x="62" y="20"/>
                  </a:cubicBezTo>
                  <a:cubicBezTo>
                    <a:pt x="51" y="42"/>
                    <a:pt x="36" y="54"/>
                    <a:pt x="22" y="49"/>
                  </a:cubicBezTo>
                  <a:cubicBezTo>
                    <a:pt x="11" y="46"/>
                    <a:pt x="3" y="31"/>
                    <a:pt x="0" y="11"/>
                  </a:cubicBezTo>
                  <a:cubicBezTo>
                    <a:pt x="0" y="42"/>
                    <a:pt x="9" y="66"/>
                    <a:pt x="24" y="70"/>
                  </a:cubicBezTo>
                  <a:cubicBezTo>
                    <a:pt x="38" y="75"/>
                    <a:pt x="53" y="63"/>
                    <a:pt x="64" y="41"/>
                  </a:cubicBezTo>
                  <a:cubicBezTo>
                    <a:pt x="80" y="60"/>
                    <a:pt x="97" y="70"/>
                    <a:pt x="109" y="63"/>
                  </a:cubicBezTo>
                  <a:cubicBezTo>
                    <a:pt x="123" y="55"/>
                    <a:pt x="128" y="30"/>
                    <a:pt x="123" y="0"/>
                  </a:cubicBezTo>
                  <a:cubicBezTo>
                    <a:pt x="123" y="20"/>
                    <a:pt x="118" y="36"/>
                    <a:pt x="107" y="42"/>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189"/>
            <p:cNvSpPr>
              <a:spLocks noChangeArrowheads="1"/>
            </p:cNvSpPr>
            <p:nvPr/>
          </p:nvSpPr>
          <p:spPr bwMode="auto">
            <a:xfrm>
              <a:off x="-304800" y="461963"/>
              <a:ext cx="195263" cy="2667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0"/>
            <p:cNvSpPr/>
            <p:nvPr/>
          </p:nvSpPr>
          <p:spPr bwMode="auto">
            <a:xfrm>
              <a:off x="-1252537" y="-477837"/>
              <a:ext cx="982663" cy="288925"/>
            </a:xfrm>
            <a:custGeom>
              <a:avLst/>
              <a:gdLst>
                <a:gd name="T0" fmla="*/ 305 w 306"/>
                <a:gd name="T1" fmla="*/ 36 h 90"/>
                <a:gd name="T2" fmla="*/ 156 w 306"/>
                <a:gd name="T3" fmla="*/ 85 h 90"/>
                <a:gd name="T4" fmla="*/ 2 w 306"/>
                <a:gd name="T5" fmla="*/ 55 h 90"/>
                <a:gd name="T6" fmla="*/ 151 w 306"/>
                <a:gd name="T7" fmla="*/ 6 h 90"/>
                <a:gd name="T8" fmla="*/ 305 w 306"/>
                <a:gd name="T9" fmla="*/ 36 h 90"/>
              </a:gdLst>
              <a:ahLst/>
              <a:cxnLst>
                <a:cxn ang="0">
                  <a:pos x="T0" y="T1"/>
                </a:cxn>
                <a:cxn ang="0">
                  <a:pos x="T2" y="T3"/>
                </a:cxn>
                <a:cxn ang="0">
                  <a:pos x="T4" y="T5"/>
                </a:cxn>
                <a:cxn ang="0">
                  <a:pos x="T6" y="T7"/>
                </a:cxn>
                <a:cxn ang="0">
                  <a:pos x="T8" y="T9"/>
                </a:cxn>
              </a:cxnLst>
              <a:rect l="0" t="0" r="r" b="b"/>
              <a:pathLst>
                <a:path w="306" h="90">
                  <a:moveTo>
                    <a:pt x="305" y="36"/>
                  </a:moveTo>
                  <a:cubicBezTo>
                    <a:pt x="306" y="57"/>
                    <a:pt x="239" y="80"/>
                    <a:pt x="156" y="85"/>
                  </a:cubicBezTo>
                  <a:cubicBezTo>
                    <a:pt x="72" y="90"/>
                    <a:pt x="3" y="77"/>
                    <a:pt x="2" y="55"/>
                  </a:cubicBezTo>
                  <a:cubicBezTo>
                    <a:pt x="0" y="33"/>
                    <a:pt x="67" y="11"/>
                    <a:pt x="151" y="6"/>
                  </a:cubicBezTo>
                  <a:cubicBezTo>
                    <a:pt x="234" y="0"/>
                    <a:pt x="303" y="14"/>
                    <a:pt x="305" y="36"/>
                  </a:cubicBezTo>
                  <a:close/>
                </a:path>
              </a:pathLst>
            </a:custGeom>
            <a:solidFill>
              <a:srgbClr val="B28D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91"/>
            <p:cNvSpPr/>
            <p:nvPr/>
          </p:nvSpPr>
          <p:spPr bwMode="auto">
            <a:xfrm>
              <a:off x="-1127125" y="-1614487"/>
              <a:ext cx="609600" cy="209550"/>
            </a:xfrm>
            <a:custGeom>
              <a:avLst/>
              <a:gdLst>
                <a:gd name="T0" fmla="*/ 189 w 190"/>
                <a:gd name="T1" fmla="*/ 27 h 65"/>
                <a:gd name="T2" fmla="*/ 97 w 190"/>
                <a:gd name="T3" fmla="*/ 62 h 65"/>
                <a:gd name="T4" fmla="*/ 1 w 190"/>
                <a:gd name="T5" fmla="*/ 38 h 65"/>
                <a:gd name="T6" fmla="*/ 93 w 190"/>
                <a:gd name="T7" fmla="*/ 3 h 65"/>
                <a:gd name="T8" fmla="*/ 189 w 190"/>
                <a:gd name="T9" fmla="*/ 27 h 65"/>
              </a:gdLst>
              <a:ahLst/>
              <a:cxnLst>
                <a:cxn ang="0">
                  <a:pos x="T0" y="T1"/>
                </a:cxn>
                <a:cxn ang="0">
                  <a:pos x="T2" y="T3"/>
                </a:cxn>
                <a:cxn ang="0">
                  <a:pos x="T4" y="T5"/>
                </a:cxn>
                <a:cxn ang="0">
                  <a:pos x="T6" y="T7"/>
                </a:cxn>
                <a:cxn ang="0">
                  <a:pos x="T8" y="T9"/>
                </a:cxn>
              </a:cxnLst>
              <a:rect l="0" t="0" r="r" b="b"/>
              <a:pathLst>
                <a:path w="190" h="65">
                  <a:moveTo>
                    <a:pt x="189" y="27"/>
                  </a:moveTo>
                  <a:cubicBezTo>
                    <a:pt x="190" y="43"/>
                    <a:pt x="148" y="59"/>
                    <a:pt x="97" y="62"/>
                  </a:cubicBezTo>
                  <a:cubicBezTo>
                    <a:pt x="45" y="65"/>
                    <a:pt x="2" y="54"/>
                    <a:pt x="1" y="38"/>
                  </a:cubicBezTo>
                  <a:cubicBezTo>
                    <a:pt x="0" y="22"/>
                    <a:pt x="41" y="6"/>
                    <a:pt x="93" y="3"/>
                  </a:cubicBezTo>
                  <a:cubicBezTo>
                    <a:pt x="145" y="0"/>
                    <a:pt x="188" y="11"/>
                    <a:pt x="189" y="27"/>
                  </a:cubicBezTo>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2"/>
            <p:cNvSpPr/>
            <p:nvPr/>
          </p:nvSpPr>
          <p:spPr bwMode="auto">
            <a:xfrm>
              <a:off x="-1123950" y="-1527175"/>
              <a:ext cx="671513" cy="1263650"/>
            </a:xfrm>
            <a:custGeom>
              <a:avLst/>
              <a:gdLst>
                <a:gd name="T0" fmla="*/ 92 w 209"/>
                <a:gd name="T1" fmla="*/ 34 h 394"/>
                <a:gd name="T2" fmla="*/ 0 w 209"/>
                <a:gd name="T3" fmla="*/ 11 h 394"/>
                <a:gd name="T4" fmla="*/ 20 w 209"/>
                <a:gd name="T5" fmla="*/ 348 h 394"/>
                <a:gd name="T6" fmla="*/ 62 w 209"/>
                <a:gd name="T7" fmla="*/ 392 h 394"/>
                <a:gd name="T8" fmla="*/ 171 w 209"/>
                <a:gd name="T9" fmla="*/ 386 h 394"/>
                <a:gd name="T10" fmla="*/ 207 w 209"/>
                <a:gd name="T11" fmla="*/ 337 h 394"/>
                <a:gd name="T12" fmla="*/ 188 w 209"/>
                <a:gd name="T13" fmla="*/ 0 h 394"/>
                <a:gd name="T14" fmla="*/ 92 w 209"/>
                <a:gd name="T15" fmla="*/ 3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394">
                  <a:moveTo>
                    <a:pt x="92" y="34"/>
                  </a:moveTo>
                  <a:cubicBezTo>
                    <a:pt x="58" y="36"/>
                    <a:pt x="15" y="29"/>
                    <a:pt x="0" y="11"/>
                  </a:cubicBezTo>
                  <a:cubicBezTo>
                    <a:pt x="20" y="348"/>
                    <a:pt x="20" y="348"/>
                    <a:pt x="20" y="348"/>
                  </a:cubicBezTo>
                  <a:cubicBezTo>
                    <a:pt x="21" y="373"/>
                    <a:pt x="40" y="394"/>
                    <a:pt x="62" y="392"/>
                  </a:cubicBezTo>
                  <a:cubicBezTo>
                    <a:pt x="171" y="386"/>
                    <a:pt x="171" y="386"/>
                    <a:pt x="171" y="386"/>
                  </a:cubicBezTo>
                  <a:cubicBezTo>
                    <a:pt x="192" y="385"/>
                    <a:pt x="209" y="363"/>
                    <a:pt x="207" y="337"/>
                  </a:cubicBezTo>
                  <a:cubicBezTo>
                    <a:pt x="188" y="0"/>
                    <a:pt x="188" y="0"/>
                    <a:pt x="188" y="0"/>
                  </a:cubicBezTo>
                  <a:cubicBezTo>
                    <a:pt x="175" y="19"/>
                    <a:pt x="129" y="31"/>
                    <a:pt x="92" y="34"/>
                  </a:cubicBezTo>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93"/>
            <p:cNvSpPr/>
            <p:nvPr/>
          </p:nvSpPr>
          <p:spPr bwMode="auto">
            <a:xfrm>
              <a:off x="-1095375" y="-979487"/>
              <a:ext cx="642938" cy="715963"/>
            </a:xfrm>
            <a:custGeom>
              <a:avLst/>
              <a:gdLst>
                <a:gd name="T0" fmla="*/ 182 w 200"/>
                <a:gd name="T1" fmla="*/ 80 h 223"/>
                <a:gd name="T2" fmla="*/ 0 w 200"/>
                <a:gd name="T3" fmla="*/ 0 h 223"/>
                <a:gd name="T4" fmla="*/ 11 w 200"/>
                <a:gd name="T5" fmla="*/ 177 h 223"/>
                <a:gd name="T6" fmla="*/ 53 w 200"/>
                <a:gd name="T7" fmla="*/ 221 h 223"/>
                <a:gd name="T8" fmla="*/ 162 w 200"/>
                <a:gd name="T9" fmla="*/ 215 h 223"/>
                <a:gd name="T10" fmla="*/ 198 w 200"/>
                <a:gd name="T11" fmla="*/ 166 h 223"/>
                <a:gd name="T12" fmla="*/ 193 w 200"/>
                <a:gd name="T13" fmla="*/ 79 h 223"/>
                <a:gd name="T14" fmla="*/ 182 w 200"/>
                <a:gd name="T15" fmla="*/ 8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23">
                  <a:moveTo>
                    <a:pt x="182" y="80"/>
                  </a:moveTo>
                  <a:cubicBezTo>
                    <a:pt x="108" y="84"/>
                    <a:pt x="41" y="52"/>
                    <a:pt x="0" y="0"/>
                  </a:cubicBezTo>
                  <a:cubicBezTo>
                    <a:pt x="11" y="177"/>
                    <a:pt x="11" y="177"/>
                    <a:pt x="11" y="177"/>
                  </a:cubicBezTo>
                  <a:cubicBezTo>
                    <a:pt x="12" y="202"/>
                    <a:pt x="31" y="223"/>
                    <a:pt x="53" y="221"/>
                  </a:cubicBezTo>
                  <a:cubicBezTo>
                    <a:pt x="162" y="215"/>
                    <a:pt x="162" y="215"/>
                    <a:pt x="162" y="215"/>
                  </a:cubicBezTo>
                  <a:cubicBezTo>
                    <a:pt x="183" y="214"/>
                    <a:pt x="200" y="192"/>
                    <a:pt x="198" y="166"/>
                  </a:cubicBezTo>
                  <a:cubicBezTo>
                    <a:pt x="193" y="79"/>
                    <a:pt x="193" y="79"/>
                    <a:pt x="193" y="79"/>
                  </a:cubicBezTo>
                  <a:cubicBezTo>
                    <a:pt x="190" y="79"/>
                    <a:pt x="186" y="79"/>
                    <a:pt x="182" y="80"/>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4"/>
            <p:cNvSpPr/>
            <p:nvPr/>
          </p:nvSpPr>
          <p:spPr bwMode="auto">
            <a:xfrm>
              <a:off x="-850900" y="-1781175"/>
              <a:ext cx="31750" cy="273050"/>
            </a:xfrm>
            <a:custGeom>
              <a:avLst/>
              <a:gdLst>
                <a:gd name="T0" fmla="*/ 8 w 10"/>
                <a:gd name="T1" fmla="*/ 85 h 85"/>
                <a:gd name="T2" fmla="*/ 5 w 10"/>
                <a:gd name="T3" fmla="*/ 82 h 85"/>
                <a:gd name="T4" fmla="*/ 0 w 10"/>
                <a:gd name="T5" fmla="*/ 2 h 85"/>
                <a:gd name="T6" fmla="*/ 3 w 10"/>
                <a:gd name="T7" fmla="*/ 0 h 85"/>
                <a:gd name="T8" fmla="*/ 5 w 10"/>
                <a:gd name="T9" fmla="*/ 2 h 85"/>
                <a:gd name="T10" fmla="*/ 10 w 10"/>
                <a:gd name="T11" fmla="*/ 82 h 85"/>
                <a:gd name="T12" fmla="*/ 8 w 10"/>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0" h="85">
                  <a:moveTo>
                    <a:pt x="8" y="85"/>
                  </a:moveTo>
                  <a:cubicBezTo>
                    <a:pt x="6" y="85"/>
                    <a:pt x="5" y="84"/>
                    <a:pt x="5" y="82"/>
                  </a:cubicBezTo>
                  <a:cubicBezTo>
                    <a:pt x="0" y="2"/>
                    <a:pt x="0" y="2"/>
                    <a:pt x="0" y="2"/>
                  </a:cubicBezTo>
                  <a:cubicBezTo>
                    <a:pt x="0" y="1"/>
                    <a:pt x="1" y="0"/>
                    <a:pt x="3" y="0"/>
                  </a:cubicBezTo>
                  <a:cubicBezTo>
                    <a:pt x="4" y="0"/>
                    <a:pt x="5" y="1"/>
                    <a:pt x="5" y="2"/>
                  </a:cubicBezTo>
                  <a:cubicBezTo>
                    <a:pt x="10" y="82"/>
                    <a:pt x="10" y="82"/>
                    <a:pt x="10" y="82"/>
                  </a:cubicBezTo>
                  <a:cubicBezTo>
                    <a:pt x="10" y="83"/>
                    <a:pt x="9" y="85"/>
                    <a:pt x="8" y="85"/>
                  </a:cubicBezTo>
                </a:path>
              </a:pathLst>
            </a:custGeom>
            <a:solidFill>
              <a:srgbClr val="1A2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5"/>
            <p:cNvSpPr/>
            <p:nvPr/>
          </p:nvSpPr>
          <p:spPr bwMode="auto">
            <a:xfrm>
              <a:off x="-979487" y="-2044700"/>
              <a:ext cx="282575" cy="481013"/>
            </a:xfrm>
            <a:custGeom>
              <a:avLst/>
              <a:gdLst>
                <a:gd name="T0" fmla="*/ 37 w 88"/>
                <a:gd name="T1" fmla="*/ 0 h 150"/>
                <a:gd name="T2" fmla="*/ 12 w 88"/>
                <a:gd name="T3" fmla="*/ 115 h 150"/>
                <a:gd name="T4" fmla="*/ 66 w 88"/>
                <a:gd name="T5" fmla="*/ 134 h 150"/>
                <a:gd name="T6" fmla="*/ 37 w 88"/>
                <a:gd name="T7" fmla="*/ 0 h 150"/>
              </a:gdLst>
              <a:ahLst/>
              <a:cxnLst>
                <a:cxn ang="0">
                  <a:pos x="T0" y="T1"/>
                </a:cxn>
                <a:cxn ang="0">
                  <a:pos x="T2" y="T3"/>
                </a:cxn>
                <a:cxn ang="0">
                  <a:pos x="T4" y="T5"/>
                </a:cxn>
                <a:cxn ang="0">
                  <a:pos x="T6" y="T7"/>
                </a:cxn>
              </a:cxnLst>
              <a:rect l="0" t="0" r="r" b="b"/>
              <a:pathLst>
                <a:path w="88" h="150">
                  <a:moveTo>
                    <a:pt x="37" y="0"/>
                  </a:moveTo>
                  <a:cubicBezTo>
                    <a:pt x="37" y="0"/>
                    <a:pt x="0" y="87"/>
                    <a:pt x="12" y="115"/>
                  </a:cubicBezTo>
                  <a:cubicBezTo>
                    <a:pt x="25" y="143"/>
                    <a:pt x="47" y="150"/>
                    <a:pt x="66" y="134"/>
                  </a:cubicBezTo>
                  <a:cubicBezTo>
                    <a:pt x="88" y="116"/>
                    <a:pt x="81" y="55"/>
                    <a:pt x="37" y="0"/>
                  </a:cubicBezTo>
                </a:path>
              </a:pathLst>
            </a:custGeom>
            <a:solidFill>
              <a:srgbClr val="FF9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6"/>
            <p:cNvSpPr/>
            <p:nvPr/>
          </p:nvSpPr>
          <p:spPr bwMode="auto">
            <a:xfrm>
              <a:off x="-912812" y="-1828800"/>
              <a:ext cx="138113" cy="236538"/>
            </a:xfrm>
            <a:custGeom>
              <a:avLst/>
              <a:gdLst>
                <a:gd name="T0" fmla="*/ 18 w 43"/>
                <a:gd name="T1" fmla="*/ 0 h 74"/>
                <a:gd name="T2" fmla="*/ 6 w 43"/>
                <a:gd name="T3" fmla="*/ 57 h 74"/>
                <a:gd name="T4" fmla="*/ 32 w 43"/>
                <a:gd name="T5" fmla="*/ 66 h 74"/>
                <a:gd name="T6" fmla="*/ 18 w 43"/>
                <a:gd name="T7" fmla="*/ 0 h 74"/>
              </a:gdLst>
              <a:ahLst/>
              <a:cxnLst>
                <a:cxn ang="0">
                  <a:pos x="T0" y="T1"/>
                </a:cxn>
                <a:cxn ang="0">
                  <a:pos x="T2" y="T3"/>
                </a:cxn>
                <a:cxn ang="0">
                  <a:pos x="T4" y="T5"/>
                </a:cxn>
                <a:cxn ang="0">
                  <a:pos x="T6" y="T7"/>
                </a:cxn>
              </a:cxnLst>
              <a:rect l="0" t="0" r="r" b="b"/>
              <a:pathLst>
                <a:path w="43" h="74">
                  <a:moveTo>
                    <a:pt x="18" y="0"/>
                  </a:moveTo>
                  <a:cubicBezTo>
                    <a:pt x="18" y="0"/>
                    <a:pt x="0" y="43"/>
                    <a:pt x="6" y="57"/>
                  </a:cubicBezTo>
                  <a:cubicBezTo>
                    <a:pt x="12" y="70"/>
                    <a:pt x="23" y="74"/>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7"/>
            <p:cNvSpPr/>
            <p:nvPr/>
          </p:nvSpPr>
          <p:spPr bwMode="auto">
            <a:xfrm>
              <a:off x="-1484313" y="-2355850"/>
              <a:ext cx="1281113" cy="1193800"/>
            </a:xfrm>
            <a:custGeom>
              <a:avLst/>
              <a:gdLst>
                <a:gd name="T0" fmla="*/ 201 w 399"/>
                <a:gd name="T1" fmla="*/ 0 h 372"/>
                <a:gd name="T2" fmla="*/ 189 w 399"/>
                <a:gd name="T3" fmla="*/ 1 h 372"/>
                <a:gd name="T4" fmla="*/ 6 w 399"/>
                <a:gd name="T5" fmla="*/ 207 h 372"/>
                <a:gd name="T6" fmla="*/ 118 w 399"/>
                <a:gd name="T7" fmla="*/ 372 h 372"/>
                <a:gd name="T8" fmla="*/ 112 w 399"/>
                <a:gd name="T9" fmla="*/ 269 h 372"/>
                <a:gd name="T10" fmla="*/ 112 w 399"/>
                <a:gd name="T11" fmla="*/ 269 h 372"/>
                <a:gd name="T12" fmla="*/ 188 w 399"/>
                <a:gd name="T13" fmla="*/ 235 h 372"/>
                <a:gd name="T14" fmla="*/ 169 w 399"/>
                <a:gd name="T15" fmla="*/ 212 h 372"/>
                <a:gd name="T16" fmla="*/ 194 w 399"/>
                <a:gd name="T17" fmla="*/ 97 h 372"/>
                <a:gd name="T18" fmla="*/ 223 w 399"/>
                <a:gd name="T19" fmla="*/ 231 h 372"/>
                <a:gd name="T20" fmla="*/ 220 w 399"/>
                <a:gd name="T21" fmla="*/ 233 h 372"/>
                <a:gd name="T22" fmla="*/ 221 w 399"/>
                <a:gd name="T23" fmla="*/ 233 h 372"/>
                <a:gd name="T24" fmla="*/ 300 w 399"/>
                <a:gd name="T25" fmla="*/ 258 h 372"/>
                <a:gd name="T26" fmla="*/ 300 w 399"/>
                <a:gd name="T27" fmla="*/ 258 h 372"/>
                <a:gd name="T28" fmla="*/ 306 w 399"/>
                <a:gd name="T29" fmla="*/ 360 h 372"/>
                <a:gd name="T30" fmla="*/ 395 w 399"/>
                <a:gd name="T31" fmla="*/ 184 h 372"/>
                <a:gd name="T32" fmla="*/ 201 w 399"/>
                <a:gd name="T3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372">
                  <a:moveTo>
                    <a:pt x="201" y="0"/>
                  </a:moveTo>
                  <a:cubicBezTo>
                    <a:pt x="197" y="0"/>
                    <a:pt x="193" y="1"/>
                    <a:pt x="189" y="1"/>
                  </a:cubicBezTo>
                  <a:cubicBezTo>
                    <a:pt x="82" y="7"/>
                    <a:pt x="0" y="99"/>
                    <a:pt x="6" y="207"/>
                  </a:cubicBezTo>
                  <a:cubicBezTo>
                    <a:pt x="10" y="281"/>
                    <a:pt x="55" y="342"/>
                    <a:pt x="118" y="372"/>
                  </a:cubicBezTo>
                  <a:cubicBezTo>
                    <a:pt x="112" y="269"/>
                    <a:pt x="112" y="269"/>
                    <a:pt x="112" y="269"/>
                  </a:cubicBezTo>
                  <a:cubicBezTo>
                    <a:pt x="112" y="269"/>
                    <a:pt x="112" y="269"/>
                    <a:pt x="112" y="269"/>
                  </a:cubicBezTo>
                  <a:cubicBezTo>
                    <a:pt x="111" y="254"/>
                    <a:pt x="144" y="240"/>
                    <a:pt x="188" y="235"/>
                  </a:cubicBezTo>
                  <a:cubicBezTo>
                    <a:pt x="181" y="231"/>
                    <a:pt x="174" y="223"/>
                    <a:pt x="169" y="212"/>
                  </a:cubicBezTo>
                  <a:cubicBezTo>
                    <a:pt x="157" y="184"/>
                    <a:pt x="194" y="97"/>
                    <a:pt x="194" y="97"/>
                  </a:cubicBezTo>
                  <a:cubicBezTo>
                    <a:pt x="238" y="152"/>
                    <a:pt x="245" y="213"/>
                    <a:pt x="223" y="231"/>
                  </a:cubicBezTo>
                  <a:cubicBezTo>
                    <a:pt x="222" y="232"/>
                    <a:pt x="221" y="233"/>
                    <a:pt x="220" y="233"/>
                  </a:cubicBezTo>
                  <a:cubicBezTo>
                    <a:pt x="220" y="233"/>
                    <a:pt x="221" y="233"/>
                    <a:pt x="221" y="233"/>
                  </a:cubicBezTo>
                  <a:cubicBezTo>
                    <a:pt x="265" y="233"/>
                    <a:pt x="299" y="244"/>
                    <a:pt x="300" y="258"/>
                  </a:cubicBezTo>
                  <a:cubicBezTo>
                    <a:pt x="300" y="258"/>
                    <a:pt x="300" y="258"/>
                    <a:pt x="300" y="258"/>
                  </a:cubicBezTo>
                  <a:cubicBezTo>
                    <a:pt x="306" y="360"/>
                    <a:pt x="306" y="360"/>
                    <a:pt x="306" y="360"/>
                  </a:cubicBezTo>
                  <a:cubicBezTo>
                    <a:pt x="363" y="323"/>
                    <a:pt x="399" y="257"/>
                    <a:pt x="395" y="184"/>
                  </a:cubicBezTo>
                  <a:cubicBezTo>
                    <a:pt x="389" y="80"/>
                    <a:pt x="303" y="0"/>
                    <a:pt x="201" y="0"/>
                  </a:cubicBezTo>
                </a:path>
              </a:pathLst>
            </a:custGeom>
            <a:solidFill>
              <a:srgbClr val="FFF7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8"/>
            <p:cNvSpPr/>
            <p:nvPr/>
          </p:nvSpPr>
          <p:spPr bwMode="auto">
            <a:xfrm>
              <a:off x="-1127125" y="-1608137"/>
              <a:ext cx="606425" cy="188913"/>
            </a:xfrm>
            <a:custGeom>
              <a:avLst/>
              <a:gdLst>
                <a:gd name="T0" fmla="*/ 110 w 189"/>
                <a:gd name="T1" fmla="*/ 0 h 59"/>
                <a:gd name="T2" fmla="*/ 109 w 189"/>
                <a:gd name="T3" fmla="*/ 0 h 59"/>
                <a:gd name="T4" fmla="*/ 95 w 189"/>
                <a:gd name="T5" fmla="*/ 6 h 59"/>
                <a:gd name="T6" fmla="*/ 96 w 189"/>
                <a:gd name="T7" fmla="*/ 28 h 59"/>
                <a:gd name="T8" fmla="*/ 94 w 189"/>
                <a:gd name="T9" fmla="*/ 31 h 59"/>
                <a:gd name="T10" fmla="*/ 94 w 189"/>
                <a:gd name="T11" fmla="*/ 31 h 59"/>
                <a:gd name="T12" fmla="*/ 91 w 189"/>
                <a:gd name="T13" fmla="*/ 28 h 59"/>
                <a:gd name="T14" fmla="*/ 90 w 189"/>
                <a:gd name="T15" fmla="*/ 7 h 59"/>
                <a:gd name="T16" fmla="*/ 77 w 189"/>
                <a:gd name="T17" fmla="*/ 2 h 59"/>
                <a:gd name="T18" fmla="*/ 1 w 189"/>
                <a:gd name="T19" fmla="*/ 36 h 59"/>
                <a:gd name="T20" fmla="*/ 1 w 189"/>
                <a:gd name="T21" fmla="*/ 36 h 59"/>
                <a:gd name="T22" fmla="*/ 81 w 189"/>
                <a:gd name="T23" fmla="*/ 59 h 59"/>
                <a:gd name="T24" fmla="*/ 93 w 189"/>
                <a:gd name="T25" fmla="*/ 59 h 59"/>
                <a:gd name="T26" fmla="*/ 189 w 189"/>
                <a:gd name="T27" fmla="*/ 25 h 59"/>
                <a:gd name="T28" fmla="*/ 110 w 189"/>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59">
                  <a:moveTo>
                    <a:pt x="110" y="0"/>
                  </a:moveTo>
                  <a:cubicBezTo>
                    <a:pt x="110" y="0"/>
                    <a:pt x="109" y="0"/>
                    <a:pt x="109" y="0"/>
                  </a:cubicBezTo>
                  <a:cubicBezTo>
                    <a:pt x="104" y="4"/>
                    <a:pt x="99" y="6"/>
                    <a:pt x="95" y="6"/>
                  </a:cubicBezTo>
                  <a:cubicBezTo>
                    <a:pt x="96" y="28"/>
                    <a:pt x="96" y="28"/>
                    <a:pt x="96" y="28"/>
                  </a:cubicBezTo>
                  <a:cubicBezTo>
                    <a:pt x="96" y="29"/>
                    <a:pt x="95" y="31"/>
                    <a:pt x="94" y="31"/>
                  </a:cubicBezTo>
                  <a:cubicBezTo>
                    <a:pt x="94" y="31"/>
                    <a:pt x="94" y="31"/>
                    <a:pt x="94" y="31"/>
                  </a:cubicBezTo>
                  <a:cubicBezTo>
                    <a:pt x="92" y="31"/>
                    <a:pt x="91" y="30"/>
                    <a:pt x="91" y="28"/>
                  </a:cubicBezTo>
                  <a:cubicBezTo>
                    <a:pt x="90" y="7"/>
                    <a:pt x="90" y="7"/>
                    <a:pt x="90" y="7"/>
                  </a:cubicBezTo>
                  <a:cubicBezTo>
                    <a:pt x="85" y="6"/>
                    <a:pt x="81" y="5"/>
                    <a:pt x="77" y="2"/>
                  </a:cubicBezTo>
                  <a:cubicBezTo>
                    <a:pt x="33" y="7"/>
                    <a:pt x="0" y="21"/>
                    <a:pt x="1" y="36"/>
                  </a:cubicBezTo>
                  <a:cubicBezTo>
                    <a:pt x="1" y="36"/>
                    <a:pt x="1" y="36"/>
                    <a:pt x="1" y="36"/>
                  </a:cubicBezTo>
                  <a:cubicBezTo>
                    <a:pt x="14" y="52"/>
                    <a:pt x="49" y="59"/>
                    <a:pt x="81" y="59"/>
                  </a:cubicBezTo>
                  <a:cubicBezTo>
                    <a:pt x="85" y="59"/>
                    <a:pt x="89" y="59"/>
                    <a:pt x="93" y="59"/>
                  </a:cubicBezTo>
                  <a:cubicBezTo>
                    <a:pt x="130" y="56"/>
                    <a:pt x="176" y="44"/>
                    <a:pt x="189" y="25"/>
                  </a:cubicBezTo>
                  <a:cubicBezTo>
                    <a:pt x="188" y="11"/>
                    <a:pt x="154" y="0"/>
                    <a:pt x="110" y="0"/>
                  </a:cubicBezTo>
                </a:path>
              </a:pathLst>
            </a:custGeom>
            <a:solidFill>
              <a:srgbClr val="C34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9"/>
            <p:cNvSpPr/>
            <p:nvPr/>
          </p:nvSpPr>
          <p:spPr bwMode="auto">
            <a:xfrm>
              <a:off x="-1123950" y="-1527175"/>
              <a:ext cx="622300" cy="423863"/>
            </a:xfrm>
            <a:custGeom>
              <a:avLst/>
              <a:gdLst>
                <a:gd name="T0" fmla="*/ 188 w 194"/>
                <a:gd name="T1" fmla="*/ 0 h 132"/>
                <a:gd name="T2" fmla="*/ 188 w 194"/>
                <a:gd name="T3" fmla="*/ 0 h 132"/>
                <a:gd name="T4" fmla="*/ 92 w 194"/>
                <a:gd name="T5" fmla="*/ 34 h 132"/>
                <a:gd name="T6" fmla="*/ 80 w 194"/>
                <a:gd name="T7" fmla="*/ 34 h 132"/>
                <a:gd name="T8" fmla="*/ 0 w 194"/>
                <a:gd name="T9" fmla="*/ 11 h 132"/>
                <a:gd name="T10" fmla="*/ 0 w 194"/>
                <a:gd name="T11" fmla="*/ 11 h 132"/>
                <a:gd name="T12" fmla="*/ 6 w 194"/>
                <a:gd name="T13" fmla="*/ 114 h 132"/>
                <a:gd name="T14" fmla="*/ 89 w 194"/>
                <a:gd name="T15" fmla="*/ 132 h 132"/>
                <a:gd name="T16" fmla="*/ 100 w 194"/>
                <a:gd name="T17" fmla="*/ 132 h 132"/>
                <a:gd name="T18" fmla="*/ 194 w 194"/>
                <a:gd name="T19" fmla="*/ 102 h 132"/>
                <a:gd name="T20" fmla="*/ 188 w 19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32">
                  <a:moveTo>
                    <a:pt x="188" y="0"/>
                  </a:moveTo>
                  <a:cubicBezTo>
                    <a:pt x="188" y="0"/>
                    <a:pt x="188" y="0"/>
                    <a:pt x="188" y="0"/>
                  </a:cubicBezTo>
                  <a:cubicBezTo>
                    <a:pt x="175" y="19"/>
                    <a:pt x="129" y="31"/>
                    <a:pt x="92" y="34"/>
                  </a:cubicBezTo>
                  <a:cubicBezTo>
                    <a:pt x="88" y="34"/>
                    <a:pt x="84" y="34"/>
                    <a:pt x="80" y="34"/>
                  </a:cubicBezTo>
                  <a:cubicBezTo>
                    <a:pt x="48" y="34"/>
                    <a:pt x="13" y="27"/>
                    <a:pt x="0" y="11"/>
                  </a:cubicBezTo>
                  <a:cubicBezTo>
                    <a:pt x="0" y="11"/>
                    <a:pt x="0" y="11"/>
                    <a:pt x="0" y="11"/>
                  </a:cubicBezTo>
                  <a:cubicBezTo>
                    <a:pt x="6" y="114"/>
                    <a:pt x="6" y="114"/>
                    <a:pt x="6" y="114"/>
                  </a:cubicBezTo>
                  <a:cubicBezTo>
                    <a:pt x="31" y="126"/>
                    <a:pt x="59" y="132"/>
                    <a:pt x="89" y="132"/>
                  </a:cubicBezTo>
                  <a:cubicBezTo>
                    <a:pt x="92" y="132"/>
                    <a:pt x="96" y="132"/>
                    <a:pt x="100" y="132"/>
                  </a:cubicBezTo>
                  <a:cubicBezTo>
                    <a:pt x="135" y="130"/>
                    <a:pt x="166" y="119"/>
                    <a:pt x="194" y="102"/>
                  </a:cubicBezTo>
                  <a:cubicBezTo>
                    <a:pt x="188" y="0"/>
                    <a:pt x="188" y="0"/>
                    <a:pt x="188" y="0"/>
                  </a:cubicBezTo>
                </a:path>
              </a:pathLst>
            </a:custGeom>
            <a:solidFill>
              <a:srgbClr val="EC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0"/>
            <p:cNvSpPr/>
            <p:nvPr/>
          </p:nvSpPr>
          <p:spPr bwMode="auto">
            <a:xfrm>
              <a:off x="-838200" y="-1589087"/>
              <a:ext cx="19050" cy="80963"/>
            </a:xfrm>
            <a:custGeom>
              <a:avLst/>
              <a:gdLst>
                <a:gd name="T0" fmla="*/ 5 w 6"/>
                <a:gd name="T1" fmla="*/ 0 h 25"/>
                <a:gd name="T2" fmla="*/ 1 w 6"/>
                <a:gd name="T3" fmla="*/ 1 h 25"/>
                <a:gd name="T4" fmla="*/ 0 w 6"/>
                <a:gd name="T5" fmla="*/ 1 h 25"/>
                <a:gd name="T6" fmla="*/ 1 w 6"/>
                <a:gd name="T7" fmla="*/ 22 h 25"/>
                <a:gd name="T8" fmla="*/ 4 w 6"/>
                <a:gd name="T9" fmla="*/ 25 h 25"/>
                <a:gd name="T10" fmla="*/ 4 w 6"/>
                <a:gd name="T11" fmla="*/ 25 h 25"/>
                <a:gd name="T12" fmla="*/ 6 w 6"/>
                <a:gd name="T13" fmla="*/ 22 h 25"/>
                <a:gd name="T14" fmla="*/ 5 w 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5">
                  <a:moveTo>
                    <a:pt x="5" y="0"/>
                  </a:moveTo>
                  <a:cubicBezTo>
                    <a:pt x="3" y="1"/>
                    <a:pt x="2" y="1"/>
                    <a:pt x="1" y="1"/>
                  </a:cubicBezTo>
                  <a:cubicBezTo>
                    <a:pt x="1" y="1"/>
                    <a:pt x="0" y="1"/>
                    <a:pt x="0" y="1"/>
                  </a:cubicBezTo>
                  <a:cubicBezTo>
                    <a:pt x="1" y="22"/>
                    <a:pt x="1" y="22"/>
                    <a:pt x="1" y="22"/>
                  </a:cubicBezTo>
                  <a:cubicBezTo>
                    <a:pt x="1" y="24"/>
                    <a:pt x="2" y="25"/>
                    <a:pt x="4" y="25"/>
                  </a:cubicBezTo>
                  <a:cubicBezTo>
                    <a:pt x="4" y="25"/>
                    <a:pt x="4" y="25"/>
                    <a:pt x="4" y="25"/>
                  </a:cubicBezTo>
                  <a:cubicBezTo>
                    <a:pt x="5" y="25"/>
                    <a:pt x="6" y="23"/>
                    <a:pt x="6" y="22"/>
                  </a:cubicBezTo>
                  <a:cubicBezTo>
                    <a:pt x="5" y="0"/>
                    <a:pt x="5" y="0"/>
                    <a:pt x="5" y="0"/>
                  </a:cubicBezTo>
                </a:path>
              </a:pathLst>
            </a:custGeom>
            <a:solidFill>
              <a:srgbClr val="535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1"/>
            <p:cNvSpPr>
              <a:spLocks noEditPoints="1"/>
            </p:cNvSpPr>
            <p:nvPr/>
          </p:nvSpPr>
          <p:spPr bwMode="auto">
            <a:xfrm>
              <a:off x="-979487" y="-2044700"/>
              <a:ext cx="282575" cy="458788"/>
            </a:xfrm>
            <a:custGeom>
              <a:avLst/>
              <a:gdLst>
                <a:gd name="T0" fmla="*/ 43 w 88"/>
                <a:gd name="T1" fmla="*/ 137 h 143"/>
                <a:gd name="T2" fmla="*/ 27 w 88"/>
                <a:gd name="T3" fmla="*/ 124 h 143"/>
                <a:gd name="T4" fmla="*/ 39 w 88"/>
                <a:gd name="T5" fmla="*/ 67 h 143"/>
                <a:gd name="T6" fmla="*/ 53 w 88"/>
                <a:gd name="T7" fmla="*/ 133 h 143"/>
                <a:gd name="T8" fmla="*/ 43 w 88"/>
                <a:gd name="T9" fmla="*/ 137 h 143"/>
                <a:gd name="T10" fmla="*/ 37 w 88"/>
                <a:gd name="T11" fmla="*/ 0 h 143"/>
                <a:gd name="T12" fmla="*/ 12 w 88"/>
                <a:gd name="T13" fmla="*/ 115 h 143"/>
                <a:gd name="T14" fmla="*/ 31 w 88"/>
                <a:gd name="T15" fmla="*/ 138 h 143"/>
                <a:gd name="T16" fmla="*/ 44 w 88"/>
                <a:gd name="T17" fmla="*/ 143 h 143"/>
                <a:gd name="T18" fmla="*/ 45 w 88"/>
                <a:gd name="T19" fmla="*/ 143 h 143"/>
                <a:gd name="T20" fmla="*/ 49 w 88"/>
                <a:gd name="T21" fmla="*/ 142 h 143"/>
                <a:gd name="T22" fmla="*/ 63 w 88"/>
                <a:gd name="T23" fmla="*/ 136 h 143"/>
                <a:gd name="T24" fmla="*/ 66 w 88"/>
                <a:gd name="T25" fmla="*/ 134 h 143"/>
                <a:gd name="T26" fmla="*/ 37 w 88"/>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3">
                  <a:moveTo>
                    <a:pt x="43" y="137"/>
                  </a:moveTo>
                  <a:cubicBezTo>
                    <a:pt x="37" y="137"/>
                    <a:pt x="31" y="132"/>
                    <a:pt x="27" y="124"/>
                  </a:cubicBezTo>
                  <a:cubicBezTo>
                    <a:pt x="21" y="110"/>
                    <a:pt x="39" y="67"/>
                    <a:pt x="39" y="67"/>
                  </a:cubicBezTo>
                  <a:cubicBezTo>
                    <a:pt x="61" y="94"/>
                    <a:pt x="64" y="124"/>
                    <a:pt x="53" y="133"/>
                  </a:cubicBezTo>
                  <a:cubicBezTo>
                    <a:pt x="50" y="136"/>
                    <a:pt x="46" y="137"/>
                    <a:pt x="43" y="137"/>
                  </a:cubicBezTo>
                  <a:moveTo>
                    <a:pt x="37" y="0"/>
                  </a:moveTo>
                  <a:cubicBezTo>
                    <a:pt x="37" y="0"/>
                    <a:pt x="0" y="87"/>
                    <a:pt x="12" y="115"/>
                  </a:cubicBezTo>
                  <a:cubicBezTo>
                    <a:pt x="17" y="126"/>
                    <a:pt x="24" y="134"/>
                    <a:pt x="31" y="138"/>
                  </a:cubicBezTo>
                  <a:cubicBezTo>
                    <a:pt x="35" y="141"/>
                    <a:pt x="39" y="142"/>
                    <a:pt x="44" y="143"/>
                  </a:cubicBezTo>
                  <a:cubicBezTo>
                    <a:pt x="44" y="143"/>
                    <a:pt x="45" y="143"/>
                    <a:pt x="45" y="143"/>
                  </a:cubicBezTo>
                  <a:cubicBezTo>
                    <a:pt x="46" y="143"/>
                    <a:pt x="47" y="143"/>
                    <a:pt x="49" y="142"/>
                  </a:cubicBezTo>
                  <a:cubicBezTo>
                    <a:pt x="53" y="142"/>
                    <a:pt x="58" y="140"/>
                    <a:pt x="63" y="136"/>
                  </a:cubicBezTo>
                  <a:cubicBezTo>
                    <a:pt x="64" y="136"/>
                    <a:pt x="65" y="135"/>
                    <a:pt x="66" y="134"/>
                  </a:cubicBezTo>
                  <a:cubicBezTo>
                    <a:pt x="88" y="116"/>
                    <a:pt x="81" y="55"/>
                    <a:pt x="37" y="0"/>
                  </a:cubicBezTo>
                </a:path>
              </a:pathLst>
            </a:custGeom>
            <a:solidFill>
              <a:srgbClr val="FFAC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2"/>
            <p:cNvSpPr/>
            <p:nvPr/>
          </p:nvSpPr>
          <p:spPr bwMode="auto">
            <a:xfrm>
              <a:off x="-912812" y="-1828800"/>
              <a:ext cx="138113" cy="223838"/>
            </a:xfrm>
            <a:custGeom>
              <a:avLst/>
              <a:gdLst>
                <a:gd name="T0" fmla="*/ 18 w 43"/>
                <a:gd name="T1" fmla="*/ 0 h 70"/>
                <a:gd name="T2" fmla="*/ 6 w 43"/>
                <a:gd name="T3" fmla="*/ 57 h 70"/>
                <a:gd name="T4" fmla="*/ 22 w 43"/>
                <a:gd name="T5" fmla="*/ 70 h 70"/>
                <a:gd name="T6" fmla="*/ 32 w 43"/>
                <a:gd name="T7" fmla="*/ 66 h 70"/>
                <a:gd name="T8" fmla="*/ 18 w 43"/>
                <a:gd name="T9" fmla="*/ 0 h 70"/>
              </a:gdLst>
              <a:ahLst/>
              <a:cxnLst>
                <a:cxn ang="0">
                  <a:pos x="T0" y="T1"/>
                </a:cxn>
                <a:cxn ang="0">
                  <a:pos x="T2" y="T3"/>
                </a:cxn>
                <a:cxn ang="0">
                  <a:pos x="T4" y="T5"/>
                </a:cxn>
                <a:cxn ang="0">
                  <a:pos x="T6" y="T7"/>
                </a:cxn>
                <a:cxn ang="0">
                  <a:pos x="T8" y="T9"/>
                </a:cxn>
              </a:cxnLst>
              <a:rect l="0" t="0" r="r" b="b"/>
              <a:pathLst>
                <a:path w="43" h="70">
                  <a:moveTo>
                    <a:pt x="18" y="0"/>
                  </a:moveTo>
                  <a:cubicBezTo>
                    <a:pt x="18" y="0"/>
                    <a:pt x="0" y="43"/>
                    <a:pt x="6" y="57"/>
                  </a:cubicBezTo>
                  <a:cubicBezTo>
                    <a:pt x="10" y="65"/>
                    <a:pt x="16" y="70"/>
                    <a:pt x="22" y="70"/>
                  </a:cubicBezTo>
                  <a:cubicBezTo>
                    <a:pt x="25" y="70"/>
                    <a:pt x="29" y="69"/>
                    <a:pt x="32" y="66"/>
                  </a:cubicBezTo>
                  <a:cubicBezTo>
                    <a:pt x="43" y="57"/>
                    <a:pt x="40" y="27"/>
                    <a:pt x="18" y="0"/>
                  </a:cubicBezTo>
                </a:path>
              </a:pathLst>
            </a:custGeom>
            <a:solidFill>
              <a:srgbClr val="FFD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5504687" y="105433"/>
            <a:ext cx="3778645" cy="4185898"/>
            <a:chOff x="5481637" y="-1985963"/>
            <a:chExt cx="4286251" cy="4748213"/>
          </a:xfrm>
        </p:grpSpPr>
        <p:sp>
          <p:nvSpPr>
            <p:cNvPr id="70" name="Freeform 78"/>
            <p:cNvSpPr/>
            <p:nvPr/>
          </p:nvSpPr>
          <p:spPr bwMode="auto">
            <a:xfrm>
              <a:off x="8307388" y="2224087"/>
              <a:ext cx="1133475" cy="538163"/>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
            <p:cNvSpPr/>
            <p:nvPr/>
          </p:nvSpPr>
          <p:spPr bwMode="auto">
            <a:xfrm>
              <a:off x="8307388" y="1733550"/>
              <a:ext cx="1192213" cy="490538"/>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
            <p:cNvSpPr/>
            <p:nvPr/>
          </p:nvSpPr>
          <p:spPr bwMode="auto">
            <a:xfrm>
              <a:off x="8307388" y="1865312"/>
              <a:ext cx="1192213" cy="358775"/>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1"/>
            <p:cNvSpPr/>
            <p:nvPr/>
          </p:nvSpPr>
          <p:spPr bwMode="auto">
            <a:xfrm>
              <a:off x="8088313" y="1849437"/>
              <a:ext cx="377825" cy="374650"/>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8374063" y="2000250"/>
              <a:ext cx="92075" cy="223838"/>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3"/>
            <p:cNvSpPr/>
            <p:nvPr/>
          </p:nvSpPr>
          <p:spPr bwMode="auto">
            <a:xfrm>
              <a:off x="8401050" y="1901825"/>
              <a:ext cx="1146175" cy="860425"/>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4"/>
            <p:cNvSpPr/>
            <p:nvPr/>
          </p:nvSpPr>
          <p:spPr bwMode="auto">
            <a:xfrm>
              <a:off x="8434388" y="2098675"/>
              <a:ext cx="1112838" cy="663575"/>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5"/>
            <p:cNvSpPr/>
            <p:nvPr/>
          </p:nvSpPr>
          <p:spPr bwMode="auto">
            <a:xfrm>
              <a:off x="8418513" y="1916112"/>
              <a:ext cx="798513" cy="236538"/>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6"/>
            <p:cNvSpPr/>
            <p:nvPr/>
          </p:nvSpPr>
          <p:spPr bwMode="auto">
            <a:xfrm>
              <a:off x="5481637" y="-250825"/>
              <a:ext cx="2192338" cy="1450975"/>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87"/>
            <p:cNvSpPr>
              <a:spLocks noChangeArrowheads="1"/>
            </p:cNvSpPr>
            <p:nvPr/>
          </p:nvSpPr>
          <p:spPr bwMode="auto">
            <a:xfrm>
              <a:off x="6272213"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8"/>
            <p:cNvSpPr/>
            <p:nvPr/>
          </p:nvSpPr>
          <p:spPr bwMode="auto">
            <a:xfrm>
              <a:off x="6583363"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89"/>
            <p:cNvSpPr>
              <a:spLocks noChangeArrowheads="1"/>
            </p:cNvSpPr>
            <p:nvPr/>
          </p:nvSpPr>
          <p:spPr bwMode="auto">
            <a:xfrm>
              <a:off x="7005638" y="241300"/>
              <a:ext cx="979488" cy="2108200"/>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0"/>
            <p:cNvSpPr/>
            <p:nvPr/>
          </p:nvSpPr>
          <p:spPr bwMode="auto">
            <a:xfrm>
              <a:off x="7013575" y="296862"/>
              <a:ext cx="668338" cy="1997075"/>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91"/>
            <p:cNvSpPr>
              <a:spLocks noChangeArrowheads="1"/>
            </p:cNvSpPr>
            <p:nvPr/>
          </p:nvSpPr>
          <p:spPr bwMode="auto">
            <a:xfrm>
              <a:off x="6642100" y="185737"/>
              <a:ext cx="977900" cy="2105025"/>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2"/>
            <p:cNvSpPr/>
            <p:nvPr/>
          </p:nvSpPr>
          <p:spPr bwMode="auto">
            <a:xfrm>
              <a:off x="7218363" y="-520700"/>
              <a:ext cx="628650" cy="711200"/>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3"/>
            <p:cNvSpPr/>
            <p:nvPr/>
          </p:nvSpPr>
          <p:spPr bwMode="auto">
            <a:xfrm>
              <a:off x="7242175" y="-198438"/>
              <a:ext cx="557213" cy="388938"/>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4"/>
            <p:cNvSpPr/>
            <p:nvPr/>
          </p:nvSpPr>
          <p:spPr bwMode="auto">
            <a:xfrm>
              <a:off x="6602413" y="-536575"/>
              <a:ext cx="911225" cy="1179513"/>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5"/>
            <p:cNvSpPr/>
            <p:nvPr/>
          </p:nvSpPr>
          <p:spPr bwMode="auto">
            <a:xfrm>
              <a:off x="6684963" y="-454025"/>
              <a:ext cx="563563" cy="1052513"/>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96"/>
            <p:cNvSpPr>
              <a:spLocks noChangeArrowheads="1"/>
            </p:cNvSpPr>
            <p:nvPr/>
          </p:nvSpPr>
          <p:spPr bwMode="auto">
            <a:xfrm>
              <a:off x="5949950"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7"/>
            <p:cNvSpPr/>
            <p:nvPr/>
          </p:nvSpPr>
          <p:spPr bwMode="auto">
            <a:xfrm>
              <a:off x="5949950" y="1281112"/>
              <a:ext cx="923925" cy="108108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8"/>
            <p:cNvSpPr/>
            <p:nvPr/>
          </p:nvSpPr>
          <p:spPr bwMode="auto">
            <a:xfrm>
              <a:off x="6234113" y="496887"/>
              <a:ext cx="639763" cy="1860550"/>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99"/>
            <p:cNvSpPr>
              <a:spLocks noChangeArrowheads="1"/>
            </p:cNvSpPr>
            <p:nvPr/>
          </p:nvSpPr>
          <p:spPr bwMode="auto">
            <a:xfrm>
              <a:off x="6284913" y="430212"/>
              <a:ext cx="949325"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0"/>
            <p:cNvSpPr/>
            <p:nvPr/>
          </p:nvSpPr>
          <p:spPr bwMode="auto">
            <a:xfrm>
              <a:off x="6284913" y="1363662"/>
              <a:ext cx="949325" cy="1108075"/>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1"/>
            <p:cNvSpPr/>
            <p:nvPr/>
          </p:nvSpPr>
          <p:spPr bwMode="auto">
            <a:xfrm>
              <a:off x="6583363" y="520700"/>
              <a:ext cx="650875" cy="1939925"/>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02"/>
            <p:cNvSpPr>
              <a:spLocks noChangeArrowheads="1"/>
            </p:cNvSpPr>
            <p:nvPr/>
          </p:nvSpPr>
          <p:spPr bwMode="auto">
            <a:xfrm>
              <a:off x="7383463" y="371475"/>
              <a:ext cx="923925" cy="19907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3"/>
            <p:cNvSpPr/>
            <p:nvPr/>
          </p:nvSpPr>
          <p:spPr bwMode="auto">
            <a:xfrm>
              <a:off x="7383463" y="1265237"/>
              <a:ext cx="923925" cy="109696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4"/>
            <p:cNvSpPr/>
            <p:nvPr/>
          </p:nvSpPr>
          <p:spPr bwMode="auto">
            <a:xfrm>
              <a:off x="7383463" y="496887"/>
              <a:ext cx="636588" cy="1860550"/>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05"/>
            <p:cNvSpPr>
              <a:spLocks noChangeArrowheads="1"/>
            </p:cNvSpPr>
            <p:nvPr/>
          </p:nvSpPr>
          <p:spPr bwMode="auto">
            <a:xfrm>
              <a:off x="7021513" y="430212"/>
              <a:ext cx="947738" cy="2041525"/>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
            <p:cNvSpPr/>
            <p:nvPr/>
          </p:nvSpPr>
          <p:spPr bwMode="auto">
            <a:xfrm>
              <a:off x="7021513" y="1189037"/>
              <a:ext cx="947738" cy="1282700"/>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7"/>
            <p:cNvSpPr/>
            <p:nvPr/>
          </p:nvSpPr>
          <p:spPr bwMode="auto">
            <a:xfrm>
              <a:off x="7021513" y="520700"/>
              <a:ext cx="652463" cy="1939925"/>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08"/>
            <p:cNvSpPr>
              <a:spLocks noChangeArrowheads="1"/>
            </p:cNvSpPr>
            <p:nvPr/>
          </p:nvSpPr>
          <p:spPr bwMode="auto">
            <a:xfrm>
              <a:off x="6642100" y="458787"/>
              <a:ext cx="977900" cy="210820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
            <p:cNvSpPr/>
            <p:nvPr/>
          </p:nvSpPr>
          <p:spPr bwMode="auto">
            <a:xfrm>
              <a:off x="6804025" y="650875"/>
              <a:ext cx="276225" cy="561975"/>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0"/>
            <p:cNvSpPr/>
            <p:nvPr/>
          </p:nvSpPr>
          <p:spPr bwMode="auto">
            <a:xfrm>
              <a:off x="6437313" y="665162"/>
              <a:ext cx="196850" cy="403225"/>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1"/>
            <p:cNvSpPr/>
            <p:nvPr/>
          </p:nvSpPr>
          <p:spPr bwMode="auto">
            <a:xfrm>
              <a:off x="6118225" y="461962"/>
              <a:ext cx="236538" cy="392113"/>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2"/>
            <p:cNvSpPr/>
            <p:nvPr/>
          </p:nvSpPr>
          <p:spPr bwMode="auto">
            <a:xfrm>
              <a:off x="7620000" y="647700"/>
              <a:ext cx="196850" cy="403225"/>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3"/>
            <p:cNvSpPr/>
            <p:nvPr/>
          </p:nvSpPr>
          <p:spPr bwMode="auto">
            <a:xfrm>
              <a:off x="7899400" y="442912"/>
              <a:ext cx="238125" cy="392113"/>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4"/>
            <p:cNvSpPr/>
            <p:nvPr/>
          </p:nvSpPr>
          <p:spPr bwMode="auto">
            <a:xfrm>
              <a:off x="6643688" y="1138237"/>
              <a:ext cx="976313" cy="1428750"/>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5"/>
            <p:cNvSpPr/>
            <p:nvPr/>
          </p:nvSpPr>
          <p:spPr bwMode="auto">
            <a:xfrm>
              <a:off x="6273800" y="828675"/>
              <a:ext cx="561975" cy="576263"/>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6"/>
            <p:cNvSpPr/>
            <p:nvPr/>
          </p:nvSpPr>
          <p:spPr bwMode="auto">
            <a:xfrm>
              <a:off x="6273800" y="828675"/>
              <a:ext cx="561975" cy="576263"/>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7"/>
            <p:cNvSpPr/>
            <p:nvPr/>
          </p:nvSpPr>
          <p:spPr bwMode="auto">
            <a:xfrm>
              <a:off x="7335838" y="846137"/>
              <a:ext cx="566738" cy="558800"/>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8"/>
            <p:cNvSpPr/>
            <p:nvPr/>
          </p:nvSpPr>
          <p:spPr bwMode="auto">
            <a:xfrm>
              <a:off x="7335838" y="846137"/>
              <a:ext cx="566738" cy="558800"/>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9"/>
            <p:cNvSpPr/>
            <p:nvPr/>
          </p:nvSpPr>
          <p:spPr bwMode="auto">
            <a:xfrm>
              <a:off x="6224588" y="1449387"/>
              <a:ext cx="1728788" cy="728663"/>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0"/>
            <p:cNvSpPr/>
            <p:nvPr/>
          </p:nvSpPr>
          <p:spPr bwMode="auto">
            <a:xfrm>
              <a:off x="7883525" y="1449387"/>
              <a:ext cx="69850" cy="203200"/>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21"/>
            <p:cNvSpPr/>
            <p:nvPr/>
          </p:nvSpPr>
          <p:spPr bwMode="auto">
            <a:xfrm>
              <a:off x="7694613" y="1617662"/>
              <a:ext cx="173038" cy="292100"/>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2"/>
            <p:cNvSpPr/>
            <p:nvPr/>
          </p:nvSpPr>
          <p:spPr bwMode="auto">
            <a:xfrm>
              <a:off x="7346950" y="1814512"/>
              <a:ext cx="338138" cy="314325"/>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3"/>
            <p:cNvSpPr/>
            <p:nvPr/>
          </p:nvSpPr>
          <p:spPr bwMode="auto">
            <a:xfrm>
              <a:off x="6950075" y="1989137"/>
              <a:ext cx="393700" cy="188913"/>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4"/>
            <p:cNvSpPr/>
            <p:nvPr/>
          </p:nvSpPr>
          <p:spPr bwMode="auto">
            <a:xfrm>
              <a:off x="6224588" y="1449387"/>
              <a:ext cx="68263" cy="211138"/>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5"/>
            <p:cNvSpPr/>
            <p:nvPr/>
          </p:nvSpPr>
          <p:spPr bwMode="auto">
            <a:xfrm>
              <a:off x="6315075" y="1598612"/>
              <a:ext cx="163513" cy="327025"/>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6"/>
            <p:cNvSpPr/>
            <p:nvPr/>
          </p:nvSpPr>
          <p:spPr bwMode="auto">
            <a:xfrm>
              <a:off x="6503988" y="1819275"/>
              <a:ext cx="449263" cy="314325"/>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7"/>
            <p:cNvSpPr/>
            <p:nvPr/>
          </p:nvSpPr>
          <p:spPr bwMode="auto">
            <a:xfrm>
              <a:off x="6338888" y="1508125"/>
              <a:ext cx="74613" cy="44450"/>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8"/>
            <p:cNvSpPr/>
            <p:nvPr/>
          </p:nvSpPr>
          <p:spPr bwMode="auto">
            <a:xfrm>
              <a:off x="6521450" y="1627187"/>
              <a:ext cx="77788" cy="69850"/>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9"/>
            <p:cNvSpPr/>
            <p:nvPr/>
          </p:nvSpPr>
          <p:spPr bwMode="auto">
            <a:xfrm>
              <a:off x="6832600" y="1701800"/>
              <a:ext cx="104775" cy="155575"/>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0"/>
            <p:cNvSpPr/>
            <p:nvPr/>
          </p:nvSpPr>
          <p:spPr bwMode="auto">
            <a:xfrm>
              <a:off x="7267575" y="1708150"/>
              <a:ext cx="76200" cy="130175"/>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1"/>
            <p:cNvSpPr/>
            <p:nvPr/>
          </p:nvSpPr>
          <p:spPr bwMode="auto">
            <a:xfrm>
              <a:off x="7588250" y="1619250"/>
              <a:ext cx="65088" cy="82550"/>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2"/>
            <p:cNvSpPr/>
            <p:nvPr/>
          </p:nvSpPr>
          <p:spPr bwMode="auto">
            <a:xfrm>
              <a:off x="7791450" y="1500187"/>
              <a:ext cx="47625" cy="50800"/>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3"/>
            <p:cNvSpPr/>
            <p:nvPr/>
          </p:nvSpPr>
          <p:spPr bwMode="auto">
            <a:xfrm>
              <a:off x="5486400" y="-277813"/>
              <a:ext cx="3651250" cy="1751013"/>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4"/>
            <p:cNvSpPr/>
            <p:nvPr/>
          </p:nvSpPr>
          <p:spPr bwMode="auto">
            <a:xfrm>
              <a:off x="6210300" y="84137"/>
              <a:ext cx="2227263" cy="1038225"/>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5"/>
            <p:cNvSpPr/>
            <p:nvPr/>
          </p:nvSpPr>
          <p:spPr bwMode="auto">
            <a:xfrm>
              <a:off x="6276975" y="-1985963"/>
              <a:ext cx="3490913" cy="3062288"/>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6"/>
            <p:cNvSpPr/>
            <p:nvPr/>
          </p:nvSpPr>
          <p:spPr bwMode="auto">
            <a:xfrm>
              <a:off x="6276975" y="-1497013"/>
              <a:ext cx="1277938" cy="1863725"/>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7"/>
            <p:cNvSpPr/>
            <p:nvPr/>
          </p:nvSpPr>
          <p:spPr bwMode="auto">
            <a:xfrm>
              <a:off x="7945438" y="-1190625"/>
              <a:ext cx="1314450" cy="128746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8"/>
            <p:cNvSpPr/>
            <p:nvPr/>
          </p:nvSpPr>
          <p:spPr bwMode="auto">
            <a:xfrm>
              <a:off x="8458200" y="-1355725"/>
              <a:ext cx="790575" cy="889000"/>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9"/>
            <p:cNvSpPr/>
            <p:nvPr/>
          </p:nvSpPr>
          <p:spPr bwMode="auto">
            <a:xfrm>
              <a:off x="6249988" y="-80963"/>
              <a:ext cx="1789113" cy="117633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0"/>
            <p:cNvSpPr/>
            <p:nvPr/>
          </p:nvSpPr>
          <p:spPr bwMode="auto">
            <a:xfrm>
              <a:off x="6249988" y="57150"/>
              <a:ext cx="1789113" cy="1038225"/>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1"/>
            <p:cNvSpPr/>
            <p:nvPr/>
          </p:nvSpPr>
          <p:spPr bwMode="auto">
            <a:xfrm>
              <a:off x="6618288" y="100012"/>
              <a:ext cx="584200" cy="655638"/>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2"/>
            <p:cNvSpPr/>
            <p:nvPr/>
          </p:nvSpPr>
          <p:spPr bwMode="auto">
            <a:xfrm>
              <a:off x="6604000" y="87312"/>
              <a:ext cx="534988" cy="646113"/>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3"/>
            <p:cNvSpPr/>
            <p:nvPr/>
          </p:nvSpPr>
          <p:spPr bwMode="auto">
            <a:xfrm>
              <a:off x="6702425" y="185737"/>
              <a:ext cx="338138" cy="449263"/>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4"/>
            <p:cNvSpPr/>
            <p:nvPr/>
          </p:nvSpPr>
          <p:spPr bwMode="auto">
            <a:xfrm>
              <a:off x="6705600" y="185737"/>
              <a:ext cx="274638" cy="425450"/>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9459791" y="2141992"/>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1838475" y="405374"/>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9137650" y="380979"/>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9" name="文本框 228"/>
          <p:cNvSpPr txBox="1"/>
          <p:nvPr/>
        </p:nvSpPr>
        <p:spPr>
          <a:xfrm>
            <a:off x="3858212" y="4460410"/>
            <a:ext cx="4728859" cy="707886"/>
          </a:xfrm>
          <a:prstGeom prst="rect">
            <a:avLst/>
          </a:prstGeom>
          <a:noFill/>
        </p:spPr>
        <p:txBody>
          <a:bodyPr wrap="none" rtlCol="0">
            <a:spAutoFit/>
          </a:bodyPr>
          <a:lstStyle/>
          <a:p>
            <a:r>
              <a:rPr lang="en-US" altLang="zh-CN" sz="4000" b="1">
                <a:solidFill>
                  <a:schemeClr val="bg1"/>
                </a:solidFill>
                <a:latin typeface="微软雅黑" panose="020B0503020204020204" pitchFamily="34" charset="-122"/>
                <a:ea typeface="微软雅黑" panose="020B0503020204020204" pitchFamily="34" charset="-122"/>
              </a:rPr>
              <a:t>THE  WANSHENG</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anim calcmode="lin" valueType="num">
                                      <p:cBhvr>
                                        <p:cTn id="8" dur="1000" fill="hold"/>
                                        <p:tgtEl>
                                          <p:spTgt spid="269"/>
                                        </p:tgtEl>
                                        <p:attrNameLst>
                                          <p:attrName>ppt_x</p:attrName>
                                        </p:attrNameLst>
                                      </p:cBhvr>
                                      <p:tavLst>
                                        <p:tav tm="0">
                                          <p:val>
                                            <p:strVal val="#ppt_x"/>
                                          </p:val>
                                        </p:tav>
                                        <p:tav tm="100000">
                                          <p:val>
                                            <p:strVal val="#ppt_x"/>
                                          </p:val>
                                        </p:tav>
                                      </p:tavLst>
                                    </p:anim>
                                    <p:anim calcmode="lin" valueType="num">
                                      <p:cBhvr>
                                        <p:cTn id="9" dur="1000" fill="hold"/>
                                        <p:tgtEl>
                                          <p:spTgt spid="2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anim calcmode="lin" valueType="num">
                                      <p:cBhvr>
                                        <p:cTn id="13" dur="1000" fill="hold"/>
                                        <p:tgtEl>
                                          <p:spTgt spid="252"/>
                                        </p:tgtEl>
                                        <p:attrNameLst>
                                          <p:attrName>ppt_x</p:attrName>
                                        </p:attrNameLst>
                                      </p:cBhvr>
                                      <p:tavLst>
                                        <p:tav tm="0">
                                          <p:val>
                                            <p:strVal val="#ppt_x"/>
                                          </p:val>
                                        </p:tav>
                                        <p:tav tm="100000">
                                          <p:val>
                                            <p:strVal val="#ppt_x"/>
                                          </p:val>
                                        </p:tav>
                                      </p:tavLst>
                                    </p:anim>
                                    <p:anim calcmode="lin" valueType="num">
                                      <p:cBhvr>
                                        <p:cTn id="14" dur="1000" fill="hold"/>
                                        <p:tgtEl>
                                          <p:spTgt spid="2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anim calcmode="lin" valueType="num">
                                      <p:cBhvr>
                                        <p:cTn id="18" dur="1000" fill="hold"/>
                                        <p:tgtEl>
                                          <p:spTgt spid="253"/>
                                        </p:tgtEl>
                                        <p:attrNameLst>
                                          <p:attrName>ppt_x</p:attrName>
                                        </p:attrNameLst>
                                      </p:cBhvr>
                                      <p:tavLst>
                                        <p:tav tm="0">
                                          <p:val>
                                            <p:strVal val="#ppt_x"/>
                                          </p:val>
                                        </p:tav>
                                        <p:tav tm="100000">
                                          <p:val>
                                            <p:strVal val="#ppt_x"/>
                                          </p:val>
                                        </p:tav>
                                      </p:tavLst>
                                    </p:anim>
                                    <p:anim calcmode="lin" valueType="num">
                                      <p:cBhvr>
                                        <p:cTn id="19" dur="1000" fill="hold"/>
                                        <p:tgtEl>
                                          <p:spTgt spid="2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anim calcmode="lin" valueType="num">
                                      <p:cBhvr>
                                        <p:cTn id="23" dur="1000" fill="hold"/>
                                        <p:tgtEl>
                                          <p:spTgt spid="254"/>
                                        </p:tgtEl>
                                        <p:attrNameLst>
                                          <p:attrName>ppt_x</p:attrName>
                                        </p:attrNameLst>
                                      </p:cBhvr>
                                      <p:tavLst>
                                        <p:tav tm="0">
                                          <p:val>
                                            <p:strVal val="#ppt_x"/>
                                          </p:val>
                                        </p:tav>
                                        <p:tav tm="100000">
                                          <p:val>
                                            <p:strVal val="#ppt_x"/>
                                          </p:val>
                                        </p:tav>
                                      </p:tavLst>
                                    </p:anim>
                                    <p:anim calcmode="lin" valueType="num">
                                      <p:cBhvr>
                                        <p:cTn id="24" dur="1000" fill="hold"/>
                                        <p:tgtEl>
                                          <p:spTgt spid="2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1000"/>
                                        <p:tgtEl>
                                          <p:spTgt spid="255"/>
                                        </p:tgtEl>
                                      </p:cBhvr>
                                    </p:animEffect>
                                    <p:anim calcmode="lin" valueType="num">
                                      <p:cBhvr>
                                        <p:cTn id="28" dur="1000" fill="hold"/>
                                        <p:tgtEl>
                                          <p:spTgt spid="255"/>
                                        </p:tgtEl>
                                        <p:attrNameLst>
                                          <p:attrName>ppt_x</p:attrName>
                                        </p:attrNameLst>
                                      </p:cBhvr>
                                      <p:tavLst>
                                        <p:tav tm="0">
                                          <p:val>
                                            <p:strVal val="#ppt_x"/>
                                          </p:val>
                                        </p:tav>
                                        <p:tav tm="100000">
                                          <p:val>
                                            <p:strVal val="#ppt_x"/>
                                          </p:val>
                                        </p:tav>
                                      </p:tavLst>
                                    </p:anim>
                                    <p:anim calcmode="lin" valueType="num">
                                      <p:cBhvr>
                                        <p:cTn id="29" dur="1000" fill="hold"/>
                                        <p:tgtEl>
                                          <p:spTgt spid="2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anim calcmode="lin" valueType="num">
                                      <p:cBhvr>
                                        <p:cTn id="33" dur="1000" fill="hold"/>
                                        <p:tgtEl>
                                          <p:spTgt spid="256"/>
                                        </p:tgtEl>
                                        <p:attrNameLst>
                                          <p:attrName>ppt_x</p:attrName>
                                        </p:attrNameLst>
                                      </p:cBhvr>
                                      <p:tavLst>
                                        <p:tav tm="0">
                                          <p:val>
                                            <p:strVal val="#ppt_x"/>
                                          </p:val>
                                        </p:tav>
                                        <p:tav tm="100000">
                                          <p:val>
                                            <p:strVal val="#ppt_x"/>
                                          </p:val>
                                        </p:tav>
                                      </p:tavLst>
                                    </p:anim>
                                    <p:anim calcmode="lin" valueType="num">
                                      <p:cBhvr>
                                        <p:cTn id="34" dur="1000" fill="hold"/>
                                        <p:tgtEl>
                                          <p:spTgt spid="2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fade">
                                      <p:cBhvr>
                                        <p:cTn id="62" dur="1000"/>
                                        <p:tgtEl>
                                          <p:spTgt spid="198"/>
                                        </p:tgtEl>
                                      </p:cBhvr>
                                    </p:animEffect>
                                    <p:anim calcmode="lin" valueType="num">
                                      <p:cBhvr>
                                        <p:cTn id="63" dur="1000" fill="hold"/>
                                        <p:tgtEl>
                                          <p:spTgt spid="198"/>
                                        </p:tgtEl>
                                        <p:attrNameLst>
                                          <p:attrName>ppt_x</p:attrName>
                                        </p:attrNameLst>
                                      </p:cBhvr>
                                      <p:tavLst>
                                        <p:tav tm="0">
                                          <p:val>
                                            <p:strVal val="#ppt_x"/>
                                          </p:val>
                                        </p:tav>
                                        <p:tav tm="100000">
                                          <p:val>
                                            <p:strVal val="#ppt_x"/>
                                          </p:val>
                                        </p:tav>
                                      </p:tavLst>
                                    </p:anim>
                                    <p:anim calcmode="lin" valueType="num">
                                      <p:cBhvr>
                                        <p:cTn id="64" dur="1000" fill="hold"/>
                                        <p:tgtEl>
                                          <p:spTgt spid="19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1000"/>
                                        <p:tgtEl>
                                          <p:spTgt spid="199"/>
                                        </p:tgtEl>
                                      </p:cBhvr>
                                    </p:animEffect>
                                    <p:anim calcmode="lin" valueType="num">
                                      <p:cBhvr>
                                        <p:cTn id="68" dur="1000" fill="hold"/>
                                        <p:tgtEl>
                                          <p:spTgt spid="199"/>
                                        </p:tgtEl>
                                        <p:attrNameLst>
                                          <p:attrName>ppt_x</p:attrName>
                                        </p:attrNameLst>
                                      </p:cBhvr>
                                      <p:tavLst>
                                        <p:tav tm="0">
                                          <p:val>
                                            <p:strVal val="#ppt_x"/>
                                          </p:val>
                                        </p:tav>
                                        <p:tav tm="100000">
                                          <p:val>
                                            <p:strVal val="#ppt_x"/>
                                          </p:val>
                                        </p:tav>
                                      </p:tavLst>
                                    </p:anim>
                                    <p:anim calcmode="lin" valueType="num">
                                      <p:cBhvr>
                                        <p:cTn id="69" dur="1000" fill="hold"/>
                                        <p:tgtEl>
                                          <p:spTgt spid="19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1"/>
                                        </p:tgtEl>
                                        <p:attrNameLst>
                                          <p:attrName>style.visibility</p:attrName>
                                        </p:attrNameLst>
                                      </p:cBhvr>
                                      <p:to>
                                        <p:strVal val="visible"/>
                                      </p:to>
                                    </p:set>
                                    <p:animEffect transition="in" filter="fade">
                                      <p:cBhvr>
                                        <p:cTn id="72" dur="1000"/>
                                        <p:tgtEl>
                                          <p:spTgt spid="201"/>
                                        </p:tgtEl>
                                      </p:cBhvr>
                                    </p:animEffect>
                                    <p:anim calcmode="lin" valueType="num">
                                      <p:cBhvr>
                                        <p:cTn id="73" dur="1000" fill="hold"/>
                                        <p:tgtEl>
                                          <p:spTgt spid="201"/>
                                        </p:tgtEl>
                                        <p:attrNameLst>
                                          <p:attrName>ppt_x</p:attrName>
                                        </p:attrNameLst>
                                      </p:cBhvr>
                                      <p:tavLst>
                                        <p:tav tm="0">
                                          <p:val>
                                            <p:strVal val="#ppt_x"/>
                                          </p:val>
                                        </p:tav>
                                        <p:tav tm="100000">
                                          <p:val>
                                            <p:strVal val="#ppt_x"/>
                                          </p:val>
                                        </p:tav>
                                      </p:tavLst>
                                    </p:anim>
                                    <p:anim calcmode="lin" valueType="num">
                                      <p:cBhvr>
                                        <p:cTn id="74" dur="1000" fill="hold"/>
                                        <p:tgtEl>
                                          <p:spTgt spid="20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fade">
                                      <p:cBhvr>
                                        <p:cTn id="77" dur="1000"/>
                                        <p:tgtEl>
                                          <p:spTgt spid="214"/>
                                        </p:tgtEl>
                                      </p:cBhvr>
                                    </p:animEffect>
                                    <p:anim calcmode="lin" valueType="num">
                                      <p:cBhvr>
                                        <p:cTn id="78" dur="1000" fill="hold"/>
                                        <p:tgtEl>
                                          <p:spTgt spid="214"/>
                                        </p:tgtEl>
                                        <p:attrNameLst>
                                          <p:attrName>ppt_x</p:attrName>
                                        </p:attrNameLst>
                                      </p:cBhvr>
                                      <p:tavLst>
                                        <p:tav tm="0">
                                          <p:val>
                                            <p:strVal val="#ppt_x"/>
                                          </p:val>
                                        </p:tav>
                                        <p:tav tm="100000">
                                          <p:val>
                                            <p:strVal val="#ppt_x"/>
                                          </p:val>
                                        </p:tav>
                                      </p:tavLst>
                                    </p:anim>
                                    <p:anim calcmode="lin" valueType="num">
                                      <p:cBhvr>
                                        <p:cTn id="79" dur="1000" fill="hold"/>
                                        <p:tgtEl>
                                          <p:spTgt spid="21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96"/>
                                        </p:tgtEl>
                                        <p:attrNameLst>
                                          <p:attrName>style.visibility</p:attrName>
                                        </p:attrNameLst>
                                      </p:cBhvr>
                                      <p:to>
                                        <p:strVal val="visible"/>
                                      </p:to>
                                    </p:set>
                                    <p:animEffect transition="in" filter="fade">
                                      <p:cBhvr>
                                        <p:cTn id="87" dur="1000"/>
                                        <p:tgtEl>
                                          <p:spTgt spid="196"/>
                                        </p:tgtEl>
                                      </p:cBhvr>
                                    </p:animEffect>
                                    <p:anim calcmode="lin" valueType="num">
                                      <p:cBhvr>
                                        <p:cTn id="88" dur="1000" fill="hold"/>
                                        <p:tgtEl>
                                          <p:spTgt spid="196"/>
                                        </p:tgtEl>
                                        <p:attrNameLst>
                                          <p:attrName>ppt_x</p:attrName>
                                        </p:attrNameLst>
                                      </p:cBhvr>
                                      <p:tavLst>
                                        <p:tav tm="0">
                                          <p:val>
                                            <p:strVal val="#ppt_x"/>
                                          </p:val>
                                        </p:tav>
                                        <p:tav tm="100000">
                                          <p:val>
                                            <p:strVal val="#ppt_x"/>
                                          </p:val>
                                        </p:tav>
                                      </p:tavLst>
                                    </p:anim>
                                    <p:anim calcmode="lin" valueType="num">
                                      <p:cBhvr>
                                        <p:cTn id="89" dur="1000" fill="hold"/>
                                        <p:tgtEl>
                                          <p:spTgt spid="19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1000"/>
                                        <p:tgtEl>
                                          <p:spTgt spid="248"/>
                                        </p:tgtEl>
                                      </p:cBhvr>
                                    </p:animEffect>
                                    <p:anim calcmode="lin" valueType="num">
                                      <p:cBhvr>
                                        <p:cTn id="98" dur="1000" fill="hold"/>
                                        <p:tgtEl>
                                          <p:spTgt spid="248"/>
                                        </p:tgtEl>
                                        <p:attrNameLst>
                                          <p:attrName>ppt_x</p:attrName>
                                        </p:attrNameLst>
                                      </p:cBhvr>
                                      <p:tavLst>
                                        <p:tav tm="0">
                                          <p:val>
                                            <p:strVal val="#ppt_x"/>
                                          </p:val>
                                        </p:tav>
                                        <p:tav tm="100000">
                                          <p:val>
                                            <p:strVal val="#ppt_x"/>
                                          </p:val>
                                        </p:tav>
                                      </p:tavLst>
                                    </p:anim>
                                    <p:anim calcmode="lin" valueType="num">
                                      <p:cBhvr>
                                        <p:cTn id="99" dur="1000" fill="hold"/>
                                        <p:tgtEl>
                                          <p:spTgt spid="24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6"/>
                                        </p:tgtEl>
                                        <p:attrNameLst>
                                          <p:attrName>style.visibility</p:attrName>
                                        </p:attrNameLst>
                                      </p:cBhvr>
                                      <p:to>
                                        <p:strVal val="visible"/>
                                      </p:to>
                                    </p:set>
                                    <p:animEffect transition="in" filter="fade">
                                      <p:cBhvr>
                                        <p:cTn id="102" dur="1000"/>
                                        <p:tgtEl>
                                          <p:spTgt spid="246"/>
                                        </p:tgtEl>
                                      </p:cBhvr>
                                    </p:animEffect>
                                    <p:anim calcmode="lin" valueType="num">
                                      <p:cBhvr>
                                        <p:cTn id="103" dur="1000" fill="hold"/>
                                        <p:tgtEl>
                                          <p:spTgt spid="246"/>
                                        </p:tgtEl>
                                        <p:attrNameLst>
                                          <p:attrName>ppt_x</p:attrName>
                                        </p:attrNameLst>
                                      </p:cBhvr>
                                      <p:tavLst>
                                        <p:tav tm="0">
                                          <p:val>
                                            <p:strVal val="#ppt_x"/>
                                          </p:val>
                                        </p:tav>
                                        <p:tav tm="100000">
                                          <p:val>
                                            <p:strVal val="#ppt_x"/>
                                          </p:val>
                                        </p:tav>
                                      </p:tavLst>
                                    </p:anim>
                                    <p:anim calcmode="lin" valueType="num">
                                      <p:cBhvr>
                                        <p:cTn id="104" dur="1000" fill="hold"/>
                                        <p:tgtEl>
                                          <p:spTgt spid="24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47"/>
                                        </p:tgtEl>
                                        <p:attrNameLst>
                                          <p:attrName>style.visibility</p:attrName>
                                        </p:attrNameLst>
                                      </p:cBhvr>
                                      <p:to>
                                        <p:strVal val="visible"/>
                                      </p:to>
                                    </p:set>
                                    <p:animEffect transition="in" filter="fade">
                                      <p:cBhvr>
                                        <p:cTn id="107" dur="1000"/>
                                        <p:tgtEl>
                                          <p:spTgt spid="247"/>
                                        </p:tgtEl>
                                      </p:cBhvr>
                                    </p:animEffect>
                                    <p:anim calcmode="lin" valueType="num">
                                      <p:cBhvr>
                                        <p:cTn id="108" dur="1000" fill="hold"/>
                                        <p:tgtEl>
                                          <p:spTgt spid="247"/>
                                        </p:tgtEl>
                                        <p:attrNameLst>
                                          <p:attrName>ppt_x</p:attrName>
                                        </p:attrNameLst>
                                      </p:cBhvr>
                                      <p:tavLst>
                                        <p:tav tm="0">
                                          <p:val>
                                            <p:strVal val="#ppt_x"/>
                                          </p:val>
                                        </p:tav>
                                        <p:tav tm="100000">
                                          <p:val>
                                            <p:strVal val="#ppt_x"/>
                                          </p:val>
                                        </p:tav>
                                      </p:tavLst>
                                    </p:anim>
                                    <p:anim calcmode="lin" valueType="num">
                                      <p:cBhvr>
                                        <p:cTn id="109" dur="1000" fill="hold"/>
                                        <p:tgtEl>
                                          <p:spTgt spid="24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9"/>
                                        </p:tgtEl>
                                        <p:attrNameLst>
                                          <p:attrName>style.visibility</p:attrName>
                                        </p:attrNameLst>
                                      </p:cBhvr>
                                      <p:to>
                                        <p:strVal val="visible"/>
                                      </p:to>
                                    </p:set>
                                    <p:animEffect transition="in" filter="fade">
                                      <p:cBhvr>
                                        <p:cTn id="112" dur="1000"/>
                                        <p:tgtEl>
                                          <p:spTgt spid="229"/>
                                        </p:tgtEl>
                                      </p:cBhvr>
                                    </p:animEffect>
                                    <p:anim calcmode="lin" valueType="num">
                                      <p:cBhvr>
                                        <p:cTn id="113" dur="1000" fill="hold"/>
                                        <p:tgtEl>
                                          <p:spTgt spid="229"/>
                                        </p:tgtEl>
                                        <p:attrNameLst>
                                          <p:attrName>ppt_x</p:attrName>
                                        </p:attrNameLst>
                                      </p:cBhvr>
                                      <p:tavLst>
                                        <p:tav tm="0">
                                          <p:val>
                                            <p:strVal val="#ppt_x"/>
                                          </p:val>
                                        </p:tav>
                                        <p:tav tm="100000">
                                          <p:val>
                                            <p:strVal val="#ppt_x"/>
                                          </p:val>
                                        </p:tav>
                                      </p:tavLst>
                                    </p:anim>
                                    <p:anim calcmode="lin" valueType="num">
                                      <p:cBhvr>
                                        <p:cTn id="114"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P spid="255" grpId="0" animBg="1"/>
      <p:bldP spid="256" grpId="0" animBg="1"/>
      <p:bldP spid="10" grpId="0" animBg="1"/>
      <p:bldP spid="14" grpId="0" animBg="1"/>
      <p:bldP spid="198" grpId="0"/>
      <p:bldP spid="199" grpId="0"/>
      <p:bldP spid="201" grpId="0" animBg="1"/>
      <p:bldP spid="2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活动背景介绍</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01</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77043" l="0" r="100000">
                        <a14:foregroundMark x1="51310" y1="25043" x2="75109" y2="67304"/>
                        <a14:foregroundMark x1="40393" y1="43478" x2="60917" y2="70087"/>
                        <a14:foregroundMark x1="59825" y1="22609" x2="38210" y2="68348"/>
                        <a14:foregroundMark x1="34934" y1="33739" x2="61354" y2="69739"/>
                        <a14:foregroundMark x1="47598" y1="30957" x2="68777" y2="77043"/>
                        <a14:foregroundMark x1="54148" y1="26087" x2="71616" y2="37217"/>
                        <a14:foregroundMark x1="61790" y1="36174" x2="73362" y2="45217"/>
                        <a14:foregroundMark x1="61354" y1="48348" x2="44541" y2="19826"/>
                        <a14:foregroundMark x1="39520" y1="50087" x2="28603" y2="27478"/>
                        <a14:foregroundMark x1="28166" y1="27130" x2="28166" y2="27130"/>
                        <a14:foregroundMark x1="32096" y1="48696" x2="54585" y2="74261"/>
                      </a14:backgroundRemoval>
                    </a14:imgEffect>
                  </a14:imgLayer>
                </a14:imgProps>
              </a:ext>
              <a:ext uri="{28A0092B-C50C-407E-A947-70E740481C1C}">
                <a14:useLocalDpi xmlns:a14="http://schemas.microsoft.com/office/drawing/2010/main" val="0"/>
              </a:ext>
            </a:extLst>
          </a:blip>
          <a:srcRect l="23366" t="14180" r="21838" b="24612"/>
          <a:stretch>
            <a:fillRect/>
          </a:stretch>
        </p:blipFill>
        <p:spPr>
          <a:xfrm>
            <a:off x="3943350" y="2247901"/>
            <a:ext cx="4781550" cy="3352800"/>
          </a:xfrm>
          <a:prstGeom prst="rect">
            <a:avLst/>
          </a:prstGeom>
        </p:spPr>
      </p:pic>
      <p:grpSp>
        <p:nvGrpSpPr>
          <p:cNvPr id="40" name="组合 39"/>
          <p:cNvGrpSpPr/>
          <p:nvPr/>
        </p:nvGrpSpPr>
        <p:grpSpPr>
          <a:xfrm>
            <a:off x="557400" y="290400"/>
            <a:ext cx="3602354" cy="807063"/>
            <a:chOff x="557400" y="290400"/>
            <a:chExt cx="3602354" cy="807063"/>
          </a:xfrm>
        </p:grpSpPr>
        <p:pic>
          <p:nvPicPr>
            <p:cNvPr id="41" name="图片 40"/>
            <p:cNvPicPr>
              <a:picLocks noChangeAspect="1"/>
            </p:cNvPicPr>
            <p:nvPr/>
          </p:nvPicPr>
          <p:blipFill>
            <a:blip r:embed="rId5" cstate="email"/>
            <a:stretch>
              <a:fillRect/>
            </a:stretch>
          </p:blipFill>
          <p:spPr>
            <a:xfrm>
              <a:off x="557400" y="290400"/>
              <a:ext cx="776400" cy="776400"/>
            </a:xfrm>
            <a:prstGeom prst="rect">
              <a:avLst/>
            </a:prstGeom>
          </p:spPr>
        </p:pic>
        <p:sp>
          <p:nvSpPr>
            <p:cNvPr id="42" name="文本框 4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143247" y="253677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9143247" y="428937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1" name="组合 50"/>
          <p:cNvGrpSpPr/>
          <p:nvPr/>
        </p:nvGrpSpPr>
        <p:grpSpPr>
          <a:xfrm>
            <a:off x="1218447" y="253677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3" name="文本框 5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82" name="组合 81"/>
          <p:cNvGrpSpPr/>
          <p:nvPr/>
        </p:nvGrpSpPr>
        <p:grpSpPr>
          <a:xfrm>
            <a:off x="1218447" y="4289373"/>
            <a:ext cx="2115035" cy="1154619"/>
            <a:chOff x="1478171" y="2225265"/>
            <a:chExt cx="2115035" cy="1154619"/>
          </a:xfrm>
        </p:grpSpPr>
        <p:sp>
          <p:nvSpPr>
            <p:cNvPr id="8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4" name="文本框 8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7"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p>
        </p:txBody>
      </p:sp>
      <p:sp>
        <p:nvSpPr>
          <p:cNvPr id="9"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p>
        </p:txBody>
      </p:sp>
      <p:sp>
        <p:nvSpPr>
          <p:cNvPr id="10"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p>
        </p:txBody>
      </p:sp>
      <p:sp>
        <p:nvSpPr>
          <p:cNvPr id="11"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pic>
        <p:nvPicPr>
          <p:cNvPr id="13" name="MH_Other_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557400" y="290400"/>
            <a:ext cx="3602354" cy="807063"/>
            <a:chOff x="557400" y="290400"/>
            <a:chExt cx="3602354" cy="807063"/>
          </a:xfrm>
        </p:grpSpPr>
        <p:pic>
          <p:nvPicPr>
            <p:cNvPr id="21" name="图片 20"/>
            <p:cNvPicPr>
              <a:picLocks noChangeAspect="1"/>
            </p:cNvPicPr>
            <p:nvPr/>
          </p:nvPicPr>
          <p:blipFill>
            <a:blip r:embed="rId7" cstate="email"/>
            <a:stretch>
              <a:fillRect/>
            </a:stretch>
          </p:blipFill>
          <p:spPr>
            <a:xfrm>
              <a:off x="557400" y="290400"/>
              <a:ext cx="776400" cy="776400"/>
            </a:xfrm>
            <a:prstGeom prst="rect">
              <a:avLst/>
            </a:prstGeom>
          </p:spPr>
        </p:pic>
        <p:sp>
          <p:nvSpPr>
            <p:cNvPr id="22"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143247" y="253677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9143247" y="42893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1218447" y="253677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1218447" y="428937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112577" y="2264227"/>
            <a:ext cx="4303163" cy="3302149"/>
            <a:chOff x="4893627" y="2911927"/>
            <a:chExt cx="4303163" cy="3302149"/>
          </a:xfrm>
        </p:grpSpPr>
        <p:grpSp>
          <p:nvGrpSpPr>
            <p:cNvPr id="12" name="组合 11"/>
            <p:cNvGrpSpPr/>
            <p:nvPr/>
          </p:nvGrpSpPr>
          <p:grpSpPr>
            <a:xfrm>
              <a:off x="4893627" y="2911927"/>
              <a:ext cx="4303163" cy="3302149"/>
              <a:chOff x="5166953" y="2594427"/>
              <a:chExt cx="4303163" cy="3302149"/>
            </a:xfrm>
          </p:grpSpPr>
          <p:sp>
            <p:nvSpPr>
              <p:cNvPr id="7" name="椭圆 6"/>
              <p:cNvSpPr/>
              <p:nvPr/>
            </p:nvSpPr>
            <p:spPr>
              <a:xfrm>
                <a:off x="5667461" y="2594427"/>
                <a:ext cx="3302149" cy="3302149"/>
              </a:xfrm>
              <a:prstGeom prst="ellipse">
                <a:avLst/>
              </a:prstGeom>
              <a:solidFill>
                <a:srgbClr val="EC7435">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8" name="椭圆 7"/>
              <p:cNvSpPr/>
              <p:nvPr/>
            </p:nvSpPr>
            <p:spPr>
              <a:xfrm>
                <a:off x="5812378" y="2739344"/>
                <a:ext cx="3012314" cy="3012314"/>
              </a:xfrm>
              <a:prstGeom prst="ellipse">
                <a:avLst/>
              </a:prstGeom>
              <a:solidFill>
                <a:schemeClr val="accent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5891552" y="3280487"/>
                <a:ext cx="3005599" cy="523220"/>
              </a:xfrm>
              <a:prstGeom prst="rect">
                <a:avLst/>
              </a:prstGeom>
              <a:noFill/>
            </p:spPr>
            <p:txBody>
              <a:bodyPr wrap="square" rtlCol="0">
                <a:spAutoFit/>
              </a:bodyPr>
              <a:lstStyle/>
              <a:p>
                <a:pPr algn="ctr"/>
                <a:r>
                  <a:rPr lang="en-US" altLang="zh-CN" sz="2800" dirty="0">
                    <a:solidFill>
                      <a:schemeClr val="bg1"/>
                    </a:solidFill>
                    <a:latin typeface="Showcard Gothic" panose="04020904020102020604" pitchFamily="82" charset="0"/>
                  </a:rPr>
                  <a:t>Halloween </a:t>
                </a:r>
                <a:endParaRPr lang="zh-CN" altLang="en-US" sz="2800" dirty="0">
                  <a:solidFill>
                    <a:schemeClr val="bg1"/>
                  </a:solidFill>
                  <a:latin typeface="Showcard Gothic" panose="04020904020102020604" pitchFamily="82" charset="0"/>
                </a:endParaRPr>
              </a:p>
            </p:txBody>
          </p:sp>
          <p:sp>
            <p:nvSpPr>
              <p:cNvPr id="10" name="文本框 9"/>
              <p:cNvSpPr txBox="1"/>
              <p:nvPr/>
            </p:nvSpPr>
            <p:spPr>
              <a:xfrm>
                <a:off x="5166953" y="3691500"/>
                <a:ext cx="4303163" cy="369332"/>
              </a:xfrm>
              <a:prstGeom prst="rect">
                <a:avLst/>
              </a:prstGeom>
              <a:noFill/>
            </p:spPr>
            <p:txBody>
              <a:bodyPr wrap="square" rtlCol="0">
                <a:spAutoFit/>
              </a:bodyPr>
              <a:lstStyle/>
              <a:p>
                <a:pPr algn="ctr"/>
                <a:r>
                  <a:rPr lang="en-US" altLang="zh-CN" dirty="0">
                    <a:solidFill>
                      <a:schemeClr val="bg1"/>
                    </a:solidFill>
                    <a:latin typeface="Showcard Gothic" panose="04020904020102020604" pitchFamily="82" charset="0"/>
                  </a:rPr>
                  <a:t>TRICK OR TREAT</a:t>
                </a:r>
                <a:endParaRPr lang="zh-CN" altLang="en-US" dirty="0">
                  <a:solidFill>
                    <a:schemeClr val="bg1"/>
                  </a:solidFill>
                  <a:latin typeface="Showcard Gothic" panose="04020904020102020604" pitchFamily="82" charset="0"/>
                </a:endParaRPr>
              </a:p>
            </p:txBody>
          </p:sp>
          <p:sp>
            <p:nvSpPr>
              <p:cNvPr id="11" name="等腰三角形 10"/>
              <p:cNvSpPr/>
              <p:nvPr/>
            </p:nvSpPr>
            <p:spPr>
              <a:xfrm rot="18983624">
                <a:off x="5712730" y="2608668"/>
                <a:ext cx="612576" cy="852114"/>
              </a:xfrm>
              <a:prstGeom prst="triangle">
                <a:avLst/>
              </a:prstGeom>
              <a:solidFill>
                <a:srgbClr val="FFD0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0" name="直接连接符 89"/>
            <p:cNvCxnSpPr/>
            <p:nvPr/>
          </p:nvCxnSpPr>
          <p:spPr>
            <a:xfrm>
              <a:off x="5718188" y="4452403"/>
              <a:ext cx="280567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5850027" y="4526302"/>
              <a:ext cx="2541996" cy="1015663"/>
            </a:xfrm>
            <a:prstGeom prst="rect">
              <a:avLst/>
            </a:prstGeom>
            <a:noFill/>
          </p:spPr>
          <p:txBody>
            <a:bodyPr wrap="square" rtlCol="0">
              <a:spAutoFit/>
            </a:bodyPr>
            <a:lstStyle/>
            <a:p>
              <a:r>
                <a:rPr lang="zh-CN" altLang="en-US" sz="2000" dirty="0">
                  <a:solidFill>
                    <a:schemeClr val="bg1"/>
                  </a:solidFill>
                </a:rPr>
                <a:t>点击输入简要文字内容，文字内容需概括精炼。</a:t>
              </a:r>
            </a:p>
          </p:txBody>
        </p:sp>
      </p:grpSp>
      <p:grpSp>
        <p:nvGrpSpPr>
          <p:cNvPr id="18" name="组合 17"/>
          <p:cNvGrpSpPr/>
          <p:nvPr/>
        </p:nvGrpSpPr>
        <p:grpSpPr>
          <a:xfrm>
            <a:off x="557400" y="290400"/>
            <a:ext cx="3602354" cy="807063"/>
            <a:chOff x="557400" y="290400"/>
            <a:chExt cx="3602354" cy="807063"/>
          </a:xfrm>
        </p:grpSpPr>
        <p:pic>
          <p:nvPicPr>
            <p:cNvPr id="19" name="图片 18"/>
            <p:cNvPicPr>
              <a:picLocks noChangeAspect="1"/>
            </p:cNvPicPr>
            <p:nvPr/>
          </p:nvPicPr>
          <p:blipFill>
            <a:blip r:embed="rId3" cstate="email"/>
            <a:stretch>
              <a:fillRect/>
            </a:stretch>
          </p:blipFill>
          <p:spPr>
            <a:xfrm>
              <a:off x="557400" y="290400"/>
              <a:ext cx="776400" cy="776400"/>
            </a:xfrm>
            <a:prstGeom prst="rect">
              <a:avLst/>
            </a:prstGeom>
          </p:spPr>
        </p:pic>
        <p:sp>
          <p:nvSpPr>
            <p:cNvPr id="20" name="文本框 19"/>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143247" y="2536773"/>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4" name="组合 23"/>
          <p:cNvGrpSpPr/>
          <p:nvPr/>
        </p:nvGrpSpPr>
        <p:grpSpPr>
          <a:xfrm>
            <a:off x="9143247" y="42893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137084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1370847" y="42893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09450" y="2001397"/>
            <a:ext cx="4855505" cy="3946792"/>
            <a:chOff x="1884286" y="688656"/>
            <a:chExt cx="5161004" cy="4195116"/>
          </a:xfrm>
        </p:grpSpPr>
        <p:sp>
          <p:nvSpPr>
            <p:cNvPr id="33" name="圆角矩形 18"/>
            <p:cNvSpPr/>
            <p:nvPr/>
          </p:nvSpPr>
          <p:spPr>
            <a:xfrm>
              <a:off x="3387594" y="4170320"/>
              <a:ext cx="718178" cy="71345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4" name="圆角矩形 18"/>
            <p:cNvSpPr/>
            <p:nvPr/>
          </p:nvSpPr>
          <p:spPr>
            <a:xfrm>
              <a:off x="4064518" y="1064835"/>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5" name="圆角矩形 18"/>
            <p:cNvSpPr/>
            <p:nvPr/>
          </p:nvSpPr>
          <p:spPr>
            <a:xfrm>
              <a:off x="3138983" y="1851824"/>
              <a:ext cx="1547926" cy="153773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6" name="圆角矩形 18"/>
            <p:cNvSpPr/>
            <p:nvPr/>
          </p:nvSpPr>
          <p:spPr>
            <a:xfrm>
              <a:off x="4841009" y="1504583"/>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7" name="圆角矩形 18"/>
            <p:cNvSpPr/>
            <p:nvPr/>
          </p:nvSpPr>
          <p:spPr>
            <a:xfrm>
              <a:off x="2449308" y="1504583"/>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8" name="圆角矩形 18"/>
            <p:cNvSpPr/>
            <p:nvPr/>
          </p:nvSpPr>
          <p:spPr>
            <a:xfrm>
              <a:off x="3735611" y="3144868"/>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9" name="圆角矩形 18"/>
            <p:cNvSpPr/>
            <p:nvPr/>
          </p:nvSpPr>
          <p:spPr>
            <a:xfrm>
              <a:off x="1884286" y="2685646"/>
              <a:ext cx="1251508" cy="124327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0" name="圆角矩形 18"/>
            <p:cNvSpPr/>
            <p:nvPr/>
          </p:nvSpPr>
          <p:spPr>
            <a:xfrm>
              <a:off x="4997974" y="2874536"/>
              <a:ext cx="686008" cy="68149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1" name="圆角矩形 18"/>
            <p:cNvSpPr/>
            <p:nvPr/>
          </p:nvSpPr>
          <p:spPr>
            <a:xfrm>
              <a:off x="6084111" y="1596981"/>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2" name="圆角矩形 18"/>
            <p:cNvSpPr/>
            <p:nvPr/>
          </p:nvSpPr>
          <p:spPr>
            <a:xfrm>
              <a:off x="5052513" y="688656"/>
              <a:ext cx="600456" cy="59650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3" name="圆角矩形 18"/>
            <p:cNvSpPr/>
            <p:nvPr/>
          </p:nvSpPr>
          <p:spPr>
            <a:xfrm>
              <a:off x="5833049" y="1137241"/>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4" name="圆角矩形 18"/>
            <p:cNvSpPr/>
            <p:nvPr/>
          </p:nvSpPr>
          <p:spPr>
            <a:xfrm>
              <a:off x="3309791" y="3627464"/>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5" name="圆角矩形 18"/>
            <p:cNvSpPr/>
            <p:nvPr/>
          </p:nvSpPr>
          <p:spPr>
            <a:xfrm>
              <a:off x="2527008" y="4086345"/>
              <a:ext cx="482344" cy="479170"/>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6" name="圆角矩形 18"/>
            <p:cNvSpPr/>
            <p:nvPr/>
          </p:nvSpPr>
          <p:spPr>
            <a:xfrm>
              <a:off x="4883335" y="4086344"/>
              <a:ext cx="552117" cy="54848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7" name="圆角矩形 18"/>
            <p:cNvSpPr/>
            <p:nvPr/>
          </p:nvSpPr>
          <p:spPr>
            <a:xfrm>
              <a:off x="3387594" y="735392"/>
              <a:ext cx="676924" cy="67246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8" name="矩形 47"/>
            <p:cNvSpPr/>
            <p:nvPr/>
          </p:nvSpPr>
          <p:spPr>
            <a:xfrm rot="2608427">
              <a:off x="3676247" y="2197158"/>
              <a:ext cx="1150430" cy="272686"/>
            </a:xfrm>
            <a:prstGeom prst="rect">
              <a:avLst/>
            </a:prstGeom>
          </p:spPr>
          <p:txBody>
            <a:bodyPr wrap="square">
              <a:spAutoFit/>
            </a:bodyPr>
            <a:lstStyle/>
            <a:p>
              <a:r>
                <a:rPr lang="en-US" altLang="zh-CN" sz="1065" b="1" dirty="0">
                  <a:solidFill>
                    <a:prstClr val="white"/>
                  </a:solidFill>
                  <a:cs typeface="+mn-ea"/>
                  <a:sym typeface="+mn-lt"/>
                </a:rPr>
                <a:t>1. Type here</a:t>
              </a:r>
              <a:endParaRPr lang="zh-CN" altLang="en-US" sz="1065" dirty="0">
                <a:solidFill>
                  <a:prstClr val="white"/>
                </a:solidFill>
                <a:cs typeface="+mn-ea"/>
                <a:sym typeface="+mn-lt"/>
              </a:endParaRPr>
            </a:p>
          </p:txBody>
        </p:sp>
        <p:sp>
          <p:nvSpPr>
            <p:cNvPr id="49" name="矩形 48"/>
            <p:cNvSpPr/>
            <p:nvPr/>
          </p:nvSpPr>
          <p:spPr>
            <a:xfrm rot="2537567">
              <a:off x="5155785" y="1765171"/>
              <a:ext cx="1150430" cy="250740"/>
            </a:xfrm>
            <a:prstGeom prst="rect">
              <a:avLst/>
            </a:prstGeom>
          </p:spPr>
          <p:txBody>
            <a:bodyPr wrap="square">
              <a:spAutoFit/>
            </a:bodyPr>
            <a:lstStyle/>
            <a:p>
              <a:r>
                <a:rPr lang="en-US" altLang="zh-CN" sz="935" b="1" dirty="0">
                  <a:solidFill>
                    <a:prstClr val="white"/>
                  </a:solidFill>
                  <a:cs typeface="+mn-ea"/>
                  <a:sym typeface="+mn-lt"/>
                </a:rPr>
                <a:t>2. Type here</a:t>
              </a:r>
              <a:endParaRPr lang="zh-CN" altLang="en-US" sz="935" dirty="0">
                <a:solidFill>
                  <a:prstClr val="white"/>
                </a:solidFill>
                <a:cs typeface="+mn-ea"/>
                <a:sym typeface="+mn-lt"/>
              </a:endParaRPr>
            </a:p>
          </p:txBody>
        </p:sp>
        <p:sp>
          <p:nvSpPr>
            <p:cNvPr id="50" name="矩形 49"/>
            <p:cNvSpPr/>
            <p:nvPr/>
          </p:nvSpPr>
          <p:spPr>
            <a:xfrm rot="2690542">
              <a:off x="4071438" y="3444985"/>
              <a:ext cx="1150430" cy="250740"/>
            </a:xfrm>
            <a:prstGeom prst="rect">
              <a:avLst/>
            </a:prstGeom>
          </p:spPr>
          <p:txBody>
            <a:bodyPr wrap="square">
              <a:spAutoFit/>
            </a:bodyPr>
            <a:lstStyle/>
            <a:p>
              <a:r>
                <a:rPr lang="en-US" altLang="zh-CN" sz="935" b="1" dirty="0">
                  <a:solidFill>
                    <a:prstClr val="white"/>
                  </a:solidFill>
                  <a:cs typeface="+mn-ea"/>
                  <a:sym typeface="+mn-lt"/>
                </a:rPr>
                <a:t>3. Type here</a:t>
              </a:r>
              <a:endParaRPr lang="zh-CN" altLang="en-US" sz="935" dirty="0">
                <a:solidFill>
                  <a:prstClr val="white"/>
                </a:solidFill>
                <a:cs typeface="+mn-ea"/>
                <a:sym typeface="+mn-lt"/>
              </a:endParaRPr>
            </a:p>
          </p:txBody>
        </p:sp>
        <p:sp>
          <p:nvSpPr>
            <p:cNvPr id="51" name="圆角矩形 18"/>
            <p:cNvSpPr/>
            <p:nvPr/>
          </p:nvSpPr>
          <p:spPr>
            <a:xfrm>
              <a:off x="5683982" y="2738237"/>
              <a:ext cx="1212241" cy="120426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grpSp>
      <p:grpSp>
        <p:nvGrpSpPr>
          <p:cNvPr id="52" name="组合 51"/>
          <p:cNvGrpSpPr/>
          <p:nvPr/>
        </p:nvGrpSpPr>
        <p:grpSpPr>
          <a:xfrm>
            <a:off x="557400" y="290400"/>
            <a:ext cx="3602354" cy="807063"/>
            <a:chOff x="557400" y="290400"/>
            <a:chExt cx="3602354" cy="807063"/>
          </a:xfrm>
        </p:grpSpPr>
        <p:pic>
          <p:nvPicPr>
            <p:cNvPr id="53" name="图片 52"/>
            <p:cNvPicPr>
              <a:picLocks noChangeAspect="1"/>
            </p:cNvPicPr>
            <p:nvPr/>
          </p:nvPicPr>
          <p:blipFill>
            <a:blip r:embed="rId3" cstate="email"/>
            <a:stretch>
              <a:fillRect/>
            </a:stretch>
          </p:blipFill>
          <p:spPr>
            <a:xfrm>
              <a:off x="557400" y="290400"/>
              <a:ext cx="776400" cy="776400"/>
            </a:xfrm>
            <a:prstGeom prst="rect">
              <a:avLst/>
            </a:prstGeom>
          </p:spPr>
        </p:pic>
        <p:sp>
          <p:nvSpPr>
            <p:cNvPr id="54" name="文本框 53"/>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7790697" y="253677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8" name="组合 57"/>
          <p:cNvGrpSpPr/>
          <p:nvPr/>
        </p:nvGrpSpPr>
        <p:grpSpPr>
          <a:xfrm>
            <a:off x="7790697" y="4289373"/>
            <a:ext cx="2115035" cy="1154619"/>
            <a:chOff x="1478171" y="2225265"/>
            <a:chExt cx="2115035" cy="1154619"/>
          </a:xfrm>
        </p:grpSpPr>
        <p:sp>
          <p:nvSpPr>
            <p:cNvPr id="5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0" name="文本框 5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20041" y="791232"/>
            <a:ext cx="5089723" cy="4904717"/>
            <a:chOff x="1320042" y="1400833"/>
            <a:chExt cx="4343790" cy="4185898"/>
          </a:xfrm>
        </p:grpSpPr>
        <p:sp>
          <p:nvSpPr>
            <p:cNvPr id="4"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4183163" y="4679857"/>
              <a:ext cx="1286139" cy="906874"/>
              <a:chOff x="4183163" y="4679857"/>
              <a:chExt cx="1286139" cy="906874"/>
            </a:xfrm>
          </p:grpSpPr>
          <p:sp>
            <p:nvSpPr>
              <p:cNvPr id="7"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5" name="组合 74"/>
            <p:cNvGrpSpPr/>
            <p:nvPr/>
          </p:nvGrpSpPr>
          <p:grpSpPr>
            <a:xfrm flipH="1">
              <a:off x="1320042" y="4679857"/>
              <a:ext cx="1286139" cy="906874"/>
              <a:chOff x="4183163" y="4679857"/>
              <a:chExt cx="1286139" cy="906874"/>
            </a:xfrm>
          </p:grpSpPr>
          <p:sp>
            <p:nvSpPr>
              <p:cNvPr id="76"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7056426" y="1846188"/>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活动受众分析</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pitchFamily="34" charset="-122"/>
                  <a:ea typeface="微软雅黑" panose="020B0503020204020204" pitchFamily="34" charset="-122"/>
                </a:rPr>
                <a:t>添加你的标题在此处</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pitchFamily="34" charset="-122"/>
                  <a:ea typeface="微软雅黑" panose="020B0503020204020204" pitchFamily="34" charset="-122"/>
                </a:rPr>
                <a:t>02</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61" y="226827"/>
            <a:ext cx="3877407" cy="2262062"/>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b="9111"/>
          <a:stretch>
            <a:fillRect/>
          </a:stretch>
        </p:blipFill>
        <p:spPr>
          <a:xfrm>
            <a:off x="590975" y="2408551"/>
            <a:ext cx="2219596" cy="444944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807" y="3680793"/>
            <a:ext cx="1747713" cy="3142677"/>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b="41344"/>
          <a:stretch>
            <a:fillRect/>
          </a:stretch>
        </p:blipFill>
        <p:spPr>
          <a:xfrm>
            <a:off x="-768532" y="4752810"/>
            <a:ext cx="13424263" cy="210519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648" y="1169601"/>
            <a:ext cx="1762125" cy="702942"/>
          </a:xfrm>
          <a:prstGeom prst="rect">
            <a:avLst/>
          </a:prstGeom>
        </p:spPr>
      </p:pic>
      <p:grpSp>
        <p:nvGrpSpPr>
          <p:cNvPr id="14" name="组合 13"/>
          <p:cNvGrpSpPr/>
          <p:nvPr/>
        </p:nvGrpSpPr>
        <p:grpSpPr>
          <a:xfrm>
            <a:off x="557400" y="290400"/>
            <a:ext cx="3602354" cy="807063"/>
            <a:chOff x="557400" y="290400"/>
            <a:chExt cx="3602354" cy="807063"/>
          </a:xfrm>
        </p:grpSpPr>
        <p:pic>
          <p:nvPicPr>
            <p:cNvPr id="15" name="图片 14"/>
            <p:cNvPicPr>
              <a:picLocks noChangeAspect="1"/>
            </p:cNvPicPr>
            <p:nvPr/>
          </p:nvPicPr>
          <p:blipFill>
            <a:blip r:embed="rId8" cstate="email"/>
            <a:stretch>
              <a:fillRect/>
            </a:stretch>
          </p:blipFill>
          <p:spPr>
            <a:xfrm>
              <a:off x="557400" y="290400"/>
              <a:ext cx="776400" cy="776400"/>
            </a:xfrm>
            <a:prstGeom prst="rect">
              <a:avLst/>
            </a:prstGeom>
          </p:spPr>
        </p:pic>
        <p:sp>
          <p:nvSpPr>
            <p:cNvPr id="16" name="文本框 15"/>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885447" y="2251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6266697" y="36797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5">
      <a:dk1>
        <a:sysClr val="windowText" lastClr="000000"/>
      </a:dk1>
      <a:lt1>
        <a:sysClr val="window" lastClr="FFFFFF"/>
      </a:lt1>
      <a:dk2>
        <a:srgbClr val="44546A"/>
      </a:dk2>
      <a:lt2>
        <a:srgbClr val="E7E6E6"/>
      </a:lt2>
      <a:accent1>
        <a:srgbClr val="3B3838"/>
      </a:accent1>
      <a:accent2>
        <a:srgbClr val="F4EA35"/>
      </a:accent2>
      <a:accent3>
        <a:srgbClr val="F4EA35"/>
      </a:accent3>
      <a:accent4>
        <a:srgbClr val="F4EA35"/>
      </a:accent4>
      <a:accent5>
        <a:srgbClr val="F4EA35"/>
      </a:accent5>
      <a:accent6>
        <a:srgbClr val="F4EA35"/>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1773</Words>
  <Application>Microsoft Office PowerPoint</Application>
  <PresentationFormat>宽屏</PresentationFormat>
  <Paragraphs>223</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Myriad Pro</vt:lpstr>
      <vt:lpstr>等线</vt:lpstr>
      <vt:lpstr>等线 Light</vt:lpstr>
      <vt:lpstr>时尚中黑简体</vt:lpstr>
      <vt:lpstr>宋体</vt:lpstr>
      <vt:lpstr>微软雅黑</vt:lpstr>
      <vt:lpstr>Agency FB</vt:lpstr>
      <vt:lpstr>Arial</vt:lpstr>
      <vt:lpstr>Calibri</vt:lpstr>
      <vt:lpstr>Showcard Gothic</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2021-07-23T01:31:09Z</dcterms:created>
  <dcterms:modified xsi:type="dcterms:W3CDTF">2023-01-10T09:41:20Z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0D3C2DDCAE474359B461655CB4CA149B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