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78" r:id="rId3"/>
    <p:sldId id="788" r:id="rId4"/>
    <p:sldId id="413" r:id="rId5"/>
    <p:sldId id="410" r:id="rId6"/>
    <p:sldId id="717" r:id="rId7"/>
    <p:sldId id="752" r:id="rId8"/>
    <p:sldId id="753" r:id="rId9"/>
    <p:sldId id="312" r:id="rId10"/>
    <p:sldId id="633" r:id="rId11"/>
    <p:sldId id="634" r:id="rId12"/>
    <p:sldId id="635" r:id="rId13"/>
    <p:sldId id="636" r:id="rId14"/>
    <p:sldId id="637" r:id="rId15"/>
    <p:sldId id="638" r:id="rId16"/>
    <p:sldId id="639" r:id="rId17"/>
    <p:sldId id="719" r:id="rId18"/>
    <p:sldId id="841" r:id="rId19"/>
    <p:sldId id="844" r:id="rId20"/>
    <p:sldId id="847" r:id="rId21"/>
    <p:sldId id="848" r:id="rId22"/>
    <p:sldId id="851" r:id="rId23"/>
    <p:sldId id="833" r:id="rId24"/>
    <p:sldId id="657" r:id="rId25"/>
    <p:sldId id="319" r:id="rId26"/>
    <p:sldId id="258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胡晓波真帅体" panose="02010600030101010101" charset="-122"/>
      <p:regular r:id="rId34"/>
    </p:embeddedFont>
    <p:embeddedFont>
      <p:font typeface="黑体" panose="02010609060101010101" pitchFamily="49" charset="-122"/>
      <p:regular r:id="rId35"/>
    </p:embeddedFont>
    <p:embeddedFont>
      <p:font typeface="楷体" panose="02010609060101010101" pitchFamily="49" charset="-122"/>
      <p:regular r:id="rId36"/>
    </p:embeddedFont>
    <p:embeddedFont>
      <p:font typeface="等线" panose="02010600030101010101" pitchFamily="2" charset="-122"/>
      <p:regular r:id="rId37"/>
      <p:bold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2AA223-6210-4027-9FFF-2F9B36506659}" type="datetimeFigureOut">
              <a:rPr lang="zh-CN" altLang="en-US" smtClean="0"/>
              <a:t>2023-01-13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A979CA7C-7F23-49B5-8E51-7CB7C96B130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0"/>
          <p:cNvSpPr/>
          <p:nvPr userDrawn="1"/>
        </p:nvSpPr>
        <p:spPr>
          <a:xfrm rot="18900000" flipH="1">
            <a:off x="145629" y="180026"/>
            <a:ext cx="544522" cy="637450"/>
          </a:xfrm>
          <a:custGeom>
            <a:avLst/>
            <a:gdLst>
              <a:gd name="connsiteX0" fmla="*/ 0 w 666750"/>
              <a:gd name="connsiteY0" fmla="*/ 333375 h 666750"/>
              <a:gd name="connsiteX1" fmla="*/ 333375 w 666750"/>
              <a:gd name="connsiteY1" fmla="*/ 0 h 666750"/>
              <a:gd name="connsiteX2" fmla="*/ 666750 w 666750"/>
              <a:gd name="connsiteY2" fmla="*/ 333375 h 666750"/>
              <a:gd name="connsiteX3" fmla="*/ 333375 w 666750"/>
              <a:gd name="connsiteY3" fmla="*/ 666750 h 666750"/>
              <a:gd name="connsiteX4" fmla="*/ 0 w 666750"/>
              <a:gd name="connsiteY4" fmla="*/ 333375 h 666750"/>
              <a:gd name="connsiteX0-1" fmla="*/ 0 w 542925"/>
              <a:gd name="connsiteY0-2" fmla="*/ 352473 h 666853"/>
              <a:gd name="connsiteX1-3" fmla="*/ 209550 w 542925"/>
              <a:gd name="connsiteY1-4" fmla="*/ 48 h 666853"/>
              <a:gd name="connsiteX2-5" fmla="*/ 542925 w 542925"/>
              <a:gd name="connsiteY2-6" fmla="*/ 333423 h 666853"/>
              <a:gd name="connsiteX3-7" fmla="*/ 209550 w 542925"/>
              <a:gd name="connsiteY3-8" fmla="*/ 666798 h 666853"/>
              <a:gd name="connsiteX4-9" fmla="*/ 0 w 542925"/>
              <a:gd name="connsiteY4-10" fmla="*/ 352473 h 666853"/>
              <a:gd name="connsiteX0-11" fmla="*/ 15 w 542940"/>
              <a:gd name="connsiteY0-12" fmla="*/ 276320 h 590679"/>
              <a:gd name="connsiteX1-13" fmla="*/ 219090 w 542940"/>
              <a:gd name="connsiteY1-14" fmla="*/ 95 h 590679"/>
              <a:gd name="connsiteX2-15" fmla="*/ 542940 w 542940"/>
              <a:gd name="connsiteY2-16" fmla="*/ 257270 h 590679"/>
              <a:gd name="connsiteX3-17" fmla="*/ 209565 w 542940"/>
              <a:gd name="connsiteY3-18" fmla="*/ 590645 h 590679"/>
              <a:gd name="connsiteX4-19" fmla="*/ 15 w 542940"/>
              <a:gd name="connsiteY4-20" fmla="*/ 276320 h 590679"/>
              <a:gd name="connsiteX0-21" fmla="*/ 331 w 543256"/>
              <a:gd name="connsiteY0-22" fmla="*/ 276320 h 524015"/>
              <a:gd name="connsiteX1-23" fmla="*/ 219406 w 543256"/>
              <a:gd name="connsiteY1-24" fmla="*/ 95 h 524015"/>
              <a:gd name="connsiteX2-25" fmla="*/ 543256 w 543256"/>
              <a:gd name="connsiteY2-26" fmla="*/ 257270 h 524015"/>
              <a:gd name="connsiteX3-27" fmla="*/ 267031 w 543256"/>
              <a:gd name="connsiteY3-28" fmla="*/ 523970 h 524015"/>
              <a:gd name="connsiteX4-29" fmla="*/ 331 w 543256"/>
              <a:gd name="connsiteY4-30" fmla="*/ 276320 h 524015"/>
              <a:gd name="connsiteX0-31" fmla="*/ 738 w 448413"/>
              <a:gd name="connsiteY0-32" fmla="*/ 266725 h 523910"/>
              <a:gd name="connsiteX1-33" fmla="*/ 124563 w 448413"/>
              <a:gd name="connsiteY1-34" fmla="*/ 25 h 523910"/>
              <a:gd name="connsiteX2-35" fmla="*/ 448413 w 448413"/>
              <a:gd name="connsiteY2-36" fmla="*/ 257200 h 523910"/>
              <a:gd name="connsiteX3-37" fmla="*/ 172188 w 448413"/>
              <a:gd name="connsiteY3-38" fmla="*/ 523900 h 523910"/>
              <a:gd name="connsiteX4-39" fmla="*/ 738 w 448413"/>
              <a:gd name="connsiteY4-40" fmla="*/ 266725 h 523910"/>
              <a:gd name="connsiteX0-41" fmla="*/ 2893 w 450568"/>
              <a:gd name="connsiteY0-42" fmla="*/ 354755 h 611941"/>
              <a:gd name="connsiteX1-43" fmla="*/ 312588 w 450568"/>
              <a:gd name="connsiteY1-44" fmla="*/ 11 h 611941"/>
              <a:gd name="connsiteX2-45" fmla="*/ 450568 w 450568"/>
              <a:gd name="connsiteY2-46" fmla="*/ 345230 h 611941"/>
              <a:gd name="connsiteX3-47" fmla="*/ 174343 w 450568"/>
              <a:gd name="connsiteY3-48" fmla="*/ 611930 h 611941"/>
              <a:gd name="connsiteX4-49" fmla="*/ 2893 w 450568"/>
              <a:gd name="connsiteY4-50" fmla="*/ 354755 h 611941"/>
              <a:gd name="connsiteX0-51" fmla="*/ 470 w 448145"/>
              <a:gd name="connsiteY0-52" fmla="*/ 354755 h 611941"/>
              <a:gd name="connsiteX1-53" fmla="*/ 222121 w 448145"/>
              <a:gd name="connsiteY1-54" fmla="*/ 11 h 611941"/>
              <a:gd name="connsiteX2-55" fmla="*/ 448145 w 448145"/>
              <a:gd name="connsiteY2-56" fmla="*/ 345230 h 611941"/>
              <a:gd name="connsiteX3-57" fmla="*/ 171920 w 448145"/>
              <a:gd name="connsiteY3-58" fmla="*/ 611930 h 611941"/>
              <a:gd name="connsiteX4-59" fmla="*/ 470 w 448145"/>
              <a:gd name="connsiteY4-60" fmla="*/ 354755 h 611941"/>
              <a:gd name="connsiteX0-61" fmla="*/ 277 w 540888"/>
              <a:gd name="connsiteY0-62" fmla="*/ 272181 h 613566"/>
              <a:gd name="connsiteX1-63" fmla="*/ 314864 w 540888"/>
              <a:gd name="connsiteY1-64" fmla="*/ 590 h 613566"/>
              <a:gd name="connsiteX2-65" fmla="*/ 540888 w 540888"/>
              <a:gd name="connsiteY2-66" fmla="*/ 345809 h 613566"/>
              <a:gd name="connsiteX3-67" fmla="*/ 264663 w 540888"/>
              <a:gd name="connsiteY3-68" fmla="*/ 612509 h 613566"/>
              <a:gd name="connsiteX4-69" fmla="*/ 277 w 540888"/>
              <a:gd name="connsiteY4-70" fmla="*/ 272181 h 613566"/>
              <a:gd name="connsiteX0-71" fmla="*/ 701 w 541312"/>
              <a:gd name="connsiteY0-72" fmla="*/ 272181 h 633691"/>
              <a:gd name="connsiteX1-73" fmla="*/ 315288 w 541312"/>
              <a:gd name="connsiteY1-74" fmla="*/ 590 h 633691"/>
              <a:gd name="connsiteX2-75" fmla="*/ 541312 w 541312"/>
              <a:gd name="connsiteY2-76" fmla="*/ 345809 h 633691"/>
              <a:gd name="connsiteX3-77" fmla="*/ 265087 w 541312"/>
              <a:gd name="connsiteY3-78" fmla="*/ 612509 h 633691"/>
              <a:gd name="connsiteX4-79" fmla="*/ 701 w 541312"/>
              <a:gd name="connsiteY4-80" fmla="*/ 272181 h 6336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1312" h="633691">
                <a:moveTo>
                  <a:pt x="701" y="272181"/>
                </a:moveTo>
                <a:cubicBezTo>
                  <a:pt x="9068" y="170195"/>
                  <a:pt x="225186" y="-11681"/>
                  <a:pt x="315288" y="590"/>
                </a:cubicBezTo>
                <a:cubicBezTo>
                  <a:pt x="405390" y="12861"/>
                  <a:pt x="541312" y="161691"/>
                  <a:pt x="541312" y="345809"/>
                </a:cubicBezTo>
                <a:cubicBezTo>
                  <a:pt x="541312" y="529927"/>
                  <a:pt x="472581" y="693259"/>
                  <a:pt x="265087" y="612509"/>
                </a:cubicBezTo>
                <a:cubicBezTo>
                  <a:pt x="57593" y="531759"/>
                  <a:pt x="-7666" y="374167"/>
                  <a:pt x="701" y="272181"/>
                </a:cubicBez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798073" y="359918"/>
            <a:ext cx="1973407" cy="556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A74F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../media/media3.mp4"/><Relationship Id="rId2" Type="http://schemas.microsoft.com/office/2007/relationships/media" Target="../media/media3.mp4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1418180" y="0"/>
            <a:ext cx="7514180" cy="8030257"/>
            <a:chOff x="-1418180" y="0"/>
            <a:chExt cx="7514180" cy="8030257"/>
          </a:xfrm>
        </p:grpSpPr>
        <p:sp>
          <p:nvSpPr>
            <p:cNvPr id="7" name="任意多边形: 形状 6"/>
            <p:cNvSpPr/>
            <p:nvPr/>
          </p:nvSpPr>
          <p:spPr>
            <a:xfrm rot="8193747" flipH="1">
              <a:off x="-693959" y="225297"/>
              <a:ext cx="6181022" cy="7804960"/>
            </a:xfrm>
            <a:custGeom>
              <a:avLst/>
              <a:gdLst>
                <a:gd name="connsiteX0" fmla="*/ 430124 w 3887703"/>
                <a:gd name="connsiteY0" fmla="*/ 408099 h 4190779"/>
                <a:gd name="connsiteX1" fmla="*/ 2020799 w 3887703"/>
                <a:gd name="connsiteY1" fmla="*/ 8049 h 4190779"/>
                <a:gd name="connsiteX2" fmla="*/ 3763874 w 3887703"/>
                <a:gd name="connsiteY2" fmla="*/ 284274 h 4190779"/>
                <a:gd name="connsiteX3" fmla="*/ 3449549 w 3887703"/>
                <a:gd name="connsiteY3" fmla="*/ 1808274 h 4190779"/>
                <a:gd name="connsiteX4" fmla="*/ 3887699 w 3887703"/>
                <a:gd name="connsiteY4" fmla="*/ 3246549 h 4190779"/>
                <a:gd name="connsiteX5" fmla="*/ 3440024 w 3887703"/>
                <a:gd name="connsiteY5" fmla="*/ 3960924 h 4190779"/>
                <a:gd name="connsiteX6" fmla="*/ 1982699 w 3887703"/>
                <a:gd name="connsiteY6" fmla="*/ 4189524 h 4190779"/>
                <a:gd name="connsiteX7" fmla="*/ 325349 w 3887703"/>
                <a:gd name="connsiteY7" fmla="*/ 3884724 h 4190779"/>
                <a:gd name="connsiteX8" fmla="*/ 515849 w 3887703"/>
                <a:gd name="connsiteY8" fmla="*/ 2036874 h 4190779"/>
                <a:gd name="connsiteX9" fmla="*/ 1499 w 3887703"/>
                <a:gd name="connsiteY9" fmla="*/ 712899 h 4190779"/>
                <a:gd name="connsiteX10" fmla="*/ 430124 w 3887703"/>
                <a:gd name="connsiteY10" fmla="*/ 408099 h 4190779"/>
                <a:gd name="connsiteX0-1" fmla="*/ 350797 w 3894101"/>
                <a:gd name="connsiteY0-2" fmla="*/ 337132 h 4186487"/>
                <a:gd name="connsiteX1-3" fmla="*/ 2027197 w 3894101"/>
                <a:gd name="connsiteY1-4" fmla="*/ 3757 h 4186487"/>
                <a:gd name="connsiteX2-5" fmla="*/ 3770272 w 3894101"/>
                <a:gd name="connsiteY2-6" fmla="*/ 279982 h 4186487"/>
                <a:gd name="connsiteX3-7" fmla="*/ 3455947 w 3894101"/>
                <a:gd name="connsiteY3-8" fmla="*/ 1803982 h 4186487"/>
                <a:gd name="connsiteX4-9" fmla="*/ 3894097 w 3894101"/>
                <a:gd name="connsiteY4-10" fmla="*/ 3242257 h 4186487"/>
                <a:gd name="connsiteX5-11" fmla="*/ 3446422 w 3894101"/>
                <a:gd name="connsiteY5-12" fmla="*/ 3956632 h 4186487"/>
                <a:gd name="connsiteX6-13" fmla="*/ 1989097 w 3894101"/>
                <a:gd name="connsiteY6-14" fmla="*/ 4185232 h 4186487"/>
                <a:gd name="connsiteX7-15" fmla="*/ 331747 w 3894101"/>
                <a:gd name="connsiteY7-16" fmla="*/ 3880432 h 4186487"/>
                <a:gd name="connsiteX8-17" fmla="*/ 522247 w 3894101"/>
                <a:gd name="connsiteY8-18" fmla="*/ 2032582 h 4186487"/>
                <a:gd name="connsiteX9-19" fmla="*/ 7897 w 3894101"/>
                <a:gd name="connsiteY9-20" fmla="*/ 708607 h 4186487"/>
                <a:gd name="connsiteX10-21" fmla="*/ 350797 w 3894101"/>
                <a:gd name="connsiteY10-22" fmla="*/ 337132 h 4186487"/>
                <a:gd name="connsiteX0-23" fmla="*/ 434829 w 3978133"/>
                <a:gd name="connsiteY0-24" fmla="*/ 337132 h 4186487"/>
                <a:gd name="connsiteX1-25" fmla="*/ 2111229 w 3978133"/>
                <a:gd name="connsiteY1-26" fmla="*/ 3757 h 4186487"/>
                <a:gd name="connsiteX2-27" fmla="*/ 3854304 w 3978133"/>
                <a:gd name="connsiteY2-28" fmla="*/ 279982 h 4186487"/>
                <a:gd name="connsiteX3-29" fmla="*/ 3539979 w 3978133"/>
                <a:gd name="connsiteY3-30" fmla="*/ 1803982 h 4186487"/>
                <a:gd name="connsiteX4-31" fmla="*/ 3978129 w 3978133"/>
                <a:gd name="connsiteY4-32" fmla="*/ 3242257 h 4186487"/>
                <a:gd name="connsiteX5-33" fmla="*/ 3530454 w 3978133"/>
                <a:gd name="connsiteY5-34" fmla="*/ 3956632 h 4186487"/>
                <a:gd name="connsiteX6-35" fmla="*/ 2073129 w 3978133"/>
                <a:gd name="connsiteY6-36" fmla="*/ 4185232 h 4186487"/>
                <a:gd name="connsiteX7-37" fmla="*/ 415779 w 3978133"/>
                <a:gd name="connsiteY7-38" fmla="*/ 3880432 h 4186487"/>
                <a:gd name="connsiteX8-39" fmla="*/ 606279 w 3978133"/>
                <a:gd name="connsiteY8-40" fmla="*/ 2032582 h 4186487"/>
                <a:gd name="connsiteX9-41" fmla="*/ 4372 w 3978133"/>
                <a:gd name="connsiteY9-42" fmla="*/ 688402 h 4186487"/>
                <a:gd name="connsiteX10-43" fmla="*/ 434829 w 3978133"/>
                <a:gd name="connsiteY10-44" fmla="*/ 337132 h 4186487"/>
                <a:gd name="connsiteX0-45" fmla="*/ 336075 w 3993877"/>
                <a:gd name="connsiteY0-46" fmla="*/ 219438 h 4183291"/>
                <a:gd name="connsiteX1-47" fmla="*/ 2126973 w 3993877"/>
                <a:gd name="connsiteY1-48" fmla="*/ 561 h 4183291"/>
                <a:gd name="connsiteX2-49" fmla="*/ 3870048 w 3993877"/>
                <a:gd name="connsiteY2-50" fmla="*/ 276786 h 4183291"/>
                <a:gd name="connsiteX3-51" fmla="*/ 3555723 w 3993877"/>
                <a:gd name="connsiteY3-52" fmla="*/ 1800786 h 4183291"/>
                <a:gd name="connsiteX4-53" fmla="*/ 3993873 w 3993877"/>
                <a:gd name="connsiteY4-54" fmla="*/ 3239061 h 4183291"/>
                <a:gd name="connsiteX5-55" fmla="*/ 3546198 w 3993877"/>
                <a:gd name="connsiteY5-56" fmla="*/ 3953436 h 4183291"/>
                <a:gd name="connsiteX6-57" fmla="*/ 2088873 w 3993877"/>
                <a:gd name="connsiteY6-58" fmla="*/ 4182036 h 4183291"/>
                <a:gd name="connsiteX7-59" fmla="*/ 431523 w 3993877"/>
                <a:gd name="connsiteY7-60" fmla="*/ 3877236 h 4183291"/>
                <a:gd name="connsiteX8-61" fmla="*/ 622023 w 3993877"/>
                <a:gd name="connsiteY8-62" fmla="*/ 2029386 h 4183291"/>
                <a:gd name="connsiteX9-63" fmla="*/ 20116 w 3993877"/>
                <a:gd name="connsiteY9-64" fmla="*/ 685206 h 4183291"/>
                <a:gd name="connsiteX10-65" fmla="*/ 336075 w 3993877"/>
                <a:gd name="connsiteY10-66" fmla="*/ 219438 h 4183291"/>
                <a:gd name="connsiteX0-67" fmla="*/ 341414 w 3999216"/>
                <a:gd name="connsiteY0-68" fmla="*/ 671506 h 4635359"/>
                <a:gd name="connsiteX1-69" fmla="*/ 2331848 w 3999216"/>
                <a:gd name="connsiteY1-70" fmla="*/ 137 h 4635359"/>
                <a:gd name="connsiteX2-71" fmla="*/ 3875387 w 3999216"/>
                <a:gd name="connsiteY2-72" fmla="*/ 728854 h 4635359"/>
                <a:gd name="connsiteX3-73" fmla="*/ 3561062 w 3999216"/>
                <a:gd name="connsiteY3-74" fmla="*/ 2252854 h 4635359"/>
                <a:gd name="connsiteX4-75" fmla="*/ 3999212 w 3999216"/>
                <a:gd name="connsiteY4-76" fmla="*/ 3691129 h 4635359"/>
                <a:gd name="connsiteX5-77" fmla="*/ 3551537 w 3999216"/>
                <a:gd name="connsiteY5-78" fmla="*/ 4405504 h 4635359"/>
                <a:gd name="connsiteX6-79" fmla="*/ 2094212 w 3999216"/>
                <a:gd name="connsiteY6-80" fmla="*/ 4634104 h 4635359"/>
                <a:gd name="connsiteX7-81" fmla="*/ 436862 w 3999216"/>
                <a:gd name="connsiteY7-82" fmla="*/ 4329304 h 4635359"/>
                <a:gd name="connsiteX8-83" fmla="*/ 627362 w 3999216"/>
                <a:gd name="connsiteY8-84" fmla="*/ 2481454 h 4635359"/>
                <a:gd name="connsiteX9-85" fmla="*/ 25455 w 3999216"/>
                <a:gd name="connsiteY9-86" fmla="*/ 1137274 h 4635359"/>
                <a:gd name="connsiteX10-87" fmla="*/ 341414 w 3999216"/>
                <a:gd name="connsiteY10-88" fmla="*/ 671506 h 4635359"/>
                <a:gd name="connsiteX0-89" fmla="*/ 341414 w 3999216"/>
                <a:gd name="connsiteY0-90" fmla="*/ 671506 h 4922650"/>
                <a:gd name="connsiteX1-91" fmla="*/ 2331848 w 3999216"/>
                <a:gd name="connsiteY1-92" fmla="*/ 137 h 4922650"/>
                <a:gd name="connsiteX2-93" fmla="*/ 3875387 w 3999216"/>
                <a:gd name="connsiteY2-94" fmla="*/ 728854 h 4922650"/>
                <a:gd name="connsiteX3-95" fmla="*/ 3561062 w 3999216"/>
                <a:gd name="connsiteY3-96" fmla="*/ 2252854 h 4922650"/>
                <a:gd name="connsiteX4-97" fmla="*/ 3999212 w 3999216"/>
                <a:gd name="connsiteY4-98" fmla="*/ 3691129 h 4922650"/>
                <a:gd name="connsiteX5-99" fmla="*/ 3551537 w 3999216"/>
                <a:gd name="connsiteY5-100" fmla="*/ 4405504 h 4922650"/>
                <a:gd name="connsiteX6-101" fmla="*/ 2073601 w 3999216"/>
                <a:gd name="connsiteY6-102" fmla="*/ 4922288 h 4922650"/>
                <a:gd name="connsiteX7-103" fmla="*/ 436862 w 3999216"/>
                <a:gd name="connsiteY7-104" fmla="*/ 4329304 h 4922650"/>
                <a:gd name="connsiteX8-105" fmla="*/ 627362 w 3999216"/>
                <a:gd name="connsiteY8-106" fmla="*/ 2481454 h 4922650"/>
                <a:gd name="connsiteX9-107" fmla="*/ 25455 w 3999216"/>
                <a:gd name="connsiteY9-108" fmla="*/ 1137274 h 4922650"/>
                <a:gd name="connsiteX10-109" fmla="*/ 341414 w 3999216"/>
                <a:gd name="connsiteY10-110" fmla="*/ 671506 h 4922650"/>
                <a:gd name="connsiteX0-111" fmla="*/ 341414 w 3999216"/>
                <a:gd name="connsiteY0-112" fmla="*/ 671506 h 4923453"/>
                <a:gd name="connsiteX1-113" fmla="*/ 2331848 w 3999216"/>
                <a:gd name="connsiteY1-114" fmla="*/ 137 h 4923453"/>
                <a:gd name="connsiteX2-115" fmla="*/ 3875387 w 3999216"/>
                <a:gd name="connsiteY2-116" fmla="*/ 728854 h 4923453"/>
                <a:gd name="connsiteX3-117" fmla="*/ 3561062 w 3999216"/>
                <a:gd name="connsiteY3-118" fmla="*/ 2252854 h 4923453"/>
                <a:gd name="connsiteX4-119" fmla="*/ 3999212 w 3999216"/>
                <a:gd name="connsiteY4-120" fmla="*/ 3691129 h 4923453"/>
                <a:gd name="connsiteX5-121" fmla="*/ 3551537 w 3999216"/>
                <a:gd name="connsiteY5-122" fmla="*/ 4405504 h 4923453"/>
                <a:gd name="connsiteX6-123" fmla="*/ 2073601 w 3999216"/>
                <a:gd name="connsiteY6-124" fmla="*/ 4922288 h 4923453"/>
                <a:gd name="connsiteX7-125" fmla="*/ 277601 w 3999216"/>
                <a:gd name="connsiteY7-126" fmla="*/ 4264948 h 4923453"/>
                <a:gd name="connsiteX8-127" fmla="*/ 627362 w 3999216"/>
                <a:gd name="connsiteY8-128" fmla="*/ 2481454 h 4923453"/>
                <a:gd name="connsiteX9-129" fmla="*/ 25455 w 3999216"/>
                <a:gd name="connsiteY9-130" fmla="*/ 1137274 h 4923453"/>
                <a:gd name="connsiteX10-131" fmla="*/ 341414 w 3999216"/>
                <a:gd name="connsiteY10-132" fmla="*/ 671506 h 4923453"/>
                <a:gd name="connsiteX0-133" fmla="*/ 399555 w 4057357"/>
                <a:gd name="connsiteY0-134" fmla="*/ 671506 h 4923453"/>
                <a:gd name="connsiteX1-135" fmla="*/ 2389989 w 4057357"/>
                <a:gd name="connsiteY1-136" fmla="*/ 137 h 4923453"/>
                <a:gd name="connsiteX2-137" fmla="*/ 3933528 w 4057357"/>
                <a:gd name="connsiteY2-138" fmla="*/ 728854 h 4923453"/>
                <a:gd name="connsiteX3-139" fmla="*/ 3619203 w 4057357"/>
                <a:gd name="connsiteY3-140" fmla="*/ 2252854 h 4923453"/>
                <a:gd name="connsiteX4-141" fmla="*/ 4057353 w 4057357"/>
                <a:gd name="connsiteY4-142" fmla="*/ 3691129 h 4923453"/>
                <a:gd name="connsiteX5-143" fmla="*/ 3609678 w 4057357"/>
                <a:gd name="connsiteY5-144" fmla="*/ 4405504 h 4923453"/>
                <a:gd name="connsiteX6-145" fmla="*/ 2131742 w 4057357"/>
                <a:gd name="connsiteY6-146" fmla="*/ 4922288 h 4923453"/>
                <a:gd name="connsiteX7-147" fmla="*/ 335742 w 4057357"/>
                <a:gd name="connsiteY7-148" fmla="*/ 4264948 h 4923453"/>
                <a:gd name="connsiteX8-149" fmla="*/ 1475393 w 4057357"/>
                <a:gd name="connsiteY8-150" fmla="*/ 3494645 h 4923453"/>
                <a:gd name="connsiteX9-151" fmla="*/ 83596 w 4057357"/>
                <a:gd name="connsiteY9-152" fmla="*/ 1137274 h 4923453"/>
                <a:gd name="connsiteX10-153" fmla="*/ 399555 w 4057357"/>
                <a:gd name="connsiteY10-154" fmla="*/ 671506 h 4923453"/>
                <a:gd name="connsiteX0-155" fmla="*/ 359792 w 4017594"/>
                <a:gd name="connsiteY0-156" fmla="*/ 671506 h 4923453"/>
                <a:gd name="connsiteX1-157" fmla="*/ 2350226 w 4017594"/>
                <a:gd name="connsiteY1-158" fmla="*/ 137 h 4923453"/>
                <a:gd name="connsiteX2-159" fmla="*/ 3893765 w 4017594"/>
                <a:gd name="connsiteY2-160" fmla="*/ 728854 h 4923453"/>
                <a:gd name="connsiteX3-161" fmla="*/ 3579440 w 4017594"/>
                <a:gd name="connsiteY3-162" fmla="*/ 2252854 h 4923453"/>
                <a:gd name="connsiteX4-163" fmla="*/ 4017590 w 4017594"/>
                <a:gd name="connsiteY4-164" fmla="*/ 3691129 h 4923453"/>
                <a:gd name="connsiteX5-165" fmla="*/ 3569915 w 4017594"/>
                <a:gd name="connsiteY5-166" fmla="*/ 4405504 h 4923453"/>
                <a:gd name="connsiteX6-167" fmla="*/ 2091979 w 4017594"/>
                <a:gd name="connsiteY6-168" fmla="*/ 4922288 h 4923453"/>
                <a:gd name="connsiteX7-169" fmla="*/ 295979 w 4017594"/>
                <a:gd name="connsiteY7-170" fmla="*/ 4264948 h 4923453"/>
                <a:gd name="connsiteX8-171" fmla="*/ 896225 w 4017594"/>
                <a:gd name="connsiteY8-172" fmla="*/ 3144892 h 4923453"/>
                <a:gd name="connsiteX9-173" fmla="*/ 43833 w 4017594"/>
                <a:gd name="connsiteY9-174" fmla="*/ 1137274 h 4923453"/>
                <a:gd name="connsiteX10-175" fmla="*/ 359792 w 4017594"/>
                <a:gd name="connsiteY10-176" fmla="*/ 671506 h 4923453"/>
                <a:gd name="connsiteX0-177" fmla="*/ 359792 w 4017594"/>
                <a:gd name="connsiteY0-178" fmla="*/ 671506 h 4958456"/>
                <a:gd name="connsiteX1-179" fmla="*/ 2350226 w 4017594"/>
                <a:gd name="connsiteY1-180" fmla="*/ 137 h 4958456"/>
                <a:gd name="connsiteX2-181" fmla="*/ 3893765 w 4017594"/>
                <a:gd name="connsiteY2-182" fmla="*/ 728854 h 4958456"/>
                <a:gd name="connsiteX3-183" fmla="*/ 3579440 w 4017594"/>
                <a:gd name="connsiteY3-184" fmla="*/ 2252854 h 4958456"/>
                <a:gd name="connsiteX4-185" fmla="*/ 4017590 w 4017594"/>
                <a:gd name="connsiteY4-186" fmla="*/ 3691129 h 4958456"/>
                <a:gd name="connsiteX5-187" fmla="*/ 3569915 w 4017594"/>
                <a:gd name="connsiteY5-188" fmla="*/ 4405504 h 4958456"/>
                <a:gd name="connsiteX6-189" fmla="*/ 2091979 w 4017594"/>
                <a:gd name="connsiteY6-190" fmla="*/ 4922288 h 4958456"/>
                <a:gd name="connsiteX7-191" fmla="*/ 295979 w 4017594"/>
                <a:gd name="connsiteY7-192" fmla="*/ 4264948 h 4958456"/>
                <a:gd name="connsiteX8-193" fmla="*/ 896225 w 4017594"/>
                <a:gd name="connsiteY8-194" fmla="*/ 3144892 h 4958456"/>
                <a:gd name="connsiteX9-195" fmla="*/ 43833 w 4017594"/>
                <a:gd name="connsiteY9-196" fmla="*/ 1137274 h 4958456"/>
                <a:gd name="connsiteX10-197" fmla="*/ 359792 w 4017594"/>
                <a:gd name="connsiteY10-198" fmla="*/ 671506 h 4958456"/>
                <a:gd name="connsiteX0-199" fmla="*/ 359792 w 4017594"/>
                <a:gd name="connsiteY0-200" fmla="*/ 671506 h 5067487"/>
                <a:gd name="connsiteX1-201" fmla="*/ 2350226 w 4017594"/>
                <a:gd name="connsiteY1-202" fmla="*/ 137 h 5067487"/>
                <a:gd name="connsiteX2-203" fmla="*/ 3893765 w 4017594"/>
                <a:gd name="connsiteY2-204" fmla="*/ 728854 h 5067487"/>
                <a:gd name="connsiteX3-205" fmla="*/ 3579440 w 4017594"/>
                <a:gd name="connsiteY3-206" fmla="*/ 2252854 h 5067487"/>
                <a:gd name="connsiteX4-207" fmla="*/ 4017590 w 4017594"/>
                <a:gd name="connsiteY4-208" fmla="*/ 3691129 h 5067487"/>
                <a:gd name="connsiteX5-209" fmla="*/ 3569915 w 4017594"/>
                <a:gd name="connsiteY5-210" fmla="*/ 4405504 h 5067487"/>
                <a:gd name="connsiteX6-211" fmla="*/ 2096554 w 4017594"/>
                <a:gd name="connsiteY6-212" fmla="*/ 5066617 h 5067487"/>
                <a:gd name="connsiteX7-213" fmla="*/ 295979 w 4017594"/>
                <a:gd name="connsiteY7-214" fmla="*/ 4264948 h 5067487"/>
                <a:gd name="connsiteX8-215" fmla="*/ 896225 w 4017594"/>
                <a:gd name="connsiteY8-216" fmla="*/ 3144892 h 5067487"/>
                <a:gd name="connsiteX9-217" fmla="*/ 43833 w 4017594"/>
                <a:gd name="connsiteY9-218" fmla="*/ 1137274 h 5067487"/>
                <a:gd name="connsiteX10-219" fmla="*/ 359792 w 4017594"/>
                <a:gd name="connsiteY10-220" fmla="*/ 671506 h 5067487"/>
                <a:gd name="connsiteX0-221" fmla="*/ 359792 w 4017594"/>
                <a:gd name="connsiteY0-222" fmla="*/ 671506 h 5073134"/>
                <a:gd name="connsiteX1-223" fmla="*/ 2350226 w 4017594"/>
                <a:gd name="connsiteY1-224" fmla="*/ 137 h 5073134"/>
                <a:gd name="connsiteX2-225" fmla="*/ 3893765 w 4017594"/>
                <a:gd name="connsiteY2-226" fmla="*/ 728854 h 5073134"/>
                <a:gd name="connsiteX3-227" fmla="*/ 3579440 w 4017594"/>
                <a:gd name="connsiteY3-228" fmla="*/ 2252854 h 5073134"/>
                <a:gd name="connsiteX4-229" fmla="*/ 4017590 w 4017594"/>
                <a:gd name="connsiteY4-230" fmla="*/ 3691129 h 5073134"/>
                <a:gd name="connsiteX5-231" fmla="*/ 3569915 w 4017594"/>
                <a:gd name="connsiteY5-232" fmla="*/ 4405504 h 5073134"/>
                <a:gd name="connsiteX6-233" fmla="*/ 2096554 w 4017594"/>
                <a:gd name="connsiteY6-234" fmla="*/ 5066617 h 5073134"/>
                <a:gd name="connsiteX7-235" fmla="*/ 295979 w 4017594"/>
                <a:gd name="connsiteY7-236" fmla="*/ 4264948 h 5073134"/>
                <a:gd name="connsiteX8-237" fmla="*/ 896225 w 4017594"/>
                <a:gd name="connsiteY8-238" fmla="*/ 3144892 h 5073134"/>
                <a:gd name="connsiteX9-239" fmla="*/ 43833 w 4017594"/>
                <a:gd name="connsiteY9-240" fmla="*/ 1137274 h 5073134"/>
                <a:gd name="connsiteX10-241" fmla="*/ 359792 w 4017594"/>
                <a:gd name="connsiteY10-242" fmla="*/ 671506 h 50731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4017594" h="5073134">
                  <a:moveTo>
                    <a:pt x="359792" y="671506"/>
                  </a:moveTo>
                  <a:cubicBezTo>
                    <a:pt x="744191" y="481983"/>
                    <a:pt x="1761231" y="-9421"/>
                    <a:pt x="2350226" y="137"/>
                  </a:cubicBezTo>
                  <a:cubicBezTo>
                    <a:pt x="2939221" y="9695"/>
                    <a:pt x="3688896" y="353401"/>
                    <a:pt x="3893765" y="728854"/>
                  </a:cubicBezTo>
                  <a:cubicBezTo>
                    <a:pt x="4098634" y="1104307"/>
                    <a:pt x="3558803" y="1759142"/>
                    <a:pt x="3579440" y="2252854"/>
                  </a:cubicBezTo>
                  <a:cubicBezTo>
                    <a:pt x="3600077" y="2746566"/>
                    <a:pt x="4019177" y="3332354"/>
                    <a:pt x="4017590" y="3691129"/>
                  </a:cubicBezTo>
                  <a:cubicBezTo>
                    <a:pt x="4016003" y="4049904"/>
                    <a:pt x="3890088" y="4176256"/>
                    <a:pt x="3569915" y="4405504"/>
                  </a:cubicBezTo>
                  <a:cubicBezTo>
                    <a:pt x="3249742" y="4634752"/>
                    <a:pt x="2639160" y="4993825"/>
                    <a:pt x="2096554" y="5066617"/>
                  </a:cubicBezTo>
                  <a:cubicBezTo>
                    <a:pt x="1553948" y="5139409"/>
                    <a:pt x="496034" y="4585236"/>
                    <a:pt x="295979" y="4264948"/>
                  </a:cubicBezTo>
                  <a:cubicBezTo>
                    <a:pt x="95924" y="3944660"/>
                    <a:pt x="950200" y="3673529"/>
                    <a:pt x="896225" y="3144892"/>
                  </a:cubicBezTo>
                  <a:cubicBezTo>
                    <a:pt x="842250" y="2616255"/>
                    <a:pt x="133238" y="1549505"/>
                    <a:pt x="43833" y="1137274"/>
                  </a:cubicBezTo>
                  <a:cubicBezTo>
                    <a:pt x="-45572" y="725043"/>
                    <a:pt x="-24607" y="861029"/>
                    <a:pt x="359792" y="671506"/>
                  </a:cubicBezTo>
                  <a:close/>
                </a:path>
              </a:pathLst>
            </a:cu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" name="椭圆 10"/>
            <p:cNvSpPr/>
            <p:nvPr/>
          </p:nvSpPr>
          <p:spPr>
            <a:xfrm rot="18900000" flipH="1">
              <a:off x="4774567" y="789977"/>
              <a:ext cx="993820" cy="1163424"/>
            </a:xfrm>
            <a:custGeom>
              <a:avLst/>
              <a:gdLst>
                <a:gd name="connsiteX0" fmla="*/ 0 w 666750"/>
                <a:gd name="connsiteY0" fmla="*/ 333375 h 666750"/>
                <a:gd name="connsiteX1" fmla="*/ 333375 w 666750"/>
                <a:gd name="connsiteY1" fmla="*/ 0 h 666750"/>
                <a:gd name="connsiteX2" fmla="*/ 666750 w 666750"/>
                <a:gd name="connsiteY2" fmla="*/ 333375 h 666750"/>
                <a:gd name="connsiteX3" fmla="*/ 333375 w 666750"/>
                <a:gd name="connsiteY3" fmla="*/ 666750 h 666750"/>
                <a:gd name="connsiteX4" fmla="*/ 0 w 666750"/>
                <a:gd name="connsiteY4" fmla="*/ 333375 h 666750"/>
                <a:gd name="connsiteX0-1" fmla="*/ 0 w 542925"/>
                <a:gd name="connsiteY0-2" fmla="*/ 352473 h 666853"/>
                <a:gd name="connsiteX1-3" fmla="*/ 209550 w 542925"/>
                <a:gd name="connsiteY1-4" fmla="*/ 48 h 666853"/>
                <a:gd name="connsiteX2-5" fmla="*/ 542925 w 542925"/>
                <a:gd name="connsiteY2-6" fmla="*/ 333423 h 666853"/>
                <a:gd name="connsiteX3-7" fmla="*/ 209550 w 542925"/>
                <a:gd name="connsiteY3-8" fmla="*/ 666798 h 666853"/>
                <a:gd name="connsiteX4-9" fmla="*/ 0 w 542925"/>
                <a:gd name="connsiteY4-10" fmla="*/ 352473 h 666853"/>
                <a:gd name="connsiteX0-11" fmla="*/ 15 w 542940"/>
                <a:gd name="connsiteY0-12" fmla="*/ 276320 h 590679"/>
                <a:gd name="connsiteX1-13" fmla="*/ 219090 w 542940"/>
                <a:gd name="connsiteY1-14" fmla="*/ 95 h 590679"/>
                <a:gd name="connsiteX2-15" fmla="*/ 542940 w 542940"/>
                <a:gd name="connsiteY2-16" fmla="*/ 257270 h 590679"/>
                <a:gd name="connsiteX3-17" fmla="*/ 209565 w 542940"/>
                <a:gd name="connsiteY3-18" fmla="*/ 590645 h 590679"/>
                <a:gd name="connsiteX4-19" fmla="*/ 15 w 542940"/>
                <a:gd name="connsiteY4-20" fmla="*/ 276320 h 590679"/>
                <a:gd name="connsiteX0-21" fmla="*/ 331 w 543256"/>
                <a:gd name="connsiteY0-22" fmla="*/ 276320 h 524015"/>
                <a:gd name="connsiteX1-23" fmla="*/ 219406 w 543256"/>
                <a:gd name="connsiteY1-24" fmla="*/ 95 h 524015"/>
                <a:gd name="connsiteX2-25" fmla="*/ 543256 w 543256"/>
                <a:gd name="connsiteY2-26" fmla="*/ 257270 h 524015"/>
                <a:gd name="connsiteX3-27" fmla="*/ 267031 w 543256"/>
                <a:gd name="connsiteY3-28" fmla="*/ 523970 h 524015"/>
                <a:gd name="connsiteX4-29" fmla="*/ 331 w 543256"/>
                <a:gd name="connsiteY4-30" fmla="*/ 276320 h 524015"/>
                <a:gd name="connsiteX0-31" fmla="*/ 738 w 448413"/>
                <a:gd name="connsiteY0-32" fmla="*/ 266725 h 523910"/>
                <a:gd name="connsiteX1-33" fmla="*/ 124563 w 448413"/>
                <a:gd name="connsiteY1-34" fmla="*/ 25 h 523910"/>
                <a:gd name="connsiteX2-35" fmla="*/ 448413 w 448413"/>
                <a:gd name="connsiteY2-36" fmla="*/ 257200 h 523910"/>
                <a:gd name="connsiteX3-37" fmla="*/ 172188 w 448413"/>
                <a:gd name="connsiteY3-38" fmla="*/ 523900 h 523910"/>
                <a:gd name="connsiteX4-39" fmla="*/ 738 w 448413"/>
                <a:gd name="connsiteY4-40" fmla="*/ 266725 h 523910"/>
                <a:gd name="connsiteX0-41" fmla="*/ 2893 w 450568"/>
                <a:gd name="connsiteY0-42" fmla="*/ 354755 h 611941"/>
                <a:gd name="connsiteX1-43" fmla="*/ 312588 w 450568"/>
                <a:gd name="connsiteY1-44" fmla="*/ 11 h 611941"/>
                <a:gd name="connsiteX2-45" fmla="*/ 450568 w 450568"/>
                <a:gd name="connsiteY2-46" fmla="*/ 345230 h 611941"/>
                <a:gd name="connsiteX3-47" fmla="*/ 174343 w 450568"/>
                <a:gd name="connsiteY3-48" fmla="*/ 611930 h 611941"/>
                <a:gd name="connsiteX4-49" fmla="*/ 2893 w 450568"/>
                <a:gd name="connsiteY4-50" fmla="*/ 354755 h 611941"/>
                <a:gd name="connsiteX0-51" fmla="*/ 470 w 448145"/>
                <a:gd name="connsiteY0-52" fmla="*/ 354755 h 611941"/>
                <a:gd name="connsiteX1-53" fmla="*/ 222121 w 448145"/>
                <a:gd name="connsiteY1-54" fmla="*/ 11 h 611941"/>
                <a:gd name="connsiteX2-55" fmla="*/ 448145 w 448145"/>
                <a:gd name="connsiteY2-56" fmla="*/ 345230 h 611941"/>
                <a:gd name="connsiteX3-57" fmla="*/ 171920 w 448145"/>
                <a:gd name="connsiteY3-58" fmla="*/ 611930 h 611941"/>
                <a:gd name="connsiteX4-59" fmla="*/ 470 w 448145"/>
                <a:gd name="connsiteY4-60" fmla="*/ 354755 h 611941"/>
                <a:gd name="connsiteX0-61" fmla="*/ 277 w 540888"/>
                <a:gd name="connsiteY0-62" fmla="*/ 272181 h 613566"/>
                <a:gd name="connsiteX1-63" fmla="*/ 314864 w 540888"/>
                <a:gd name="connsiteY1-64" fmla="*/ 590 h 613566"/>
                <a:gd name="connsiteX2-65" fmla="*/ 540888 w 540888"/>
                <a:gd name="connsiteY2-66" fmla="*/ 345809 h 613566"/>
                <a:gd name="connsiteX3-67" fmla="*/ 264663 w 540888"/>
                <a:gd name="connsiteY3-68" fmla="*/ 612509 h 613566"/>
                <a:gd name="connsiteX4-69" fmla="*/ 277 w 540888"/>
                <a:gd name="connsiteY4-70" fmla="*/ 272181 h 613566"/>
                <a:gd name="connsiteX0-71" fmla="*/ 701 w 541312"/>
                <a:gd name="connsiteY0-72" fmla="*/ 272181 h 633691"/>
                <a:gd name="connsiteX1-73" fmla="*/ 315288 w 541312"/>
                <a:gd name="connsiteY1-74" fmla="*/ 590 h 633691"/>
                <a:gd name="connsiteX2-75" fmla="*/ 541312 w 541312"/>
                <a:gd name="connsiteY2-76" fmla="*/ 345809 h 633691"/>
                <a:gd name="connsiteX3-77" fmla="*/ 265087 w 541312"/>
                <a:gd name="connsiteY3-78" fmla="*/ 612509 h 633691"/>
                <a:gd name="connsiteX4-79" fmla="*/ 701 w 541312"/>
                <a:gd name="connsiteY4-80" fmla="*/ 272181 h 633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41312" h="633691">
                  <a:moveTo>
                    <a:pt x="701" y="272181"/>
                  </a:moveTo>
                  <a:cubicBezTo>
                    <a:pt x="9068" y="170195"/>
                    <a:pt x="225186" y="-11681"/>
                    <a:pt x="315288" y="590"/>
                  </a:cubicBezTo>
                  <a:cubicBezTo>
                    <a:pt x="405390" y="12861"/>
                    <a:pt x="541312" y="161691"/>
                    <a:pt x="541312" y="345809"/>
                  </a:cubicBezTo>
                  <a:cubicBezTo>
                    <a:pt x="541312" y="529927"/>
                    <a:pt x="472581" y="693259"/>
                    <a:pt x="265087" y="612509"/>
                  </a:cubicBezTo>
                  <a:cubicBezTo>
                    <a:pt x="57593" y="531759"/>
                    <a:pt x="-7666" y="374167"/>
                    <a:pt x="701" y="272181"/>
                  </a:cubicBezTo>
                  <a:close/>
                </a:path>
              </a:pathLst>
            </a:cu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pic>
          <p:nvPicPr>
            <p:cNvPr id="6" name="图片 5" descr="图片包含 伞, 装饰品, 女人, 雨&#10;&#10;描述已自动生成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75" b="15775"/>
            <a:stretch>
              <a:fillRect/>
            </a:stretch>
          </p:blipFill>
          <p:spPr>
            <a:xfrm flipH="1">
              <a:off x="-1418180" y="0"/>
              <a:ext cx="7514180" cy="6857999"/>
            </a:xfrm>
            <a:custGeom>
              <a:avLst/>
              <a:gdLst>
                <a:gd name="connsiteX0" fmla="*/ 2523565 w 7514180"/>
                <a:gd name="connsiteY0" fmla="*/ 0 h 6857999"/>
                <a:gd name="connsiteX1" fmla="*/ 5504245 w 7514180"/>
                <a:gd name="connsiteY1" fmla="*/ 0 h 6857999"/>
                <a:gd name="connsiteX2" fmla="*/ 5582103 w 7514180"/>
                <a:gd name="connsiteY2" fmla="*/ 24507 h 6857999"/>
                <a:gd name="connsiteX3" fmla="*/ 5731603 w 7514180"/>
                <a:gd name="connsiteY3" fmla="*/ 80795 h 6857999"/>
                <a:gd name="connsiteX4" fmla="*/ 7513956 w 7514180"/>
                <a:gd name="connsiteY4" fmla="*/ 2533997 h 6857999"/>
                <a:gd name="connsiteX5" fmla="*/ 5852609 w 7514180"/>
                <a:gd name="connsiteY5" fmla="*/ 3564591 h 6857999"/>
                <a:gd name="connsiteX6" fmla="*/ 5461603 w 7514180"/>
                <a:gd name="connsiteY6" fmla="*/ 6833367 h 6857999"/>
                <a:gd name="connsiteX7" fmla="*/ 5454573 w 7514180"/>
                <a:gd name="connsiteY7" fmla="*/ 6857999 h 6857999"/>
                <a:gd name="connsiteX8" fmla="*/ 2003841 w 7514180"/>
                <a:gd name="connsiteY8" fmla="*/ 6857999 h 6857999"/>
                <a:gd name="connsiteX9" fmla="*/ 1828616 w 7514180"/>
                <a:gd name="connsiteY9" fmla="*/ 6795411 h 6857999"/>
                <a:gd name="connsiteX10" fmla="*/ 1496257 w 7514180"/>
                <a:gd name="connsiteY10" fmla="*/ 6636087 h 6857999"/>
                <a:gd name="connsiteX11" fmla="*/ 253 w 7514180"/>
                <a:gd name="connsiteY11" fmla="*/ 4477808 h 6857999"/>
                <a:gd name="connsiteX12" fmla="*/ 1591379 w 7514180"/>
                <a:gd name="connsiteY12" fmla="*/ 2689068 h 6857999"/>
                <a:gd name="connsiteX13" fmla="*/ 2113986 w 7514180"/>
                <a:gd name="connsiteY13" fmla="*/ 435709 h 6857999"/>
                <a:gd name="connsiteX14" fmla="*/ 2439821 w 7514180"/>
                <a:gd name="connsiteY14" fmla="*/ 495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14180" h="6857999">
                  <a:moveTo>
                    <a:pt x="2523565" y="0"/>
                  </a:moveTo>
                  <a:lnTo>
                    <a:pt x="5504245" y="0"/>
                  </a:lnTo>
                  <a:lnTo>
                    <a:pt x="5582103" y="24507"/>
                  </a:lnTo>
                  <a:cubicBezTo>
                    <a:pt x="5633021" y="42029"/>
                    <a:pt x="5682919" y="60769"/>
                    <a:pt x="5731603" y="80795"/>
                  </a:cubicBezTo>
                  <a:cubicBezTo>
                    <a:pt x="6510550" y="401205"/>
                    <a:pt x="7493788" y="1953363"/>
                    <a:pt x="7513956" y="2533997"/>
                  </a:cubicBezTo>
                  <a:cubicBezTo>
                    <a:pt x="7534124" y="3114630"/>
                    <a:pt x="6187346" y="2818730"/>
                    <a:pt x="5852609" y="3564591"/>
                  </a:cubicBezTo>
                  <a:cubicBezTo>
                    <a:pt x="5528333" y="4287143"/>
                    <a:pt x="5634641" y="6155433"/>
                    <a:pt x="5461603" y="6833367"/>
                  </a:cubicBezTo>
                  <a:lnTo>
                    <a:pt x="5454573" y="6857999"/>
                  </a:lnTo>
                  <a:lnTo>
                    <a:pt x="2003841" y="6857999"/>
                  </a:lnTo>
                  <a:lnTo>
                    <a:pt x="1828616" y="6795411"/>
                  </a:lnTo>
                  <a:cubicBezTo>
                    <a:pt x="1705541" y="6747257"/>
                    <a:pt x="1593433" y="6694314"/>
                    <a:pt x="1496257" y="6636087"/>
                  </a:cubicBezTo>
                  <a:cubicBezTo>
                    <a:pt x="718850" y="6170271"/>
                    <a:pt x="-15601" y="5135645"/>
                    <a:pt x="253" y="4477808"/>
                  </a:cubicBezTo>
                  <a:cubicBezTo>
                    <a:pt x="16107" y="3819971"/>
                    <a:pt x="1239090" y="3362750"/>
                    <a:pt x="1591379" y="2689068"/>
                  </a:cubicBezTo>
                  <a:cubicBezTo>
                    <a:pt x="1943668" y="2015386"/>
                    <a:pt x="1835886" y="912509"/>
                    <a:pt x="2113986" y="435709"/>
                  </a:cubicBezTo>
                  <a:cubicBezTo>
                    <a:pt x="2218274" y="256908"/>
                    <a:pt x="2320713" y="135105"/>
                    <a:pt x="2439821" y="49576"/>
                  </a:cubicBezTo>
                  <a:close/>
                </a:path>
              </a:pathLst>
            </a:custGeom>
            <a:ln w="15875">
              <a:solidFill>
                <a:schemeClr val="bg1"/>
              </a:solidFill>
            </a:ln>
          </p:spPr>
        </p:pic>
      </p:grpSp>
      <p:grpSp>
        <p:nvGrpSpPr>
          <p:cNvPr id="28" name="组合 27"/>
          <p:cNvGrpSpPr/>
          <p:nvPr/>
        </p:nvGrpSpPr>
        <p:grpSpPr>
          <a:xfrm>
            <a:off x="6572250" y="1844040"/>
            <a:ext cx="5024120" cy="4573270"/>
            <a:chOff x="6678904" y="1737814"/>
            <a:chExt cx="4482739" cy="4573431"/>
          </a:xfrm>
        </p:grpSpPr>
        <p:grpSp>
          <p:nvGrpSpPr>
            <p:cNvPr id="16" name="组合 15"/>
            <p:cNvGrpSpPr/>
            <p:nvPr/>
          </p:nvGrpSpPr>
          <p:grpSpPr>
            <a:xfrm>
              <a:off x="6766758" y="4485511"/>
              <a:ext cx="3480147" cy="275599"/>
              <a:chOff x="3484532" y="4842938"/>
              <a:chExt cx="5222936" cy="318191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484532" y="4842938"/>
                <a:ext cx="2193317" cy="318191"/>
              </a:xfrm>
              <a:prstGeom prst="rect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授课老师：某某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490140" y="4842938"/>
                <a:ext cx="2217328" cy="318191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0" lang="zh-CN" altLang="en-US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授课时间：</a:t>
                </a:r>
                <a:r>
                  <a:rPr kumimoji="0" lang="en-US" altLang="zh-CN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20XX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6689064" y="1737814"/>
              <a:ext cx="3384550" cy="64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</a:rPr>
                <a:t>语文精品课件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678904" y="2288359"/>
              <a:ext cx="4421505" cy="1445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800" b="1" dirty="0">
                  <a:gradFill>
                    <a:gsLst>
                      <a:gs pos="61000">
                        <a:srgbClr val="008CDF"/>
                      </a:gs>
                      <a:gs pos="0">
                        <a:srgbClr val="E3F0F9"/>
                      </a:gs>
                    </a:gsLst>
                    <a:lin ang="2700000" scaled="1"/>
                  </a:gradFill>
                  <a:latin typeface="胡晓波真帅体" panose="02010600030101010101" pitchFamily="2" charset="-122"/>
                  <a:ea typeface="胡晓波真帅体" panose="02010600030101010101" pitchFamily="2" charset="-122"/>
                </a:rPr>
                <a:t>要下雨了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691607" y="3834894"/>
              <a:ext cx="3786515" cy="460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</a:rPr>
                <a:t>一年级下册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</a:rPr>
                <a:t>6.3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780342" y="3796645"/>
              <a:ext cx="4381301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0654748" y="6311245"/>
              <a:ext cx="50689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10508542" y="466769"/>
            <a:ext cx="1162498" cy="36933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latin typeface="胡晓波真帅体" panose="02010600030101010101" pitchFamily="2" charset="-122"/>
                <a:ea typeface="胡晓波真帅体" panose="02010600030101010101" pitchFamily="2" charset="-122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latin typeface="胡晓波真帅体" panose="02010600030101010101" pitchFamily="2" charset="-122"/>
              <a:ea typeface="胡晓波真帅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623425" y="1743343"/>
            <a:ext cx="138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zhí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07000" y="258598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82690" y="2585988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目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直线、正直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包拯的为人很正直。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623440" y="245302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633906" y="246245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直</a:t>
            </a:r>
          </a:p>
        </p:txBody>
      </p:sp>
      <p:pic>
        <p:nvPicPr>
          <p:cNvPr id="3" name="优酷录屏2020-1-29-19-19-5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0500" y="2180858"/>
            <a:ext cx="3573145" cy="3266440"/>
          </a:xfrm>
          <a:prstGeom prst="rect">
            <a:avLst/>
          </a:prstGeom>
        </p:spPr>
      </p:pic>
      <p:sp>
        <p:nvSpPr>
          <p:cNvPr id="48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854565" y="1743343"/>
            <a:ext cx="1028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ya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233035" y="2613293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282690" y="2613293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口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多美呀  好快呀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这里的景色多美呀！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623440" y="250319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633906" y="251261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呀</a:t>
            </a:r>
          </a:p>
        </p:txBody>
      </p:sp>
      <p:pic>
        <p:nvPicPr>
          <p:cNvPr id="81" name="优酷录屏2020-1-29-19-20-19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0858" y="2326908"/>
            <a:ext cx="2927350" cy="2957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416729" y="1582688"/>
            <a:ext cx="1564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biān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79374" y="258598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209979" y="2585988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身边   海边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我喜欢在海边玩耍。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595814" y="245302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606280" y="246245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边</a:t>
            </a:r>
          </a:p>
        </p:txBody>
      </p:sp>
      <p:pic>
        <p:nvPicPr>
          <p:cNvPr id="81" name="优酷录屏2020-1-29-19-20-44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86239" y="2194828"/>
            <a:ext cx="3064510" cy="3068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728196" y="1777688"/>
            <a:ext cx="1069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ne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39686" y="2597473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055356" y="2597473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口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你呢  为什么呢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我的作业写完了，你呢？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518026" y="248737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528492" y="249679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呢</a:t>
            </a:r>
          </a:p>
        </p:txBody>
      </p:sp>
      <p:pic>
        <p:nvPicPr>
          <p:cNvPr id="81" name="优酷录屏2020-1-29-19-21-5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5569" y="2194828"/>
            <a:ext cx="3345180" cy="3321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646924" y="1704663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ma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68904" y="2597473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199509" y="2574613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口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好吗    对吗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这么做对吗？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585344" y="246451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595810" y="247393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吗</a:t>
            </a:r>
          </a:p>
        </p:txBody>
      </p:sp>
      <p:pic>
        <p:nvPicPr>
          <p:cNvPr id="81" name="优酷录屏2020-1-29-19-21-31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4464" y="2288228"/>
            <a:ext cx="3463925" cy="3089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722164" y="1757584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ba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67944" y="2600229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238554" y="2600229"/>
            <a:ext cx="422846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口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走吧  好吧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天要黑了，我们快点走吧！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584384" y="2467267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594850" y="247669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吧</a:t>
            </a:r>
          </a:p>
        </p:txBody>
      </p:sp>
      <p:pic>
        <p:nvPicPr>
          <p:cNvPr id="81" name="优酷录屏2020-1-29-19-21-56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8601" y="2162327"/>
            <a:ext cx="3336925" cy="3417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664862" y="1707419"/>
            <a:ext cx="1312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jiā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59537" y="2600229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230147" y="2600229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加吧   加法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爸爸今天晚上又加班。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575977" y="2467267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586443" y="247669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加</a:t>
            </a:r>
          </a:p>
        </p:txBody>
      </p:sp>
      <p:pic>
        <p:nvPicPr>
          <p:cNvPr id="81" name="优酷录屏2020-1-29-19-22-30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7300" y="2224309"/>
            <a:ext cx="3098165" cy="3037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36902" y="1401942"/>
            <a:ext cx="10447655" cy="6689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大声朗读课文，找一找：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小白兔到山坡上割草时，都遇到了谁？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47700" y="2232224"/>
            <a:ext cx="205486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燕子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817302" y="2232224"/>
            <a:ext cx="237426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小鱼</a:t>
            </a:r>
          </a:p>
        </p:txBody>
      </p: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7306310" y="2232224"/>
            <a:ext cx="2004212" cy="6451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蚂蚁</a:t>
            </a:r>
          </a:p>
        </p:txBody>
      </p:sp>
      <p:sp>
        <p:nvSpPr>
          <p:cNvPr id="5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2" name="矩形: 圆角 51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3" name="缺角矩形 52"/>
          <p:cNvSpPr/>
          <p:nvPr/>
        </p:nvSpPr>
        <p:spPr>
          <a:xfrm>
            <a:off x="5727617" y="3529415"/>
            <a:ext cx="1963420" cy="603250"/>
          </a:xfrm>
          <a:prstGeom prst="plaque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104817" y="3449903"/>
            <a:ext cx="11388090" cy="13169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小白兔弯着腰在山坡上割草。天阴沉沉的，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小白兔直起身子，伸了伸腰。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149985" y="5354877"/>
            <a:ext cx="7826763" cy="578882"/>
          </a:xfrm>
          <a:prstGeom prst="wedgeRoundRectCallout">
            <a:avLst>
              <a:gd name="adj1" fmla="val 25428"/>
              <a:gd name="adj2" fmla="val -245774"/>
              <a:gd name="adj3" fmla="val 16667"/>
            </a:avLst>
          </a:prstGeom>
          <a:ln w="38100">
            <a:solidFill>
              <a:srgbClr val="1A74F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点明天气闷热，为下文“下雨了”作铺垫。</a:t>
            </a:r>
          </a:p>
        </p:txBody>
      </p:sp>
      <p:cxnSp>
        <p:nvCxnSpPr>
          <p:cNvPr id="56" name="直接连接符 55"/>
          <p:cNvCxnSpPr/>
          <p:nvPr/>
        </p:nvCxnSpPr>
        <p:spPr>
          <a:xfrm flipV="1">
            <a:off x="1149985" y="4751627"/>
            <a:ext cx="3105150" cy="304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6256033" y="2965277"/>
            <a:ext cx="5188557" cy="702766"/>
          </a:xfrm>
          <a:prstGeom prst="cloudCallout">
            <a:avLst>
              <a:gd name="adj1" fmla="val -37581"/>
              <a:gd name="adj2" fmla="val 69154"/>
            </a:avLst>
          </a:prstGeom>
          <a:solidFill>
            <a:schemeClr val="bg1"/>
          </a:solidFill>
          <a:ln w="9525">
            <a:solidFill>
              <a:srgbClr val="1A74F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描写了小白兔的动作。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5" grpId="0" bldLvl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17765" y="1563315"/>
            <a:ext cx="10024000" cy="608038"/>
          </a:xfrm>
          <a:prstGeom prst="bevel">
            <a:avLst>
              <a:gd name="adj" fmla="val 8675"/>
            </a:avLst>
          </a:prstGeom>
          <a:solidFill>
            <a:schemeClr val="bg1"/>
          </a:solidFill>
          <a:ln w="9525">
            <a:solidFill>
              <a:srgbClr val="1A74F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小燕子从他头上飞过。小白兔大声喊：“燕子，燕子，你为什么飞得这么低呀？”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58742" y="2340481"/>
            <a:ext cx="2921635" cy="1123712"/>
          </a:xfrm>
          <a:prstGeom prst="irregularSeal1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燕子低飞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18125" y="4134112"/>
            <a:ext cx="9595650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小燕子边飞边说：“要下雨了。空气很潮湿，虫子的翅膀沾了小水珠，飞不高，我正忙着捉虫子呢！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218124" y="3439228"/>
            <a:ext cx="4676696" cy="531674"/>
          </a:xfrm>
          <a:prstGeom prst="cube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思考：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从燕子的回答中你知道了什么？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274198" y="5366786"/>
            <a:ext cx="9711133" cy="559160"/>
          </a:xfrm>
          <a:prstGeom prst="round2DiagRect">
            <a:avLst/>
          </a:prstGeom>
          <a:noFill/>
          <a:ln w="38100">
            <a:solidFill>
              <a:srgbClr val="1A74F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下雨前空气潮湿，虫子的翅膀沾上了水珠飞不高，燕子要捉虫子，所以会飞得很低。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0305" y="1609048"/>
            <a:ext cx="948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是要下雨了吗？小白兔往前边池子里一看，小鱼都游到水面上来了。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1973" y="2319924"/>
            <a:ext cx="2191385" cy="1037273"/>
          </a:xfrm>
          <a:prstGeom prst="irregularSeal1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小鱼出水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83665" y="2418264"/>
            <a:ext cx="6777024" cy="58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小白兔对小燕子的话半信半疑，并不完全相信。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1279773" y="2186898"/>
            <a:ext cx="2496185" cy="152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06692" y="4177408"/>
            <a:ext cx="9885377" cy="656915"/>
          </a:xfrm>
          <a:prstGeom prst="plaque">
            <a:avLst/>
          </a:prstGeom>
          <a:noFill/>
          <a:ln w="38100">
            <a:solidFill>
              <a:srgbClr val="1A74F2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“跑过去”和连说两个“小鱼”说明小白兔急于解开心中的疑惑。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811107" y="3068661"/>
            <a:ext cx="3303546" cy="609064"/>
          </a:xfrm>
          <a:prstGeom prst="cloudCallout">
            <a:avLst>
              <a:gd name="adj1" fmla="val -41547"/>
              <a:gd name="adj2" fmla="val 86326"/>
            </a:avLst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动作、语言描写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170305" y="3573323"/>
            <a:ext cx="818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小白兔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跑过去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问：“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小鱼，小鱼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，今天怎么有空出来呀？”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397083" y="5406173"/>
            <a:ext cx="7456447" cy="865911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1A74F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小鱼生活在水里，平时水中的空气够用，下雨前，空气中的湿度增大，水下空气密度高，水中的空气异常沉闷，所以小鱼要到水面上来透透气。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101973" y="4854089"/>
            <a:ext cx="9751557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小鱼说：“要下雨了。水里闷得很，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我们到水面上来透透气。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小白兔，你快回家吧，小心淋着雨。”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8" grpId="0" animBg="1"/>
      <p:bldP spid="50" grpId="0" animBg="1"/>
      <p:bldP spid="51" grpId="0"/>
      <p:bldP spid="5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16659" y="2615130"/>
            <a:ext cx="4275641" cy="225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同学们，你们见过下雨吗？ 下雨前会有什么征兆呢？这节课我们就来学习《要下雨了》，看看下雨前会发生什么事情呢？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13" name="图片 12" descr="图片包含 伞, 装饰品, 女人, 雨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01" y="1132114"/>
            <a:ext cx="3912054" cy="5216072"/>
          </a:xfrm>
          <a:prstGeom prst="rect">
            <a:avLst/>
          </a:prstGeom>
        </p:spPr>
      </p:pic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25525" y="3735022"/>
            <a:ext cx="10126179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“闷”字本义为憋闷，是一个会意字。其字外形很像一扇门，里面是一颗心，心被关闭在门内，所以心中会憋闷。如今人们常说的“愁闷、郁闷”等都表达了心烦，心情不舒畅。</a:t>
            </a:r>
          </a:p>
        </p:txBody>
      </p:sp>
      <p:sp>
        <p:nvSpPr>
          <p:cNvPr id="13" name="矩形 12"/>
          <p:cNvSpPr/>
          <p:nvPr/>
        </p:nvSpPr>
        <p:spPr>
          <a:xfrm>
            <a:off x="3224927" y="2029612"/>
            <a:ext cx="1144160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闷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02" y="1633468"/>
            <a:ext cx="49625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27455" y="2512885"/>
            <a:ext cx="9795041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“连忙”“挎起篮子”“跑”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这些动作描写，生动形象地描绘出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小白兔此时已经完全相信要下雨了，害怕被雨淋的焦急的样子。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26433" y="1636915"/>
            <a:ext cx="7246064" cy="523220"/>
          </a:xfrm>
          <a:prstGeom prst="flowChartDisplay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小白兔连忙挎起篮子往家跑。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90907" y="1500290"/>
            <a:ext cx="2467491" cy="796469"/>
          </a:xfrm>
          <a:prstGeom prst="cloud">
            <a:avLst/>
          </a:prstGeom>
          <a:solidFill>
            <a:schemeClr val="bg1"/>
          </a:solidFill>
          <a:ln w="38100">
            <a:solidFill>
              <a:srgbClr val="1A74F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动作描写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276738" y="3568201"/>
            <a:ext cx="9556915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他看见路边有一大群蚂蚁，就把要下雨的消息告诉了蚂蚁。一只大蚂蚁说：“是要下雨了，我们正忙着搬东西呢！”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358346" y="5490642"/>
            <a:ext cx="8392040" cy="513474"/>
          </a:xfrm>
          <a:prstGeom prst="wedgeRoundRectCallout">
            <a:avLst>
              <a:gd name="adj1" fmla="val -36425"/>
              <a:gd name="adj2" fmla="val -72766"/>
              <a:gd name="adj3" fmla="val 16667"/>
            </a:avLst>
          </a:prstGeom>
          <a:solidFill>
            <a:schemeClr val="bg1"/>
          </a:solidFill>
          <a:ln w="38100">
            <a:solidFill>
              <a:srgbClr val="1A74F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“一边跑一边喊”表现了小白兔当时急切的心情。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259368" y="4850232"/>
            <a:ext cx="839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小白兔加快步子往家跑。他一边跑一边喊：“妈妈，妈妈，要下雨了！”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723601" y="4085621"/>
            <a:ext cx="2850515" cy="899279"/>
          </a:xfrm>
          <a:prstGeom prst="irregularSeal2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动作描写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V="1">
            <a:off x="6427630" y="5303856"/>
            <a:ext cx="2176780" cy="304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 animBg="1"/>
      <p:bldP spid="51" grpId="0" animBg="1"/>
      <p:bldP spid="5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66845" y="2757421"/>
            <a:ext cx="10495280" cy="671579"/>
          </a:xfrm>
          <a:prstGeom prst="bevel">
            <a:avLst/>
          </a:prstGeom>
          <a:solidFill>
            <a:schemeClr val="bg1"/>
          </a:solidFill>
          <a:ln w="9525">
            <a:solidFill>
              <a:srgbClr val="1A74F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雨果然来了，“响起了一阵雷声”说明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雷声来得很急。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“哗，哗，哗”表明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雨下得十分大。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92741" y="1536609"/>
            <a:ext cx="762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轰隆隆，天空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响起了一阵雷声。哗，哗，哗，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大雨真的下起来了！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2741" y="2108320"/>
            <a:ext cx="6401514" cy="477500"/>
          </a:xfrm>
          <a:prstGeom prst="snip2DiagRect">
            <a:avLst/>
          </a:prstGeom>
          <a:solidFill>
            <a:schemeClr val="bg1"/>
          </a:solidFill>
          <a:ln>
            <a:solidFill>
              <a:srgbClr val="1A74F2"/>
            </a:solidFill>
            <a:prstDash val="dashDot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思考：“响起一阵雷声”“哗，哗，哗”说明了什么？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695894" y="4040572"/>
            <a:ext cx="6015355" cy="1696042"/>
          </a:xfrm>
          <a:prstGeom prst="rect">
            <a:avLst/>
          </a:prstGeom>
          <a:noFill/>
          <a:ln w="9525">
            <a:solidFill>
              <a:srgbClr val="1A74F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课文向我们介绍了燕子低飞、鱼游水面、蚂蚁搬家都是夏天将要下雨的先兆，激发了同学们发现和探索大自然奥秘的兴趣。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1480751" y="3908153"/>
            <a:ext cx="2651760" cy="1960880"/>
            <a:chOff x="5794" y="1708"/>
            <a:chExt cx="4176" cy="3088"/>
          </a:xfrm>
        </p:grpSpPr>
        <p:pic>
          <p:nvPicPr>
            <p:cNvPr id="50" name="图片 49" descr="1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4" y="1708"/>
              <a:ext cx="4176" cy="3089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6618" y="2905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课文主旨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240" y="2266026"/>
            <a:ext cx="9210482" cy="1285048"/>
          </a:xfrm>
          <a:prstGeom prst="bevel">
            <a:avLst/>
          </a:prstGeom>
          <a:solidFill>
            <a:schemeClr val="bg1"/>
          </a:solidFill>
          <a:ln w="9525">
            <a:solidFill>
              <a:srgbClr val="1A74F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傍晚鸡不入笼是天将下雨的征兆；黄鹂鸟发出类似猫叫的声音表示即将下雨；狗泡水，要下雨；等等。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54137" y="1466988"/>
            <a:ext cx="3434080" cy="583565"/>
          </a:xfrm>
          <a:prstGeom prst="rect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能预报天气的动物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368921" y="4191248"/>
            <a:ext cx="2777252" cy="496848"/>
          </a:xfrm>
          <a:prstGeom prst="hexagon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东虹日头西虹雨。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354137" y="5304599"/>
            <a:ext cx="2777252" cy="496848"/>
          </a:xfrm>
          <a:prstGeom prst="hexagon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蜘蛛结网天放晴。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712502" y="4195118"/>
            <a:ext cx="3988118" cy="489109"/>
          </a:xfrm>
          <a:prstGeom prst="hexagon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天上钩钩云，地上雨淋淋。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696726" y="5308469"/>
            <a:ext cx="4685725" cy="489109"/>
          </a:xfrm>
          <a:prstGeom prst="hexagon">
            <a:avLst/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久晴大雾必阴，久雨大雾必晴。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5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847938" y="2581290"/>
            <a:ext cx="197393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燕子低飞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847938" y="3498852"/>
            <a:ext cx="211034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小鱼出水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847938" y="4417455"/>
            <a:ext cx="18299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蚂蚁搬家</a:t>
            </a:r>
          </a:p>
        </p:txBody>
      </p:sp>
      <p:sp>
        <p:nvSpPr>
          <p:cNvPr id="12" name="左大括号 11"/>
          <p:cNvSpPr/>
          <p:nvPr/>
        </p:nvSpPr>
        <p:spPr>
          <a:xfrm rot="10800000">
            <a:off x="6956955" y="2581290"/>
            <a:ext cx="301775" cy="2499385"/>
          </a:xfrm>
          <a:prstGeom prst="leftBrace">
            <a:avLst>
              <a:gd name="adj1" fmla="val 40619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60472" y="3538594"/>
            <a:ext cx="211034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要下雨了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474754" y="3169263"/>
            <a:ext cx="1512168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勤观察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多思考</a:t>
            </a:r>
          </a:p>
        </p:txBody>
      </p:sp>
      <p:sp>
        <p:nvSpPr>
          <p:cNvPr id="20" name="左大括号 19"/>
          <p:cNvSpPr/>
          <p:nvPr/>
        </p:nvSpPr>
        <p:spPr>
          <a:xfrm rot="10800000" flipH="1">
            <a:off x="4419926" y="2581291"/>
            <a:ext cx="301775" cy="2499385"/>
          </a:xfrm>
          <a:prstGeom prst="leftBrace">
            <a:avLst>
              <a:gd name="adj1" fmla="val 40619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51" name="矩形: 圆角 5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缺角矩形 2"/>
          <p:cNvSpPr/>
          <p:nvPr/>
        </p:nvSpPr>
        <p:spPr>
          <a:xfrm>
            <a:off x="1290320" y="1240952"/>
            <a:ext cx="9611360" cy="2551903"/>
          </a:xfrm>
          <a:prstGeom prst="plaque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8BA9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一、用“√”给下面的字选择正确的读音。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闷（mēn   mèn)热               下着（zhe   zháo)雨      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空（kòng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kōng) 闲            消（xāo   xiāo)息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91656" y="2444064"/>
            <a:ext cx="630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√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17936" y="2444064"/>
            <a:ext cx="873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√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51900" y="2985357"/>
            <a:ext cx="796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√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29580" y="2985357"/>
            <a:ext cx="842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√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562460" y="3526650"/>
            <a:ext cx="9378315" cy="2547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二、加一加，组成新字再组词。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门+心=（     ）（        ）     口+向=（     ）（          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土+皮=（     ）（        ）     力+口=（     ）（          ） 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024920" y="467289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闷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123470" y="467289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闷热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110402" y="467289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响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8207267" y="467289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响亮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3024920" y="555236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坡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4123470" y="555236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山坡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7110402" y="555236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加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8207267" y="555236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加法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4" grpId="0"/>
      <p:bldP spid="50" grpId="0"/>
      <p:bldP spid="51" grpId="0"/>
      <p:bldP spid="52" grpId="0"/>
      <p:bldP spid="80" grpId="0"/>
      <p:bldP spid="81" grpId="0"/>
      <p:bldP spid="82" grpId="0"/>
      <p:bldP spid="83" grpId="0"/>
      <p:bldP spid="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1418180" y="0"/>
            <a:ext cx="7514180" cy="8030257"/>
            <a:chOff x="-1418180" y="0"/>
            <a:chExt cx="7514180" cy="8030257"/>
          </a:xfrm>
        </p:grpSpPr>
        <p:sp>
          <p:nvSpPr>
            <p:cNvPr id="7" name="任意多边形: 形状 6"/>
            <p:cNvSpPr/>
            <p:nvPr/>
          </p:nvSpPr>
          <p:spPr>
            <a:xfrm rot="8193747" flipH="1">
              <a:off x="-693959" y="225297"/>
              <a:ext cx="6181022" cy="7804960"/>
            </a:xfrm>
            <a:custGeom>
              <a:avLst/>
              <a:gdLst>
                <a:gd name="connsiteX0" fmla="*/ 430124 w 3887703"/>
                <a:gd name="connsiteY0" fmla="*/ 408099 h 4190779"/>
                <a:gd name="connsiteX1" fmla="*/ 2020799 w 3887703"/>
                <a:gd name="connsiteY1" fmla="*/ 8049 h 4190779"/>
                <a:gd name="connsiteX2" fmla="*/ 3763874 w 3887703"/>
                <a:gd name="connsiteY2" fmla="*/ 284274 h 4190779"/>
                <a:gd name="connsiteX3" fmla="*/ 3449549 w 3887703"/>
                <a:gd name="connsiteY3" fmla="*/ 1808274 h 4190779"/>
                <a:gd name="connsiteX4" fmla="*/ 3887699 w 3887703"/>
                <a:gd name="connsiteY4" fmla="*/ 3246549 h 4190779"/>
                <a:gd name="connsiteX5" fmla="*/ 3440024 w 3887703"/>
                <a:gd name="connsiteY5" fmla="*/ 3960924 h 4190779"/>
                <a:gd name="connsiteX6" fmla="*/ 1982699 w 3887703"/>
                <a:gd name="connsiteY6" fmla="*/ 4189524 h 4190779"/>
                <a:gd name="connsiteX7" fmla="*/ 325349 w 3887703"/>
                <a:gd name="connsiteY7" fmla="*/ 3884724 h 4190779"/>
                <a:gd name="connsiteX8" fmla="*/ 515849 w 3887703"/>
                <a:gd name="connsiteY8" fmla="*/ 2036874 h 4190779"/>
                <a:gd name="connsiteX9" fmla="*/ 1499 w 3887703"/>
                <a:gd name="connsiteY9" fmla="*/ 712899 h 4190779"/>
                <a:gd name="connsiteX10" fmla="*/ 430124 w 3887703"/>
                <a:gd name="connsiteY10" fmla="*/ 408099 h 4190779"/>
                <a:gd name="connsiteX0-1" fmla="*/ 350797 w 3894101"/>
                <a:gd name="connsiteY0-2" fmla="*/ 337132 h 4186487"/>
                <a:gd name="connsiteX1-3" fmla="*/ 2027197 w 3894101"/>
                <a:gd name="connsiteY1-4" fmla="*/ 3757 h 4186487"/>
                <a:gd name="connsiteX2-5" fmla="*/ 3770272 w 3894101"/>
                <a:gd name="connsiteY2-6" fmla="*/ 279982 h 4186487"/>
                <a:gd name="connsiteX3-7" fmla="*/ 3455947 w 3894101"/>
                <a:gd name="connsiteY3-8" fmla="*/ 1803982 h 4186487"/>
                <a:gd name="connsiteX4-9" fmla="*/ 3894097 w 3894101"/>
                <a:gd name="connsiteY4-10" fmla="*/ 3242257 h 4186487"/>
                <a:gd name="connsiteX5-11" fmla="*/ 3446422 w 3894101"/>
                <a:gd name="connsiteY5-12" fmla="*/ 3956632 h 4186487"/>
                <a:gd name="connsiteX6-13" fmla="*/ 1989097 w 3894101"/>
                <a:gd name="connsiteY6-14" fmla="*/ 4185232 h 4186487"/>
                <a:gd name="connsiteX7-15" fmla="*/ 331747 w 3894101"/>
                <a:gd name="connsiteY7-16" fmla="*/ 3880432 h 4186487"/>
                <a:gd name="connsiteX8-17" fmla="*/ 522247 w 3894101"/>
                <a:gd name="connsiteY8-18" fmla="*/ 2032582 h 4186487"/>
                <a:gd name="connsiteX9-19" fmla="*/ 7897 w 3894101"/>
                <a:gd name="connsiteY9-20" fmla="*/ 708607 h 4186487"/>
                <a:gd name="connsiteX10-21" fmla="*/ 350797 w 3894101"/>
                <a:gd name="connsiteY10-22" fmla="*/ 337132 h 4186487"/>
                <a:gd name="connsiteX0-23" fmla="*/ 434829 w 3978133"/>
                <a:gd name="connsiteY0-24" fmla="*/ 337132 h 4186487"/>
                <a:gd name="connsiteX1-25" fmla="*/ 2111229 w 3978133"/>
                <a:gd name="connsiteY1-26" fmla="*/ 3757 h 4186487"/>
                <a:gd name="connsiteX2-27" fmla="*/ 3854304 w 3978133"/>
                <a:gd name="connsiteY2-28" fmla="*/ 279982 h 4186487"/>
                <a:gd name="connsiteX3-29" fmla="*/ 3539979 w 3978133"/>
                <a:gd name="connsiteY3-30" fmla="*/ 1803982 h 4186487"/>
                <a:gd name="connsiteX4-31" fmla="*/ 3978129 w 3978133"/>
                <a:gd name="connsiteY4-32" fmla="*/ 3242257 h 4186487"/>
                <a:gd name="connsiteX5-33" fmla="*/ 3530454 w 3978133"/>
                <a:gd name="connsiteY5-34" fmla="*/ 3956632 h 4186487"/>
                <a:gd name="connsiteX6-35" fmla="*/ 2073129 w 3978133"/>
                <a:gd name="connsiteY6-36" fmla="*/ 4185232 h 4186487"/>
                <a:gd name="connsiteX7-37" fmla="*/ 415779 w 3978133"/>
                <a:gd name="connsiteY7-38" fmla="*/ 3880432 h 4186487"/>
                <a:gd name="connsiteX8-39" fmla="*/ 606279 w 3978133"/>
                <a:gd name="connsiteY8-40" fmla="*/ 2032582 h 4186487"/>
                <a:gd name="connsiteX9-41" fmla="*/ 4372 w 3978133"/>
                <a:gd name="connsiteY9-42" fmla="*/ 688402 h 4186487"/>
                <a:gd name="connsiteX10-43" fmla="*/ 434829 w 3978133"/>
                <a:gd name="connsiteY10-44" fmla="*/ 337132 h 4186487"/>
                <a:gd name="connsiteX0-45" fmla="*/ 336075 w 3993877"/>
                <a:gd name="connsiteY0-46" fmla="*/ 219438 h 4183291"/>
                <a:gd name="connsiteX1-47" fmla="*/ 2126973 w 3993877"/>
                <a:gd name="connsiteY1-48" fmla="*/ 561 h 4183291"/>
                <a:gd name="connsiteX2-49" fmla="*/ 3870048 w 3993877"/>
                <a:gd name="connsiteY2-50" fmla="*/ 276786 h 4183291"/>
                <a:gd name="connsiteX3-51" fmla="*/ 3555723 w 3993877"/>
                <a:gd name="connsiteY3-52" fmla="*/ 1800786 h 4183291"/>
                <a:gd name="connsiteX4-53" fmla="*/ 3993873 w 3993877"/>
                <a:gd name="connsiteY4-54" fmla="*/ 3239061 h 4183291"/>
                <a:gd name="connsiteX5-55" fmla="*/ 3546198 w 3993877"/>
                <a:gd name="connsiteY5-56" fmla="*/ 3953436 h 4183291"/>
                <a:gd name="connsiteX6-57" fmla="*/ 2088873 w 3993877"/>
                <a:gd name="connsiteY6-58" fmla="*/ 4182036 h 4183291"/>
                <a:gd name="connsiteX7-59" fmla="*/ 431523 w 3993877"/>
                <a:gd name="connsiteY7-60" fmla="*/ 3877236 h 4183291"/>
                <a:gd name="connsiteX8-61" fmla="*/ 622023 w 3993877"/>
                <a:gd name="connsiteY8-62" fmla="*/ 2029386 h 4183291"/>
                <a:gd name="connsiteX9-63" fmla="*/ 20116 w 3993877"/>
                <a:gd name="connsiteY9-64" fmla="*/ 685206 h 4183291"/>
                <a:gd name="connsiteX10-65" fmla="*/ 336075 w 3993877"/>
                <a:gd name="connsiteY10-66" fmla="*/ 219438 h 4183291"/>
                <a:gd name="connsiteX0-67" fmla="*/ 341414 w 3999216"/>
                <a:gd name="connsiteY0-68" fmla="*/ 671506 h 4635359"/>
                <a:gd name="connsiteX1-69" fmla="*/ 2331848 w 3999216"/>
                <a:gd name="connsiteY1-70" fmla="*/ 137 h 4635359"/>
                <a:gd name="connsiteX2-71" fmla="*/ 3875387 w 3999216"/>
                <a:gd name="connsiteY2-72" fmla="*/ 728854 h 4635359"/>
                <a:gd name="connsiteX3-73" fmla="*/ 3561062 w 3999216"/>
                <a:gd name="connsiteY3-74" fmla="*/ 2252854 h 4635359"/>
                <a:gd name="connsiteX4-75" fmla="*/ 3999212 w 3999216"/>
                <a:gd name="connsiteY4-76" fmla="*/ 3691129 h 4635359"/>
                <a:gd name="connsiteX5-77" fmla="*/ 3551537 w 3999216"/>
                <a:gd name="connsiteY5-78" fmla="*/ 4405504 h 4635359"/>
                <a:gd name="connsiteX6-79" fmla="*/ 2094212 w 3999216"/>
                <a:gd name="connsiteY6-80" fmla="*/ 4634104 h 4635359"/>
                <a:gd name="connsiteX7-81" fmla="*/ 436862 w 3999216"/>
                <a:gd name="connsiteY7-82" fmla="*/ 4329304 h 4635359"/>
                <a:gd name="connsiteX8-83" fmla="*/ 627362 w 3999216"/>
                <a:gd name="connsiteY8-84" fmla="*/ 2481454 h 4635359"/>
                <a:gd name="connsiteX9-85" fmla="*/ 25455 w 3999216"/>
                <a:gd name="connsiteY9-86" fmla="*/ 1137274 h 4635359"/>
                <a:gd name="connsiteX10-87" fmla="*/ 341414 w 3999216"/>
                <a:gd name="connsiteY10-88" fmla="*/ 671506 h 4635359"/>
                <a:gd name="connsiteX0-89" fmla="*/ 341414 w 3999216"/>
                <a:gd name="connsiteY0-90" fmla="*/ 671506 h 4922650"/>
                <a:gd name="connsiteX1-91" fmla="*/ 2331848 w 3999216"/>
                <a:gd name="connsiteY1-92" fmla="*/ 137 h 4922650"/>
                <a:gd name="connsiteX2-93" fmla="*/ 3875387 w 3999216"/>
                <a:gd name="connsiteY2-94" fmla="*/ 728854 h 4922650"/>
                <a:gd name="connsiteX3-95" fmla="*/ 3561062 w 3999216"/>
                <a:gd name="connsiteY3-96" fmla="*/ 2252854 h 4922650"/>
                <a:gd name="connsiteX4-97" fmla="*/ 3999212 w 3999216"/>
                <a:gd name="connsiteY4-98" fmla="*/ 3691129 h 4922650"/>
                <a:gd name="connsiteX5-99" fmla="*/ 3551537 w 3999216"/>
                <a:gd name="connsiteY5-100" fmla="*/ 4405504 h 4922650"/>
                <a:gd name="connsiteX6-101" fmla="*/ 2073601 w 3999216"/>
                <a:gd name="connsiteY6-102" fmla="*/ 4922288 h 4922650"/>
                <a:gd name="connsiteX7-103" fmla="*/ 436862 w 3999216"/>
                <a:gd name="connsiteY7-104" fmla="*/ 4329304 h 4922650"/>
                <a:gd name="connsiteX8-105" fmla="*/ 627362 w 3999216"/>
                <a:gd name="connsiteY8-106" fmla="*/ 2481454 h 4922650"/>
                <a:gd name="connsiteX9-107" fmla="*/ 25455 w 3999216"/>
                <a:gd name="connsiteY9-108" fmla="*/ 1137274 h 4922650"/>
                <a:gd name="connsiteX10-109" fmla="*/ 341414 w 3999216"/>
                <a:gd name="connsiteY10-110" fmla="*/ 671506 h 4922650"/>
                <a:gd name="connsiteX0-111" fmla="*/ 341414 w 3999216"/>
                <a:gd name="connsiteY0-112" fmla="*/ 671506 h 4923453"/>
                <a:gd name="connsiteX1-113" fmla="*/ 2331848 w 3999216"/>
                <a:gd name="connsiteY1-114" fmla="*/ 137 h 4923453"/>
                <a:gd name="connsiteX2-115" fmla="*/ 3875387 w 3999216"/>
                <a:gd name="connsiteY2-116" fmla="*/ 728854 h 4923453"/>
                <a:gd name="connsiteX3-117" fmla="*/ 3561062 w 3999216"/>
                <a:gd name="connsiteY3-118" fmla="*/ 2252854 h 4923453"/>
                <a:gd name="connsiteX4-119" fmla="*/ 3999212 w 3999216"/>
                <a:gd name="connsiteY4-120" fmla="*/ 3691129 h 4923453"/>
                <a:gd name="connsiteX5-121" fmla="*/ 3551537 w 3999216"/>
                <a:gd name="connsiteY5-122" fmla="*/ 4405504 h 4923453"/>
                <a:gd name="connsiteX6-123" fmla="*/ 2073601 w 3999216"/>
                <a:gd name="connsiteY6-124" fmla="*/ 4922288 h 4923453"/>
                <a:gd name="connsiteX7-125" fmla="*/ 277601 w 3999216"/>
                <a:gd name="connsiteY7-126" fmla="*/ 4264948 h 4923453"/>
                <a:gd name="connsiteX8-127" fmla="*/ 627362 w 3999216"/>
                <a:gd name="connsiteY8-128" fmla="*/ 2481454 h 4923453"/>
                <a:gd name="connsiteX9-129" fmla="*/ 25455 w 3999216"/>
                <a:gd name="connsiteY9-130" fmla="*/ 1137274 h 4923453"/>
                <a:gd name="connsiteX10-131" fmla="*/ 341414 w 3999216"/>
                <a:gd name="connsiteY10-132" fmla="*/ 671506 h 4923453"/>
                <a:gd name="connsiteX0-133" fmla="*/ 399555 w 4057357"/>
                <a:gd name="connsiteY0-134" fmla="*/ 671506 h 4923453"/>
                <a:gd name="connsiteX1-135" fmla="*/ 2389989 w 4057357"/>
                <a:gd name="connsiteY1-136" fmla="*/ 137 h 4923453"/>
                <a:gd name="connsiteX2-137" fmla="*/ 3933528 w 4057357"/>
                <a:gd name="connsiteY2-138" fmla="*/ 728854 h 4923453"/>
                <a:gd name="connsiteX3-139" fmla="*/ 3619203 w 4057357"/>
                <a:gd name="connsiteY3-140" fmla="*/ 2252854 h 4923453"/>
                <a:gd name="connsiteX4-141" fmla="*/ 4057353 w 4057357"/>
                <a:gd name="connsiteY4-142" fmla="*/ 3691129 h 4923453"/>
                <a:gd name="connsiteX5-143" fmla="*/ 3609678 w 4057357"/>
                <a:gd name="connsiteY5-144" fmla="*/ 4405504 h 4923453"/>
                <a:gd name="connsiteX6-145" fmla="*/ 2131742 w 4057357"/>
                <a:gd name="connsiteY6-146" fmla="*/ 4922288 h 4923453"/>
                <a:gd name="connsiteX7-147" fmla="*/ 335742 w 4057357"/>
                <a:gd name="connsiteY7-148" fmla="*/ 4264948 h 4923453"/>
                <a:gd name="connsiteX8-149" fmla="*/ 1475393 w 4057357"/>
                <a:gd name="connsiteY8-150" fmla="*/ 3494645 h 4923453"/>
                <a:gd name="connsiteX9-151" fmla="*/ 83596 w 4057357"/>
                <a:gd name="connsiteY9-152" fmla="*/ 1137274 h 4923453"/>
                <a:gd name="connsiteX10-153" fmla="*/ 399555 w 4057357"/>
                <a:gd name="connsiteY10-154" fmla="*/ 671506 h 4923453"/>
                <a:gd name="connsiteX0-155" fmla="*/ 359792 w 4017594"/>
                <a:gd name="connsiteY0-156" fmla="*/ 671506 h 4923453"/>
                <a:gd name="connsiteX1-157" fmla="*/ 2350226 w 4017594"/>
                <a:gd name="connsiteY1-158" fmla="*/ 137 h 4923453"/>
                <a:gd name="connsiteX2-159" fmla="*/ 3893765 w 4017594"/>
                <a:gd name="connsiteY2-160" fmla="*/ 728854 h 4923453"/>
                <a:gd name="connsiteX3-161" fmla="*/ 3579440 w 4017594"/>
                <a:gd name="connsiteY3-162" fmla="*/ 2252854 h 4923453"/>
                <a:gd name="connsiteX4-163" fmla="*/ 4017590 w 4017594"/>
                <a:gd name="connsiteY4-164" fmla="*/ 3691129 h 4923453"/>
                <a:gd name="connsiteX5-165" fmla="*/ 3569915 w 4017594"/>
                <a:gd name="connsiteY5-166" fmla="*/ 4405504 h 4923453"/>
                <a:gd name="connsiteX6-167" fmla="*/ 2091979 w 4017594"/>
                <a:gd name="connsiteY6-168" fmla="*/ 4922288 h 4923453"/>
                <a:gd name="connsiteX7-169" fmla="*/ 295979 w 4017594"/>
                <a:gd name="connsiteY7-170" fmla="*/ 4264948 h 4923453"/>
                <a:gd name="connsiteX8-171" fmla="*/ 896225 w 4017594"/>
                <a:gd name="connsiteY8-172" fmla="*/ 3144892 h 4923453"/>
                <a:gd name="connsiteX9-173" fmla="*/ 43833 w 4017594"/>
                <a:gd name="connsiteY9-174" fmla="*/ 1137274 h 4923453"/>
                <a:gd name="connsiteX10-175" fmla="*/ 359792 w 4017594"/>
                <a:gd name="connsiteY10-176" fmla="*/ 671506 h 4923453"/>
                <a:gd name="connsiteX0-177" fmla="*/ 359792 w 4017594"/>
                <a:gd name="connsiteY0-178" fmla="*/ 671506 h 4958456"/>
                <a:gd name="connsiteX1-179" fmla="*/ 2350226 w 4017594"/>
                <a:gd name="connsiteY1-180" fmla="*/ 137 h 4958456"/>
                <a:gd name="connsiteX2-181" fmla="*/ 3893765 w 4017594"/>
                <a:gd name="connsiteY2-182" fmla="*/ 728854 h 4958456"/>
                <a:gd name="connsiteX3-183" fmla="*/ 3579440 w 4017594"/>
                <a:gd name="connsiteY3-184" fmla="*/ 2252854 h 4958456"/>
                <a:gd name="connsiteX4-185" fmla="*/ 4017590 w 4017594"/>
                <a:gd name="connsiteY4-186" fmla="*/ 3691129 h 4958456"/>
                <a:gd name="connsiteX5-187" fmla="*/ 3569915 w 4017594"/>
                <a:gd name="connsiteY5-188" fmla="*/ 4405504 h 4958456"/>
                <a:gd name="connsiteX6-189" fmla="*/ 2091979 w 4017594"/>
                <a:gd name="connsiteY6-190" fmla="*/ 4922288 h 4958456"/>
                <a:gd name="connsiteX7-191" fmla="*/ 295979 w 4017594"/>
                <a:gd name="connsiteY7-192" fmla="*/ 4264948 h 4958456"/>
                <a:gd name="connsiteX8-193" fmla="*/ 896225 w 4017594"/>
                <a:gd name="connsiteY8-194" fmla="*/ 3144892 h 4958456"/>
                <a:gd name="connsiteX9-195" fmla="*/ 43833 w 4017594"/>
                <a:gd name="connsiteY9-196" fmla="*/ 1137274 h 4958456"/>
                <a:gd name="connsiteX10-197" fmla="*/ 359792 w 4017594"/>
                <a:gd name="connsiteY10-198" fmla="*/ 671506 h 4958456"/>
                <a:gd name="connsiteX0-199" fmla="*/ 359792 w 4017594"/>
                <a:gd name="connsiteY0-200" fmla="*/ 671506 h 5067487"/>
                <a:gd name="connsiteX1-201" fmla="*/ 2350226 w 4017594"/>
                <a:gd name="connsiteY1-202" fmla="*/ 137 h 5067487"/>
                <a:gd name="connsiteX2-203" fmla="*/ 3893765 w 4017594"/>
                <a:gd name="connsiteY2-204" fmla="*/ 728854 h 5067487"/>
                <a:gd name="connsiteX3-205" fmla="*/ 3579440 w 4017594"/>
                <a:gd name="connsiteY3-206" fmla="*/ 2252854 h 5067487"/>
                <a:gd name="connsiteX4-207" fmla="*/ 4017590 w 4017594"/>
                <a:gd name="connsiteY4-208" fmla="*/ 3691129 h 5067487"/>
                <a:gd name="connsiteX5-209" fmla="*/ 3569915 w 4017594"/>
                <a:gd name="connsiteY5-210" fmla="*/ 4405504 h 5067487"/>
                <a:gd name="connsiteX6-211" fmla="*/ 2096554 w 4017594"/>
                <a:gd name="connsiteY6-212" fmla="*/ 5066617 h 5067487"/>
                <a:gd name="connsiteX7-213" fmla="*/ 295979 w 4017594"/>
                <a:gd name="connsiteY7-214" fmla="*/ 4264948 h 5067487"/>
                <a:gd name="connsiteX8-215" fmla="*/ 896225 w 4017594"/>
                <a:gd name="connsiteY8-216" fmla="*/ 3144892 h 5067487"/>
                <a:gd name="connsiteX9-217" fmla="*/ 43833 w 4017594"/>
                <a:gd name="connsiteY9-218" fmla="*/ 1137274 h 5067487"/>
                <a:gd name="connsiteX10-219" fmla="*/ 359792 w 4017594"/>
                <a:gd name="connsiteY10-220" fmla="*/ 671506 h 5067487"/>
                <a:gd name="connsiteX0-221" fmla="*/ 359792 w 4017594"/>
                <a:gd name="connsiteY0-222" fmla="*/ 671506 h 5073134"/>
                <a:gd name="connsiteX1-223" fmla="*/ 2350226 w 4017594"/>
                <a:gd name="connsiteY1-224" fmla="*/ 137 h 5073134"/>
                <a:gd name="connsiteX2-225" fmla="*/ 3893765 w 4017594"/>
                <a:gd name="connsiteY2-226" fmla="*/ 728854 h 5073134"/>
                <a:gd name="connsiteX3-227" fmla="*/ 3579440 w 4017594"/>
                <a:gd name="connsiteY3-228" fmla="*/ 2252854 h 5073134"/>
                <a:gd name="connsiteX4-229" fmla="*/ 4017590 w 4017594"/>
                <a:gd name="connsiteY4-230" fmla="*/ 3691129 h 5073134"/>
                <a:gd name="connsiteX5-231" fmla="*/ 3569915 w 4017594"/>
                <a:gd name="connsiteY5-232" fmla="*/ 4405504 h 5073134"/>
                <a:gd name="connsiteX6-233" fmla="*/ 2096554 w 4017594"/>
                <a:gd name="connsiteY6-234" fmla="*/ 5066617 h 5073134"/>
                <a:gd name="connsiteX7-235" fmla="*/ 295979 w 4017594"/>
                <a:gd name="connsiteY7-236" fmla="*/ 4264948 h 5073134"/>
                <a:gd name="connsiteX8-237" fmla="*/ 896225 w 4017594"/>
                <a:gd name="connsiteY8-238" fmla="*/ 3144892 h 5073134"/>
                <a:gd name="connsiteX9-239" fmla="*/ 43833 w 4017594"/>
                <a:gd name="connsiteY9-240" fmla="*/ 1137274 h 5073134"/>
                <a:gd name="connsiteX10-241" fmla="*/ 359792 w 4017594"/>
                <a:gd name="connsiteY10-242" fmla="*/ 671506 h 50731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4017594" h="5073134">
                  <a:moveTo>
                    <a:pt x="359792" y="671506"/>
                  </a:moveTo>
                  <a:cubicBezTo>
                    <a:pt x="744191" y="481983"/>
                    <a:pt x="1761231" y="-9421"/>
                    <a:pt x="2350226" y="137"/>
                  </a:cubicBezTo>
                  <a:cubicBezTo>
                    <a:pt x="2939221" y="9695"/>
                    <a:pt x="3688896" y="353401"/>
                    <a:pt x="3893765" y="728854"/>
                  </a:cubicBezTo>
                  <a:cubicBezTo>
                    <a:pt x="4098634" y="1104307"/>
                    <a:pt x="3558803" y="1759142"/>
                    <a:pt x="3579440" y="2252854"/>
                  </a:cubicBezTo>
                  <a:cubicBezTo>
                    <a:pt x="3600077" y="2746566"/>
                    <a:pt x="4019177" y="3332354"/>
                    <a:pt x="4017590" y="3691129"/>
                  </a:cubicBezTo>
                  <a:cubicBezTo>
                    <a:pt x="4016003" y="4049904"/>
                    <a:pt x="3890088" y="4176256"/>
                    <a:pt x="3569915" y="4405504"/>
                  </a:cubicBezTo>
                  <a:cubicBezTo>
                    <a:pt x="3249742" y="4634752"/>
                    <a:pt x="2639160" y="4993825"/>
                    <a:pt x="2096554" y="5066617"/>
                  </a:cubicBezTo>
                  <a:cubicBezTo>
                    <a:pt x="1553948" y="5139409"/>
                    <a:pt x="496034" y="4585236"/>
                    <a:pt x="295979" y="4264948"/>
                  </a:cubicBezTo>
                  <a:cubicBezTo>
                    <a:pt x="95924" y="3944660"/>
                    <a:pt x="950200" y="3673529"/>
                    <a:pt x="896225" y="3144892"/>
                  </a:cubicBezTo>
                  <a:cubicBezTo>
                    <a:pt x="842250" y="2616255"/>
                    <a:pt x="133238" y="1549505"/>
                    <a:pt x="43833" y="1137274"/>
                  </a:cubicBezTo>
                  <a:cubicBezTo>
                    <a:pt x="-45572" y="725043"/>
                    <a:pt x="-24607" y="861029"/>
                    <a:pt x="359792" y="671506"/>
                  </a:cubicBezTo>
                  <a:close/>
                </a:path>
              </a:pathLst>
            </a:cu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" name="椭圆 10"/>
            <p:cNvSpPr/>
            <p:nvPr/>
          </p:nvSpPr>
          <p:spPr>
            <a:xfrm rot="18900000" flipH="1">
              <a:off x="4774567" y="789977"/>
              <a:ext cx="993820" cy="1163424"/>
            </a:xfrm>
            <a:custGeom>
              <a:avLst/>
              <a:gdLst>
                <a:gd name="connsiteX0" fmla="*/ 0 w 666750"/>
                <a:gd name="connsiteY0" fmla="*/ 333375 h 666750"/>
                <a:gd name="connsiteX1" fmla="*/ 333375 w 666750"/>
                <a:gd name="connsiteY1" fmla="*/ 0 h 666750"/>
                <a:gd name="connsiteX2" fmla="*/ 666750 w 666750"/>
                <a:gd name="connsiteY2" fmla="*/ 333375 h 666750"/>
                <a:gd name="connsiteX3" fmla="*/ 333375 w 666750"/>
                <a:gd name="connsiteY3" fmla="*/ 666750 h 666750"/>
                <a:gd name="connsiteX4" fmla="*/ 0 w 666750"/>
                <a:gd name="connsiteY4" fmla="*/ 333375 h 666750"/>
                <a:gd name="connsiteX0-1" fmla="*/ 0 w 542925"/>
                <a:gd name="connsiteY0-2" fmla="*/ 352473 h 666853"/>
                <a:gd name="connsiteX1-3" fmla="*/ 209550 w 542925"/>
                <a:gd name="connsiteY1-4" fmla="*/ 48 h 666853"/>
                <a:gd name="connsiteX2-5" fmla="*/ 542925 w 542925"/>
                <a:gd name="connsiteY2-6" fmla="*/ 333423 h 666853"/>
                <a:gd name="connsiteX3-7" fmla="*/ 209550 w 542925"/>
                <a:gd name="connsiteY3-8" fmla="*/ 666798 h 666853"/>
                <a:gd name="connsiteX4-9" fmla="*/ 0 w 542925"/>
                <a:gd name="connsiteY4-10" fmla="*/ 352473 h 666853"/>
                <a:gd name="connsiteX0-11" fmla="*/ 15 w 542940"/>
                <a:gd name="connsiteY0-12" fmla="*/ 276320 h 590679"/>
                <a:gd name="connsiteX1-13" fmla="*/ 219090 w 542940"/>
                <a:gd name="connsiteY1-14" fmla="*/ 95 h 590679"/>
                <a:gd name="connsiteX2-15" fmla="*/ 542940 w 542940"/>
                <a:gd name="connsiteY2-16" fmla="*/ 257270 h 590679"/>
                <a:gd name="connsiteX3-17" fmla="*/ 209565 w 542940"/>
                <a:gd name="connsiteY3-18" fmla="*/ 590645 h 590679"/>
                <a:gd name="connsiteX4-19" fmla="*/ 15 w 542940"/>
                <a:gd name="connsiteY4-20" fmla="*/ 276320 h 590679"/>
                <a:gd name="connsiteX0-21" fmla="*/ 331 w 543256"/>
                <a:gd name="connsiteY0-22" fmla="*/ 276320 h 524015"/>
                <a:gd name="connsiteX1-23" fmla="*/ 219406 w 543256"/>
                <a:gd name="connsiteY1-24" fmla="*/ 95 h 524015"/>
                <a:gd name="connsiteX2-25" fmla="*/ 543256 w 543256"/>
                <a:gd name="connsiteY2-26" fmla="*/ 257270 h 524015"/>
                <a:gd name="connsiteX3-27" fmla="*/ 267031 w 543256"/>
                <a:gd name="connsiteY3-28" fmla="*/ 523970 h 524015"/>
                <a:gd name="connsiteX4-29" fmla="*/ 331 w 543256"/>
                <a:gd name="connsiteY4-30" fmla="*/ 276320 h 524015"/>
                <a:gd name="connsiteX0-31" fmla="*/ 738 w 448413"/>
                <a:gd name="connsiteY0-32" fmla="*/ 266725 h 523910"/>
                <a:gd name="connsiteX1-33" fmla="*/ 124563 w 448413"/>
                <a:gd name="connsiteY1-34" fmla="*/ 25 h 523910"/>
                <a:gd name="connsiteX2-35" fmla="*/ 448413 w 448413"/>
                <a:gd name="connsiteY2-36" fmla="*/ 257200 h 523910"/>
                <a:gd name="connsiteX3-37" fmla="*/ 172188 w 448413"/>
                <a:gd name="connsiteY3-38" fmla="*/ 523900 h 523910"/>
                <a:gd name="connsiteX4-39" fmla="*/ 738 w 448413"/>
                <a:gd name="connsiteY4-40" fmla="*/ 266725 h 523910"/>
                <a:gd name="connsiteX0-41" fmla="*/ 2893 w 450568"/>
                <a:gd name="connsiteY0-42" fmla="*/ 354755 h 611941"/>
                <a:gd name="connsiteX1-43" fmla="*/ 312588 w 450568"/>
                <a:gd name="connsiteY1-44" fmla="*/ 11 h 611941"/>
                <a:gd name="connsiteX2-45" fmla="*/ 450568 w 450568"/>
                <a:gd name="connsiteY2-46" fmla="*/ 345230 h 611941"/>
                <a:gd name="connsiteX3-47" fmla="*/ 174343 w 450568"/>
                <a:gd name="connsiteY3-48" fmla="*/ 611930 h 611941"/>
                <a:gd name="connsiteX4-49" fmla="*/ 2893 w 450568"/>
                <a:gd name="connsiteY4-50" fmla="*/ 354755 h 611941"/>
                <a:gd name="connsiteX0-51" fmla="*/ 470 w 448145"/>
                <a:gd name="connsiteY0-52" fmla="*/ 354755 h 611941"/>
                <a:gd name="connsiteX1-53" fmla="*/ 222121 w 448145"/>
                <a:gd name="connsiteY1-54" fmla="*/ 11 h 611941"/>
                <a:gd name="connsiteX2-55" fmla="*/ 448145 w 448145"/>
                <a:gd name="connsiteY2-56" fmla="*/ 345230 h 611941"/>
                <a:gd name="connsiteX3-57" fmla="*/ 171920 w 448145"/>
                <a:gd name="connsiteY3-58" fmla="*/ 611930 h 611941"/>
                <a:gd name="connsiteX4-59" fmla="*/ 470 w 448145"/>
                <a:gd name="connsiteY4-60" fmla="*/ 354755 h 611941"/>
                <a:gd name="connsiteX0-61" fmla="*/ 277 w 540888"/>
                <a:gd name="connsiteY0-62" fmla="*/ 272181 h 613566"/>
                <a:gd name="connsiteX1-63" fmla="*/ 314864 w 540888"/>
                <a:gd name="connsiteY1-64" fmla="*/ 590 h 613566"/>
                <a:gd name="connsiteX2-65" fmla="*/ 540888 w 540888"/>
                <a:gd name="connsiteY2-66" fmla="*/ 345809 h 613566"/>
                <a:gd name="connsiteX3-67" fmla="*/ 264663 w 540888"/>
                <a:gd name="connsiteY3-68" fmla="*/ 612509 h 613566"/>
                <a:gd name="connsiteX4-69" fmla="*/ 277 w 540888"/>
                <a:gd name="connsiteY4-70" fmla="*/ 272181 h 613566"/>
                <a:gd name="connsiteX0-71" fmla="*/ 701 w 541312"/>
                <a:gd name="connsiteY0-72" fmla="*/ 272181 h 633691"/>
                <a:gd name="connsiteX1-73" fmla="*/ 315288 w 541312"/>
                <a:gd name="connsiteY1-74" fmla="*/ 590 h 633691"/>
                <a:gd name="connsiteX2-75" fmla="*/ 541312 w 541312"/>
                <a:gd name="connsiteY2-76" fmla="*/ 345809 h 633691"/>
                <a:gd name="connsiteX3-77" fmla="*/ 265087 w 541312"/>
                <a:gd name="connsiteY3-78" fmla="*/ 612509 h 633691"/>
                <a:gd name="connsiteX4-79" fmla="*/ 701 w 541312"/>
                <a:gd name="connsiteY4-80" fmla="*/ 272181 h 633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41312" h="633691">
                  <a:moveTo>
                    <a:pt x="701" y="272181"/>
                  </a:moveTo>
                  <a:cubicBezTo>
                    <a:pt x="9068" y="170195"/>
                    <a:pt x="225186" y="-11681"/>
                    <a:pt x="315288" y="590"/>
                  </a:cubicBezTo>
                  <a:cubicBezTo>
                    <a:pt x="405390" y="12861"/>
                    <a:pt x="541312" y="161691"/>
                    <a:pt x="541312" y="345809"/>
                  </a:cubicBezTo>
                  <a:cubicBezTo>
                    <a:pt x="541312" y="529927"/>
                    <a:pt x="472581" y="693259"/>
                    <a:pt x="265087" y="612509"/>
                  </a:cubicBezTo>
                  <a:cubicBezTo>
                    <a:pt x="57593" y="531759"/>
                    <a:pt x="-7666" y="374167"/>
                    <a:pt x="701" y="272181"/>
                  </a:cubicBezTo>
                  <a:close/>
                </a:path>
              </a:pathLst>
            </a:cu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pic>
          <p:nvPicPr>
            <p:cNvPr id="6" name="图片 5" descr="图片包含 伞, 装饰品, 女人, 雨&#10;&#10;描述已自动生成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75" b="15775"/>
            <a:stretch>
              <a:fillRect/>
            </a:stretch>
          </p:blipFill>
          <p:spPr>
            <a:xfrm flipH="1">
              <a:off x="-1418180" y="0"/>
              <a:ext cx="7514180" cy="6857999"/>
            </a:xfrm>
            <a:custGeom>
              <a:avLst/>
              <a:gdLst>
                <a:gd name="connsiteX0" fmla="*/ 2523565 w 7514180"/>
                <a:gd name="connsiteY0" fmla="*/ 0 h 6857999"/>
                <a:gd name="connsiteX1" fmla="*/ 5504245 w 7514180"/>
                <a:gd name="connsiteY1" fmla="*/ 0 h 6857999"/>
                <a:gd name="connsiteX2" fmla="*/ 5582103 w 7514180"/>
                <a:gd name="connsiteY2" fmla="*/ 24507 h 6857999"/>
                <a:gd name="connsiteX3" fmla="*/ 5731603 w 7514180"/>
                <a:gd name="connsiteY3" fmla="*/ 80795 h 6857999"/>
                <a:gd name="connsiteX4" fmla="*/ 7513956 w 7514180"/>
                <a:gd name="connsiteY4" fmla="*/ 2533997 h 6857999"/>
                <a:gd name="connsiteX5" fmla="*/ 5852609 w 7514180"/>
                <a:gd name="connsiteY5" fmla="*/ 3564591 h 6857999"/>
                <a:gd name="connsiteX6" fmla="*/ 5461603 w 7514180"/>
                <a:gd name="connsiteY6" fmla="*/ 6833367 h 6857999"/>
                <a:gd name="connsiteX7" fmla="*/ 5454573 w 7514180"/>
                <a:gd name="connsiteY7" fmla="*/ 6857999 h 6857999"/>
                <a:gd name="connsiteX8" fmla="*/ 2003841 w 7514180"/>
                <a:gd name="connsiteY8" fmla="*/ 6857999 h 6857999"/>
                <a:gd name="connsiteX9" fmla="*/ 1828616 w 7514180"/>
                <a:gd name="connsiteY9" fmla="*/ 6795411 h 6857999"/>
                <a:gd name="connsiteX10" fmla="*/ 1496257 w 7514180"/>
                <a:gd name="connsiteY10" fmla="*/ 6636087 h 6857999"/>
                <a:gd name="connsiteX11" fmla="*/ 253 w 7514180"/>
                <a:gd name="connsiteY11" fmla="*/ 4477808 h 6857999"/>
                <a:gd name="connsiteX12" fmla="*/ 1591379 w 7514180"/>
                <a:gd name="connsiteY12" fmla="*/ 2689068 h 6857999"/>
                <a:gd name="connsiteX13" fmla="*/ 2113986 w 7514180"/>
                <a:gd name="connsiteY13" fmla="*/ 435709 h 6857999"/>
                <a:gd name="connsiteX14" fmla="*/ 2439821 w 7514180"/>
                <a:gd name="connsiteY14" fmla="*/ 495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14180" h="6857999">
                  <a:moveTo>
                    <a:pt x="2523565" y="0"/>
                  </a:moveTo>
                  <a:lnTo>
                    <a:pt x="5504245" y="0"/>
                  </a:lnTo>
                  <a:lnTo>
                    <a:pt x="5582103" y="24507"/>
                  </a:lnTo>
                  <a:cubicBezTo>
                    <a:pt x="5633021" y="42029"/>
                    <a:pt x="5682919" y="60769"/>
                    <a:pt x="5731603" y="80795"/>
                  </a:cubicBezTo>
                  <a:cubicBezTo>
                    <a:pt x="6510550" y="401205"/>
                    <a:pt x="7493788" y="1953363"/>
                    <a:pt x="7513956" y="2533997"/>
                  </a:cubicBezTo>
                  <a:cubicBezTo>
                    <a:pt x="7534124" y="3114630"/>
                    <a:pt x="6187346" y="2818730"/>
                    <a:pt x="5852609" y="3564591"/>
                  </a:cubicBezTo>
                  <a:cubicBezTo>
                    <a:pt x="5528333" y="4287143"/>
                    <a:pt x="5634641" y="6155433"/>
                    <a:pt x="5461603" y="6833367"/>
                  </a:cubicBezTo>
                  <a:lnTo>
                    <a:pt x="5454573" y="6857999"/>
                  </a:lnTo>
                  <a:lnTo>
                    <a:pt x="2003841" y="6857999"/>
                  </a:lnTo>
                  <a:lnTo>
                    <a:pt x="1828616" y="6795411"/>
                  </a:lnTo>
                  <a:cubicBezTo>
                    <a:pt x="1705541" y="6747257"/>
                    <a:pt x="1593433" y="6694314"/>
                    <a:pt x="1496257" y="6636087"/>
                  </a:cubicBezTo>
                  <a:cubicBezTo>
                    <a:pt x="718850" y="6170271"/>
                    <a:pt x="-15601" y="5135645"/>
                    <a:pt x="253" y="4477808"/>
                  </a:cubicBezTo>
                  <a:cubicBezTo>
                    <a:pt x="16107" y="3819971"/>
                    <a:pt x="1239090" y="3362750"/>
                    <a:pt x="1591379" y="2689068"/>
                  </a:cubicBezTo>
                  <a:cubicBezTo>
                    <a:pt x="1943668" y="2015386"/>
                    <a:pt x="1835886" y="912509"/>
                    <a:pt x="2113986" y="435709"/>
                  </a:cubicBezTo>
                  <a:cubicBezTo>
                    <a:pt x="2218274" y="256908"/>
                    <a:pt x="2320713" y="135105"/>
                    <a:pt x="2439821" y="49576"/>
                  </a:cubicBezTo>
                  <a:close/>
                </a:path>
              </a:pathLst>
            </a:custGeom>
            <a:ln w="15875">
              <a:solidFill>
                <a:schemeClr val="bg1"/>
              </a:solidFill>
            </a:ln>
          </p:spPr>
        </p:pic>
      </p:grpSp>
      <p:grpSp>
        <p:nvGrpSpPr>
          <p:cNvPr id="28" name="组合 27"/>
          <p:cNvGrpSpPr/>
          <p:nvPr/>
        </p:nvGrpSpPr>
        <p:grpSpPr>
          <a:xfrm>
            <a:off x="6607810" y="1827530"/>
            <a:ext cx="5503545" cy="4573270"/>
            <a:chOff x="6678904" y="1737814"/>
            <a:chExt cx="4482739" cy="4573431"/>
          </a:xfrm>
        </p:grpSpPr>
        <p:grpSp>
          <p:nvGrpSpPr>
            <p:cNvPr id="16" name="组合 15"/>
            <p:cNvGrpSpPr/>
            <p:nvPr/>
          </p:nvGrpSpPr>
          <p:grpSpPr>
            <a:xfrm>
              <a:off x="6766758" y="4485511"/>
              <a:ext cx="3480147" cy="275599"/>
              <a:chOff x="3484532" y="4842938"/>
              <a:chExt cx="5222936" cy="318191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484532" y="4842938"/>
                <a:ext cx="2193317" cy="318191"/>
              </a:xfrm>
              <a:prstGeom prst="rect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授课老师：某某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490140" y="4842938"/>
                <a:ext cx="2217328" cy="318191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0" lang="zh-CN" altLang="en-US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授课时间：</a:t>
                </a:r>
                <a:r>
                  <a:rPr kumimoji="0" lang="en-US" altLang="zh-CN" sz="1200" i="0" u="none" strike="noStrike" kern="1200" cap="none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20XX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6688755" y="1737814"/>
              <a:ext cx="2527078" cy="64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</a:rPr>
                <a:t>语文精品课件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678904" y="2288276"/>
              <a:ext cx="3975844" cy="1445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800" b="1" dirty="0">
                  <a:gradFill>
                    <a:gsLst>
                      <a:gs pos="61000">
                        <a:srgbClr val="008CDF"/>
                      </a:gs>
                      <a:gs pos="0">
                        <a:srgbClr val="E3F0F9"/>
                      </a:gs>
                    </a:gsLst>
                    <a:lin ang="2700000" scaled="1"/>
                  </a:gradFill>
                  <a:latin typeface="胡晓波真帅体" panose="02010600030101010101" pitchFamily="2" charset="-122"/>
                  <a:ea typeface="胡晓波真帅体" panose="02010600030101010101" pitchFamily="2" charset="-122"/>
                </a:rPr>
                <a:t>谢谢观看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691607" y="3834894"/>
              <a:ext cx="3786515" cy="460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</a:rPr>
                <a:t>一年级下册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</a:rPr>
                <a:t>6.3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780342" y="3796645"/>
              <a:ext cx="4381301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0654748" y="6311245"/>
              <a:ext cx="50689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10508542" y="466769"/>
            <a:ext cx="1162498" cy="36933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latin typeface="胡晓波真帅体" panose="02010600030101010101" pitchFamily="2" charset="-122"/>
                <a:ea typeface="胡晓波真帅体" panose="02010600030101010101" pitchFamily="2" charset="-122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latin typeface="胡晓波真帅体" panose="02010600030101010101" pitchFamily="2" charset="-122"/>
              <a:ea typeface="胡晓波真帅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48408" y="2710173"/>
            <a:ext cx="4343483" cy="235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燕子低飞的原因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快下雨时，天气闷热，天空中的一些小飞虫，由于翅膀上沾上了空气中的小水滴而飞得很低，燕子为了捕食这些小飞虫，所以也就飞得很低。</a:t>
            </a: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1" name="图片 10" descr="图片包含 动物, 鸟, 户外, 小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0" y="2224860"/>
            <a:ext cx="5015950" cy="3322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54772" y="2283593"/>
            <a:ext cx="9482455" cy="3471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腰   坡   沉   伸   潮   湿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           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呢   空   闷   消   息    搬   响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54772" y="2205830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yāo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66321" y="2205830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pō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72072" y="2205830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chén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380177" y="2205830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shēn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195308" y="2205830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cháo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100205" y="2205830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shī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443672" y="4316863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ne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494597" y="4316863"/>
            <a:ext cx="1062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kòng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042547" y="4316863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mēn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534977" y="4316863"/>
            <a:ext cx="1013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xiāo 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855777" y="4317488"/>
            <a:ext cx="1017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xī  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408352" y="4316863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bān 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696132" y="4316863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xiǎng</a:t>
            </a: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312681" y="722082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4" grpId="0"/>
      <p:bldP spid="32" grpId="0"/>
      <p:bldP spid="34" grpId="0"/>
      <p:bldP spid="35" grpId="0"/>
      <p:bldP spid="36" grpId="0"/>
      <p:bldP spid="37" grpId="0"/>
      <p:bldP spid="38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63836" y="2451454"/>
            <a:ext cx="2360294" cy="500129"/>
          </a:xfrm>
          <a:prstGeom prst="rect">
            <a:avLst/>
          </a:prstGeom>
        </p:spPr>
        <p:txBody>
          <a:bodyPr wrap="square" lIns="68571" tIns="34286" rIns="68571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沉   潮   湿   消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06656" y="1574326"/>
            <a:ext cx="2124449" cy="661002"/>
            <a:chOff x="991201" y="2247918"/>
            <a:chExt cx="2124449" cy="661002"/>
          </a:xfrm>
        </p:grpSpPr>
        <p:sp>
          <p:nvSpPr>
            <p:cNvPr id="4" name="椭圆 3"/>
            <p:cNvSpPr/>
            <p:nvPr/>
          </p:nvSpPr>
          <p:spPr>
            <a:xfrm>
              <a:off x="991201" y="2247918"/>
              <a:ext cx="2124449" cy="66100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A7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118563" y="2336049"/>
              <a:ext cx="1869724" cy="484740"/>
            </a:xfrm>
            <a:prstGeom prst="rect">
              <a:avLst/>
            </a:prstGeom>
          </p:spPr>
          <p:txBody>
            <a:bodyPr wrap="none" lIns="68571" tIns="34286" rIns="68571" bIns="3428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偏旁识字法</a:t>
              </a:r>
            </a:p>
          </p:txBody>
        </p:sp>
      </p:grpSp>
      <p:sp>
        <p:nvSpPr>
          <p:cNvPr id="68" name="矩形 67"/>
          <p:cNvSpPr/>
          <p:nvPr/>
        </p:nvSpPr>
        <p:spPr>
          <a:xfrm>
            <a:off x="1863835" y="3004174"/>
            <a:ext cx="8464329" cy="5649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这几个字都带三点水，都和水有关，可以放在一起归类识记。</a:t>
            </a:r>
          </a:p>
        </p:txBody>
      </p:sp>
      <p:sp>
        <p:nvSpPr>
          <p:cNvPr id="4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312681" y="722082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  <p:sp>
        <p:nvSpPr>
          <p:cNvPr id="54" name="矩形 53"/>
          <p:cNvSpPr/>
          <p:nvPr/>
        </p:nvSpPr>
        <p:spPr>
          <a:xfrm>
            <a:off x="1863835" y="5258095"/>
            <a:ext cx="7533860" cy="647541"/>
          </a:xfrm>
          <a:prstGeom prst="rect">
            <a:avLst/>
          </a:prstGeom>
        </p:spPr>
        <p:txBody>
          <a:bodyPr wrap="square" lIns="68571" tIns="34286" rIns="68571" bIns="34286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腰  亻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伸  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搬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706655" y="4392077"/>
            <a:ext cx="2124449" cy="661002"/>
            <a:chOff x="1231473" y="3812868"/>
            <a:chExt cx="2124449" cy="661002"/>
          </a:xfrm>
        </p:grpSpPr>
        <p:sp>
          <p:nvSpPr>
            <p:cNvPr id="53" name="椭圆 52"/>
            <p:cNvSpPr/>
            <p:nvPr/>
          </p:nvSpPr>
          <p:spPr>
            <a:xfrm>
              <a:off x="1231473" y="3812868"/>
              <a:ext cx="2124449" cy="66100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A7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705084" y="3900999"/>
              <a:ext cx="1177227" cy="484740"/>
            </a:xfrm>
            <a:prstGeom prst="rect">
              <a:avLst/>
            </a:prstGeom>
          </p:spPr>
          <p:txBody>
            <a:bodyPr wrap="none" lIns="68571" tIns="34286" rIns="68571" bIns="3428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加一加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9"/>
          <p:cNvSpPr txBox="1"/>
          <p:nvPr/>
        </p:nvSpPr>
        <p:spPr>
          <a:xfrm>
            <a:off x="1454889" y="1507734"/>
            <a:ext cx="1820486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多音字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2780168" y="3399005"/>
            <a:ext cx="322263" cy="1154113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3050043" y="3235492"/>
            <a:ext cx="338455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mēn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（闷热）</a:t>
            </a:r>
          </a:p>
        </p:txBody>
      </p:sp>
      <p:sp>
        <p:nvSpPr>
          <p:cNvPr id="9" name="矩形 8"/>
          <p:cNvSpPr/>
          <p:nvPr/>
        </p:nvSpPr>
        <p:spPr>
          <a:xfrm>
            <a:off x="3050043" y="4005430"/>
            <a:ext cx="2871788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mèn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（烦闷）</a:t>
            </a:r>
          </a:p>
        </p:txBody>
      </p:sp>
      <p:sp>
        <p:nvSpPr>
          <p:cNvPr id="19470" name="TextBox 1"/>
          <p:cNvSpPr txBox="1"/>
          <p:nvPr/>
        </p:nvSpPr>
        <p:spPr>
          <a:xfrm>
            <a:off x="1936888" y="3577122"/>
            <a:ext cx="115220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闷</a:t>
            </a:r>
          </a:p>
        </p:txBody>
      </p:sp>
      <p:sp>
        <p:nvSpPr>
          <p:cNvPr id="15" name="左大括号 14"/>
          <p:cNvSpPr/>
          <p:nvPr/>
        </p:nvSpPr>
        <p:spPr>
          <a:xfrm>
            <a:off x="7442539" y="3397418"/>
            <a:ext cx="322263" cy="1154113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7712414" y="3204060"/>
            <a:ext cx="338455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huā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（哗啦）</a:t>
            </a:r>
          </a:p>
        </p:txBody>
      </p:sp>
      <p:sp>
        <p:nvSpPr>
          <p:cNvPr id="13" name="矩形 12"/>
          <p:cNvSpPr/>
          <p:nvPr/>
        </p:nvSpPr>
        <p:spPr>
          <a:xfrm>
            <a:off x="7712414" y="4005430"/>
            <a:ext cx="2754313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huá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（喧哗）</a:t>
            </a:r>
          </a:p>
        </p:txBody>
      </p:sp>
      <p:sp>
        <p:nvSpPr>
          <p:cNvPr id="19468" name="TextBox 19"/>
          <p:cNvSpPr txBox="1"/>
          <p:nvPr/>
        </p:nvSpPr>
        <p:spPr>
          <a:xfrm>
            <a:off x="6599259" y="3576726"/>
            <a:ext cx="115220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哗</a:t>
            </a:r>
          </a:p>
        </p:txBody>
      </p:sp>
      <p:sp>
        <p:nvSpPr>
          <p:cNvPr id="60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61" name="矩形: 圆角 6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312681" y="722082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1A74F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/>
      <p:bldP spid="9" grpId="0"/>
      <p:bldP spid="15" grpId="0" bldLvl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380" y="1524000"/>
            <a:ext cx="7635240" cy="4485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28570" y="2920365"/>
            <a:ext cx="713486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连忙：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赶快，急忙。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消息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指人或事物的动向或变化的情况；音信。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轰隆隆：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拟声词，形容雷声等。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潮湿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: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指空气中含的水分较多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.</a:t>
            </a:r>
          </a:p>
        </p:txBody>
      </p:sp>
      <p:sp>
        <p:nvSpPr>
          <p:cNvPr id="44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969508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830618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6621318" y="251843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8393603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960618" y="413133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822046" y="411990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6631796" y="413133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/>
          <p:cNvSpPr/>
          <p:nvPr/>
        </p:nvSpPr>
        <p:spPr>
          <a:xfrm>
            <a:off x="2979019" y="250893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直</a:t>
            </a:r>
          </a:p>
        </p:txBody>
      </p:sp>
      <p:sp>
        <p:nvSpPr>
          <p:cNvPr id="46" name="矩形 45">
            <a:hlinkClick r:id="" action="ppaction://noaction"/>
          </p:cNvPr>
          <p:cNvSpPr/>
          <p:nvPr/>
        </p:nvSpPr>
        <p:spPr>
          <a:xfrm>
            <a:off x="4844718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呀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6631478" y="25234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边</a:t>
            </a:r>
          </a:p>
        </p:txBody>
      </p:sp>
      <p:sp>
        <p:nvSpPr>
          <p:cNvPr id="48" name="矩形 47">
            <a:hlinkClick r:id="rId4" action="ppaction://hlinksldjump"/>
          </p:cNvPr>
          <p:cNvSpPr/>
          <p:nvPr/>
        </p:nvSpPr>
        <p:spPr>
          <a:xfrm>
            <a:off x="8394211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呢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969431" y="413639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吗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827492" y="411785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吧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6642262" y="414076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加</a:t>
            </a: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98513" y="360363"/>
            <a:ext cx="1973262" cy="5556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1A7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8212c1e-7b8e-4fd0-90e3-7bcfadf7817b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1408</Words>
  <Application>Microsoft Office PowerPoint</Application>
  <PresentationFormat>宽屏</PresentationFormat>
  <Paragraphs>247</Paragraphs>
  <Slides>26</Slides>
  <Notes>24</Notes>
  <HiddenSlides>0</HiddenSlides>
  <MMClips>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Calibri</vt:lpstr>
      <vt:lpstr>胡晓波真帅体</vt:lpstr>
      <vt:lpstr>黑体</vt:lpstr>
      <vt:lpstr>汉语拼音</vt:lpstr>
      <vt:lpstr>思源黑体 CN Bold</vt:lpstr>
      <vt:lpstr>Arial</vt:lpstr>
      <vt:lpstr>宋体</vt:lpstr>
      <vt:lpstr>楷体</vt:lpstr>
      <vt:lpstr>FandolFang R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39</cp:revision>
  <dcterms:created xsi:type="dcterms:W3CDTF">2020-06-05T01:58:00Z</dcterms:created>
  <dcterms:modified xsi:type="dcterms:W3CDTF">2023-01-13T14:43:54Z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B4967A612EE04174872765E03EDB5BB3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