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81" r:id="rId12"/>
    <p:sldId id="267" r:id="rId13"/>
    <p:sldId id="268" r:id="rId14"/>
    <p:sldId id="269" r:id="rId15"/>
    <p:sldId id="270" r:id="rId16"/>
    <p:sldId id="271" r:id="rId17"/>
    <p:sldId id="282" r:id="rId18"/>
    <p:sldId id="272" r:id="rId19"/>
    <p:sldId id="273" r:id="rId20"/>
    <p:sldId id="274" r:id="rId21"/>
    <p:sldId id="275" r:id="rId22"/>
    <p:sldId id="283" r:id="rId23"/>
    <p:sldId id="276" r:id="rId24"/>
    <p:sldId id="277" r:id="rId25"/>
    <p:sldId id="278" r:id="rId26"/>
    <p:sldId id="279" r:id="rId27"/>
    <p:sldId id="280" r:id="rId28"/>
    <p:sldId id="284"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278"/>
    <a:srgbClr val="D5B877"/>
    <a:srgbClr val="E06567"/>
    <a:srgbClr val="78A97F"/>
    <a:srgbClr val="75896D"/>
    <a:srgbClr val="5A6953"/>
    <a:srgbClr val="9F663F"/>
    <a:srgbClr val="C7D0C4"/>
    <a:srgbClr val="76C238"/>
    <a:srgbClr val="A3A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911" autoAdjust="0"/>
  </p:normalViewPr>
  <p:slideViewPr>
    <p:cSldViewPr snapToGrid="0">
      <p:cViewPr varScale="1">
        <p:scale>
          <a:sx n="83" d="100"/>
          <a:sy n="83" d="100"/>
        </p:scale>
        <p:origin x="40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7" name="图片 6" descr="1"/>
          <p:cNvPicPr>
            <a:picLocks noChangeAspect="1"/>
          </p:cNvPicPr>
          <p:nvPr userDrawn="1"/>
        </p:nvPicPr>
        <p:blipFill>
          <a:blip r:embed="rId2" cstate="email"/>
          <a:srcRect b="-259"/>
          <a:stretch>
            <a:fillRect/>
          </a:stretch>
        </p:blipFill>
        <p:spPr>
          <a:xfrm>
            <a:off x="-3810" y="-19685"/>
            <a:ext cx="12209145" cy="68973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7" name="图片 6" descr="1"/>
          <p:cNvPicPr>
            <a:picLocks noChangeAspect="1"/>
          </p:cNvPicPr>
          <p:nvPr userDrawn="1"/>
        </p:nvPicPr>
        <p:blipFill>
          <a:blip r:embed="rId2" cstate="email"/>
          <a:srcRect b="-259"/>
          <a:stretch>
            <a:fillRect/>
          </a:stretch>
        </p:blipFill>
        <p:spPr>
          <a:xfrm>
            <a:off x="-3810" y="-19685"/>
            <a:ext cx="12209145" cy="689737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03580" y="998220"/>
            <a:ext cx="10476230" cy="4895850"/>
          </a:xfrm>
          <a:prstGeom prst="rect">
            <a:avLst/>
          </a:prstGeom>
          <a:noFill/>
          <a:ln w="15875">
            <a:solidFill>
              <a:srgbClr val="C7D0C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5"/>
          <p:cNvPicPr>
            <a:picLocks noChangeAspect="1"/>
          </p:cNvPicPr>
          <p:nvPr/>
        </p:nvPicPr>
        <p:blipFill>
          <a:blip r:embed="rId2" cstate="email"/>
          <a:stretch>
            <a:fillRect/>
          </a:stretch>
        </p:blipFill>
        <p:spPr>
          <a:xfrm>
            <a:off x="541655" y="2572385"/>
            <a:ext cx="1858010" cy="3479800"/>
          </a:xfrm>
          <a:prstGeom prst="rect">
            <a:avLst/>
          </a:prstGeom>
        </p:spPr>
      </p:pic>
      <p:pic>
        <p:nvPicPr>
          <p:cNvPr id="11" name="图片 10" descr="7"/>
          <p:cNvPicPr>
            <a:picLocks noChangeAspect="1"/>
          </p:cNvPicPr>
          <p:nvPr/>
        </p:nvPicPr>
        <p:blipFill>
          <a:blip r:embed="rId3" cstate="email"/>
          <a:stretch>
            <a:fillRect/>
          </a:stretch>
        </p:blipFill>
        <p:spPr>
          <a:xfrm>
            <a:off x="2012315" y="4406900"/>
            <a:ext cx="1619250" cy="1645285"/>
          </a:xfrm>
          <a:prstGeom prst="rect">
            <a:avLst/>
          </a:prstGeom>
        </p:spPr>
      </p:pic>
      <p:pic>
        <p:nvPicPr>
          <p:cNvPr id="12" name="图片 11" descr="8"/>
          <p:cNvPicPr>
            <a:picLocks noChangeAspect="1"/>
          </p:cNvPicPr>
          <p:nvPr/>
        </p:nvPicPr>
        <p:blipFill>
          <a:blip r:embed="rId4" cstate="email"/>
          <a:stretch>
            <a:fillRect/>
          </a:stretch>
        </p:blipFill>
        <p:spPr>
          <a:xfrm>
            <a:off x="-138430" y="4765040"/>
            <a:ext cx="2150745" cy="1470660"/>
          </a:xfrm>
          <a:prstGeom prst="rect">
            <a:avLst/>
          </a:prstGeom>
        </p:spPr>
      </p:pic>
      <p:sp>
        <p:nvSpPr>
          <p:cNvPr id="21" name="文本框 20"/>
          <p:cNvSpPr txBox="1"/>
          <p:nvPr/>
        </p:nvSpPr>
        <p:spPr>
          <a:xfrm>
            <a:off x="3428365" y="1569720"/>
            <a:ext cx="7687310" cy="1861185"/>
          </a:xfrm>
          <a:prstGeom prst="rect">
            <a:avLst/>
          </a:prstGeom>
          <a:noFill/>
        </p:spPr>
        <p:txBody>
          <a:bodyPr wrap="square" rtlCol="0">
            <a:spAutoFit/>
          </a:bodyPr>
          <a:lstStyle/>
          <a:p>
            <a:pPr algn="l"/>
            <a:r>
              <a:rPr lang="en-US" altLang="zh-CN" sz="11500" b="1" dirty="0" smtClean="0">
                <a:solidFill>
                  <a:srgbClr val="75896D"/>
                </a:solidFill>
                <a:latin typeface="Lucida Handwriting" panose="03010101010101010101" charset="0"/>
              </a:rPr>
              <a:t>20XX</a:t>
            </a:r>
            <a:endParaRPr lang="en-US" altLang="zh-CN" sz="11500" b="1" dirty="0">
              <a:solidFill>
                <a:srgbClr val="75896D"/>
              </a:solidFill>
              <a:latin typeface="Lucida Handwriting" panose="03010101010101010101" charset="0"/>
            </a:endParaRPr>
          </a:p>
        </p:txBody>
      </p:sp>
      <p:sp>
        <p:nvSpPr>
          <p:cNvPr id="22" name="文本框 21"/>
          <p:cNvSpPr txBox="1"/>
          <p:nvPr/>
        </p:nvSpPr>
        <p:spPr>
          <a:xfrm>
            <a:off x="3428365" y="3195955"/>
            <a:ext cx="6155055" cy="706755"/>
          </a:xfrm>
          <a:prstGeom prst="rect">
            <a:avLst/>
          </a:prstGeom>
          <a:noFill/>
        </p:spPr>
        <p:txBody>
          <a:bodyPr wrap="square" rtlCol="0">
            <a:spAutoFit/>
          </a:bodyPr>
          <a:lstStyle/>
          <a:p>
            <a:pPr lvl="0" algn="l"/>
            <a:r>
              <a:rPr lang="zh-CN" altLang="en-US" sz="4000" noProof="0" dirty="0">
                <a:ln>
                  <a:noFill/>
                </a:ln>
                <a:solidFill>
                  <a:srgbClr val="75896D"/>
                </a:solidFill>
                <a:uLnTx/>
                <a:uFillTx/>
                <a:latin typeface="微软雅黑" panose="020B0503020204020204" charset="-122"/>
                <a:ea typeface="微软雅黑" panose="020B0503020204020204" charset="-122"/>
                <a:sym typeface="+mn-ea"/>
              </a:rPr>
              <a:t> 文艺总结汇报商务模板</a:t>
            </a:r>
            <a:endParaRPr lang="zh-CN" altLang="en-US" sz="4000" b="1" noProof="0" dirty="0">
              <a:ln>
                <a:noFill/>
              </a:ln>
              <a:solidFill>
                <a:srgbClr val="75896D"/>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23" name="Shape 6922"/>
          <p:cNvSpPr/>
          <p:nvPr/>
        </p:nvSpPr>
        <p:spPr>
          <a:xfrm>
            <a:off x="3672205" y="3862070"/>
            <a:ext cx="6436995" cy="26035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4" name="文本框 23"/>
          <p:cNvSpPr txBox="1"/>
          <p:nvPr/>
        </p:nvSpPr>
        <p:spPr>
          <a:xfrm>
            <a:off x="3672205" y="4437380"/>
            <a:ext cx="1808508" cy="369332"/>
          </a:xfrm>
          <a:prstGeom prst="rect">
            <a:avLst/>
          </a:prstGeom>
          <a:noFill/>
        </p:spPr>
        <p:txBody>
          <a:bodyPr wrap="none" rtlCol="0" anchor="t">
            <a:spAutoFit/>
          </a:bodyPr>
          <a:lstStyle/>
          <a:p>
            <a:pPr algn="l"/>
            <a:r>
              <a:rPr lang="zh-CN" altLang="en-US" b="1" smtClean="0">
                <a:solidFill>
                  <a:srgbClr val="75896D"/>
                </a:solidFill>
                <a:latin typeface="方正兰亭超细黑简体" panose="03000509000000000000" charset="-122"/>
                <a:ea typeface="方正兰亭超细黑简体" panose="03000509000000000000" charset="-122"/>
                <a:sym typeface="+mn-ea"/>
              </a:rPr>
              <a:t>部门：</a:t>
            </a:r>
            <a:r>
              <a:rPr lang="en-US" altLang="zh-CN" b="1" smtClean="0">
                <a:solidFill>
                  <a:srgbClr val="75896D"/>
                </a:solidFill>
                <a:latin typeface="方正兰亭超细黑简体" panose="03000509000000000000" charset="-122"/>
                <a:ea typeface="方正兰亭超细黑简体" panose="03000509000000000000" charset="-122"/>
                <a:sym typeface="+mn-ea"/>
              </a:rPr>
              <a:t>PPT818</a:t>
            </a:r>
            <a:endParaRPr lang="en-US" altLang="zh-CN" b="1">
              <a:solidFill>
                <a:srgbClr val="75896D"/>
              </a:solidFill>
              <a:latin typeface="方正兰亭超细黑简体" panose="03000509000000000000" charset="-122"/>
              <a:ea typeface="方正兰亭超细黑简体" panose="03000509000000000000" charset="-122"/>
              <a:sym typeface="+mn-ea"/>
            </a:endParaRPr>
          </a:p>
        </p:txBody>
      </p:sp>
      <p:sp>
        <p:nvSpPr>
          <p:cNvPr id="25" name="文本框 24"/>
          <p:cNvSpPr txBox="1"/>
          <p:nvPr/>
        </p:nvSpPr>
        <p:spPr>
          <a:xfrm>
            <a:off x="5814695" y="4465320"/>
            <a:ext cx="877163" cy="369332"/>
          </a:xfrm>
          <a:prstGeom prst="rect">
            <a:avLst/>
          </a:prstGeom>
          <a:noFill/>
        </p:spPr>
        <p:txBody>
          <a:bodyPr wrap="none" rtlCol="0" anchor="t">
            <a:spAutoFit/>
          </a:bodyPr>
          <a:lstStyle/>
          <a:p>
            <a:pPr algn="l"/>
            <a:r>
              <a:rPr lang="zh-CN" altLang="en-US" b="1" dirty="0">
                <a:solidFill>
                  <a:srgbClr val="75896D"/>
                </a:solidFill>
                <a:latin typeface="方正兰亭超细黑简体" panose="03000509000000000000" charset="-122"/>
                <a:ea typeface="方正兰亭超细黑简体" panose="03000509000000000000" charset="-122"/>
                <a:sym typeface="+mn-ea"/>
              </a:rPr>
              <a:t>姓名：</a:t>
            </a:r>
          </a:p>
        </p:txBody>
      </p:sp>
      <p:pic>
        <p:nvPicPr>
          <p:cNvPr id="10" name="图片 9" descr="6"/>
          <p:cNvPicPr>
            <a:picLocks noChangeAspect="1"/>
          </p:cNvPicPr>
          <p:nvPr/>
        </p:nvPicPr>
        <p:blipFill>
          <a:blip r:embed="rId5"/>
          <a:stretch>
            <a:fillRect/>
          </a:stretch>
        </p:blipFill>
        <p:spPr>
          <a:xfrm>
            <a:off x="10196830" y="-325755"/>
            <a:ext cx="2445385" cy="30822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grpSp>
        <p:nvGrpSpPr>
          <p:cNvPr id="2" name="组合 1"/>
          <p:cNvGrpSpPr/>
          <p:nvPr/>
        </p:nvGrpSpPr>
        <p:grpSpPr>
          <a:xfrm>
            <a:off x="4440555" y="1969135"/>
            <a:ext cx="2949575" cy="2769235"/>
            <a:chOff x="6734" y="3355"/>
            <a:chExt cx="5732" cy="5381"/>
          </a:xfrm>
        </p:grpSpPr>
        <p:sp>
          <p:nvSpPr>
            <p:cNvPr id="3" name="Rounded Rectangle 6"/>
            <p:cNvSpPr/>
            <p:nvPr/>
          </p:nvSpPr>
          <p:spPr>
            <a:xfrm>
              <a:off x="6734" y="3355"/>
              <a:ext cx="2336" cy="2336"/>
            </a:xfrm>
            <a:prstGeom prst="roundRect">
              <a:avLst>
                <a:gd name="adj" fmla="val 6631"/>
              </a:avLst>
            </a:prstGeom>
            <a:solidFill>
              <a:srgbClr val="78A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ea typeface="Open Sans" pitchFamily="34" charset="0"/>
                  <a:cs typeface="Open Sans" pitchFamily="34" charset="0"/>
                </a:rPr>
                <a:t>S</a:t>
              </a:r>
            </a:p>
          </p:txBody>
        </p:sp>
        <p:sp>
          <p:nvSpPr>
            <p:cNvPr id="13" name="Rounded Rectangle 12"/>
            <p:cNvSpPr/>
            <p:nvPr/>
          </p:nvSpPr>
          <p:spPr>
            <a:xfrm>
              <a:off x="10130" y="3355"/>
              <a:ext cx="2336" cy="2336"/>
            </a:xfrm>
            <a:prstGeom prst="roundRect">
              <a:avLst>
                <a:gd name="adj" fmla="val 6631"/>
              </a:avLst>
            </a:prstGeom>
            <a:solidFill>
              <a:srgbClr val="758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ea typeface="Open Sans" pitchFamily="34" charset="0"/>
                  <a:cs typeface="Open Sans" pitchFamily="34" charset="0"/>
                </a:rPr>
                <a:t>W</a:t>
              </a:r>
            </a:p>
          </p:txBody>
        </p:sp>
        <p:sp>
          <p:nvSpPr>
            <p:cNvPr id="15" name="Rounded Rectangle 14"/>
            <p:cNvSpPr/>
            <p:nvPr/>
          </p:nvSpPr>
          <p:spPr>
            <a:xfrm>
              <a:off x="6734" y="6400"/>
              <a:ext cx="2336" cy="2336"/>
            </a:xfrm>
            <a:prstGeom prst="roundRect">
              <a:avLst>
                <a:gd name="adj" fmla="val 6631"/>
              </a:avLst>
            </a:prstGeom>
            <a:solidFill>
              <a:srgbClr val="E2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ea typeface="Open Sans" pitchFamily="34" charset="0"/>
                  <a:cs typeface="Open Sans" pitchFamily="34" charset="0"/>
                </a:rPr>
                <a:t>O</a:t>
              </a:r>
            </a:p>
          </p:txBody>
        </p:sp>
        <p:sp>
          <p:nvSpPr>
            <p:cNvPr id="17" name="Rounded Rectangle 16"/>
            <p:cNvSpPr/>
            <p:nvPr/>
          </p:nvSpPr>
          <p:spPr>
            <a:xfrm>
              <a:off x="10130" y="6400"/>
              <a:ext cx="2336" cy="2336"/>
            </a:xfrm>
            <a:prstGeom prst="roundRect">
              <a:avLst>
                <a:gd name="adj" fmla="val 6631"/>
              </a:avLst>
            </a:prstGeom>
            <a:solidFill>
              <a:srgbClr val="D5B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ea typeface="Open Sans" pitchFamily="34" charset="0"/>
                  <a:cs typeface="Open Sans" pitchFamily="34" charset="0"/>
                </a:rPr>
                <a:t>T</a:t>
              </a:r>
            </a:p>
          </p:txBody>
        </p:sp>
      </p:grpSp>
      <p:sp>
        <p:nvSpPr>
          <p:cNvPr id="35" name="文本框 34"/>
          <p:cNvSpPr txBox="1"/>
          <p:nvPr/>
        </p:nvSpPr>
        <p:spPr>
          <a:xfrm>
            <a:off x="7803515" y="2158365"/>
            <a:ext cx="318770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6" name="文本框 35"/>
          <p:cNvSpPr txBox="1"/>
          <p:nvPr/>
        </p:nvSpPr>
        <p:spPr>
          <a:xfrm>
            <a:off x="7803515" y="1873250"/>
            <a:ext cx="1630045"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600" b="1" spc="42" noProof="0" dirty="0">
                <a:ln>
                  <a:noFill/>
                </a:ln>
                <a:solidFill>
                  <a:schemeClr val="bg1">
                    <a:lumMod val="50000"/>
                  </a:schemeClr>
                </a:solidFill>
                <a:effectLst/>
                <a:uLnTx/>
                <a:uFillTx/>
                <a:latin typeface="Verdana" panose="020B0604030504040204" charset="0"/>
                <a:ea typeface="方正舒体" panose="02010601030101010101" pitchFamily="2" charset="-122"/>
                <a:cs typeface="Oswald Light"/>
                <a:sym typeface="+mn-ea"/>
              </a:rPr>
              <a:t>KEYWORD</a:t>
            </a:r>
          </a:p>
        </p:txBody>
      </p:sp>
      <p:sp>
        <p:nvSpPr>
          <p:cNvPr id="37" name="文本框 36"/>
          <p:cNvSpPr txBox="1"/>
          <p:nvPr/>
        </p:nvSpPr>
        <p:spPr>
          <a:xfrm>
            <a:off x="7803515" y="4025265"/>
            <a:ext cx="3187700"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8" name="文本框 37"/>
          <p:cNvSpPr txBox="1"/>
          <p:nvPr/>
        </p:nvSpPr>
        <p:spPr>
          <a:xfrm>
            <a:off x="7803515" y="3673475"/>
            <a:ext cx="1630045"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600" b="1" spc="42" noProof="0" dirty="0">
                <a:ln>
                  <a:noFill/>
                </a:ln>
                <a:solidFill>
                  <a:schemeClr val="bg1">
                    <a:lumMod val="50000"/>
                  </a:schemeClr>
                </a:solidFill>
                <a:effectLst/>
                <a:uLnTx/>
                <a:uFillTx/>
                <a:latin typeface="Verdana" panose="020B0604030504040204" charset="0"/>
                <a:ea typeface="方正舒体" panose="02010601030101010101" pitchFamily="2" charset="-122"/>
                <a:cs typeface="Oswald Light"/>
                <a:sym typeface="+mn-ea"/>
              </a:rPr>
              <a:t>KEYWORD</a:t>
            </a:r>
          </a:p>
        </p:txBody>
      </p:sp>
      <p:sp>
        <p:nvSpPr>
          <p:cNvPr id="4" name="文本框 3"/>
          <p:cNvSpPr txBox="1"/>
          <p:nvPr/>
        </p:nvSpPr>
        <p:spPr>
          <a:xfrm>
            <a:off x="786130" y="2158365"/>
            <a:ext cx="3201035"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nvSpPr>
        <p:spPr>
          <a:xfrm>
            <a:off x="2357120" y="1873250"/>
            <a:ext cx="1630045"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600" b="1" spc="42" noProof="0" dirty="0">
                <a:ln>
                  <a:noFill/>
                </a:ln>
                <a:solidFill>
                  <a:schemeClr val="bg1">
                    <a:lumMod val="50000"/>
                  </a:schemeClr>
                </a:solidFill>
                <a:effectLst/>
                <a:uLnTx/>
                <a:uFillTx/>
                <a:latin typeface="Verdana" panose="020B0604030504040204" charset="0"/>
                <a:ea typeface="方正舒体" panose="02010601030101010101" pitchFamily="2" charset="-122"/>
                <a:cs typeface="Oswald Light"/>
                <a:sym typeface="+mn-ea"/>
              </a:rPr>
              <a:t>KEYWORD</a:t>
            </a:r>
          </a:p>
        </p:txBody>
      </p:sp>
      <p:sp>
        <p:nvSpPr>
          <p:cNvPr id="6" name="文本框 5"/>
          <p:cNvSpPr txBox="1"/>
          <p:nvPr/>
        </p:nvSpPr>
        <p:spPr>
          <a:xfrm>
            <a:off x="786130" y="3998595"/>
            <a:ext cx="3201035" cy="7010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nvSpPr>
        <p:spPr>
          <a:xfrm>
            <a:off x="2357120" y="3646805"/>
            <a:ext cx="1630045"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600" b="1" spc="42" noProof="0" dirty="0">
                <a:ln>
                  <a:noFill/>
                </a:ln>
                <a:solidFill>
                  <a:schemeClr val="bg1">
                    <a:lumMod val="50000"/>
                  </a:schemeClr>
                </a:solidFill>
                <a:effectLst/>
                <a:uLnTx/>
                <a:uFillTx/>
                <a:latin typeface="Verdana" panose="020B0604030504040204" charset="0"/>
                <a:ea typeface="方正舒体" panose="02010601030101010101" pitchFamily="2" charset="-122"/>
                <a:cs typeface="Oswald Light"/>
                <a:sym typeface="+mn-ea"/>
              </a:rPr>
              <a:t>KEYWORD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430145" y="1585595"/>
            <a:ext cx="7331710" cy="3426460"/>
          </a:xfrm>
          <a:prstGeom prst="rect">
            <a:avLst/>
          </a:prstGeom>
          <a:noFill/>
          <a:ln w="15875">
            <a:solidFill>
              <a:srgbClr val="C7D0C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5"/>
          <p:cNvPicPr>
            <a:picLocks noChangeAspect="1"/>
          </p:cNvPicPr>
          <p:nvPr/>
        </p:nvPicPr>
        <p:blipFill>
          <a:blip r:embed="rId2" cstate="email"/>
          <a:stretch>
            <a:fillRect/>
          </a:stretch>
        </p:blipFill>
        <p:spPr>
          <a:xfrm>
            <a:off x="1739900" y="2120265"/>
            <a:ext cx="1623695" cy="3040380"/>
          </a:xfrm>
          <a:prstGeom prst="rect">
            <a:avLst/>
          </a:prstGeom>
        </p:spPr>
      </p:pic>
      <p:pic>
        <p:nvPicPr>
          <p:cNvPr id="11" name="图片 10" descr="7"/>
          <p:cNvPicPr>
            <a:picLocks noChangeAspect="1"/>
          </p:cNvPicPr>
          <p:nvPr/>
        </p:nvPicPr>
        <p:blipFill>
          <a:blip r:embed="rId3" cstate="email"/>
          <a:stretch>
            <a:fillRect/>
          </a:stretch>
        </p:blipFill>
        <p:spPr>
          <a:xfrm>
            <a:off x="2653030" y="3790315"/>
            <a:ext cx="1348740" cy="1370330"/>
          </a:xfrm>
          <a:prstGeom prst="rect">
            <a:avLst/>
          </a:prstGeom>
        </p:spPr>
      </p:pic>
      <p:sp>
        <p:nvSpPr>
          <p:cNvPr id="5" name="文本框 4"/>
          <p:cNvSpPr txBox="1"/>
          <p:nvPr/>
        </p:nvSpPr>
        <p:spPr>
          <a:xfrm>
            <a:off x="2653030" y="3206750"/>
            <a:ext cx="7063105" cy="583565"/>
          </a:xfrm>
          <a:prstGeom prst="rect">
            <a:avLst/>
          </a:prstGeom>
          <a:noFill/>
        </p:spPr>
        <p:txBody>
          <a:bodyPr wrap="square" rtlCol="0" anchor="t">
            <a:spAutoFit/>
          </a:bodyPr>
          <a:lstStyle/>
          <a:p>
            <a:pPr algn="ctr"/>
            <a:r>
              <a:rPr lang="zh-CN" altLang="en-US" sz="3200">
                <a:solidFill>
                  <a:srgbClr val="75896D"/>
                </a:solidFill>
                <a:latin typeface="微软雅黑" panose="020B0503020204020204" charset="-122"/>
                <a:ea typeface="微软雅黑" panose="020B0503020204020204" charset="-122"/>
                <a:sym typeface="+mn-ea"/>
              </a:rPr>
              <a:t>单击此处输入您输入标题</a:t>
            </a:r>
          </a:p>
        </p:txBody>
      </p:sp>
      <p:sp>
        <p:nvSpPr>
          <p:cNvPr id="6" name="文本框 5"/>
          <p:cNvSpPr txBox="1"/>
          <p:nvPr/>
        </p:nvSpPr>
        <p:spPr>
          <a:xfrm>
            <a:off x="3363595" y="3790315"/>
            <a:ext cx="5786755" cy="238760"/>
          </a:xfrm>
          <a:prstGeom prst="rect">
            <a:avLst/>
          </a:prstGeom>
          <a:noFill/>
        </p:spPr>
        <p:txBody>
          <a:bodyPr wrap="square" rtlCol="0" anchor="t">
            <a:spAutoFit/>
          </a:bodyPr>
          <a:lstStyle/>
          <a:p>
            <a:pPr lvl="0" algn="ctr" defTabSz="1216025" eaLnBrk="1" hangingPunct="1">
              <a:lnSpc>
                <a:spcPct val="120000"/>
              </a:lnSpc>
              <a:spcBef>
                <a:spcPct val="20000"/>
              </a:spcBef>
            </a:pPr>
            <a:r>
              <a:rPr lang="zh-CN" altLang="en-US" sz="800" dirty="0">
                <a:solidFill>
                  <a:srgbClr val="75896D"/>
                </a:solidFill>
                <a:latin typeface="Arial" panose="020B0604020202020204" pitchFamily="34" charset="0"/>
                <a:ea typeface="微软雅黑" panose="020B0503020204020204" charset="-122"/>
                <a:sym typeface="Arial" panose="020B0604020202020204" pitchFamily="34" charset="0"/>
              </a:rPr>
              <a:t>单击此处输入您的详细内容，单击此处输入您的详细内容，单击此处输入您的详细内容，单击此处输入您的详细内容</a:t>
            </a:r>
          </a:p>
        </p:txBody>
      </p:sp>
      <p:sp>
        <p:nvSpPr>
          <p:cNvPr id="2" name="文本框 1"/>
          <p:cNvSpPr txBox="1"/>
          <p:nvPr/>
        </p:nvSpPr>
        <p:spPr>
          <a:xfrm>
            <a:off x="5547995" y="1954530"/>
            <a:ext cx="1132205" cy="1198880"/>
          </a:xfrm>
          <a:prstGeom prst="rect">
            <a:avLst/>
          </a:prstGeom>
          <a:noFill/>
        </p:spPr>
        <p:txBody>
          <a:bodyPr wrap="none" rtlCol="0" anchor="t">
            <a:spAutoFit/>
          </a:bodyPr>
          <a:lstStyle/>
          <a:p>
            <a:r>
              <a:rPr lang="en-US" altLang="zh-CN" sz="7200" noProof="0" dirty="0">
                <a:ln>
                  <a:noFill/>
                </a:ln>
                <a:solidFill>
                  <a:srgbClr val="75896D"/>
                </a:solidFill>
                <a:uLnTx/>
                <a:uFillTx/>
                <a:latin typeface="Impact" panose="020B0806030902050204" charset="0"/>
                <a:ea typeface="方正舒体" panose="02010601030101010101" pitchFamily="2" charset="-122"/>
                <a:sym typeface="+mn-ea"/>
              </a:rPr>
              <a:t>02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pic>
        <p:nvPicPr>
          <p:cNvPr id="6" name="图片 5" descr="C:\Users\影\Desktop\10038431_130323419137_2.jpg10038431_130323419137_2"/>
          <p:cNvPicPr>
            <a:picLocks noChangeAspect="1"/>
          </p:cNvPicPr>
          <p:nvPr/>
        </p:nvPicPr>
        <p:blipFill>
          <a:blip r:embed="rId3" cstate="email"/>
          <a:srcRect/>
          <a:stretch>
            <a:fillRect/>
          </a:stretch>
        </p:blipFill>
        <p:spPr>
          <a:xfrm>
            <a:off x="4018280" y="1263015"/>
            <a:ext cx="3860165" cy="4311650"/>
          </a:xfrm>
          <a:prstGeom prst="rect">
            <a:avLst/>
          </a:prstGeom>
        </p:spPr>
      </p:pic>
      <p:sp>
        <p:nvSpPr>
          <p:cNvPr id="2" name="矩形 1"/>
          <p:cNvSpPr/>
          <p:nvPr/>
        </p:nvSpPr>
        <p:spPr>
          <a:xfrm>
            <a:off x="1594485" y="2273935"/>
            <a:ext cx="2424430" cy="3300730"/>
          </a:xfrm>
          <a:prstGeom prst="rect">
            <a:avLst/>
          </a:prstGeom>
          <a:solidFill>
            <a:srgbClr val="78A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867650" y="2273935"/>
            <a:ext cx="2516505" cy="3300730"/>
          </a:xfrm>
          <a:prstGeom prst="rect">
            <a:avLst/>
          </a:prstGeom>
          <a:solidFill>
            <a:srgbClr val="758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748155" y="3110230"/>
            <a:ext cx="2117090" cy="23774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en-US" altLang="zh-CN" sz="1000" noProof="0" dirty="0">
                <a:ln>
                  <a:noFill/>
                </a:ln>
                <a:solidFill>
                  <a:schemeClr val="bg1"/>
                </a:solidFill>
                <a:uLnTx/>
                <a:uFillTx/>
                <a:latin typeface="Verdana" panose="020B0604030504040204" charset="0"/>
                <a:ea typeface="方正舒体" panose="02010601030101010101" pitchFamily="2" charset="-122"/>
                <a:sym typeface="+mn-ea"/>
              </a:rPr>
              <a:t>Lorme ipsum dolor sit,consectetur adipsiicing elit.Lorme ipsum dolor sit,consectetur adipsiicing elit.</a:t>
            </a:r>
          </a:p>
          <a:p>
            <a:pPr indent="0" algn="ctr" fontAlgn="auto">
              <a:lnSpc>
                <a:spcPct val="150000"/>
              </a:lnSpc>
            </a:pPr>
            <a:r>
              <a:rPr lang="en-US" altLang="zh-CN" sz="1000" noProof="0" dirty="0">
                <a:ln>
                  <a:noFill/>
                </a:ln>
                <a:solidFill>
                  <a:schemeClr val="bg1"/>
                </a:solidFill>
                <a:uLnTx/>
                <a:uFillTx/>
                <a:latin typeface="Verdana" panose="020B0604030504040204" charset="0"/>
                <a:ea typeface="方正舒体" panose="02010601030101010101" pitchFamily="2" charset="-122"/>
                <a:sym typeface="+mn-ea"/>
              </a:rPr>
              <a:t>Lorme ipsum dolor sit,consectetur adipsiicing elit.Lorme ipsum dolor sit,consectetur adipsiicing elit.</a:t>
            </a:r>
          </a:p>
          <a:p>
            <a:pPr indent="0" algn="ctr" fontAlgn="auto">
              <a:lnSpc>
                <a:spcPct val="150000"/>
              </a:lnSpc>
            </a:pPr>
            <a:endParaRPr lang="en-US" altLang="zh-CN" sz="1000" kern="0" noProof="0" dirty="0">
              <a:ln>
                <a:noFill/>
              </a:ln>
              <a:solidFill>
                <a:schemeClr val="bg1"/>
              </a:solidFill>
              <a:uLnTx/>
              <a:uFillTx/>
              <a:latin typeface="Verdana" panose="020B0604030504040204" charset="0"/>
              <a:ea typeface="方正舒体" panose="02010601030101010101" pitchFamily="2" charset="-122"/>
              <a:sym typeface="+mn-ea"/>
            </a:endParaRPr>
          </a:p>
          <a:p>
            <a:pPr indent="0" algn="ctr" fontAlgn="auto">
              <a:lnSpc>
                <a:spcPct val="150000"/>
              </a:lnSpc>
            </a:pPr>
            <a:endParaRPr lang="zh-CN" altLang="en-US" sz="1000"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20" name="TextBox 1210"/>
          <p:cNvSpPr/>
          <p:nvPr/>
        </p:nvSpPr>
        <p:spPr>
          <a:xfrm>
            <a:off x="1518920" y="2757805"/>
            <a:ext cx="2576195" cy="337185"/>
          </a:xfrm>
          <a:prstGeom prst="rect">
            <a:avLst/>
          </a:prstGeom>
          <a:noFill/>
          <a:ln w="9525">
            <a:noFill/>
            <a:miter/>
          </a:ln>
        </p:spPr>
        <p:txBody>
          <a:bodyPr wrap="square">
            <a:spAutoFit/>
          </a:bodyPr>
          <a:lstStyle/>
          <a:p>
            <a:pPr algn="ctr"/>
            <a:r>
              <a:rPr lang="en-US" altLang="zh-CN" sz="1600" b="1" spc="42" noProof="0" dirty="0">
                <a:ln>
                  <a:noFill/>
                </a:ln>
                <a:solidFill>
                  <a:schemeClr val="bg1"/>
                </a:solidFill>
                <a:effectLst/>
                <a:uLnTx/>
                <a:uFillTx/>
                <a:latin typeface="Verdana" panose="020B0604030504040204" charset="0"/>
                <a:ea typeface="方正舒体" panose="02010601030101010101" pitchFamily="2" charset="-122"/>
                <a:cs typeface="Oswald Light"/>
                <a:sym typeface="+mn-ea"/>
              </a:rPr>
              <a:t>KEYWORD</a:t>
            </a:r>
          </a:p>
        </p:txBody>
      </p:sp>
      <p:sp>
        <p:nvSpPr>
          <p:cNvPr id="10" name="文本框 9"/>
          <p:cNvSpPr txBox="1"/>
          <p:nvPr/>
        </p:nvSpPr>
        <p:spPr>
          <a:xfrm>
            <a:off x="8067040" y="3209925"/>
            <a:ext cx="2117090" cy="23774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en-US" altLang="zh-CN" sz="1000" noProof="0" dirty="0">
                <a:ln>
                  <a:noFill/>
                </a:ln>
                <a:solidFill>
                  <a:schemeClr val="bg1"/>
                </a:solidFill>
                <a:uLnTx/>
                <a:uFillTx/>
                <a:latin typeface="Verdana" panose="020B0604030504040204" charset="0"/>
                <a:ea typeface="方正舒体" panose="02010601030101010101" pitchFamily="2" charset="-122"/>
                <a:sym typeface="+mn-ea"/>
              </a:rPr>
              <a:t>Lorme ipsum dolor sit,consectetur adipsiicing elit.Lorme ipsum dolor sit,consectetur adipsiicing elit.</a:t>
            </a:r>
          </a:p>
          <a:p>
            <a:pPr indent="0" algn="ctr" fontAlgn="auto">
              <a:lnSpc>
                <a:spcPct val="150000"/>
              </a:lnSpc>
            </a:pPr>
            <a:r>
              <a:rPr lang="en-US" altLang="zh-CN" sz="1000" noProof="0" dirty="0">
                <a:ln>
                  <a:noFill/>
                </a:ln>
                <a:solidFill>
                  <a:schemeClr val="bg1"/>
                </a:solidFill>
                <a:uLnTx/>
                <a:uFillTx/>
                <a:latin typeface="Verdana" panose="020B0604030504040204" charset="0"/>
                <a:ea typeface="方正舒体" panose="02010601030101010101" pitchFamily="2" charset="-122"/>
                <a:sym typeface="+mn-ea"/>
              </a:rPr>
              <a:t>Lorme ipsum dolor sit,consectetur adipsiicing elit.Lorme ipsum dolor sit,consectetur adipsiicing elit.</a:t>
            </a:r>
          </a:p>
          <a:p>
            <a:pPr indent="0" algn="ctr" fontAlgn="auto">
              <a:lnSpc>
                <a:spcPct val="150000"/>
              </a:lnSpc>
            </a:pPr>
            <a:endParaRPr lang="en-US" altLang="zh-CN" sz="1000" kern="0" noProof="0" dirty="0">
              <a:ln>
                <a:noFill/>
              </a:ln>
              <a:solidFill>
                <a:schemeClr val="bg1"/>
              </a:solidFill>
              <a:uLnTx/>
              <a:uFillTx/>
              <a:latin typeface="Verdana" panose="020B0604030504040204" charset="0"/>
              <a:ea typeface="方正舒体" panose="02010601030101010101" pitchFamily="2" charset="-122"/>
              <a:sym typeface="+mn-ea"/>
            </a:endParaRPr>
          </a:p>
          <a:p>
            <a:pPr indent="0" algn="ctr" fontAlgn="auto">
              <a:lnSpc>
                <a:spcPct val="150000"/>
              </a:lnSpc>
            </a:pPr>
            <a:endParaRPr lang="zh-CN" altLang="en-US" sz="1000" kern="0" noProof="0" dirty="0">
              <a:ln>
                <a:noFill/>
              </a:ln>
              <a:solidFill>
                <a:schemeClr val="bg1"/>
              </a:solidFill>
              <a:uLnTx/>
              <a:uFillTx/>
              <a:latin typeface="微软雅黑" panose="020B0503020204020204" charset="-122"/>
              <a:ea typeface="微软雅黑" panose="020B0503020204020204" charset="-122"/>
              <a:sym typeface="+mn-ea"/>
            </a:endParaRPr>
          </a:p>
        </p:txBody>
      </p:sp>
      <p:sp>
        <p:nvSpPr>
          <p:cNvPr id="3" name="TextBox 1210"/>
          <p:cNvSpPr/>
          <p:nvPr/>
        </p:nvSpPr>
        <p:spPr>
          <a:xfrm>
            <a:off x="7837805" y="2857500"/>
            <a:ext cx="2576195" cy="337185"/>
          </a:xfrm>
          <a:prstGeom prst="rect">
            <a:avLst/>
          </a:prstGeom>
          <a:noFill/>
          <a:ln w="9525">
            <a:noFill/>
            <a:miter/>
          </a:ln>
        </p:spPr>
        <p:txBody>
          <a:bodyPr wrap="square">
            <a:spAutoFit/>
          </a:bodyPr>
          <a:lstStyle/>
          <a:p>
            <a:pPr algn="ctr"/>
            <a:r>
              <a:rPr lang="en-US" altLang="zh-CN" sz="1600" b="1" spc="42" noProof="0" dirty="0">
                <a:ln>
                  <a:noFill/>
                </a:ln>
                <a:solidFill>
                  <a:schemeClr val="bg1"/>
                </a:solidFill>
                <a:effectLst/>
                <a:uLnTx/>
                <a:uFillTx/>
                <a:latin typeface="Verdana" panose="020B0604030504040204" charset="0"/>
                <a:ea typeface="方正舒体" panose="02010601030101010101" pitchFamily="2" charset="-122"/>
                <a:cs typeface="Oswald Light"/>
                <a:sym typeface="+mn-ea"/>
              </a:rPr>
              <a:t>KEYWORD</a:t>
            </a:r>
          </a:p>
        </p:txBody>
      </p:sp>
      <p:sp>
        <p:nvSpPr>
          <p:cNvPr id="21" name="TextBox 1210"/>
          <p:cNvSpPr/>
          <p:nvPr/>
        </p:nvSpPr>
        <p:spPr>
          <a:xfrm>
            <a:off x="2850515" y="5958205"/>
            <a:ext cx="6195695" cy="397510"/>
          </a:xfrm>
          <a:prstGeom prst="rect">
            <a:avLst/>
          </a:prstGeom>
          <a:noFill/>
          <a:ln w="9525">
            <a:noFill/>
            <a:miter/>
          </a:ln>
        </p:spPr>
        <p:txBody>
          <a:bodyPr wrap="square">
            <a:spAutoFit/>
          </a:bodyPr>
          <a:lstStyle/>
          <a:p>
            <a:pPr algn="ctr"/>
            <a:r>
              <a:rPr lang="en-US" altLang="zh-CN" sz="1000" noProof="0" dirty="0">
                <a:ln>
                  <a:noFill/>
                </a:ln>
                <a:solidFill>
                  <a:schemeClr val="tx1">
                    <a:lumMod val="75000"/>
                    <a:lumOff val="25000"/>
                  </a:schemeClr>
                </a:solidFill>
                <a:uLnTx/>
                <a:uFillTx/>
                <a:latin typeface="Verdana" panose="020B0604030504040204" charset="0"/>
                <a:ea typeface="方正舒体" panose="02010601030101010101" pitchFamily="2" charset="-122"/>
                <a:sym typeface="+mn-ea"/>
              </a:rPr>
              <a:t>Lorme ipsum dolor sit,consectetur adipsiicing elit.Lorme ipsum dolor sit,consectetur adipsiicing elit.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grpSp>
        <p:nvGrpSpPr>
          <p:cNvPr id="2" name="Group 1"/>
          <p:cNvGrpSpPr/>
          <p:nvPr/>
        </p:nvGrpSpPr>
        <p:grpSpPr>
          <a:xfrm>
            <a:off x="4769485" y="1701483"/>
            <a:ext cx="1268413" cy="5211762"/>
            <a:chOff x="4752322" y="1662430"/>
            <a:chExt cx="1269757" cy="5211794"/>
          </a:xfrm>
        </p:grpSpPr>
        <p:grpSp>
          <p:nvGrpSpPr>
            <p:cNvPr id="48166" name="Group 35"/>
            <p:cNvGrpSpPr/>
            <p:nvPr/>
          </p:nvGrpSpPr>
          <p:grpSpPr>
            <a:xfrm>
              <a:off x="4752322" y="1662430"/>
              <a:ext cx="1269757" cy="5211794"/>
              <a:chOff x="4752322" y="1646206"/>
              <a:chExt cx="1269757" cy="5211794"/>
            </a:xfrm>
          </p:grpSpPr>
          <p:sp>
            <p:nvSpPr>
              <p:cNvPr id="37" name="Freeform 12"/>
              <p:cNvSpPr/>
              <p:nvPr/>
            </p:nvSpPr>
            <p:spPr bwMode="auto">
              <a:xfrm rot="5400000">
                <a:off x="3459948" y="4295869"/>
                <a:ext cx="4753152" cy="371111"/>
              </a:xfrm>
              <a:custGeom>
                <a:avLst/>
                <a:gdLst>
                  <a:gd name="T0" fmla="*/ 0 w 1355"/>
                  <a:gd name="T1" fmla="*/ 104 h 104"/>
                  <a:gd name="T2" fmla="*/ 0 w 1355"/>
                  <a:gd name="T3" fmla="*/ 21 h 104"/>
                  <a:gd name="T4" fmla="*/ 26 w 1355"/>
                  <a:gd name="T5" fmla="*/ 1 h 104"/>
                  <a:gd name="T6" fmla="*/ 1355 w 1355"/>
                  <a:gd name="T7" fmla="*/ 1 h 104"/>
                </a:gdLst>
                <a:ahLst/>
                <a:cxnLst>
                  <a:cxn ang="0">
                    <a:pos x="T0" y="T1"/>
                  </a:cxn>
                  <a:cxn ang="0">
                    <a:pos x="T2" y="T3"/>
                  </a:cxn>
                  <a:cxn ang="0">
                    <a:pos x="T4" y="T5"/>
                  </a:cxn>
                  <a:cxn ang="0">
                    <a:pos x="T6" y="T7"/>
                  </a:cxn>
                </a:cxnLst>
                <a:rect l="0" t="0" r="r" b="b"/>
                <a:pathLst>
                  <a:path w="1355" h="104">
                    <a:moveTo>
                      <a:pt x="0" y="104"/>
                    </a:moveTo>
                    <a:cubicBezTo>
                      <a:pt x="0" y="21"/>
                      <a:pt x="0" y="21"/>
                      <a:pt x="0" y="21"/>
                    </a:cubicBezTo>
                    <a:cubicBezTo>
                      <a:pt x="1" y="8"/>
                      <a:pt x="9" y="0"/>
                      <a:pt x="26" y="1"/>
                    </a:cubicBezTo>
                    <a:cubicBezTo>
                      <a:pt x="1355" y="1"/>
                      <a:pt x="1355" y="1"/>
                      <a:pt x="1355" y="1"/>
                    </a:cubicBezTo>
                  </a:path>
                </a:pathLst>
              </a:custGeom>
              <a:noFill/>
              <a:ln w="85725" cap="flat">
                <a:solidFill>
                  <a:srgbClr val="78A97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38" name="Oval 6"/>
              <p:cNvSpPr>
                <a:spLocks noChangeArrowheads="1"/>
              </p:cNvSpPr>
              <p:nvPr/>
            </p:nvSpPr>
            <p:spPr bwMode="auto">
              <a:xfrm rot="5400000">
                <a:off x="4750217" y="1648311"/>
                <a:ext cx="909432" cy="905222"/>
              </a:xfrm>
              <a:prstGeom prst="ellipse">
                <a:avLst/>
              </a:prstGeom>
              <a:solidFill>
                <a:srgbClr val="78A97F"/>
              </a:solidFill>
              <a:ln w="9525" cap="flat">
                <a:noFill/>
                <a:prstDash val="solid"/>
                <a:miter lim="800000"/>
              </a:ln>
            </p:spPr>
            <p:txBody>
              <a:bodyPr vert="horz" wrap="square" lIns="121920" tIns="60960" rIns="121920" bIns="60960" numCol="1" anchor="t" anchorCtr="0" compatLnSpc="1"/>
              <a:lstStyle/>
              <a:p>
                <a:pPr lvl="0" eaLnBrk="1" hangingPunct="1"/>
                <a:endParaRPr sz="2400" dirty="0">
                  <a:latin typeface="Calibri" panose="020F0502020204030204" charset="0"/>
                  <a:ea typeface="Calibri" panose="020F0502020204030204" charset="0"/>
                </a:endParaRPr>
              </a:p>
            </p:txBody>
          </p:sp>
        </p:grpSp>
        <p:sp>
          <p:nvSpPr>
            <p:cNvPr id="48167" name="Freeform 41"/>
            <p:cNvSpPr>
              <a:spLocks noEditPoints="1"/>
            </p:cNvSpPr>
            <p:nvPr/>
          </p:nvSpPr>
          <p:spPr>
            <a:xfrm>
              <a:off x="4999703" y="1915262"/>
              <a:ext cx="358640" cy="403767"/>
            </a:xfrm>
            <a:custGeom>
              <a:avLst/>
              <a:gdLst/>
              <a:ahLst/>
              <a:cxnLst>
                <a:cxn ang="0">
                  <a:pos x="336225" y="0"/>
                </a:cxn>
                <a:cxn ang="0">
                  <a:pos x="286912" y="0"/>
                </a:cxn>
                <a:cxn ang="0">
                  <a:pos x="268980" y="22432"/>
                </a:cxn>
                <a:cxn ang="0">
                  <a:pos x="268980" y="403767"/>
                </a:cxn>
                <a:cxn ang="0">
                  <a:pos x="358640" y="403767"/>
                </a:cxn>
                <a:cxn ang="0">
                  <a:pos x="358640" y="22432"/>
                </a:cxn>
                <a:cxn ang="0">
                  <a:pos x="336225" y="0"/>
                </a:cxn>
                <a:cxn ang="0">
                  <a:pos x="201735" y="134589"/>
                </a:cxn>
                <a:cxn ang="0">
                  <a:pos x="152422" y="134589"/>
                </a:cxn>
                <a:cxn ang="0">
                  <a:pos x="134490" y="157021"/>
                </a:cxn>
                <a:cxn ang="0">
                  <a:pos x="134490" y="403767"/>
                </a:cxn>
                <a:cxn ang="0">
                  <a:pos x="224150" y="403767"/>
                </a:cxn>
                <a:cxn ang="0">
                  <a:pos x="224150" y="157021"/>
                </a:cxn>
                <a:cxn ang="0">
                  <a:pos x="201735" y="134589"/>
                </a:cxn>
                <a:cxn ang="0">
                  <a:pos x="67245" y="269178"/>
                </a:cxn>
                <a:cxn ang="0">
                  <a:pos x="17932" y="269178"/>
                </a:cxn>
                <a:cxn ang="0">
                  <a:pos x="0" y="291610"/>
                </a:cxn>
                <a:cxn ang="0">
                  <a:pos x="0" y="403767"/>
                </a:cxn>
                <a:cxn ang="0">
                  <a:pos x="89660" y="403767"/>
                </a:cxn>
                <a:cxn ang="0">
                  <a:pos x="89660" y="291610"/>
                </a:cxn>
                <a:cxn ang="0">
                  <a:pos x="67245" y="269178"/>
                </a:cxn>
              </a:cxnLst>
              <a:rect l="0" t="0" r="0" b="0"/>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alpha val="100000"/>
              </a:schemeClr>
            </a:solidFill>
            <a:ln w="9525">
              <a:noFill/>
            </a:ln>
          </p:spPr>
          <p:txBody>
            <a:bodyPr/>
            <a:lstStyle/>
            <a:p>
              <a:endParaRPr lang="zh-CN" altLang="en-US"/>
            </a:p>
          </p:txBody>
        </p:sp>
      </p:grpSp>
      <p:grpSp>
        <p:nvGrpSpPr>
          <p:cNvPr id="3" name="Group 2"/>
          <p:cNvGrpSpPr/>
          <p:nvPr/>
        </p:nvGrpSpPr>
        <p:grpSpPr>
          <a:xfrm>
            <a:off x="6138545" y="1728470"/>
            <a:ext cx="1277938" cy="5184775"/>
            <a:chOff x="6114303" y="1689468"/>
            <a:chExt cx="1278087" cy="5184756"/>
          </a:xfrm>
        </p:grpSpPr>
        <p:grpSp>
          <p:nvGrpSpPr>
            <p:cNvPr id="48162" name="Group 40"/>
            <p:cNvGrpSpPr/>
            <p:nvPr/>
          </p:nvGrpSpPr>
          <p:grpSpPr>
            <a:xfrm>
              <a:off x="6114303" y="1689468"/>
              <a:ext cx="1278087" cy="5184756"/>
              <a:chOff x="6114303" y="1673244"/>
              <a:chExt cx="1278087" cy="5184756"/>
            </a:xfrm>
          </p:grpSpPr>
          <p:sp>
            <p:nvSpPr>
              <p:cNvPr id="43" name="Freeform 11"/>
              <p:cNvSpPr/>
              <p:nvPr/>
            </p:nvSpPr>
            <p:spPr bwMode="auto">
              <a:xfrm rot="5400000">
                <a:off x="3923285" y="4295871"/>
                <a:ext cx="4753147" cy="371111"/>
              </a:xfrm>
              <a:custGeom>
                <a:avLst/>
                <a:gdLst>
                  <a:gd name="T0" fmla="*/ 0 w 1355"/>
                  <a:gd name="T1" fmla="*/ 0 h 104"/>
                  <a:gd name="T2" fmla="*/ 0 w 1355"/>
                  <a:gd name="T3" fmla="*/ 83 h 104"/>
                  <a:gd name="T4" fmla="*/ 26 w 1355"/>
                  <a:gd name="T5" fmla="*/ 104 h 104"/>
                  <a:gd name="T6" fmla="*/ 1355 w 1355"/>
                  <a:gd name="T7" fmla="*/ 104 h 104"/>
                </a:gdLst>
                <a:ahLst/>
                <a:cxnLst>
                  <a:cxn ang="0">
                    <a:pos x="T0" y="T1"/>
                  </a:cxn>
                  <a:cxn ang="0">
                    <a:pos x="T2" y="T3"/>
                  </a:cxn>
                  <a:cxn ang="0">
                    <a:pos x="T4" y="T5"/>
                  </a:cxn>
                  <a:cxn ang="0">
                    <a:pos x="T6" y="T7"/>
                  </a:cxn>
                </a:cxnLst>
                <a:rect l="0" t="0" r="r" b="b"/>
                <a:pathLst>
                  <a:path w="1355" h="104">
                    <a:moveTo>
                      <a:pt x="0" y="0"/>
                    </a:moveTo>
                    <a:cubicBezTo>
                      <a:pt x="0" y="83"/>
                      <a:pt x="0" y="83"/>
                      <a:pt x="0" y="83"/>
                    </a:cubicBezTo>
                    <a:cubicBezTo>
                      <a:pt x="1" y="97"/>
                      <a:pt x="9" y="104"/>
                      <a:pt x="26" y="104"/>
                    </a:cubicBezTo>
                    <a:cubicBezTo>
                      <a:pt x="1355" y="104"/>
                      <a:pt x="1355" y="104"/>
                      <a:pt x="1355" y="104"/>
                    </a:cubicBezTo>
                  </a:path>
                </a:pathLst>
              </a:custGeom>
              <a:noFill/>
              <a:ln w="85725" cap="flat">
                <a:solidFill>
                  <a:srgbClr val="75896D"/>
                </a:solidFill>
                <a:prstDash val="solid"/>
                <a:miter lim="800000"/>
              </a:ln>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4" name="Oval 43"/>
              <p:cNvSpPr>
                <a:spLocks noChangeArrowheads="1"/>
              </p:cNvSpPr>
              <p:nvPr/>
            </p:nvSpPr>
            <p:spPr bwMode="auto">
              <a:xfrm rot="5400000">
                <a:off x="6480853" y="1671139"/>
                <a:ext cx="909432" cy="913642"/>
              </a:xfrm>
              <a:prstGeom prst="ellipse">
                <a:avLst/>
              </a:prstGeom>
              <a:solidFill>
                <a:srgbClr val="75896D"/>
              </a:solidFill>
              <a:ln w="9525" cap="flat">
                <a:noFill/>
                <a:prstDash val="solid"/>
                <a:miter lim="800000"/>
              </a:ln>
            </p:spPr>
            <p:txBody>
              <a:bodyPr vert="horz" wrap="square" lIns="121920" tIns="60960" rIns="121920" bIns="60960" numCol="1" anchor="t" anchorCtr="0" compatLnSpc="1"/>
              <a:lstStyle/>
              <a:p>
                <a:pPr lvl="0" eaLnBrk="1" hangingPunct="1"/>
                <a:endParaRPr sz="2400" dirty="0">
                  <a:latin typeface="Calibri" panose="020F0502020204030204" charset="0"/>
                  <a:ea typeface="Calibri" panose="020F0502020204030204" charset="0"/>
                </a:endParaRPr>
              </a:p>
            </p:txBody>
          </p:sp>
        </p:grpSp>
        <p:grpSp>
          <p:nvGrpSpPr>
            <p:cNvPr id="45" name="Group 44"/>
            <p:cNvGrpSpPr/>
            <p:nvPr/>
          </p:nvGrpSpPr>
          <p:grpSpPr>
            <a:xfrm>
              <a:off x="6741163" y="1918039"/>
              <a:ext cx="466477" cy="452289"/>
              <a:chOff x="4411266" y="2303265"/>
              <a:chExt cx="325040" cy="315154"/>
            </a:xfrm>
            <a:solidFill>
              <a:schemeClr val="bg1"/>
            </a:solidFill>
          </p:grpSpPr>
          <p:sp>
            <p:nvSpPr>
              <p:cNvPr id="47" name="Freeform 28"/>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p:spPr>
            <p:txBody>
              <a:bodyPr lIns="0" tIns="0" rIns="0" bIns="0"/>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Freeform 30"/>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p:spPr>
            <p:txBody>
              <a:bodyPr lIns="0" tIns="0" rIns="0" bIns="0"/>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22" name="Group 21"/>
          <p:cNvGrpSpPr/>
          <p:nvPr/>
        </p:nvGrpSpPr>
        <p:grpSpPr>
          <a:xfrm>
            <a:off x="4769485" y="3281680"/>
            <a:ext cx="1168400" cy="3622675"/>
            <a:chOff x="4752322" y="3251265"/>
            <a:chExt cx="1169758" cy="3622960"/>
          </a:xfrm>
        </p:grpSpPr>
        <p:grpSp>
          <p:nvGrpSpPr>
            <p:cNvPr id="48158" name="Group 31"/>
            <p:cNvGrpSpPr/>
            <p:nvPr/>
          </p:nvGrpSpPr>
          <p:grpSpPr>
            <a:xfrm>
              <a:off x="4752322" y="3251265"/>
              <a:ext cx="1169758" cy="3622960"/>
              <a:chOff x="4752322" y="3235041"/>
              <a:chExt cx="1169758" cy="3622960"/>
            </a:xfrm>
          </p:grpSpPr>
          <p:sp>
            <p:nvSpPr>
              <p:cNvPr id="34" name="Freeform 14"/>
              <p:cNvSpPr/>
              <p:nvPr/>
            </p:nvSpPr>
            <p:spPr bwMode="auto">
              <a:xfrm rot="5400000">
                <a:off x="4201526" y="5137447"/>
                <a:ext cx="3169998" cy="271111"/>
              </a:xfrm>
              <a:custGeom>
                <a:avLst/>
                <a:gdLst>
                  <a:gd name="T0" fmla="*/ 0 w 959"/>
                  <a:gd name="T1" fmla="*/ 76 h 76"/>
                  <a:gd name="T2" fmla="*/ 0 w 959"/>
                  <a:gd name="T3" fmla="*/ 21 h 76"/>
                  <a:gd name="T4" fmla="*/ 18 w 959"/>
                  <a:gd name="T5" fmla="*/ 1 h 76"/>
                  <a:gd name="T6" fmla="*/ 959 w 959"/>
                  <a:gd name="T7" fmla="*/ 1 h 76"/>
                </a:gdLst>
                <a:ahLst/>
                <a:cxnLst>
                  <a:cxn ang="0">
                    <a:pos x="T0" y="T1"/>
                  </a:cxn>
                  <a:cxn ang="0">
                    <a:pos x="T2" y="T3"/>
                  </a:cxn>
                  <a:cxn ang="0">
                    <a:pos x="T4" y="T5"/>
                  </a:cxn>
                  <a:cxn ang="0">
                    <a:pos x="T6" y="T7"/>
                  </a:cxn>
                </a:cxnLst>
                <a:rect l="0" t="0" r="r" b="b"/>
                <a:pathLst>
                  <a:path w="959" h="76">
                    <a:moveTo>
                      <a:pt x="0" y="76"/>
                    </a:moveTo>
                    <a:cubicBezTo>
                      <a:pt x="0" y="21"/>
                      <a:pt x="0" y="21"/>
                      <a:pt x="0" y="21"/>
                    </a:cubicBezTo>
                    <a:cubicBezTo>
                      <a:pt x="0" y="8"/>
                      <a:pt x="6" y="0"/>
                      <a:pt x="18" y="1"/>
                    </a:cubicBezTo>
                    <a:cubicBezTo>
                      <a:pt x="959" y="1"/>
                      <a:pt x="959" y="1"/>
                      <a:pt x="959" y="1"/>
                    </a:cubicBezTo>
                  </a:path>
                </a:pathLst>
              </a:custGeom>
              <a:noFill/>
              <a:ln w="85725" cap="flat">
                <a:solidFill>
                  <a:srgbClr val="E27278"/>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35" name="Oval 8"/>
              <p:cNvSpPr>
                <a:spLocks noChangeArrowheads="1"/>
              </p:cNvSpPr>
              <p:nvPr/>
            </p:nvSpPr>
            <p:spPr bwMode="auto">
              <a:xfrm rot="5400000">
                <a:off x="4750217" y="3237146"/>
                <a:ext cx="909432" cy="905222"/>
              </a:xfrm>
              <a:prstGeom prst="ellipse">
                <a:avLst/>
              </a:prstGeom>
              <a:solidFill>
                <a:srgbClr val="E27278"/>
              </a:solidFill>
              <a:ln w="9525" cap="flat">
                <a:noFill/>
                <a:prstDash val="solid"/>
                <a:miter lim="800000"/>
              </a:ln>
            </p:spPr>
            <p:txBody>
              <a:bodyPr vert="horz" wrap="square" lIns="121920" tIns="60960" rIns="121920" bIns="60960" numCol="1" anchor="t" anchorCtr="0" compatLnSpc="1"/>
              <a:lstStyle/>
              <a:p>
                <a:pPr lvl="0" eaLnBrk="1" hangingPunct="1"/>
                <a:endParaRPr sz="2400" dirty="0">
                  <a:latin typeface="Calibri" panose="020F0502020204030204" charset="0"/>
                  <a:ea typeface="Calibri" panose="020F0502020204030204" charset="0"/>
                </a:endParaRPr>
              </a:p>
            </p:txBody>
          </p:sp>
        </p:grpSp>
        <p:sp>
          <p:nvSpPr>
            <p:cNvPr id="48159" name="Freeform 11"/>
            <p:cNvSpPr>
              <a:spLocks noEditPoints="1"/>
            </p:cNvSpPr>
            <p:nvPr/>
          </p:nvSpPr>
          <p:spPr>
            <a:xfrm>
              <a:off x="4973379" y="3528968"/>
              <a:ext cx="411287" cy="365425"/>
            </a:xfrm>
            <a:custGeom>
              <a:avLst/>
              <a:gdLst/>
              <a:ahLst/>
              <a:cxnLst>
                <a:cxn ang="0">
                  <a:pos x="408218" y="49133"/>
                </a:cxn>
                <a:cxn ang="0">
                  <a:pos x="371386" y="15354"/>
                </a:cxn>
                <a:cxn ang="0">
                  <a:pos x="352970" y="15354"/>
                </a:cxn>
                <a:cxn ang="0">
                  <a:pos x="349901" y="24566"/>
                </a:cxn>
                <a:cxn ang="0">
                  <a:pos x="340693" y="27637"/>
                </a:cxn>
                <a:cxn ang="0">
                  <a:pos x="340693" y="27637"/>
                </a:cxn>
                <a:cxn ang="0">
                  <a:pos x="248614" y="119761"/>
                </a:cxn>
                <a:cxn ang="0">
                  <a:pos x="242475" y="144328"/>
                </a:cxn>
                <a:cxn ang="0">
                  <a:pos x="251683" y="153540"/>
                </a:cxn>
                <a:cxn ang="0">
                  <a:pos x="251683" y="153540"/>
                </a:cxn>
                <a:cxn ang="0">
                  <a:pos x="254752" y="156611"/>
                </a:cxn>
                <a:cxn ang="0">
                  <a:pos x="233267" y="175036"/>
                </a:cxn>
                <a:cxn ang="0">
                  <a:pos x="165743" y="107478"/>
                </a:cxn>
                <a:cxn ang="0">
                  <a:pos x="144257" y="30708"/>
                </a:cxn>
                <a:cxn ang="0">
                  <a:pos x="64455" y="9212"/>
                </a:cxn>
                <a:cxn ang="0">
                  <a:pos x="110495" y="55274"/>
                </a:cxn>
                <a:cxn ang="0">
                  <a:pos x="98218" y="98266"/>
                </a:cxn>
                <a:cxn ang="0">
                  <a:pos x="55248" y="110549"/>
                </a:cxn>
                <a:cxn ang="0">
                  <a:pos x="9208" y="64487"/>
                </a:cxn>
                <a:cxn ang="0">
                  <a:pos x="30693" y="144328"/>
                </a:cxn>
                <a:cxn ang="0">
                  <a:pos x="110495" y="162752"/>
                </a:cxn>
                <a:cxn ang="0">
                  <a:pos x="113564" y="162752"/>
                </a:cxn>
                <a:cxn ang="0">
                  <a:pos x="178020" y="230310"/>
                </a:cxn>
                <a:cxn ang="0">
                  <a:pos x="116634" y="294797"/>
                </a:cxn>
                <a:cxn ang="0">
                  <a:pos x="110495" y="291726"/>
                </a:cxn>
                <a:cxn ang="0">
                  <a:pos x="95148" y="304009"/>
                </a:cxn>
                <a:cxn ang="0">
                  <a:pos x="64455" y="353142"/>
                </a:cxn>
                <a:cxn ang="0">
                  <a:pos x="70594" y="359283"/>
                </a:cxn>
                <a:cxn ang="0">
                  <a:pos x="119703" y="328575"/>
                </a:cxn>
                <a:cxn ang="0">
                  <a:pos x="131980" y="310151"/>
                </a:cxn>
                <a:cxn ang="0">
                  <a:pos x="128911" y="307080"/>
                </a:cxn>
                <a:cxn ang="0">
                  <a:pos x="193366" y="245664"/>
                </a:cxn>
                <a:cxn ang="0">
                  <a:pos x="300792" y="353142"/>
                </a:cxn>
                <a:cxn ang="0">
                  <a:pos x="328416" y="365425"/>
                </a:cxn>
                <a:cxn ang="0">
                  <a:pos x="356039" y="353142"/>
                </a:cxn>
                <a:cxn ang="0">
                  <a:pos x="356039" y="297867"/>
                </a:cxn>
                <a:cxn ang="0">
                  <a:pos x="248614" y="190389"/>
                </a:cxn>
                <a:cxn ang="0">
                  <a:pos x="267030" y="171965"/>
                </a:cxn>
                <a:cxn ang="0">
                  <a:pos x="276238" y="181177"/>
                </a:cxn>
                <a:cxn ang="0">
                  <a:pos x="300792" y="175036"/>
                </a:cxn>
                <a:cxn ang="0">
                  <a:pos x="392871" y="79841"/>
                </a:cxn>
                <a:cxn ang="0">
                  <a:pos x="392871" y="79841"/>
                </a:cxn>
                <a:cxn ang="0">
                  <a:pos x="392871" y="79841"/>
                </a:cxn>
                <a:cxn ang="0">
                  <a:pos x="395940" y="70628"/>
                </a:cxn>
                <a:cxn ang="0">
                  <a:pos x="408218" y="67558"/>
                </a:cxn>
                <a:cxn ang="0">
                  <a:pos x="408218" y="49133"/>
                </a:cxn>
                <a:cxn ang="0">
                  <a:pos x="331485" y="316292"/>
                </a:cxn>
                <a:cxn ang="0">
                  <a:pos x="346832" y="331646"/>
                </a:cxn>
                <a:cxn ang="0">
                  <a:pos x="331485" y="347000"/>
                </a:cxn>
                <a:cxn ang="0">
                  <a:pos x="316139" y="331646"/>
                </a:cxn>
                <a:cxn ang="0">
                  <a:pos x="331485" y="316292"/>
                </a:cxn>
                <a:cxn ang="0">
                  <a:pos x="279307" y="125903"/>
                </a:cxn>
                <a:cxn ang="0">
                  <a:pos x="273168" y="119761"/>
                </a:cxn>
                <a:cxn ang="0">
                  <a:pos x="343762" y="52204"/>
                </a:cxn>
                <a:cxn ang="0">
                  <a:pos x="349901" y="58345"/>
                </a:cxn>
                <a:cxn ang="0">
                  <a:pos x="279307" y="125903"/>
                </a:cxn>
                <a:cxn ang="0">
                  <a:pos x="300792" y="147398"/>
                </a:cxn>
                <a:cxn ang="0">
                  <a:pos x="294653" y="144328"/>
                </a:cxn>
                <a:cxn ang="0">
                  <a:pos x="365247" y="73699"/>
                </a:cxn>
                <a:cxn ang="0">
                  <a:pos x="371386" y="79841"/>
                </a:cxn>
                <a:cxn ang="0">
                  <a:pos x="300792" y="147398"/>
                </a:cxn>
              </a:cxnLst>
              <a:rect l="0" t="0" r="0" b="0"/>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alpha val="100000"/>
              </a:schemeClr>
            </a:solidFill>
            <a:ln w="9525">
              <a:noFill/>
            </a:ln>
          </p:spPr>
          <p:txBody>
            <a:bodyPr/>
            <a:lstStyle/>
            <a:p>
              <a:endParaRPr lang="zh-CN" altLang="en-US"/>
            </a:p>
          </p:txBody>
        </p:sp>
      </p:grpSp>
      <p:grpSp>
        <p:nvGrpSpPr>
          <p:cNvPr id="5" name="Group 22"/>
          <p:cNvGrpSpPr/>
          <p:nvPr/>
        </p:nvGrpSpPr>
        <p:grpSpPr>
          <a:xfrm>
            <a:off x="6231573" y="3263583"/>
            <a:ext cx="1177925" cy="3649662"/>
            <a:chOff x="6214302" y="3224225"/>
            <a:chExt cx="1178088" cy="3649999"/>
          </a:xfrm>
        </p:grpSpPr>
        <p:grpSp>
          <p:nvGrpSpPr>
            <p:cNvPr id="48154" name="Group 50"/>
            <p:cNvGrpSpPr/>
            <p:nvPr/>
          </p:nvGrpSpPr>
          <p:grpSpPr>
            <a:xfrm>
              <a:off x="6214302" y="3224225"/>
              <a:ext cx="1178088" cy="3649999"/>
              <a:chOff x="6214302" y="3208001"/>
              <a:chExt cx="1178088" cy="3649999"/>
            </a:xfrm>
          </p:grpSpPr>
          <p:sp>
            <p:nvSpPr>
              <p:cNvPr id="56" name="Freeform 13"/>
              <p:cNvSpPr/>
              <p:nvPr/>
            </p:nvSpPr>
            <p:spPr bwMode="auto">
              <a:xfrm rot="5400000">
                <a:off x="4764858" y="5137445"/>
                <a:ext cx="3169999" cy="271111"/>
              </a:xfrm>
              <a:custGeom>
                <a:avLst/>
                <a:gdLst>
                  <a:gd name="T0" fmla="*/ 0 w 959"/>
                  <a:gd name="T1" fmla="*/ 0 h 76"/>
                  <a:gd name="T2" fmla="*/ 0 w 959"/>
                  <a:gd name="T3" fmla="*/ 55 h 76"/>
                  <a:gd name="T4" fmla="*/ 18 w 959"/>
                  <a:gd name="T5" fmla="*/ 76 h 76"/>
                  <a:gd name="T6" fmla="*/ 959 w 959"/>
                  <a:gd name="T7" fmla="*/ 76 h 76"/>
                </a:gdLst>
                <a:ahLst/>
                <a:cxnLst>
                  <a:cxn ang="0">
                    <a:pos x="T0" y="T1"/>
                  </a:cxn>
                  <a:cxn ang="0">
                    <a:pos x="T2" y="T3"/>
                  </a:cxn>
                  <a:cxn ang="0">
                    <a:pos x="T4" y="T5"/>
                  </a:cxn>
                  <a:cxn ang="0">
                    <a:pos x="T6" y="T7"/>
                  </a:cxn>
                </a:cxnLst>
                <a:rect l="0" t="0" r="r" b="b"/>
                <a:pathLst>
                  <a:path w="959" h="76">
                    <a:moveTo>
                      <a:pt x="0" y="0"/>
                    </a:moveTo>
                    <a:cubicBezTo>
                      <a:pt x="0" y="55"/>
                      <a:pt x="0" y="55"/>
                      <a:pt x="0" y="55"/>
                    </a:cubicBezTo>
                    <a:cubicBezTo>
                      <a:pt x="0" y="69"/>
                      <a:pt x="6" y="76"/>
                      <a:pt x="18" y="76"/>
                    </a:cubicBezTo>
                    <a:cubicBezTo>
                      <a:pt x="959" y="76"/>
                      <a:pt x="959" y="76"/>
                      <a:pt x="959" y="76"/>
                    </a:cubicBezTo>
                  </a:path>
                </a:pathLst>
              </a:custGeom>
              <a:noFill/>
              <a:ln w="85725" cap="flat">
                <a:solidFill>
                  <a:srgbClr val="D5B877"/>
                </a:solidFill>
                <a:prstDash val="solid"/>
                <a:miter lim="800000"/>
              </a:ln>
              <a:extLst>
                <a:ext uri="{909E8E84-426E-40DD-AFC4-6F175D3DCCD1}">
                  <a14:hiddenFill xmlns:a14="http://schemas.microsoft.com/office/drawing/2010/main">
                    <a:solidFill>
                      <a:srgbClr val="D5B877"/>
                    </a:solidFill>
                  </a14:hiddenFill>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57" name="Oval 7"/>
              <p:cNvSpPr>
                <a:spLocks noChangeArrowheads="1"/>
              </p:cNvSpPr>
              <p:nvPr/>
            </p:nvSpPr>
            <p:spPr bwMode="auto">
              <a:xfrm rot="5400000">
                <a:off x="6480853" y="3205896"/>
                <a:ext cx="909432" cy="913642"/>
              </a:xfrm>
              <a:prstGeom prst="ellipse">
                <a:avLst/>
              </a:prstGeom>
              <a:solidFill>
                <a:srgbClr val="D5B877"/>
              </a:solidFill>
              <a:ln w="9525" cap="flat">
                <a:noFill/>
                <a:prstDash val="solid"/>
                <a:miter lim="800000"/>
              </a:ln>
            </p:spPr>
            <p:txBody>
              <a:bodyPr vert="horz" wrap="square" lIns="121920" tIns="60960" rIns="121920" bIns="60960" numCol="1" anchor="t" anchorCtr="0" compatLnSpc="1"/>
              <a:lstStyle/>
              <a:p>
                <a:pPr lvl="0" eaLnBrk="1" hangingPunct="1"/>
                <a:endParaRPr sz="2400" dirty="0">
                  <a:latin typeface="Calibri" panose="020F0502020204030204" charset="0"/>
                  <a:ea typeface="Calibri" panose="020F0502020204030204" charset="0"/>
                </a:endParaRPr>
              </a:p>
            </p:txBody>
          </p:sp>
        </p:grpSp>
        <p:grpSp>
          <p:nvGrpSpPr>
            <p:cNvPr id="53" name="Group 52"/>
            <p:cNvGrpSpPr/>
            <p:nvPr/>
          </p:nvGrpSpPr>
          <p:grpSpPr>
            <a:xfrm>
              <a:off x="6710566" y="3429000"/>
              <a:ext cx="447462" cy="496920"/>
              <a:chOff x="7502526" y="2405063"/>
              <a:chExt cx="301625" cy="334964"/>
            </a:xfrm>
            <a:solidFill>
              <a:schemeClr val="bg1"/>
            </a:solidFill>
          </p:grpSpPr>
          <p:sp>
            <p:nvSpPr>
              <p:cNvPr id="54" name="Freeform 112"/>
              <p:cNvSpPr/>
              <p:nvPr/>
            </p:nvSpPr>
            <p:spPr bwMode="auto">
              <a:xfrm>
                <a:off x="7708901" y="2405063"/>
                <a:ext cx="95250" cy="9048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5" name="Freeform 113"/>
              <p:cNvSpPr>
                <a:spLocks noEditPoints="1"/>
              </p:cNvSpPr>
              <p:nvPr/>
            </p:nvSpPr>
            <p:spPr bwMode="auto">
              <a:xfrm>
                <a:off x="7518404" y="2438402"/>
                <a:ext cx="274638" cy="301625"/>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0" name="Freeform 114"/>
              <p:cNvSpPr/>
              <p:nvPr/>
            </p:nvSpPr>
            <p:spPr bwMode="auto">
              <a:xfrm>
                <a:off x="7502526" y="2405063"/>
                <a:ext cx="98425" cy="9048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1" name="Freeform 115"/>
              <p:cNvSpPr/>
              <p:nvPr/>
            </p:nvSpPr>
            <p:spPr bwMode="auto">
              <a:xfrm>
                <a:off x="7650163" y="2476501"/>
                <a:ext cx="11113" cy="44450"/>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2" name="Freeform 116"/>
              <p:cNvSpPr/>
              <p:nvPr/>
            </p:nvSpPr>
            <p:spPr bwMode="auto">
              <a:xfrm>
                <a:off x="7551738" y="2570163"/>
                <a:ext cx="44450"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4" name="Freeform 117"/>
              <p:cNvSpPr/>
              <p:nvPr/>
            </p:nvSpPr>
            <p:spPr bwMode="auto">
              <a:xfrm>
                <a:off x="7708901" y="2570163"/>
                <a:ext cx="46038"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6" name="Freeform 118"/>
              <p:cNvSpPr/>
              <p:nvPr/>
            </p:nvSpPr>
            <p:spPr bwMode="auto">
              <a:xfrm>
                <a:off x="7650163" y="2633663"/>
                <a:ext cx="11113" cy="46038"/>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7" name="Freeform 119"/>
              <p:cNvSpPr/>
              <p:nvPr/>
            </p:nvSpPr>
            <p:spPr bwMode="auto">
              <a:xfrm>
                <a:off x="7593013" y="2506663"/>
                <a:ext cx="128588" cy="85725"/>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6" name="Group 23"/>
          <p:cNvGrpSpPr/>
          <p:nvPr/>
        </p:nvGrpSpPr>
        <p:grpSpPr>
          <a:xfrm>
            <a:off x="4769485" y="4951095"/>
            <a:ext cx="1065213" cy="1962150"/>
            <a:chOff x="4752324" y="4911075"/>
            <a:chExt cx="1066423" cy="1963149"/>
          </a:xfrm>
        </p:grpSpPr>
        <p:grpSp>
          <p:nvGrpSpPr>
            <p:cNvPr id="48150" name="Group 45"/>
            <p:cNvGrpSpPr/>
            <p:nvPr/>
          </p:nvGrpSpPr>
          <p:grpSpPr>
            <a:xfrm>
              <a:off x="4752324" y="4911075"/>
              <a:ext cx="1066423" cy="1963149"/>
              <a:chOff x="4752324" y="4894851"/>
              <a:chExt cx="1066423" cy="1963149"/>
            </a:xfrm>
          </p:grpSpPr>
          <p:sp>
            <p:nvSpPr>
              <p:cNvPr id="48" name="Freeform 16"/>
              <p:cNvSpPr/>
              <p:nvPr/>
            </p:nvSpPr>
            <p:spPr bwMode="auto">
              <a:xfrm rot="5400000">
                <a:off x="4980116" y="6019369"/>
                <a:ext cx="1509485" cy="167777"/>
              </a:xfrm>
              <a:custGeom>
                <a:avLst/>
                <a:gdLst>
                  <a:gd name="T0" fmla="*/ 0 w 552"/>
                  <a:gd name="T1" fmla="*/ 47 h 47"/>
                  <a:gd name="T2" fmla="*/ 0 w 552"/>
                  <a:gd name="T3" fmla="*/ 21 h 47"/>
                  <a:gd name="T4" fmla="*/ 11 w 552"/>
                  <a:gd name="T5" fmla="*/ 0 h 47"/>
                  <a:gd name="T6" fmla="*/ 552 w 552"/>
                  <a:gd name="T7" fmla="*/ 0 h 47"/>
                </a:gdLst>
                <a:ahLst/>
                <a:cxnLst>
                  <a:cxn ang="0">
                    <a:pos x="T0" y="T1"/>
                  </a:cxn>
                  <a:cxn ang="0">
                    <a:pos x="T2" y="T3"/>
                  </a:cxn>
                  <a:cxn ang="0">
                    <a:pos x="T4" y="T5"/>
                  </a:cxn>
                  <a:cxn ang="0">
                    <a:pos x="T6" y="T7"/>
                  </a:cxn>
                </a:cxnLst>
                <a:rect l="0" t="0" r="r" b="b"/>
                <a:pathLst>
                  <a:path w="552" h="47">
                    <a:moveTo>
                      <a:pt x="0" y="47"/>
                    </a:moveTo>
                    <a:cubicBezTo>
                      <a:pt x="0" y="21"/>
                      <a:pt x="0" y="21"/>
                      <a:pt x="0" y="21"/>
                    </a:cubicBezTo>
                    <a:cubicBezTo>
                      <a:pt x="0" y="7"/>
                      <a:pt x="4" y="0"/>
                      <a:pt x="11" y="0"/>
                    </a:cubicBezTo>
                    <a:cubicBezTo>
                      <a:pt x="552" y="0"/>
                      <a:pt x="552" y="0"/>
                      <a:pt x="552" y="0"/>
                    </a:cubicBezTo>
                  </a:path>
                </a:pathLst>
              </a:custGeom>
              <a:solidFill>
                <a:srgbClr val="FFFFFF"/>
              </a:solidFill>
              <a:ln w="85725" cap="flat">
                <a:solidFill>
                  <a:srgbClr val="75896D"/>
                </a:solidFill>
                <a:prstDash val="solid"/>
                <a:miter lim="800000"/>
              </a:ln>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9" name="Oval 10"/>
              <p:cNvSpPr>
                <a:spLocks noChangeArrowheads="1"/>
              </p:cNvSpPr>
              <p:nvPr/>
            </p:nvSpPr>
            <p:spPr bwMode="auto">
              <a:xfrm rot="5400000">
                <a:off x="4751272" y="4895904"/>
                <a:ext cx="907325" cy="905220"/>
              </a:xfrm>
              <a:prstGeom prst="ellipse">
                <a:avLst/>
              </a:prstGeom>
              <a:solidFill>
                <a:srgbClr val="75896D"/>
              </a:solidFill>
              <a:ln w="9525" cap="flat">
                <a:noFill/>
                <a:prstDash val="solid"/>
                <a:miter lim="800000"/>
              </a:ln>
            </p:spPr>
            <p:txBody>
              <a:bodyPr vert="horz" wrap="square" lIns="121920" tIns="60960" rIns="121920" bIns="60960" numCol="1" anchor="t" anchorCtr="0" compatLnSpc="1"/>
              <a:lstStyle/>
              <a:p>
                <a:pPr lvl="0" eaLnBrk="1" hangingPunct="1"/>
                <a:endParaRPr sz="2400" dirty="0">
                  <a:latin typeface="Calibri" panose="020F0502020204030204" charset="0"/>
                  <a:ea typeface="Calibri" panose="020F0502020204030204" charset="0"/>
                </a:endParaRPr>
              </a:p>
            </p:txBody>
          </p:sp>
        </p:grpSp>
        <p:sp>
          <p:nvSpPr>
            <p:cNvPr id="48151" name="Freeform 18"/>
            <p:cNvSpPr/>
            <p:nvPr/>
          </p:nvSpPr>
          <p:spPr>
            <a:xfrm>
              <a:off x="5014047" y="5144797"/>
              <a:ext cx="413624" cy="413623"/>
            </a:xfrm>
            <a:custGeom>
              <a:avLst/>
              <a:gdLst/>
              <a:ahLst/>
              <a:cxnLst>
                <a:cxn ang="0">
                  <a:pos x="305622" y="413623"/>
                </a:cxn>
                <a:cxn ang="0">
                  <a:pos x="337793" y="380303"/>
                </a:cxn>
                <a:cxn ang="0">
                  <a:pos x="281494" y="178088"/>
                </a:cxn>
                <a:cxn ang="0">
                  <a:pos x="365368" y="94214"/>
                </a:cxn>
                <a:cxn ang="0">
                  <a:pos x="390645" y="21830"/>
                </a:cxn>
                <a:cxn ang="0">
                  <a:pos x="319410" y="48256"/>
                </a:cxn>
                <a:cxn ang="0">
                  <a:pos x="235536" y="132130"/>
                </a:cxn>
                <a:cxn ang="0">
                  <a:pos x="32171" y="74682"/>
                </a:cxn>
                <a:cxn ang="0">
                  <a:pos x="0" y="108002"/>
                </a:cxn>
                <a:cxn ang="0">
                  <a:pos x="170045" y="197620"/>
                </a:cxn>
                <a:cxn ang="0">
                  <a:pos x="112598" y="255068"/>
                </a:cxn>
                <a:cxn ang="0">
                  <a:pos x="43660" y="259663"/>
                </a:cxn>
                <a:cxn ang="0">
                  <a:pos x="10341" y="291834"/>
                </a:cxn>
                <a:cxn ang="0">
                  <a:pos x="91916" y="321707"/>
                </a:cxn>
                <a:cxn ang="0">
                  <a:pos x="120640" y="402133"/>
                </a:cxn>
                <a:cxn ang="0">
                  <a:pos x="153960" y="369963"/>
                </a:cxn>
                <a:cxn ang="0">
                  <a:pos x="157407" y="301026"/>
                </a:cxn>
                <a:cxn ang="0">
                  <a:pos x="216004" y="242429"/>
                </a:cxn>
                <a:cxn ang="0">
                  <a:pos x="305622" y="413623"/>
                </a:cxn>
              </a:cxnLst>
              <a:rect l="0" t="0" r="0" b="0"/>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alpha val="100000"/>
              </a:schemeClr>
            </a:solidFill>
            <a:ln w="9525">
              <a:noFill/>
            </a:ln>
          </p:spPr>
          <p:txBody>
            <a:bodyPr/>
            <a:lstStyle/>
            <a:p>
              <a:endParaRPr lang="zh-CN" altLang="en-US"/>
            </a:p>
          </p:txBody>
        </p:sp>
      </p:grpSp>
      <p:grpSp>
        <p:nvGrpSpPr>
          <p:cNvPr id="25" name="Group 24"/>
          <p:cNvGrpSpPr/>
          <p:nvPr/>
        </p:nvGrpSpPr>
        <p:grpSpPr>
          <a:xfrm>
            <a:off x="6331585" y="4951095"/>
            <a:ext cx="1077913" cy="1962150"/>
            <a:chOff x="6314302" y="4911074"/>
            <a:chExt cx="1078089" cy="1963150"/>
          </a:xfrm>
        </p:grpSpPr>
        <p:grpSp>
          <p:nvGrpSpPr>
            <p:cNvPr id="48146" name="Group 26"/>
            <p:cNvGrpSpPr/>
            <p:nvPr/>
          </p:nvGrpSpPr>
          <p:grpSpPr>
            <a:xfrm>
              <a:off x="6314302" y="4911074"/>
              <a:ext cx="1078089" cy="1963150"/>
              <a:chOff x="6314302" y="4894850"/>
              <a:chExt cx="1078089" cy="1963150"/>
            </a:xfrm>
          </p:grpSpPr>
          <p:sp>
            <p:nvSpPr>
              <p:cNvPr id="29" name="Freeform 15"/>
              <p:cNvSpPr/>
              <p:nvPr/>
            </p:nvSpPr>
            <p:spPr bwMode="auto">
              <a:xfrm rot="5400000">
                <a:off x="5645115" y="6017702"/>
                <a:ext cx="1509486" cy="171111"/>
              </a:xfrm>
              <a:custGeom>
                <a:avLst/>
                <a:gdLst>
                  <a:gd name="T0" fmla="*/ 0 w 552"/>
                  <a:gd name="T1" fmla="*/ 0 h 48"/>
                  <a:gd name="T2" fmla="*/ 0 w 552"/>
                  <a:gd name="T3" fmla="*/ 27 h 48"/>
                  <a:gd name="T4" fmla="*/ 11 w 552"/>
                  <a:gd name="T5" fmla="*/ 47 h 48"/>
                  <a:gd name="T6" fmla="*/ 552 w 552"/>
                  <a:gd name="T7" fmla="*/ 47 h 48"/>
                </a:gdLst>
                <a:ahLst/>
                <a:cxnLst>
                  <a:cxn ang="0">
                    <a:pos x="T0" y="T1"/>
                  </a:cxn>
                  <a:cxn ang="0">
                    <a:pos x="T2" y="T3"/>
                  </a:cxn>
                  <a:cxn ang="0">
                    <a:pos x="T4" y="T5"/>
                  </a:cxn>
                  <a:cxn ang="0">
                    <a:pos x="T6" y="T7"/>
                  </a:cxn>
                </a:cxnLst>
                <a:rect l="0" t="0" r="r" b="b"/>
                <a:pathLst>
                  <a:path w="552" h="48">
                    <a:moveTo>
                      <a:pt x="0" y="0"/>
                    </a:moveTo>
                    <a:cubicBezTo>
                      <a:pt x="0" y="27"/>
                      <a:pt x="0" y="27"/>
                      <a:pt x="0" y="27"/>
                    </a:cubicBezTo>
                    <a:cubicBezTo>
                      <a:pt x="0" y="40"/>
                      <a:pt x="4" y="48"/>
                      <a:pt x="11" y="47"/>
                    </a:cubicBezTo>
                    <a:cubicBezTo>
                      <a:pt x="552" y="47"/>
                      <a:pt x="552" y="47"/>
                      <a:pt x="552" y="47"/>
                    </a:cubicBezTo>
                  </a:path>
                </a:pathLst>
              </a:custGeom>
              <a:noFill/>
              <a:ln w="85725" cap="flat">
                <a:solidFill>
                  <a:srgbClr val="78A97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30" name="Oval 9"/>
              <p:cNvSpPr>
                <a:spLocks noChangeArrowheads="1"/>
              </p:cNvSpPr>
              <p:nvPr/>
            </p:nvSpPr>
            <p:spPr bwMode="auto">
              <a:xfrm rot="5400000">
                <a:off x="6481908" y="4891692"/>
                <a:ext cx="907325" cy="913642"/>
              </a:xfrm>
              <a:prstGeom prst="ellipse">
                <a:avLst/>
              </a:prstGeom>
              <a:solidFill>
                <a:srgbClr val="78A97F"/>
              </a:solidFill>
              <a:ln w="9525" cap="flat">
                <a:noFill/>
                <a:prstDash val="solid"/>
                <a:miter lim="800000"/>
              </a:ln>
            </p:spPr>
            <p:txBody>
              <a:bodyPr vert="horz" wrap="square" lIns="121920" tIns="60960" rIns="121920" bIns="60960" numCol="1" anchor="t" anchorCtr="0" compatLnSpc="1"/>
              <a:lstStyle/>
              <a:p>
                <a:pPr lvl="0" eaLnBrk="1" hangingPunct="1"/>
                <a:endParaRPr sz="2400" dirty="0">
                  <a:latin typeface="Calibri" panose="020F0502020204030204" charset="0"/>
                  <a:ea typeface="Calibri" panose="020F0502020204030204" charset="0"/>
                </a:endParaRPr>
              </a:p>
            </p:txBody>
          </p:sp>
        </p:grpSp>
        <p:grpSp>
          <p:nvGrpSpPr>
            <p:cNvPr id="69" name="Group 68"/>
            <p:cNvGrpSpPr/>
            <p:nvPr/>
          </p:nvGrpSpPr>
          <p:grpSpPr>
            <a:xfrm>
              <a:off x="6768846" y="5180829"/>
              <a:ext cx="362796" cy="338611"/>
              <a:chOff x="4418013" y="3475038"/>
              <a:chExt cx="285750" cy="266701"/>
            </a:xfrm>
            <a:solidFill>
              <a:schemeClr val="bg1"/>
            </a:solidFill>
          </p:grpSpPr>
          <p:sp>
            <p:nvSpPr>
              <p:cNvPr id="70" name="Freeform 105"/>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1"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7" name="文本框 6"/>
          <p:cNvSpPr txBox="1"/>
          <p:nvPr/>
        </p:nvSpPr>
        <p:spPr>
          <a:xfrm>
            <a:off x="7587615" y="1728643"/>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8" name="文本框 7"/>
          <p:cNvSpPr txBox="1"/>
          <p:nvPr/>
        </p:nvSpPr>
        <p:spPr>
          <a:xfrm>
            <a:off x="7587615" y="1977390"/>
            <a:ext cx="376745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9" name="文本框 8"/>
          <p:cNvSpPr txBox="1"/>
          <p:nvPr/>
        </p:nvSpPr>
        <p:spPr>
          <a:xfrm>
            <a:off x="7587615" y="3319318"/>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0" name="文本框 9"/>
          <p:cNvSpPr txBox="1"/>
          <p:nvPr/>
        </p:nvSpPr>
        <p:spPr>
          <a:xfrm>
            <a:off x="7587615" y="3568065"/>
            <a:ext cx="376745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nvSpPr>
        <p:spPr>
          <a:xfrm>
            <a:off x="7587615" y="5040803"/>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3" name="文本框 12"/>
          <p:cNvSpPr txBox="1"/>
          <p:nvPr/>
        </p:nvSpPr>
        <p:spPr>
          <a:xfrm>
            <a:off x="7587615" y="5289550"/>
            <a:ext cx="376745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nvSpPr>
        <p:spPr>
          <a:xfrm>
            <a:off x="2581910" y="1728643"/>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5" name="文本框 14"/>
          <p:cNvSpPr txBox="1"/>
          <p:nvPr/>
        </p:nvSpPr>
        <p:spPr>
          <a:xfrm>
            <a:off x="494030" y="1977390"/>
            <a:ext cx="4080510"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6" name="文本框 15"/>
          <p:cNvSpPr txBox="1"/>
          <p:nvPr/>
        </p:nvSpPr>
        <p:spPr>
          <a:xfrm>
            <a:off x="2581910" y="3319318"/>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7" name="文本框 16"/>
          <p:cNvSpPr txBox="1"/>
          <p:nvPr/>
        </p:nvSpPr>
        <p:spPr>
          <a:xfrm>
            <a:off x="494030" y="3568065"/>
            <a:ext cx="4080510"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8" name="文本框 17"/>
          <p:cNvSpPr txBox="1"/>
          <p:nvPr/>
        </p:nvSpPr>
        <p:spPr>
          <a:xfrm>
            <a:off x="2581910" y="5040803"/>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9" name="文本框 18"/>
          <p:cNvSpPr txBox="1"/>
          <p:nvPr/>
        </p:nvSpPr>
        <p:spPr>
          <a:xfrm>
            <a:off x="494030" y="5289550"/>
            <a:ext cx="4080510"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sp>
        <p:nvSpPr>
          <p:cNvPr id="199" name=" 199"/>
          <p:cNvSpPr/>
          <p:nvPr/>
        </p:nvSpPr>
        <p:spPr>
          <a:xfrm>
            <a:off x="6044565" y="3702685"/>
            <a:ext cx="1587500" cy="1587500"/>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rgbClr val="D5B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 199"/>
          <p:cNvSpPr/>
          <p:nvPr/>
        </p:nvSpPr>
        <p:spPr>
          <a:xfrm flipH="1">
            <a:off x="4348480" y="3702685"/>
            <a:ext cx="1587500" cy="1587500"/>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rgbClr val="E27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 199"/>
          <p:cNvSpPr/>
          <p:nvPr/>
        </p:nvSpPr>
        <p:spPr>
          <a:xfrm flipV="1">
            <a:off x="6044565" y="1971675"/>
            <a:ext cx="1587500" cy="1587500"/>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rgbClr val="758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199"/>
          <p:cNvSpPr/>
          <p:nvPr/>
        </p:nvSpPr>
        <p:spPr>
          <a:xfrm flipH="1" flipV="1">
            <a:off x="4348480" y="1971675"/>
            <a:ext cx="1587500" cy="1587500"/>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rgbClr val="78A9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文本框 46"/>
          <p:cNvSpPr txBox="1"/>
          <p:nvPr/>
        </p:nvSpPr>
        <p:spPr>
          <a:xfrm>
            <a:off x="4983480" y="2581275"/>
            <a:ext cx="603250" cy="644525"/>
          </a:xfrm>
          <a:prstGeom prst="rect">
            <a:avLst/>
          </a:prstGeom>
          <a:noFill/>
          <a:extLst>
            <a:ext uri="{909E8E84-426E-40DD-AFC4-6F175D3DCCD1}">
              <a14:hiddenFill xmlns:a14="http://schemas.microsoft.com/office/drawing/2010/main">
                <a:solidFill>
                  <a:srgbClr val="99B551"/>
                </a:solidFill>
              </a14:hiddenFill>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uLnTx/>
                <a:uFillTx/>
                <a:latin typeface="Impact" panose="020B0806030902050204" charset="0"/>
                <a:ea typeface="微软雅黑" panose="020B0503020204020204" charset="-122"/>
                <a:cs typeface="Arial" panose="020B0604020202020204" pitchFamily="34" charset="0"/>
              </a:rPr>
              <a:t>01</a:t>
            </a:r>
          </a:p>
        </p:txBody>
      </p:sp>
      <p:sp>
        <p:nvSpPr>
          <p:cNvPr id="5" name="文本框 4"/>
          <p:cNvSpPr txBox="1"/>
          <p:nvPr/>
        </p:nvSpPr>
        <p:spPr>
          <a:xfrm>
            <a:off x="6392545" y="2581275"/>
            <a:ext cx="658495" cy="644525"/>
          </a:xfrm>
          <a:prstGeom prst="rect">
            <a:avLst/>
          </a:prstGeom>
          <a:noFill/>
          <a:extLst>
            <a:ext uri="{909E8E84-426E-40DD-AFC4-6F175D3DCCD1}">
              <a14:hiddenFill xmlns:a14="http://schemas.microsoft.com/office/drawing/2010/main">
                <a:solidFill>
                  <a:srgbClr val="99B551"/>
                </a:solidFill>
              </a14:hiddenFill>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uLnTx/>
                <a:uFillTx/>
                <a:latin typeface="Impact" panose="020B0806030902050204" charset="0"/>
                <a:ea typeface="微软雅黑" panose="020B0503020204020204" charset="-122"/>
                <a:cs typeface="Arial" panose="020B0604020202020204" pitchFamily="34" charset="0"/>
              </a:rPr>
              <a:t>02</a:t>
            </a:r>
          </a:p>
        </p:txBody>
      </p:sp>
      <p:sp>
        <p:nvSpPr>
          <p:cNvPr id="6" name="文本框 5"/>
          <p:cNvSpPr txBox="1"/>
          <p:nvPr/>
        </p:nvSpPr>
        <p:spPr>
          <a:xfrm>
            <a:off x="4983480" y="4001770"/>
            <a:ext cx="671830" cy="644525"/>
          </a:xfrm>
          <a:prstGeom prst="rect">
            <a:avLst/>
          </a:prstGeom>
          <a:noFill/>
          <a:extLst>
            <a:ext uri="{909E8E84-426E-40DD-AFC4-6F175D3DCCD1}">
              <a14:hiddenFill xmlns:a14="http://schemas.microsoft.com/office/drawing/2010/main">
                <a:solidFill>
                  <a:srgbClr val="99B551"/>
                </a:solidFill>
              </a14:hiddenFill>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uLnTx/>
                <a:uFillTx/>
                <a:latin typeface="Impact" panose="020B0806030902050204" charset="0"/>
                <a:ea typeface="微软雅黑" panose="020B0503020204020204" charset="-122"/>
                <a:cs typeface="Arial" panose="020B0604020202020204" pitchFamily="34" charset="0"/>
              </a:rPr>
              <a:t>03</a:t>
            </a:r>
          </a:p>
        </p:txBody>
      </p:sp>
      <p:sp>
        <p:nvSpPr>
          <p:cNvPr id="8" name="文本框 7"/>
          <p:cNvSpPr txBox="1"/>
          <p:nvPr/>
        </p:nvSpPr>
        <p:spPr>
          <a:xfrm>
            <a:off x="6379210" y="4001770"/>
            <a:ext cx="657860" cy="644525"/>
          </a:xfrm>
          <a:prstGeom prst="rect">
            <a:avLst/>
          </a:prstGeom>
          <a:noFill/>
          <a:extLst>
            <a:ext uri="{909E8E84-426E-40DD-AFC4-6F175D3DCCD1}">
              <a14:hiddenFill xmlns:a14="http://schemas.microsoft.com/office/drawing/2010/main">
                <a:solidFill>
                  <a:srgbClr val="99B551"/>
                </a:solidFill>
              </a14:hiddenFill>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uLnTx/>
                <a:uFillTx/>
                <a:latin typeface="Impact" panose="020B0806030902050204" charset="0"/>
                <a:ea typeface="微软雅黑" panose="020B0503020204020204" charset="-122"/>
                <a:cs typeface="Arial" panose="020B0604020202020204" pitchFamily="34" charset="0"/>
              </a:rPr>
              <a:t>04</a:t>
            </a:r>
          </a:p>
        </p:txBody>
      </p:sp>
      <p:sp>
        <p:nvSpPr>
          <p:cNvPr id="9" name="文本框 8"/>
          <p:cNvSpPr txBox="1"/>
          <p:nvPr/>
        </p:nvSpPr>
        <p:spPr>
          <a:xfrm>
            <a:off x="7935595" y="2083608"/>
            <a:ext cx="1992630" cy="337820"/>
          </a:xfrm>
          <a:prstGeom prst="rect">
            <a:avLst/>
          </a:prstGeom>
          <a:noFill/>
        </p:spPr>
        <p:txBody>
          <a:bodyPr wrap="none" rtlCol="0">
            <a:spAutoFit/>
          </a:bodyPr>
          <a:lstStyle/>
          <a:p>
            <a:pPr algn="l"/>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2" name="文本框 11"/>
          <p:cNvSpPr txBox="1"/>
          <p:nvPr/>
        </p:nvSpPr>
        <p:spPr>
          <a:xfrm>
            <a:off x="7935595" y="2332355"/>
            <a:ext cx="3365500"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0" name="文本框 9"/>
          <p:cNvSpPr txBox="1"/>
          <p:nvPr/>
        </p:nvSpPr>
        <p:spPr>
          <a:xfrm>
            <a:off x="7935595" y="4185458"/>
            <a:ext cx="1992630" cy="337820"/>
          </a:xfrm>
          <a:prstGeom prst="rect">
            <a:avLst/>
          </a:prstGeom>
          <a:noFill/>
        </p:spPr>
        <p:txBody>
          <a:bodyPr wrap="none" rtlCol="0">
            <a:spAutoFit/>
          </a:bodyPr>
          <a:lstStyle/>
          <a:p>
            <a:pPr algn="l"/>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7" name="文本框 6"/>
          <p:cNvSpPr txBox="1"/>
          <p:nvPr/>
        </p:nvSpPr>
        <p:spPr>
          <a:xfrm>
            <a:off x="7935595" y="4434205"/>
            <a:ext cx="3365500"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1929130" y="4185458"/>
            <a:ext cx="1992630" cy="337820"/>
          </a:xfrm>
          <a:prstGeom prst="rect">
            <a:avLst/>
          </a:prstGeom>
          <a:noFill/>
        </p:spPr>
        <p:txBody>
          <a:bodyPr wrap="none" rtlCol="0">
            <a:spAutoFit/>
          </a:bodyPr>
          <a:lstStyle/>
          <a:p>
            <a:pPr algn="r"/>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4" name="文本框 13"/>
          <p:cNvSpPr txBox="1"/>
          <p:nvPr/>
        </p:nvSpPr>
        <p:spPr>
          <a:xfrm>
            <a:off x="556260" y="4434205"/>
            <a:ext cx="3365500"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nvSpPr>
        <p:spPr>
          <a:xfrm>
            <a:off x="1929130" y="2092498"/>
            <a:ext cx="1992630" cy="337820"/>
          </a:xfrm>
          <a:prstGeom prst="rect">
            <a:avLst/>
          </a:prstGeom>
          <a:noFill/>
        </p:spPr>
        <p:txBody>
          <a:bodyPr wrap="none" rtlCol="0">
            <a:spAutoFit/>
          </a:bodyPr>
          <a:lstStyle/>
          <a:p>
            <a:pPr algn="r"/>
            <a:r>
              <a:rPr lang="en-US" altLang="zh-CN" sz="1600"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6" name="文本框 15"/>
          <p:cNvSpPr txBox="1"/>
          <p:nvPr/>
        </p:nvSpPr>
        <p:spPr>
          <a:xfrm>
            <a:off x="556260" y="2341245"/>
            <a:ext cx="3365500"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sp>
        <p:nvSpPr>
          <p:cNvPr id="2" name="等腰梯形"/>
          <p:cNvSpPr/>
          <p:nvPr/>
        </p:nvSpPr>
        <p:spPr>
          <a:xfrm>
            <a:off x="1870710" y="3128010"/>
            <a:ext cx="2103755" cy="1137920"/>
          </a:xfrm>
          <a:prstGeom prst="trapezoid">
            <a:avLst/>
          </a:prstGeom>
          <a:solidFill>
            <a:srgbClr val="D5B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等腰梯形"/>
          <p:cNvSpPr/>
          <p:nvPr/>
        </p:nvSpPr>
        <p:spPr>
          <a:xfrm flipV="1">
            <a:off x="3880485" y="3128010"/>
            <a:ext cx="2103755" cy="1137920"/>
          </a:xfrm>
          <a:prstGeom prst="trapezoid">
            <a:avLst/>
          </a:prstGeom>
          <a:solidFill>
            <a:srgbClr val="E27278"/>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sp>
        <p:nvSpPr>
          <p:cNvPr id="5" name="等腰梯形"/>
          <p:cNvSpPr/>
          <p:nvPr/>
        </p:nvSpPr>
        <p:spPr>
          <a:xfrm>
            <a:off x="5915660" y="3128010"/>
            <a:ext cx="2103755" cy="1137920"/>
          </a:xfrm>
          <a:prstGeom prst="trapezoid">
            <a:avLst/>
          </a:prstGeom>
          <a:solidFill>
            <a:srgbClr val="78A9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等腰梯形"/>
          <p:cNvSpPr/>
          <p:nvPr/>
        </p:nvSpPr>
        <p:spPr>
          <a:xfrm flipV="1">
            <a:off x="7963535" y="3128010"/>
            <a:ext cx="2103755" cy="1137920"/>
          </a:xfrm>
          <a:prstGeom prst="trapezoid">
            <a:avLst/>
          </a:prstGeom>
          <a:solidFill>
            <a:srgbClr val="758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4861" name="Freeform 18"/>
          <p:cNvSpPr/>
          <p:nvPr/>
        </p:nvSpPr>
        <p:spPr>
          <a:xfrm>
            <a:off x="2683510" y="3457575"/>
            <a:ext cx="478790" cy="478790"/>
          </a:xfrm>
          <a:custGeom>
            <a:avLst/>
            <a:gdLst/>
            <a:ahLst/>
            <a:cxnLst>
              <a:cxn ang="0">
                <a:pos x="305622" y="413623"/>
              </a:cxn>
              <a:cxn ang="0">
                <a:pos x="337793" y="380303"/>
              </a:cxn>
              <a:cxn ang="0">
                <a:pos x="281494" y="178088"/>
              </a:cxn>
              <a:cxn ang="0">
                <a:pos x="365368" y="94214"/>
              </a:cxn>
              <a:cxn ang="0">
                <a:pos x="390645" y="21830"/>
              </a:cxn>
              <a:cxn ang="0">
                <a:pos x="319410" y="48256"/>
              </a:cxn>
              <a:cxn ang="0">
                <a:pos x="235536" y="132130"/>
              </a:cxn>
              <a:cxn ang="0">
                <a:pos x="32171" y="74682"/>
              </a:cxn>
              <a:cxn ang="0">
                <a:pos x="0" y="108002"/>
              </a:cxn>
              <a:cxn ang="0">
                <a:pos x="170045" y="197620"/>
              </a:cxn>
              <a:cxn ang="0">
                <a:pos x="112598" y="255068"/>
              </a:cxn>
              <a:cxn ang="0">
                <a:pos x="43660" y="259663"/>
              </a:cxn>
              <a:cxn ang="0">
                <a:pos x="10341" y="291834"/>
              </a:cxn>
              <a:cxn ang="0">
                <a:pos x="91916" y="321707"/>
              </a:cxn>
              <a:cxn ang="0">
                <a:pos x="120640" y="402133"/>
              </a:cxn>
              <a:cxn ang="0">
                <a:pos x="153960" y="369963"/>
              </a:cxn>
              <a:cxn ang="0">
                <a:pos x="157407" y="301026"/>
              </a:cxn>
              <a:cxn ang="0">
                <a:pos x="216004" y="242429"/>
              </a:cxn>
              <a:cxn ang="0">
                <a:pos x="305622" y="413623"/>
              </a:cxn>
            </a:cxnLst>
            <a:rect l="0" t="0" r="0" b="0"/>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alpha val="100000"/>
            </a:schemeClr>
          </a:solidFill>
          <a:ln w="9525">
            <a:noFill/>
          </a:ln>
        </p:spPr>
        <p:txBody>
          <a:bodyPr/>
          <a:lstStyle/>
          <a:p>
            <a:endParaRPr lang="zh-CN" altLang="en-US"/>
          </a:p>
        </p:txBody>
      </p:sp>
      <p:sp>
        <p:nvSpPr>
          <p:cNvPr id="34855" name="Shape 227"/>
          <p:cNvSpPr/>
          <p:nvPr/>
        </p:nvSpPr>
        <p:spPr>
          <a:xfrm>
            <a:off x="4701540" y="3444240"/>
            <a:ext cx="461645" cy="492125"/>
          </a:xfrm>
          <a:custGeom>
            <a:avLst/>
            <a:gdLst/>
            <a:ahLst/>
            <a:cxnLst>
              <a:cxn ang="0">
                <a:pos x="216506" y="230944"/>
              </a:cxn>
              <a:cxn ang="5898240">
                <a:pos x="216506" y="230944"/>
              </a:cxn>
              <a:cxn ang="11796480">
                <a:pos x="216506" y="230944"/>
              </a:cxn>
              <a:cxn ang="17694720">
                <a:pos x="216506" y="230944"/>
              </a:cxn>
            </a:cxnLst>
            <a:rect l="0" t="0" r="0" b="0"/>
            <a:pathLst>
              <a:path w="21153" h="2126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alpha val="100000"/>
            </a:srgbClr>
          </a:solidFill>
          <a:ln w="12700">
            <a:noFill/>
          </a:ln>
        </p:spPr>
        <p:txBody>
          <a:bodyPr/>
          <a:lstStyle/>
          <a:p>
            <a:endParaRPr lang="zh-CN" altLang="en-US"/>
          </a:p>
        </p:txBody>
      </p:sp>
      <p:grpSp>
        <p:nvGrpSpPr>
          <p:cNvPr id="84" name="Group 83"/>
          <p:cNvGrpSpPr/>
          <p:nvPr/>
        </p:nvGrpSpPr>
        <p:grpSpPr>
          <a:xfrm>
            <a:off x="6682740" y="3478530"/>
            <a:ext cx="552450" cy="387985"/>
            <a:chOff x="7350125" y="1003300"/>
            <a:chExt cx="522288" cy="366713"/>
          </a:xfrm>
          <a:solidFill>
            <a:schemeClr val="bg1"/>
          </a:solidFill>
        </p:grpSpPr>
        <p:sp>
          <p:nvSpPr>
            <p:cNvPr id="85" name="Freeform 21"/>
            <p:cNvSpPr>
              <a:spLocks noEditPoints="1"/>
            </p:cNvSpPr>
            <p:nvPr/>
          </p:nvSpPr>
          <p:spPr bwMode="auto">
            <a:xfrm>
              <a:off x="7350125" y="1003300"/>
              <a:ext cx="373063" cy="366713"/>
            </a:xfrm>
            <a:custGeom>
              <a:avLst/>
              <a:gdLst>
                <a:gd name="T0" fmla="*/ 85 w 99"/>
                <a:gd name="T1" fmla="*/ 60 h 97"/>
                <a:gd name="T2" fmla="*/ 99 w 99"/>
                <a:gd name="T3" fmla="*/ 54 h 97"/>
                <a:gd name="T4" fmla="*/ 99 w 99"/>
                <a:gd name="T5" fmla="*/ 43 h 97"/>
                <a:gd name="T6" fmla="*/ 85 w 99"/>
                <a:gd name="T7" fmla="*/ 38 h 97"/>
                <a:gd name="T8" fmla="*/ 83 w 99"/>
                <a:gd name="T9" fmla="*/ 32 h 97"/>
                <a:gd name="T10" fmla="*/ 88 w 99"/>
                <a:gd name="T11" fmla="*/ 18 h 97"/>
                <a:gd name="T12" fmla="*/ 81 w 99"/>
                <a:gd name="T13" fmla="*/ 11 h 97"/>
                <a:gd name="T14" fmla="*/ 67 w 99"/>
                <a:gd name="T15" fmla="*/ 16 h 97"/>
                <a:gd name="T16" fmla="*/ 61 w 99"/>
                <a:gd name="T17" fmla="*/ 14 h 97"/>
                <a:gd name="T18" fmla="*/ 55 w 99"/>
                <a:gd name="T19" fmla="*/ 0 h 97"/>
                <a:gd name="T20" fmla="*/ 44 w 99"/>
                <a:gd name="T21" fmla="*/ 0 h 97"/>
                <a:gd name="T22" fmla="*/ 38 w 99"/>
                <a:gd name="T23" fmla="*/ 14 h 97"/>
                <a:gd name="T24" fmla="*/ 32 w 99"/>
                <a:gd name="T25" fmla="*/ 16 h 97"/>
                <a:gd name="T26" fmla="*/ 18 w 99"/>
                <a:gd name="T27" fmla="*/ 11 h 97"/>
                <a:gd name="T28" fmla="*/ 10 w 99"/>
                <a:gd name="T29" fmla="*/ 18 h 97"/>
                <a:gd name="T30" fmla="*/ 16 w 99"/>
                <a:gd name="T31" fmla="*/ 32 h 97"/>
                <a:gd name="T32" fmla="*/ 14 w 99"/>
                <a:gd name="T33" fmla="*/ 38 h 97"/>
                <a:gd name="T34" fmla="*/ 0 w 99"/>
                <a:gd name="T35" fmla="*/ 44 h 97"/>
                <a:gd name="T36" fmla="*/ 0 w 99"/>
                <a:gd name="T37" fmla="*/ 54 h 97"/>
                <a:gd name="T38" fmla="*/ 14 w 99"/>
                <a:gd name="T39" fmla="*/ 60 h 97"/>
                <a:gd name="T40" fmla="*/ 16 w 99"/>
                <a:gd name="T41" fmla="*/ 66 h 97"/>
                <a:gd name="T42" fmla="*/ 11 w 99"/>
                <a:gd name="T43" fmla="*/ 79 h 97"/>
                <a:gd name="T44" fmla="*/ 18 w 99"/>
                <a:gd name="T45" fmla="*/ 87 h 97"/>
                <a:gd name="T46" fmla="*/ 32 w 99"/>
                <a:gd name="T47" fmla="*/ 82 h 97"/>
                <a:gd name="T48" fmla="*/ 38 w 99"/>
                <a:gd name="T49" fmla="*/ 84 h 97"/>
                <a:gd name="T50" fmla="*/ 44 w 99"/>
                <a:gd name="T51" fmla="*/ 97 h 97"/>
                <a:gd name="T52" fmla="*/ 55 w 99"/>
                <a:gd name="T53" fmla="*/ 97 h 97"/>
                <a:gd name="T54" fmla="*/ 61 w 99"/>
                <a:gd name="T55" fmla="*/ 84 h 97"/>
                <a:gd name="T56" fmla="*/ 67 w 99"/>
                <a:gd name="T57" fmla="*/ 81 h 97"/>
                <a:gd name="T58" fmla="*/ 81 w 99"/>
                <a:gd name="T59" fmla="*/ 87 h 97"/>
                <a:gd name="T60" fmla="*/ 89 w 99"/>
                <a:gd name="T61" fmla="*/ 79 h 97"/>
                <a:gd name="T62" fmla="*/ 83 w 99"/>
                <a:gd name="T63" fmla="*/ 66 h 97"/>
                <a:gd name="T64" fmla="*/ 85 w 99"/>
                <a:gd name="T65" fmla="*/ 60 h 97"/>
                <a:gd name="T66" fmla="*/ 49 w 99"/>
                <a:gd name="T67" fmla="*/ 64 h 97"/>
                <a:gd name="T68" fmla="*/ 34 w 99"/>
                <a:gd name="T69" fmla="*/ 49 h 97"/>
                <a:gd name="T70" fmla="*/ 49 w 99"/>
                <a:gd name="T71" fmla="*/ 33 h 97"/>
                <a:gd name="T72" fmla="*/ 65 w 99"/>
                <a:gd name="T73" fmla="*/ 49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60"/>
                  </a:moveTo>
                  <a:cubicBezTo>
                    <a:pt x="85" y="60"/>
                    <a:pt x="99" y="55"/>
                    <a:pt x="99" y="54"/>
                  </a:cubicBezTo>
                  <a:cubicBezTo>
                    <a:pt x="99" y="43"/>
                    <a:pt x="99" y="43"/>
                    <a:pt x="99" y="43"/>
                  </a:cubicBezTo>
                  <a:cubicBezTo>
                    <a:pt x="99" y="42"/>
                    <a:pt x="85" y="38"/>
                    <a:pt x="85" y="38"/>
                  </a:cubicBezTo>
                  <a:cubicBezTo>
                    <a:pt x="83" y="32"/>
                    <a:pt x="83" y="32"/>
                    <a:pt x="83" y="32"/>
                  </a:cubicBezTo>
                  <a:cubicBezTo>
                    <a:pt x="83" y="32"/>
                    <a:pt x="89" y="19"/>
                    <a:pt x="88" y="18"/>
                  </a:cubicBezTo>
                  <a:cubicBezTo>
                    <a:pt x="81" y="11"/>
                    <a:pt x="81" y="11"/>
                    <a:pt x="81" y="11"/>
                  </a:cubicBezTo>
                  <a:cubicBezTo>
                    <a:pt x="80" y="10"/>
                    <a:pt x="67" y="16"/>
                    <a:pt x="67" y="16"/>
                  </a:cubicBezTo>
                  <a:cubicBezTo>
                    <a:pt x="61" y="14"/>
                    <a:pt x="61" y="14"/>
                    <a:pt x="61" y="14"/>
                  </a:cubicBezTo>
                  <a:cubicBezTo>
                    <a:pt x="61" y="14"/>
                    <a:pt x="55" y="0"/>
                    <a:pt x="55" y="0"/>
                  </a:cubicBezTo>
                  <a:cubicBezTo>
                    <a:pt x="44" y="0"/>
                    <a:pt x="44" y="0"/>
                    <a:pt x="44" y="0"/>
                  </a:cubicBezTo>
                  <a:cubicBezTo>
                    <a:pt x="43" y="0"/>
                    <a:pt x="38" y="14"/>
                    <a:pt x="38" y="14"/>
                  </a:cubicBezTo>
                  <a:cubicBezTo>
                    <a:pt x="32" y="16"/>
                    <a:pt x="32" y="16"/>
                    <a:pt x="32" y="16"/>
                  </a:cubicBezTo>
                  <a:cubicBezTo>
                    <a:pt x="32" y="16"/>
                    <a:pt x="19" y="10"/>
                    <a:pt x="18" y="11"/>
                  </a:cubicBezTo>
                  <a:cubicBezTo>
                    <a:pt x="10" y="18"/>
                    <a:pt x="10" y="18"/>
                    <a:pt x="10" y="18"/>
                  </a:cubicBezTo>
                  <a:cubicBezTo>
                    <a:pt x="10" y="19"/>
                    <a:pt x="16" y="32"/>
                    <a:pt x="16" y="32"/>
                  </a:cubicBezTo>
                  <a:cubicBezTo>
                    <a:pt x="14" y="38"/>
                    <a:pt x="14" y="38"/>
                    <a:pt x="14" y="38"/>
                  </a:cubicBezTo>
                  <a:cubicBezTo>
                    <a:pt x="14" y="38"/>
                    <a:pt x="0" y="43"/>
                    <a:pt x="0" y="44"/>
                  </a:cubicBezTo>
                  <a:cubicBezTo>
                    <a:pt x="0" y="54"/>
                    <a:pt x="0" y="54"/>
                    <a:pt x="0" y="54"/>
                  </a:cubicBezTo>
                  <a:cubicBezTo>
                    <a:pt x="0" y="55"/>
                    <a:pt x="14" y="60"/>
                    <a:pt x="14" y="60"/>
                  </a:cubicBezTo>
                  <a:cubicBezTo>
                    <a:pt x="16" y="66"/>
                    <a:pt x="16" y="66"/>
                    <a:pt x="16" y="66"/>
                  </a:cubicBezTo>
                  <a:cubicBezTo>
                    <a:pt x="16" y="66"/>
                    <a:pt x="10" y="79"/>
                    <a:pt x="11" y="79"/>
                  </a:cubicBezTo>
                  <a:cubicBezTo>
                    <a:pt x="18" y="87"/>
                    <a:pt x="18" y="87"/>
                    <a:pt x="18" y="87"/>
                  </a:cubicBezTo>
                  <a:cubicBezTo>
                    <a:pt x="19" y="88"/>
                    <a:pt x="32" y="82"/>
                    <a:pt x="32" y="82"/>
                  </a:cubicBezTo>
                  <a:cubicBezTo>
                    <a:pt x="38" y="84"/>
                    <a:pt x="38" y="84"/>
                    <a:pt x="38" y="84"/>
                  </a:cubicBezTo>
                  <a:cubicBezTo>
                    <a:pt x="38" y="84"/>
                    <a:pt x="44" y="97"/>
                    <a:pt x="44" y="97"/>
                  </a:cubicBezTo>
                  <a:cubicBezTo>
                    <a:pt x="55" y="97"/>
                    <a:pt x="55" y="97"/>
                    <a:pt x="55" y="97"/>
                  </a:cubicBezTo>
                  <a:cubicBezTo>
                    <a:pt x="56" y="97"/>
                    <a:pt x="61" y="84"/>
                    <a:pt x="61" y="84"/>
                  </a:cubicBezTo>
                  <a:cubicBezTo>
                    <a:pt x="67" y="81"/>
                    <a:pt x="67" y="81"/>
                    <a:pt x="67" y="81"/>
                  </a:cubicBezTo>
                  <a:cubicBezTo>
                    <a:pt x="67" y="81"/>
                    <a:pt x="80" y="87"/>
                    <a:pt x="81" y="87"/>
                  </a:cubicBezTo>
                  <a:cubicBezTo>
                    <a:pt x="89" y="79"/>
                    <a:pt x="89" y="79"/>
                    <a:pt x="89" y="79"/>
                  </a:cubicBezTo>
                  <a:cubicBezTo>
                    <a:pt x="89" y="79"/>
                    <a:pt x="83" y="66"/>
                    <a:pt x="83" y="66"/>
                  </a:cubicBezTo>
                  <a:lnTo>
                    <a:pt x="85" y="60"/>
                  </a:lnTo>
                  <a:close/>
                  <a:moveTo>
                    <a:pt x="49" y="64"/>
                  </a:moveTo>
                  <a:cubicBezTo>
                    <a:pt x="41" y="64"/>
                    <a:pt x="34" y="57"/>
                    <a:pt x="34" y="49"/>
                  </a:cubicBezTo>
                  <a:cubicBezTo>
                    <a:pt x="34" y="40"/>
                    <a:pt x="41" y="33"/>
                    <a:pt x="49" y="33"/>
                  </a:cubicBezTo>
                  <a:cubicBezTo>
                    <a:pt x="58" y="33"/>
                    <a:pt x="65" y="40"/>
                    <a:pt x="65" y="49"/>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86" name="Freeform 22"/>
            <p:cNvSpPr>
              <a:spLocks noEditPoints="1"/>
            </p:cNvSpPr>
            <p:nvPr/>
          </p:nvSpPr>
          <p:spPr bwMode="auto">
            <a:xfrm>
              <a:off x="7699375" y="1189038"/>
              <a:ext cx="173038" cy="176213"/>
            </a:xfrm>
            <a:custGeom>
              <a:avLst/>
              <a:gdLst>
                <a:gd name="T0" fmla="*/ 41 w 46"/>
                <a:gd name="T1" fmla="*/ 22 h 47"/>
                <a:gd name="T2" fmla="*/ 40 w 46"/>
                <a:gd name="T3" fmla="*/ 19 h 47"/>
                <a:gd name="T4" fmla="*/ 44 w 46"/>
                <a:gd name="T5" fmla="*/ 13 h 47"/>
                <a:gd name="T6" fmla="*/ 42 w 46"/>
                <a:gd name="T7" fmla="*/ 9 h 47"/>
                <a:gd name="T8" fmla="*/ 35 w 46"/>
                <a:gd name="T9" fmla="*/ 10 h 47"/>
                <a:gd name="T10" fmla="*/ 32 w 46"/>
                <a:gd name="T11" fmla="*/ 8 h 47"/>
                <a:gd name="T12" fmla="*/ 31 w 46"/>
                <a:gd name="T13" fmla="*/ 1 h 47"/>
                <a:gd name="T14" fmla="*/ 26 w 46"/>
                <a:gd name="T15" fmla="*/ 0 h 47"/>
                <a:gd name="T16" fmla="*/ 22 w 46"/>
                <a:gd name="T17" fmla="*/ 5 h 47"/>
                <a:gd name="T18" fmla="*/ 19 w 46"/>
                <a:gd name="T19" fmla="*/ 6 h 47"/>
                <a:gd name="T20" fmla="*/ 13 w 46"/>
                <a:gd name="T21" fmla="*/ 2 h 47"/>
                <a:gd name="T22" fmla="*/ 9 w 46"/>
                <a:gd name="T23" fmla="*/ 5 h 47"/>
                <a:gd name="T24" fmla="*/ 10 w 46"/>
                <a:gd name="T25" fmla="*/ 12 h 47"/>
                <a:gd name="T26" fmla="*/ 8 w 46"/>
                <a:gd name="T27" fmla="*/ 14 h 47"/>
                <a:gd name="T28" fmla="*/ 1 w 46"/>
                <a:gd name="T29" fmla="*/ 15 h 47"/>
                <a:gd name="T30" fmla="*/ 0 w 46"/>
                <a:gd name="T31" fmla="*/ 20 h 47"/>
                <a:gd name="T32" fmla="*/ 6 w 46"/>
                <a:gd name="T33" fmla="*/ 25 h 47"/>
                <a:gd name="T34" fmla="*/ 6 w 46"/>
                <a:gd name="T35" fmla="*/ 28 h 47"/>
                <a:gd name="T36" fmla="*/ 2 w 46"/>
                <a:gd name="T37" fmla="*/ 34 h 47"/>
                <a:gd name="T38" fmla="*/ 5 w 46"/>
                <a:gd name="T39" fmla="*/ 38 h 47"/>
                <a:gd name="T40" fmla="*/ 11 w 46"/>
                <a:gd name="T41" fmla="*/ 37 h 47"/>
                <a:gd name="T42" fmla="*/ 14 w 46"/>
                <a:gd name="T43" fmla="*/ 39 h 47"/>
                <a:gd name="T44" fmla="*/ 15 w 46"/>
                <a:gd name="T45" fmla="*/ 46 h 47"/>
                <a:gd name="T46" fmla="*/ 20 w 46"/>
                <a:gd name="T47" fmla="*/ 47 h 47"/>
                <a:gd name="T48" fmla="*/ 24 w 46"/>
                <a:gd name="T49" fmla="*/ 41 h 47"/>
                <a:gd name="T50" fmla="*/ 27 w 46"/>
                <a:gd name="T51" fmla="*/ 41 h 47"/>
                <a:gd name="T52" fmla="*/ 33 w 46"/>
                <a:gd name="T53" fmla="*/ 45 h 47"/>
                <a:gd name="T54" fmla="*/ 37 w 46"/>
                <a:gd name="T55" fmla="*/ 42 h 47"/>
                <a:gd name="T56" fmla="*/ 36 w 46"/>
                <a:gd name="T57" fmla="*/ 35 h 47"/>
                <a:gd name="T58" fmla="*/ 38 w 46"/>
                <a:gd name="T59" fmla="*/ 33 h 47"/>
                <a:gd name="T60" fmla="*/ 45 w 46"/>
                <a:gd name="T61" fmla="*/ 31 h 47"/>
                <a:gd name="T62" fmla="*/ 46 w 46"/>
                <a:gd name="T63" fmla="*/ 26 h 47"/>
                <a:gd name="T64" fmla="*/ 41 w 46"/>
                <a:gd name="T65" fmla="*/ 22 h 47"/>
                <a:gd name="T66" fmla="*/ 30 w 46"/>
                <a:gd name="T67" fmla="*/ 25 h 47"/>
                <a:gd name="T68" fmla="*/ 21 w 46"/>
                <a:gd name="T69" fmla="*/ 31 h 47"/>
                <a:gd name="T70" fmla="*/ 16 w 46"/>
                <a:gd name="T71" fmla="*/ 22 h 47"/>
                <a:gd name="T72" fmla="*/ 25 w 46"/>
                <a:gd name="T73" fmla="*/ 16 h 47"/>
                <a:gd name="T74" fmla="*/ 30 w 46"/>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1" y="22"/>
                  </a:moveTo>
                  <a:cubicBezTo>
                    <a:pt x="40" y="19"/>
                    <a:pt x="40" y="19"/>
                    <a:pt x="40" y="19"/>
                  </a:cubicBezTo>
                  <a:cubicBezTo>
                    <a:pt x="40" y="19"/>
                    <a:pt x="44" y="13"/>
                    <a:pt x="44" y="13"/>
                  </a:cubicBezTo>
                  <a:cubicBezTo>
                    <a:pt x="42" y="9"/>
                    <a:pt x="42" y="9"/>
                    <a:pt x="42" y="9"/>
                  </a:cubicBezTo>
                  <a:cubicBezTo>
                    <a:pt x="41" y="8"/>
                    <a:pt x="35" y="10"/>
                    <a:pt x="35" y="10"/>
                  </a:cubicBezTo>
                  <a:cubicBezTo>
                    <a:pt x="32" y="8"/>
                    <a:pt x="32" y="8"/>
                    <a:pt x="32" y="8"/>
                  </a:cubicBezTo>
                  <a:cubicBezTo>
                    <a:pt x="32" y="8"/>
                    <a:pt x="32" y="1"/>
                    <a:pt x="31" y="1"/>
                  </a:cubicBezTo>
                  <a:cubicBezTo>
                    <a:pt x="26" y="0"/>
                    <a:pt x="26" y="0"/>
                    <a:pt x="26" y="0"/>
                  </a:cubicBezTo>
                  <a:cubicBezTo>
                    <a:pt x="26" y="0"/>
                    <a:pt x="22" y="5"/>
                    <a:pt x="22" y="5"/>
                  </a:cubicBezTo>
                  <a:cubicBezTo>
                    <a:pt x="19" y="6"/>
                    <a:pt x="19" y="6"/>
                    <a:pt x="19" y="6"/>
                  </a:cubicBezTo>
                  <a:cubicBezTo>
                    <a:pt x="19" y="6"/>
                    <a:pt x="14" y="2"/>
                    <a:pt x="13" y="2"/>
                  </a:cubicBezTo>
                  <a:cubicBezTo>
                    <a:pt x="9" y="5"/>
                    <a:pt x="9" y="5"/>
                    <a:pt x="9" y="5"/>
                  </a:cubicBezTo>
                  <a:cubicBezTo>
                    <a:pt x="9" y="5"/>
                    <a:pt x="10" y="12"/>
                    <a:pt x="10" y="12"/>
                  </a:cubicBezTo>
                  <a:cubicBezTo>
                    <a:pt x="8" y="14"/>
                    <a:pt x="8" y="14"/>
                    <a:pt x="8" y="14"/>
                  </a:cubicBezTo>
                  <a:cubicBezTo>
                    <a:pt x="8" y="14"/>
                    <a:pt x="1" y="15"/>
                    <a:pt x="1" y="15"/>
                  </a:cubicBezTo>
                  <a:cubicBezTo>
                    <a:pt x="0" y="20"/>
                    <a:pt x="0" y="20"/>
                    <a:pt x="0" y="20"/>
                  </a:cubicBezTo>
                  <a:cubicBezTo>
                    <a:pt x="0" y="21"/>
                    <a:pt x="6" y="25"/>
                    <a:pt x="6" y="25"/>
                  </a:cubicBezTo>
                  <a:cubicBezTo>
                    <a:pt x="6" y="28"/>
                    <a:pt x="6" y="28"/>
                    <a:pt x="6" y="28"/>
                  </a:cubicBezTo>
                  <a:cubicBezTo>
                    <a:pt x="6" y="28"/>
                    <a:pt x="2" y="33"/>
                    <a:pt x="2" y="34"/>
                  </a:cubicBezTo>
                  <a:cubicBezTo>
                    <a:pt x="5" y="38"/>
                    <a:pt x="5" y="38"/>
                    <a:pt x="5" y="38"/>
                  </a:cubicBezTo>
                  <a:cubicBezTo>
                    <a:pt x="5" y="38"/>
                    <a:pt x="11" y="37"/>
                    <a:pt x="11" y="37"/>
                  </a:cubicBezTo>
                  <a:cubicBezTo>
                    <a:pt x="14" y="39"/>
                    <a:pt x="14" y="39"/>
                    <a:pt x="14" y="39"/>
                  </a:cubicBezTo>
                  <a:cubicBezTo>
                    <a:pt x="14" y="39"/>
                    <a:pt x="15" y="46"/>
                    <a:pt x="15" y="46"/>
                  </a:cubicBezTo>
                  <a:cubicBezTo>
                    <a:pt x="20" y="47"/>
                    <a:pt x="20" y="47"/>
                    <a:pt x="20" y="47"/>
                  </a:cubicBezTo>
                  <a:cubicBezTo>
                    <a:pt x="20" y="47"/>
                    <a:pt x="24" y="41"/>
                    <a:pt x="24" y="41"/>
                  </a:cubicBezTo>
                  <a:cubicBezTo>
                    <a:pt x="27" y="41"/>
                    <a:pt x="27" y="41"/>
                    <a:pt x="27" y="41"/>
                  </a:cubicBezTo>
                  <a:cubicBezTo>
                    <a:pt x="27" y="41"/>
                    <a:pt x="33" y="45"/>
                    <a:pt x="33" y="45"/>
                  </a:cubicBezTo>
                  <a:cubicBezTo>
                    <a:pt x="37" y="42"/>
                    <a:pt x="37" y="42"/>
                    <a:pt x="37" y="42"/>
                  </a:cubicBezTo>
                  <a:cubicBezTo>
                    <a:pt x="38" y="42"/>
                    <a:pt x="36" y="35"/>
                    <a:pt x="36" y="35"/>
                  </a:cubicBezTo>
                  <a:cubicBezTo>
                    <a:pt x="38" y="33"/>
                    <a:pt x="38" y="33"/>
                    <a:pt x="38" y="33"/>
                  </a:cubicBezTo>
                  <a:cubicBezTo>
                    <a:pt x="38" y="33"/>
                    <a:pt x="45" y="32"/>
                    <a:pt x="45" y="31"/>
                  </a:cubicBezTo>
                  <a:cubicBezTo>
                    <a:pt x="46" y="26"/>
                    <a:pt x="46" y="26"/>
                    <a:pt x="46" y="26"/>
                  </a:cubicBezTo>
                  <a:cubicBezTo>
                    <a:pt x="46" y="26"/>
                    <a:pt x="41" y="22"/>
                    <a:pt x="41" y="22"/>
                  </a:cubicBezTo>
                  <a:close/>
                  <a:moveTo>
                    <a:pt x="30" y="25"/>
                  </a:moveTo>
                  <a:cubicBezTo>
                    <a:pt x="29" y="29"/>
                    <a:pt x="25" y="32"/>
                    <a:pt x="21" y="31"/>
                  </a:cubicBezTo>
                  <a:cubicBezTo>
                    <a:pt x="17" y="30"/>
                    <a:pt x="15" y="26"/>
                    <a:pt x="16" y="22"/>
                  </a:cubicBezTo>
                  <a:cubicBezTo>
                    <a:pt x="17" y="18"/>
                    <a:pt x="21" y="15"/>
                    <a:pt x="25" y="16"/>
                  </a:cubicBezTo>
                  <a:cubicBezTo>
                    <a:pt x="29" y="17"/>
                    <a:pt x="31" y="21"/>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grpSp>
      <p:sp>
        <p:nvSpPr>
          <p:cNvPr id="34852" name="Shape 222"/>
          <p:cNvSpPr/>
          <p:nvPr/>
        </p:nvSpPr>
        <p:spPr>
          <a:xfrm>
            <a:off x="8933180" y="3435350"/>
            <a:ext cx="377825" cy="474980"/>
          </a:xfrm>
          <a:custGeom>
            <a:avLst/>
            <a:gdLst/>
            <a:ahLst/>
            <a:cxnLst>
              <a:cxn ang="0">
                <a:pos x="164235" y="206345"/>
              </a:cxn>
              <a:cxn ang="5898240">
                <a:pos x="164235" y="206345"/>
              </a:cxn>
              <a:cxn ang="11796480">
                <a:pos x="164235" y="206345"/>
              </a:cxn>
              <a:cxn ang="17694720">
                <a:pos x="164235" y="206345"/>
              </a:cxn>
            </a:cxnLst>
            <a:rect l="0" t="0" r="0" b="0"/>
            <a:pathLst>
              <a:path w="21015" h="21072">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bg1">
              <a:alpha val="100000"/>
            </a:schemeClr>
          </a:solidFill>
          <a:ln w="12700">
            <a:noFill/>
          </a:ln>
        </p:spPr>
        <p:txBody>
          <a:bodyPr/>
          <a:lstStyle/>
          <a:p>
            <a:endParaRPr lang="zh-CN" altLang="en-US"/>
          </a:p>
        </p:txBody>
      </p:sp>
      <p:sp>
        <p:nvSpPr>
          <p:cNvPr id="10" name="文本框 9"/>
          <p:cNvSpPr txBox="1"/>
          <p:nvPr/>
        </p:nvSpPr>
        <p:spPr>
          <a:xfrm>
            <a:off x="1822450" y="4600748"/>
            <a:ext cx="2266315" cy="368300"/>
          </a:xfrm>
          <a:prstGeom prst="rect">
            <a:avLst/>
          </a:prstGeom>
          <a:noFill/>
        </p:spPr>
        <p:txBody>
          <a:bodyPr wrap="none" rtlCol="0">
            <a:spAutoFit/>
          </a:bodyPr>
          <a:lstStyle/>
          <a:p>
            <a:pPr algn="l"/>
            <a:r>
              <a:rPr lang="en-US" altLang="zh-CN" b="1"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b="1"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3" name="文本框 2"/>
          <p:cNvSpPr txBox="1"/>
          <p:nvPr/>
        </p:nvSpPr>
        <p:spPr>
          <a:xfrm>
            <a:off x="1822450" y="4968875"/>
            <a:ext cx="2201545" cy="11201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nvSpPr>
        <p:spPr>
          <a:xfrm>
            <a:off x="5834380" y="4600748"/>
            <a:ext cx="2266315" cy="368300"/>
          </a:xfrm>
          <a:prstGeom prst="rect">
            <a:avLst/>
          </a:prstGeom>
          <a:noFill/>
        </p:spPr>
        <p:txBody>
          <a:bodyPr wrap="none" rtlCol="0">
            <a:spAutoFit/>
          </a:bodyPr>
          <a:lstStyle/>
          <a:p>
            <a:pPr algn="l"/>
            <a:r>
              <a:rPr lang="en-US" altLang="zh-CN" b="1"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b="1"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9" name="文本框 8"/>
          <p:cNvSpPr txBox="1"/>
          <p:nvPr/>
        </p:nvSpPr>
        <p:spPr>
          <a:xfrm>
            <a:off x="5834380" y="4968875"/>
            <a:ext cx="2201545" cy="11201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nvSpPr>
        <p:spPr>
          <a:xfrm>
            <a:off x="3794125" y="2416983"/>
            <a:ext cx="2266315" cy="368300"/>
          </a:xfrm>
          <a:prstGeom prst="rect">
            <a:avLst/>
          </a:prstGeom>
          <a:noFill/>
        </p:spPr>
        <p:txBody>
          <a:bodyPr wrap="none" rtlCol="0">
            <a:spAutoFit/>
          </a:bodyPr>
          <a:lstStyle/>
          <a:p>
            <a:pPr algn="l"/>
            <a:r>
              <a:rPr lang="en-US" altLang="zh-CN" b="1"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b="1"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3" name="文本框 12"/>
          <p:cNvSpPr txBox="1"/>
          <p:nvPr/>
        </p:nvSpPr>
        <p:spPr>
          <a:xfrm>
            <a:off x="3794125" y="1296670"/>
            <a:ext cx="2201545" cy="11201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nvSpPr>
        <p:spPr>
          <a:xfrm>
            <a:off x="7865745" y="2416983"/>
            <a:ext cx="2266315" cy="368300"/>
          </a:xfrm>
          <a:prstGeom prst="rect">
            <a:avLst/>
          </a:prstGeom>
          <a:noFill/>
        </p:spPr>
        <p:txBody>
          <a:bodyPr wrap="none" rtlCol="0">
            <a:spAutoFit/>
          </a:bodyPr>
          <a:lstStyle/>
          <a:p>
            <a:pPr algn="l"/>
            <a:r>
              <a:rPr lang="en-US" altLang="zh-CN" b="1" noProof="0" dirty="0">
                <a:ln>
                  <a:noFill/>
                </a:ln>
                <a:solidFill>
                  <a:schemeClr val="tx1">
                    <a:lumMod val="75000"/>
                    <a:lumOff val="25000"/>
                  </a:schemeClr>
                </a:solidFill>
                <a:uLnTx/>
                <a:uFillTx/>
                <a:ea typeface="方正舒体" panose="02010601030101010101" pitchFamily="2" charset="-122"/>
                <a:sym typeface="+mn-ea"/>
              </a:rPr>
              <a:t>ADD YOUR TEXT HERE</a:t>
            </a:r>
            <a:endParaRPr lang="en-US" altLang="zh-CN" b="1" noProof="0" dirty="0">
              <a:ln>
                <a:noFill/>
              </a:ln>
              <a:solidFill>
                <a:schemeClr val="tx1">
                  <a:lumMod val="75000"/>
                  <a:lumOff val="25000"/>
                </a:schemeClr>
              </a:solidFill>
              <a:uLnTx/>
              <a:uFillTx/>
              <a:latin typeface="微软雅黑" panose="020B0503020204020204" charset="-122"/>
              <a:ea typeface="方正舒体" panose="02010601030101010101" pitchFamily="2" charset="-122"/>
              <a:sym typeface="+mn-ea"/>
            </a:endParaRPr>
          </a:p>
        </p:txBody>
      </p:sp>
      <p:sp>
        <p:nvSpPr>
          <p:cNvPr id="15" name="文本框 14"/>
          <p:cNvSpPr txBox="1"/>
          <p:nvPr/>
        </p:nvSpPr>
        <p:spPr>
          <a:xfrm>
            <a:off x="7865745" y="1296670"/>
            <a:ext cx="2201545" cy="11201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sp>
        <p:nvSpPr>
          <p:cNvPr id="34830" name="Freeform 28"/>
          <p:cNvSpPr/>
          <p:nvPr/>
        </p:nvSpPr>
        <p:spPr>
          <a:xfrm>
            <a:off x="6852285" y="2725420"/>
            <a:ext cx="577215" cy="838835"/>
          </a:xfrm>
          <a:custGeom>
            <a:avLst/>
            <a:gdLst/>
            <a:ahLst/>
            <a:cxnLst>
              <a:cxn ang="0">
                <a:pos x="639249" y="0"/>
              </a:cxn>
              <a:cxn ang="0">
                <a:pos x="0" y="750714"/>
              </a:cxn>
              <a:cxn ang="0">
                <a:pos x="104751" y="929328"/>
              </a:cxn>
              <a:cxn ang="0">
                <a:pos x="639249" y="0"/>
              </a:cxn>
            </a:cxnLst>
            <a:rect l="0" t="0" r="0" b="0"/>
            <a:pathLst>
              <a:path w="476" h="692">
                <a:moveTo>
                  <a:pt x="476" y="0"/>
                </a:moveTo>
                <a:lnTo>
                  <a:pt x="0" y="559"/>
                </a:lnTo>
                <a:lnTo>
                  <a:pt x="78" y="692"/>
                </a:lnTo>
                <a:lnTo>
                  <a:pt x="476" y="0"/>
                </a:lnTo>
              </a:path>
            </a:pathLst>
          </a:custGeom>
          <a:noFill/>
          <a:ln w="9525">
            <a:noFill/>
          </a:ln>
        </p:spPr>
        <p:txBody>
          <a:bodyPr/>
          <a:lstStyle/>
          <a:p>
            <a:endParaRPr lang="zh-CN" altLang="en-US"/>
          </a:p>
        </p:txBody>
      </p:sp>
      <p:sp>
        <p:nvSpPr>
          <p:cNvPr id="34831" name="Freeform 29"/>
          <p:cNvSpPr/>
          <p:nvPr/>
        </p:nvSpPr>
        <p:spPr>
          <a:xfrm>
            <a:off x="6556375" y="4078605"/>
            <a:ext cx="92075" cy="163830"/>
          </a:xfrm>
          <a:custGeom>
            <a:avLst/>
            <a:gdLst/>
            <a:ahLst/>
            <a:cxnLst>
              <a:cxn ang="0">
                <a:pos x="102065" y="0"/>
              </a:cxn>
              <a:cxn ang="0">
                <a:pos x="0" y="181300"/>
              </a:cxn>
              <a:cxn ang="0">
                <a:pos x="102065" y="0"/>
              </a:cxn>
              <a:cxn ang="0">
                <a:pos x="102065" y="0"/>
              </a:cxn>
            </a:cxnLst>
            <a:rect l="0" t="0" r="0" b="0"/>
            <a:pathLst>
              <a:path w="76" h="135">
                <a:moveTo>
                  <a:pt x="76" y="0"/>
                </a:moveTo>
                <a:lnTo>
                  <a:pt x="0" y="135"/>
                </a:lnTo>
                <a:lnTo>
                  <a:pt x="76" y="0"/>
                </a:lnTo>
                <a:lnTo>
                  <a:pt x="76" y="0"/>
                </a:lnTo>
                <a:close/>
              </a:path>
            </a:pathLst>
          </a:custGeom>
          <a:solidFill>
            <a:srgbClr val="D9D9D9">
              <a:alpha val="100000"/>
            </a:srgbClr>
          </a:solidFill>
          <a:ln w="9525">
            <a:noFill/>
          </a:ln>
        </p:spPr>
        <p:txBody>
          <a:bodyPr/>
          <a:lstStyle/>
          <a:p>
            <a:endParaRPr lang="zh-CN" altLang="en-US"/>
          </a:p>
        </p:txBody>
      </p:sp>
      <p:sp>
        <p:nvSpPr>
          <p:cNvPr id="34832" name="Freeform 30"/>
          <p:cNvSpPr/>
          <p:nvPr/>
        </p:nvSpPr>
        <p:spPr>
          <a:xfrm>
            <a:off x="6683375" y="4205605"/>
            <a:ext cx="92075" cy="163830"/>
          </a:xfrm>
          <a:custGeom>
            <a:avLst/>
            <a:gdLst/>
            <a:ahLst/>
            <a:cxnLst>
              <a:cxn ang="0">
                <a:pos x="102065" y="0"/>
              </a:cxn>
              <a:cxn ang="0">
                <a:pos x="0" y="181300"/>
              </a:cxn>
              <a:cxn ang="0">
                <a:pos x="102065" y="0"/>
              </a:cxn>
              <a:cxn ang="0">
                <a:pos x="102065" y="0"/>
              </a:cxn>
            </a:cxnLst>
            <a:rect l="0" t="0" r="0" b="0"/>
            <a:pathLst>
              <a:path w="76" h="135">
                <a:moveTo>
                  <a:pt x="76" y="0"/>
                </a:moveTo>
                <a:lnTo>
                  <a:pt x="0" y="135"/>
                </a:lnTo>
                <a:lnTo>
                  <a:pt x="76" y="0"/>
                </a:lnTo>
                <a:lnTo>
                  <a:pt x="76" y="0"/>
                </a:lnTo>
              </a:path>
            </a:pathLst>
          </a:custGeom>
          <a:noFill/>
          <a:ln w="9525">
            <a:noFill/>
          </a:ln>
        </p:spPr>
        <p:txBody>
          <a:bodyPr/>
          <a:lstStyle/>
          <a:p>
            <a:endParaRPr lang="zh-CN" altLang="en-US"/>
          </a:p>
        </p:txBody>
      </p:sp>
      <p:sp>
        <p:nvSpPr>
          <p:cNvPr id="34833" name="Freeform 31"/>
          <p:cNvSpPr/>
          <p:nvPr/>
        </p:nvSpPr>
        <p:spPr>
          <a:xfrm>
            <a:off x="6556375" y="4078605"/>
            <a:ext cx="967740" cy="163830"/>
          </a:xfrm>
          <a:custGeom>
            <a:avLst/>
            <a:gdLst/>
            <a:ahLst/>
            <a:cxnLst>
              <a:cxn ang="0">
                <a:pos x="102065" y="0"/>
              </a:cxn>
              <a:cxn ang="0">
                <a:pos x="0" y="181300"/>
              </a:cxn>
              <a:cxn ang="0">
                <a:pos x="1071682" y="181300"/>
              </a:cxn>
              <a:cxn ang="0">
                <a:pos x="102065" y="0"/>
              </a:cxn>
            </a:cxnLst>
            <a:rect l="0" t="0" r="0" b="0"/>
            <a:pathLst>
              <a:path w="798" h="135">
                <a:moveTo>
                  <a:pt x="76" y="0"/>
                </a:moveTo>
                <a:lnTo>
                  <a:pt x="0" y="135"/>
                </a:lnTo>
                <a:lnTo>
                  <a:pt x="798" y="135"/>
                </a:lnTo>
                <a:lnTo>
                  <a:pt x="76" y="0"/>
                </a:lnTo>
              </a:path>
            </a:pathLst>
          </a:custGeom>
          <a:noFill/>
          <a:ln w="9525">
            <a:noFill/>
          </a:ln>
        </p:spPr>
        <p:txBody>
          <a:bodyPr/>
          <a:lstStyle/>
          <a:p>
            <a:endParaRPr lang="zh-CN" altLang="en-US"/>
          </a:p>
        </p:txBody>
      </p:sp>
      <p:sp>
        <p:nvSpPr>
          <p:cNvPr id="34834" name="Freeform 32"/>
          <p:cNvSpPr/>
          <p:nvPr/>
        </p:nvSpPr>
        <p:spPr>
          <a:xfrm>
            <a:off x="5775960" y="4241800"/>
            <a:ext cx="186690" cy="0"/>
          </a:xfrm>
          <a:custGeom>
            <a:avLst/>
            <a:gdLst/>
            <a:ahLst/>
            <a:cxnLst>
              <a:cxn ang="0">
                <a:pos x="206816" y="0"/>
              </a:cxn>
              <a:cxn ang="0">
                <a:pos x="0" y="0"/>
              </a:cxn>
              <a:cxn ang="0">
                <a:pos x="206816" y="0"/>
              </a:cxn>
              <a:cxn ang="0">
                <a:pos x="206816" y="0"/>
              </a:cxn>
            </a:cxnLst>
            <a:rect l="0" t="0" r="0" b="0"/>
            <a:pathLst>
              <a:path w="154">
                <a:moveTo>
                  <a:pt x="154" y="0"/>
                </a:moveTo>
                <a:lnTo>
                  <a:pt x="0" y="0"/>
                </a:lnTo>
                <a:lnTo>
                  <a:pt x="154" y="0"/>
                </a:lnTo>
                <a:lnTo>
                  <a:pt x="154" y="0"/>
                </a:lnTo>
                <a:close/>
              </a:path>
            </a:pathLst>
          </a:custGeom>
          <a:solidFill>
            <a:srgbClr val="D9D9D9">
              <a:alpha val="100000"/>
            </a:srgbClr>
          </a:solidFill>
          <a:ln w="9525">
            <a:noFill/>
          </a:ln>
        </p:spPr>
        <p:txBody>
          <a:bodyPr/>
          <a:lstStyle/>
          <a:p>
            <a:endParaRPr lang="zh-CN" altLang="en-US"/>
          </a:p>
        </p:txBody>
      </p:sp>
      <p:sp>
        <p:nvSpPr>
          <p:cNvPr id="34835" name="Freeform 33"/>
          <p:cNvSpPr/>
          <p:nvPr/>
        </p:nvSpPr>
        <p:spPr>
          <a:xfrm>
            <a:off x="5902960" y="4368800"/>
            <a:ext cx="186690" cy="0"/>
          </a:xfrm>
          <a:custGeom>
            <a:avLst/>
            <a:gdLst/>
            <a:ahLst/>
            <a:cxnLst>
              <a:cxn ang="0">
                <a:pos x="206816" y="0"/>
              </a:cxn>
              <a:cxn ang="0">
                <a:pos x="0" y="0"/>
              </a:cxn>
              <a:cxn ang="0">
                <a:pos x="206816" y="0"/>
              </a:cxn>
              <a:cxn ang="0">
                <a:pos x="206816" y="0"/>
              </a:cxn>
            </a:cxnLst>
            <a:rect l="0" t="0" r="0" b="0"/>
            <a:pathLst>
              <a:path w="154">
                <a:moveTo>
                  <a:pt x="154" y="0"/>
                </a:moveTo>
                <a:lnTo>
                  <a:pt x="0" y="0"/>
                </a:lnTo>
                <a:lnTo>
                  <a:pt x="154" y="0"/>
                </a:lnTo>
                <a:lnTo>
                  <a:pt x="154" y="0"/>
                </a:lnTo>
              </a:path>
            </a:pathLst>
          </a:custGeom>
          <a:noFill/>
          <a:ln w="9525">
            <a:noFill/>
          </a:ln>
        </p:spPr>
        <p:txBody>
          <a:bodyPr/>
          <a:lstStyle/>
          <a:p>
            <a:endParaRPr lang="zh-CN" altLang="en-US"/>
          </a:p>
        </p:txBody>
      </p:sp>
      <p:sp>
        <p:nvSpPr>
          <p:cNvPr id="34836" name="Freeform 34"/>
          <p:cNvSpPr/>
          <p:nvPr/>
        </p:nvSpPr>
        <p:spPr>
          <a:xfrm>
            <a:off x="5775960" y="4241800"/>
            <a:ext cx="482600" cy="837565"/>
          </a:xfrm>
          <a:custGeom>
            <a:avLst/>
            <a:gdLst/>
            <a:ahLst/>
            <a:cxnLst>
              <a:cxn ang="0">
                <a:pos x="0" y="0"/>
              </a:cxn>
              <a:cxn ang="0">
                <a:pos x="6715" y="9401"/>
              </a:cxn>
              <a:cxn ang="0">
                <a:pos x="534498" y="927986"/>
              </a:cxn>
              <a:cxn ang="0">
                <a:pos x="206816" y="0"/>
              </a:cxn>
              <a:cxn ang="0">
                <a:pos x="0" y="0"/>
              </a:cxn>
            </a:cxnLst>
            <a:rect l="0" t="0" r="0" b="0"/>
            <a:pathLst>
              <a:path w="398" h="691">
                <a:moveTo>
                  <a:pt x="0" y="0"/>
                </a:moveTo>
                <a:lnTo>
                  <a:pt x="5" y="7"/>
                </a:lnTo>
                <a:lnTo>
                  <a:pt x="398" y="691"/>
                </a:lnTo>
                <a:lnTo>
                  <a:pt x="154" y="0"/>
                </a:lnTo>
                <a:lnTo>
                  <a:pt x="0" y="0"/>
                </a:lnTo>
              </a:path>
            </a:pathLst>
          </a:custGeom>
          <a:noFill/>
          <a:ln w="9525">
            <a:noFill/>
          </a:ln>
        </p:spPr>
        <p:txBody>
          <a:bodyPr/>
          <a:lstStyle/>
          <a:p>
            <a:endParaRPr lang="zh-CN" altLang="en-US"/>
          </a:p>
        </p:txBody>
      </p:sp>
      <p:sp>
        <p:nvSpPr>
          <p:cNvPr id="34837" name="Freeform 35"/>
          <p:cNvSpPr/>
          <p:nvPr/>
        </p:nvSpPr>
        <p:spPr>
          <a:xfrm>
            <a:off x="4900295" y="3564255"/>
            <a:ext cx="577215" cy="837565"/>
          </a:xfrm>
          <a:custGeom>
            <a:avLst/>
            <a:gdLst/>
            <a:ahLst/>
            <a:cxnLst>
              <a:cxn ang="0">
                <a:pos x="537184" y="0"/>
              </a:cxn>
              <a:cxn ang="0">
                <a:pos x="0" y="927986"/>
              </a:cxn>
              <a:cxn ang="0">
                <a:pos x="537184" y="0"/>
              </a:cxn>
              <a:cxn ang="0">
                <a:pos x="639249" y="177271"/>
              </a:cxn>
              <a:cxn ang="0">
                <a:pos x="639249" y="177271"/>
              </a:cxn>
              <a:cxn ang="0">
                <a:pos x="537184" y="0"/>
              </a:cxn>
            </a:cxnLst>
            <a:rect l="0" t="0" r="0" b="0"/>
            <a:pathLst>
              <a:path w="476" h="691">
                <a:moveTo>
                  <a:pt x="400" y="0"/>
                </a:moveTo>
                <a:lnTo>
                  <a:pt x="0" y="691"/>
                </a:lnTo>
                <a:lnTo>
                  <a:pt x="400" y="0"/>
                </a:lnTo>
                <a:lnTo>
                  <a:pt x="476" y="132"/>
                </a:lnTo>
                <a:lnTo>
                  <a:pt x="476" y="132"/>
                </a:lnTo>
                <a:lnTo>
                  <a:pt x="400" y="0"/>
                </a:lnTo>
                <a:close/>
              </a:path>
            </a:pathLst>
          </a:custGeom>
          <a:solidFill>
            <a:srgbClr val="D9D9D9">
              <a:alpha val="100000"/>
            </a:srgbClr>
          </a:solidFill>
          <a:ln w="9525">
            <a:noFill/>
          </a:ln>
        </p:spPr>
        <p:txBody>
          <a:bodyPr/>
          <a:lstStyle/>
          <a:p>
            <a:endParaRPr lang="zh-CN" altLang="en-US"/>
          </a:p>
        </p:txBody>
      </p:sp>
      <p:sp>
        <p:nvSpPr>
          <p:cNvPr id="34838" name="Freeform 36"/>
          <p:cNvSpPr/>
          <p:nvPr/>
        </p:nvSpPr>
        <p:spPr>
          <a:xfrm>
            <a:off x="5027295" y="3691255"/>
            <a:ext cx="577215" cy="837565"/>
          </a:xfrm>
          <a:custGeom>
            <a:avLst/>
            <a:gdLst/>
            <a:ahLst/>
            <a:cxnLst>
              <a:cxn ang="0">
                <a:pos x="537184" y="0"/>
              </a:cxn>
              <a:cxn ang="0">
                <a:pos x="0" y="927986"/>
              </a:cxn>
              <a:cxn ang="0">
                <a:pos x="537184" y="0"/>
              </a:cxn>
              <a:cxn ang="0">
                <a:pos x="639249" y="177271"/>
              </a:cxn>
              <a:cxn ang="0">
                <a:pos x="639249" y="177271"/>
              </a:cxn>
              <a:cxn ang="0">
                <a:pos x="537184" y="0"/>
              </a:cxn>
            </a:cxnLst>
            <a:rect l="0" t="0" r="0" b="0"/>
            <a:pathLst>
              <a:path w="476" h="691">
                <a:moveTo>
                  <a:pt x="400" y="0"/>
                </a:moveTo>
                <a:lnTo>
                  <a:pt x="0" y="691"/>
                </a:lnTo>
                <a:lnTo>
                  <a:pt x="400" y="0"/>
                </a:lnTo>
                <a:lnTo>
                  <a:pt x="476" y="132"/>
                </a:lnTo>
                <a:lnTo>
                  <a:pt x="476" y="132"/>
                </a:lnTo>
                <a:lnTo>
                  <a:pt x="400" y="0"/>
                </a:lnTo>
              </a:path>
            </a:pathLst>
          </a:custGeom>
          <a:noFill/>
          <a:ln w="9525">
            <a:noFill/>
          </a:ln>
        </p:spPr>
        <p:txBody>
          <a:bodyPr/>
          <a:lstStyle/>
          <a:p>
            <a:endParaRPr lang="zh-CN" altLang="en-US"/>
          </a:p>
        </p:txBody>
      </p:sp>
      <p:sp>
        <p:nvSpPr>
          <p:cNvPr id="34839" name="Freeform 37"/>
          <p:cNvSpPr/>
          <p:nvPr/>
        </p:nvSpPr>
        <p:spPr>
          <a:xfrm>
            <a:off x="5154295" y="3818255"/>
            <a:ext cx="577215" cy="837565"/>
          </a:xfrm>
          <a:custGeom>
            <a:avLst/>
            <a:gdLst/>
            <a:ahLst/>
            <a:cxnLst>
              <a:cxn ang="0">
                <a:pos x="537184" y="0"/>
              </a:cxn>
              <a:cxn ang="0">
                <a:pos x="0" y="927986"/>
              </a:cxn>
              <a:cxn ang="0">
                <a:pos x="639249" y="177271"/>
              </a:cxn>
              <a:cxn ang="0">
                <a:pos x="537184" y="0"/>
              </a:cxn>
            </a:cxnLst>
            <a:rect l="0" t="0" r="0" b="0"/>
            <a:pathLst>
              <a:path w="476" h="691">
                <a:moveTo>
                  <a:pt x="400" y="0"/>
                </a:moveTo>
                <a:lnTo>
                  <a:pt x="0" y="691"/>
                </a:lnTo>
                <a:lnTo>
                  <a:pt x="476" y="132"/>
                </a:lnTo>
                <a:lnTo>
                  <a:pt x="400" y="0"/>
                </a:lnTo>
              </a:path>
            </a:pathLst>
          </a:custGeom>
          <a:noFill/>
          <a:ln w="9525">
            <a:noFill/>
          </a:ln>
        </p:spPr>
        <p:txBody>
          <a:bodyPr/>
          <a:lstStyle/>
          <a:p>
            <a:endParaRPr lang="zh-CN" altLang="en-US"/>
          </a:p>
        </p:txBody>
      </p:sp>
      <p:sp>
        <p:nvSpPr>
          <p:cNvPr id="34840" name="Freeform 38"/>
          <p:cNvSpPr/>
          <p:nvPr/>
        </p:nvSpPr>
        <p:spPr>
          <a:xfrm>
            <a:off x="5681345" y="2889250"/>
            <a:ext cx="94615" cy="161290"/>
          </a:xfrm>
          <a:custGeom>
            <a:avLst/>
            <a:gdLst/>
            <a:ahLst/>
            <a:cxnLst>
              <a:cxn ang="0">
                <a:pos x="104751" y="0"/>
              </a:cxn>
              <a:cxn ang="0">
                <a:pos x="0" y="178614"/>
              </a:cxn>
              <a:cxn ang="0">
                <a:pos x="0" y="178614"/>
              </a:cxn>
              <a:cxn ang="0">
                <a:pos x="104751" y="0"/>
              </a:cxn>
            </a:cxnLst>
            <a:rect l="0" t="0" r="0" b="0"/>
            <a:pathLst>
              <a:path w="78" h="133">
                <a:moveTo>
                  <a:pt x="78" y="0"/>
                </a:moveTo>
                <a:lnTo>
                  <a:pt x="0" y="133"/>
                </a:lnTo>
                <a:lnTo>
                  <a:pt x="0" y="133"/>
                </a:lnTo>
                <a:lnTo>
                  <a:pt x="78" y="0"/>
                </a:lnTo>
                <a:close/>
              </a:path>
            </a:pathLst>
          </a:custGeom>
          <a:solidFill>
            <a:srgbClr val="D9D9D9">
              <a:alpha val="100000"/>
            </a:srgbClr>
          </a:solidFill>
          <a:ln w="9525">
            <a:noFill/>
          </a:ln>
        </p:spPr>
        <p:txBody>
          <a:bodyPr/>
          <a:lstStyle/>
          <a:p>
            <a:endParaRPr lang="zh-CN" altLang="en-US"/>
          </a:p>
        </p:txBody>
      </p:sp>
      <p:sp>
        <p:nvSpPr>
          <p:cNvPr id="34841" name="Freeform 39"/>
          <p:cNvSpPr/>
          <p:nvPr/>
        </p:nvSpPr>
        <p:spPr>
          <a:xfrm>
            <a:off x="5808345" y="3016250"/>
            <a:ext cx="94615" cy="161290"/>
          </a:xfrm>
          <a:custGeom>
            <a:avLst/>
            <a:gdLst/>
            <a:ahLst/>
            <a:cxnLst>
              <a:cxn ang="0">
                <a:pos x="104751" y="0"/>
              </a:cxn>
              <a:cxn ang="0">
                <a:pos x="0" y="178614"/>
              </a:cxn>
              <a:cxn ang="0">
                <a:pos x="0" y="178614"/>
              </a:cxn>
              <a:cxn ang="0">
                <a:pos x="104751" y="0"/>
              </a:cxn>
            </a:cxnLst>
            <a:rect l="0" t="0" r="0" b="0"/>
            <a:pathLst>
              <a:path w="78" h="133">
                <a:moveTo>
                  <a:pt x="78" y="0"/>
                </a:moveTo>
                <a:lnTo>
                  <a:pt x="0" y="133"/>
                </a:lnTo>
                <a:lnTo>
                  <a:pt x="0" y="133"/>
                </a:lnTo>
                <a:lnTo>
                  <a:pt x="78" y="0"/>
                </a:lnTo>
              </a:path>
            </a:pathLst>
          </a:custGeom>
          <a:noFill/>
          <a:ln w="9525">
            <a:noFill/>
          </a:ln>
        </p:spPr>
        <p:txBody>
          <a:bodyPr/>
          <a:lstStyle/>
          <a:p>
            <a:endParaRPr lang="zh-CN" altLang="en-US"/>
          </a:p>
        </p:txBody>
      </p:sp>
      <p:sp>
        <p:nvSpPr>
          <p:cNvPr id="34842" name="Freeform 40"/>
          <p:cNvSpPr/>
          <p:nvPr/>
        </p:nvSpPr>
        <p:spPr>
          <a:xfrm>
            <a:off x="4805680" y="2889250"/>
            <a:ext cx="970280" cy="161290"/>
          </a:xfrm>
          <a:custGeom>
            <a:avLst/>
            <a:gdLst/>
            <a:ahLst/>
            <a:cxnLst>
              <a:cxn ang="0">
                <a:pos x="1074368" y="0"/>
              </a:cxn>
              <a:cxn ang="0">
                <a:pos x="0" y="0"/>
              </a:cxn>
              <a:cxn ang="0">
                <a:pos x="969617" y="178614"/>
              </a:cxn>
              <a:cxn ang="0">
                <a:pos x="1074368" y="0"/>
              </a:cxn>
            </a:cxnLst>
            <a:rect l="0" t="0" r="0" b="0"/>
            <a:pathLst>
              <a:path w="800" h="133">
                <a:moveTo>
                  <a:pt x="800" y="0"/>
                </a:moveTo>
                <a:lnTo>
                  <a:pt x="0" y="0"/>
                </a:lnTo>
                <a:lnTo>
                  <a:pt x="722" y="133"/>
                </a:lnTo>
                <a:lnTo>
                  <a:pt x="800" y="0"/>
                </a:lnTo>
              </a:path>
            </a:pathLst>
          </a:custGeom>
          <a:noFill/>
          <a:ln w="9525">
            <a:noFill/>
          </a:ln>
        </p:spPr>
        <p:txBody>
          <a:bodyPr/>
          <a:lstStyle/>
          <a:p>
            <a:endParaRPr lang="zh-CN" altLang="en-US"/>
          </a:p>
        </p:txBody>
      </p:sp>
      <p:sp>
        <p:nvSpPr>
          <p:cNvPr id="34843" name="Freeform 41"/>
          <p:cNvSpPr/>
          <p:nvPr/>
        </p:nvSpPr>
        <p:spPr>
          <a:xfrm>
            <a:off x="6369685" y="2889250"/>
            <a:ext cx="186690" cy="0"/>
          </a:xfrm>
          <a:custGeom>
            <a:avLst/>
            <a:gdLst/>
            <a:ahLst/>
            <a:cxnLst>
              <a:cxn ang="0">
                <a:pos x="0" y="0"/>
              </a:cxn>
              <a:cxn ang="0">
                <a:pos x="0" y="0"/>
              </a:cxn>
              <a:cxn ang="0">
                <a:pos x="206816" y="0"/>
              </a:cxn>
              <a:cxn ang="0">
                <a:pos x="0" y="0"/>
              </a:cxn>
            </a:cxnLst>
            <a:rect l="0" t="0" r="0" b="0"/>
            <a:pathLst>
              <a:path w="154">
                <a:moveTo>
                  <a:pt x="0" y="0"/>
                </a:moveTo>
                <a:lnTo>
                  <a:pt x="0" y="0"/>
                </a:lnTo>
                <a:lnTo>
                  <a:pt x="154" y="0"/>
                </a:lnTo>
                <a:lnTo>
                  <a:pt x="0" y="0"/>
                </a:lnTo>
                <a:close/>
              </a:path>
            </a:pathLst>
          </a:custGeom>
          <a:solidFill>
            <a:srgbClr val="D9D9D9">
              <a:alpha val="100000"/>
            </a:srgbClr>
          </a:solidFill>
          <a:ln w="9525">
            <a:noFill/>
          </a:ln>
        </p:spPr>
        <p:txBody>
          <a:bodyPr/>
          <a:lstStyle/>
          <a:p>
            <a:endParaRPr lang="zh-CN" altLang="en-US"/>
          </a:p>
        </p:txBody>
      </p:sp>
      <p:sp>
        <p:nvSpPr>
          <p:cNvPr id="34844" name="Freeform 42"/>
          <p:cNvSpPr/>
          <p:nvPr/>
        </p:nvSpPr>
        <p:spPr>
          <a:xfrm>
            <a:off x="6496685" y="3016250"/>
            <a:ext cx="186690" cy="0"/>
          </a:xfrm>
          <a:custGeom>
            <a:avLst/>
            <a:gdLst/>
            <a:ahLst/>
            <a:cxnLst>
              <a:cxn ang="0">
                <a:pos x="0" y="0"/>
              </a:cxn>
              <a:cxn ang="0">
                <a:pos x="0" y="0"/>
              </a:cxn>
              <a:cxn ang="0">
                <a:pos x="206816" y="0"/>
              </a:cxn>
              <a:cxn ang="0">
                <a:pos x="0" y="0"/>
              </a:cxn>
            </a:cxnLst>
            <a:rect l="0" t="0" r="0" b="0"/>
            <a:pathLst>
              <a:path w="154">
                <a:moveTo>
                  <a:pt x="0" y="0"/>
                </a:moveTo>
                <a:lnTo>
                  <a:pt x="0" y="0"/>
                </a:lnTo>
                <a:lnTo>
                  <a:pt x="154" y="0"/>
                </a:lnTo>
                <a:lnTo>
                  <a:pt x="0" y="0"/>
                </a:lnTo>
              </a:path>
            </a:pathLst>
          </a:custGeom>
          <a:noFill/>
          <a:ln w="9525">
            <a:noFill/>
          </a:ln>
        </p:spPr>
        <p:txBody>
          <a:bodyPr/>
          <a:lstStyle/>
          <a:p>
            <a:endParaRPr lang="zh-CN" altLang="en-US"/>
          </a:p>
        </p:txBody>
      </p:sp>
      <p:sp>
        <p:nvSpPr>
          <p:cNvPr id="34845" name="Freeform 43"/>
          <p:cNvSpPr/>
          <p:nvPr/>
        </p:nvSpPr>
        <p:spPr>
          <a:xfrm>
            <a:off x="6071870" y="2051050"/>
            <a:ext cx="485140" cy="837565"/>
          </a:xfrm>
          <a:custGeom>
            <a:avLst/>
            <a:gdLst/>
            <a:ahLst/>
            <a:cxnLst>
              <a:cxn ang="0">
                <a:pos x="0" y="0"/>
              </a:cxn>
              <a:cxn ang="0">
                <a:pos x="330368" y="927986"/>
              </a:cxn>
              <a:cxn ang="0">
                <a:pos x="537184" y="927986"/>
              </a:cxn>
              <a:cxn ang="0">
                <a:pos x="244419" y="423033"/>
              </a:cxn>
              <a:cxn ang="0">
                <a:pos x="0" y="0"/>
              </a:cxn>
            </a:cxnLst>
            <a:rect l="0" t="0" r="0" b="0"/>
            <a:pathLst>
              <a:path w="400" h="691">
                <a:moveTo>
                  <a:pt x="0" y="0"/>
                </a:moveTo>
                <a:lnTo>
                  <a:pt x="246" y="691"/>
                </a:lnTo>
                <a:lnTo>
                  <a:pt x="400" y="691"/>
                </a:lnTo>
                <a:lnTo>
                  <a:pt x="182" y="315"/>
                </a:lnTo>
                <a:lnTo>
                  <a:pt x="0" y="0"/>
                </a:lnTo>
              </a:path>
            </a:pathLst>
          </a:custGeom>
          <a:noFill/>
          <a:ln w="9525">
            <a:noFill/>
          </a:ln>
        </p:spPr>
        <p:txBody>
          <a:bodyPr/>
          <a:lstStyle/>
          <a:p>
            <a:endParaRPr lang="zh-CN" altLang="en-US"/>
          </a:p>
        </p:txBody>
      </p:sp>
      <p:grpSp>
        <p:nvGrpSpPr>
          <p:cNvPr id="34846" name="Group 44"/>
          <p:cNvGrpSpPr/>
          <p:nvPr/>
        </p:nvGrpSpPr>
        <p:grpSpPr>
          <a:xfrm>
            <a:off x="4227830" y="2889250"/>
            <a:ext cx="1547495" cy="1943100"/>
            <a:chOff x="3949950" y="3095545"/>
            <a:chExt cx="1713617" cy="2152765"/>
          </a:xfrm>
          <a:solidFill>
            <a:srgbClr val="75896D"/>
          </a:solidFill>
        </p:grpSpPr>
        <p:sp>
          <p:nvSpPr>
            <p:cNvPr id="76" name="Freeform 75"/>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7" name="Freeform 76"/>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grpFill/>
            <a:ln>
              <a:noFill/>
            </a:ln>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34847" name="Group 71"/>
          <p:cNvGrpSpPr/>
          <p:nvPr/>
        </p:nvGrpSpPr>
        <p:grpSpPr>
          <a:xfrm>
            <a:off x="4438015" y="1841500"/>
            <a:ext cx="2118360" cy="1268095"/>
            <a:chOff x="4182282" y="1935228"/>
            <a:chExt cx="2346151" cy="1404736"/>
          </a:xfrm>
          <a:solidFill>
            <a:srgbClr val="D5B877"/>
          </a:solidFill>
        </p:grpSpPr>
        <p:sp>
          <p:nvSpPr>
            <p:cNvPr id="74" name="Freeform 73"/>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5" name="Freeform 74"/>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grpFill/>
            <a:ln>
              <a:noFill/>
            </a:ln>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34848" name="Group 46"/>
          <p:cNvGrpSpPr/>
          <p:nvPr/>
        </p:nvGrpSpPr>
        <p:grpSpPr>
          <a:xfrm>
            <a:off x="5775960" y="4017645"/>
            <a:ext cx="2118360" cy="1269365"/>
            <a:chOff x="5663567" y="4345842"/>
            <a:chExt cx="2346151" cy="1406079"/>
          </a:xfrm>
          <a:solidFill>
            <a:srgbClr val="E27278"/>
          </a:solidFill>
        </p:grpSpPr>
        <p:grpSp>
          <p:nvGrpSpPr>
            <p:cNvPr id="34864" name="Group 65"/>
            <p:cNvGrpSpPr/>
            <p:nvPr/>
          </p:nvGrpSpPr>
          <p:grpSpPr>
            <a:xfrm>
              <a:off x="5663567" y="4345842"/>
              <a:ext cx="2346151" cy="1406079"/>
              <a:chOff x="5663567" y="4345842"/>
              <a:chExt cx="2346151" cy="1406079"/>
            </a:xfrm>
            <a:grpFill/>
          </p:grpSpPr>
          <p:sp>
            <p:nvSpPr>
              <p:cNvPr id="70" name="Freeform 69"/>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1" name="Freeform 70"/>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grpFill/>
              <a:ln>
                <a:noFill/>
              </a:ln>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67" name="Group 66"/>
            <p:cNvGrpSpPr/>
            <p:nvPr/>
          </p:nvGrpSpPr>
          <p:grpSpPr>
            <a:xfrm>
              <a:off x="6674717" y="4979124"/>
              <a:ext cx="362796" cy="338611"/>
              <a:chOff x="4418013" y="3475038"/>
              <a:chExt cx="285750" cy="266701"/>
            </a:xfrm>
            <a:grpFill/>
          </p:grpSpPr>
          <p:sp>
            <p:nvSpPr>
              <p:cNvPr id="68" name="Freeform 105"/>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9"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4849" name="Group 47"/>
          <p:cNvGrpSpPr/>
          <p:nvPr/>
        </p:nvGrpSpPr>
        <p:grpSpPr>
          <a:xfrm>
            <a:off x="4828540" y="3564255"/>
            <a:ext cx="1807845" cy="1722755"/>
            <a:chOff x="4614716" y="3843574"/>
            <a:chExt cx="2002354" cy="1908348"/>
          </a:xfrm>
          <a:solidFill>
            <a:srgbClr val="D5B877"/>
          </a:solidFill>
        </p:grpSpPr>
        <p:grpSp>
          <p:nvGrpSpPr>
            <p:cNvPr id="34860" name="Group 61"/>
            <p:cNvGrpSpPr/>
            <p:nvPr/>
          </p:nvGrpSpPr>
          <p:grpSpPr>
            <a:xfrm>
              <a:off x="4614716" y="3843574"/>
              <a:ext cx="2002354" cy="1908348"/>
              <a:chOff x="4614716" y="3843574"/>
              <a:chExt cx="2002354" cy="1908348"/>
            </a:xfrm>
            <a:grpFill/>
          </p:grpSpPr>
          <p:sp>
            <p:nvSpPr>
              <p:cNvPr id="64" name="Freeform 63"/>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5" name="Freeform 64"/>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grpFill/>
              <a:ln>
                <a:noFill/>
              </a:ln>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4861" name="Freeform 18"/>
            <p:cNvSpPr/>
            <p:nvPr/>
          </p:nvSpPr>
          <p:spPr>
            <a:xfrm>
              <a:off x="5122816" y="4936315"/>
              <a:ext cx="413624" cy="413623"/>
            </a:xfrm>
            <a:custGeom>
              <a:avLst/>
              <a:gdLst/>
              <a:ahLst/>
              <a:cxnLst>
                <a:cxn ang="0">
                  <a:pos x="305622" y="413623"/>
                </a:cxn>
                <a:cxn ang="0">
                  <a:pos x="337793" y="380303"/>
                </a:cxn>
                <a:cxn ang="0">
                  <a:pos x="281494" y="178088"/>
                </a:cxn>
                <a:cxn ang="0">
                  <a:pos x="365368" y="94214"/>
                </a:cxn>
                <a:cxn ang="0">
                  <a:pos x="390645" y="21830"/>
                </a:cxn>
                <a:cxn ang="0">
                  <a:pos x="319410" y="48256"/>
                </a:cxn>
                <a:cxn ang="0">
                  <a:pos x="235536" y="132130"/>
                </a:cxn>
                <a:cxn ang="0">
                  <a:pos x="32171" y="74682"/>
                </a:cxn>
                <a:cxn ang="0">
                  <a:pos x="0" y="108002"/>
                </a:cxn>
                <a:cxn ang="0">
                  <a:pos x="170045" y="197620"/>
                </a:cxn>
                <a:cxn ang="0">
                  <a:pos x="112598" y="255068"/>
                </a:cxn>
                <a:cxn ang="0">
                  <a:pos x="43660" y="259663"/>
                </a:cxn>
                <a:cxn ang="0">
                  <a:pos x="10341" y="291834"/>
                </a:cxn>
                <a:cxn ang="0">
                  <a:pos x="91916" y="321707"/>
                </a:cxn>
                <a:cxn ang="0">
                  <a:pos x="120640" y="402133"/>
                </a:cxn>
                <a:cxn ang="0">
                  <a:pos x="153960" y="369963"/>
                </a:cxn>
                <a:cxn ang="0">
                  <a:pos x="157407" y="301026"/>
                </a:cxn>
                <a:cxn ang="0">
                  <a:pos x="216004" y="242429"/>
                </a:cxn>
                <a:cxn ang="0">
                  <a:pos x="305622" y="413623"/>
                </a:cxn>
              </a:cxnLst>
              <a:rect l="0" t="0" r="0" b="0"/>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grpFill/>
            <a:ln w="9525">
              <a:noFill/>
            </a:ln>
          </p:spPr>
          <p:txBody>
            <a:bodyPr/>
            <a:lstStyle/>
            <a:p>
              <a:endParaRPr lang="zh-CN" altLang="en-US"/>
            </a:p>
          </p:txBody>
        </p:sp>
      </p:grpSp>
      <p:grpSp>
        <p:nvGrpSpPr>
          <p:cNvPr id="34850" name="Group 55"/>
          <p:cNvGrpSpPr/>
          <p:nvPr/>
        </p:nvGrpSpPr>
        <p:grpSpPr>
          <a:xfrm>
            <a:off x="5695950" y="1841500"/>
            <a:ext cx="1805305" cy="1722755"/>
            <a:chOff x="5574932" y="1935228"/>
            <a:chExt cx="1999668" cy="1908347"/>
          </a:xfrm>
          <a:solidFill>
            <a:srgbClr val="E27278"/>
          </a:solidFill>
        </p:grpSpPr>
        <p:sp>
          <p:nvSpPr>
            <p:cNvPr id="60" name="Freeform 59"/>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1" name="Freeform 60"/>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grpFill/>
            <a:ln>
              <a:noFill/>
            </a:ln>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34851" name="Group 51"/>
          <p:cNvGrpSpPr/>
          <p:nvPr/>
        </p:nvGrpSpPr>
        <p:grpSpPr>
          <a:xfrm>
            <a:off x="6557010" y="2294890"/>
            <a:ext cx="1547495" cy="1946910"/>
            <a:chOff x="6528433" y="2437495"/>
            <a:chExt cx="1713617" cy="2156795"/>
          </a:xfrm>
          <a:solidFill>
            <a:srgbClr val="78A97F"/>
          </a:solidFill>
        </p:grpSpPr>
        <p:sp>
          <p:nvSpPr>
            <p:cNvPr id="54" name="Freeform 53"/>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5" name="Freeform 54"/>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grpFill/>
            <a:ln>
              <a:noFill/>
            </a:ln>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4852" name="Shape 222"/>
          <p:cNvSpPr/>
          <p:nvPr/>
        </p:nvSpPr>
        <p:spPr>
          <a:xfrm>
            <a:off x="4676140" y="3330575"/>
            <a:ext cx="296545" cy="372745"/>
          </a:xfrm>
          <a:custGeom>
            <a:avLst/>
            <a:gdLst/>
            <a:ahLst/>
            <a:cxnLst>
              <a:cxn ang="0">
                <a:pos x="164235" y="206345"/>
              </a:cxn>
              <a:cxn ang="5898240">
                <a:pos x="164235" y="206345"/>
              </a:cxn>
              <a:cxn ang="11796480">
                <a:pos x="164235" y="206345"/>
              </a:cxn>
              <a:cxn ang="17694720">
                <a:pos x="164235" y="206345"/>
              </a:cxn>
            </a:cxnLst>
            <a:rect l="0" t="0" r="0" b="0"/>
            <a:pathLst>
              <a:path w="21015" h="21072">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bg1">
              <a:alpha val="100000"/>
            </a:schemeClr>
          </a:solidFill>
          <a:ln w="12700">
            <a:noFill/>
          </a:ln>
        </p:spPr>
        <p:txBody>
          <a:bodyPr/>
          <a:lstStyle/>
          <a:p>
            <a:endParaRPr lang="zh-CN" altLang="en-US"/>
          </a:p>
        </p:txBody>
      </p:sp>
      <p:grpSp>
        <p:nvGrpSpPr>
          <p:cNvPr id="84" name="Group 83"/>
          <p:cNvGrpSpPr/>
          <p:nvPr/>
        </p:nvGrpSpPr>
        <p:grpSpPr>
          <a:xfrm>
            <a:off x="5222875" y="2196465"/>
            <a:ext cx="552450" cy="387985"/>
            <a:chOff x="7350125" y="1003300"/>
            <a:chExt cx="522288" cy="366713"/>
          </a:xfrm>
          <a:solidFill>
            <a:schemeClr val="bg1"/>
          </a:solidFill>
        </p:grpSpPr>
        <p:sp>
          <p:nvSpPr>
            <p:cNvPr id="85" name="Freeform 21"/>
            <p:cNvSpPr>
              <a:spLocks noEditPoints="1"/>
            </p:cNvSpPr>
            <p:nvPr/>
          </p:nvSpPr>
          <p:spPr bwMode="auto">
            <a:xfrm>
              <a:off x="7350125" y="1003300"/>
              <a:ext cx="373063" cy="366713"/>
            </a:xfrm>
            <a:custGeom>
              <a:avLst/>
              <a:gdLst>
                <a:gd name="T0" fmla="*/ 85 w 99"/>
                <a:gd name="T1" fmla="*/ 60 h 97"/>
                <a:gd name="T2" fmla="*/ 99 w 99"/>
                <a:gd name="T3" fmla="*/ 54 h 97"/>
                <a:gd name="T4" fmla="*/ 99 w 99"/>
                <a:gd name="T5" fmla="*/ 43 h 97"/>
                <a:gd name="T6" fmla="*/ 85 w 99"/>
                <a:gd name="T7" fmla="*/ 38 h 97"/>
                <a:gd name="T8" fmla="*/ 83 w 99"/>
                <a:gd name="T9" fmla="*/ 32 h 97"/>
                <a:gd name="T10" fmla="*/ 88 w 99"/>
                <a:gd name="T11" fmla="*/ 18 h 97"/>
                <a:gd name="T12" fmla="*/ 81 w 99"/>
                <a:gd name="T13" fmla="*/ 11 h 97"/>
                <a:gd name="T14" fmla="*/ 67 w 99"/>
                <a:gd name="T15" fmla="*/ 16 h 97"/>
                <a:gd name="T16" fmla="*/ 61 w 99"/>
                <a:gd name="T17" fmla="*/ 14 h 97"/>
                <a:gd name="T18" fmla="*/ 55 w 99"/>
                <a:gd name="T19" fmla="*/ 0 h 97"/>
                <a:gd name="T20" fmla="*/ 44 w 99"/>
                <a:gd name="T21" fmla="*/ 0 h 97"/>
                <a:gd name="T22" fmla="*/ 38 w 99"/>
                <a:gd name="T23" fmla="*/ 14 h 97"/>
                <a:gd name="T24" fmla="*/ 32 w 99"/>
                <a:gd name="T25" fmla="*/ 16 h 97"/>
                <a:gd name="T26" fmla="*/ 18 w 99"/>
                <a:gd name="T27" fmla="*/ 11 h 97"/>
                <a:gd name="T28" fmla="*/ 10 w 99"/>
                <a:gd name="T29" fmla="*/ 18 h 97"/>
                <a:gd name="T30" fmla="*/ 16 w 99"/>
                <a:gd name="T31" fmla="*/ 32 h 97"/>
                <a:gd name="T32" fmla="*/ 14 w 99"/>
                <a:gd name="T33" fmla="*/ 38 h 97"/>
                <a:gd name="T34" fmla="*/ 0 w 99"/>
                <a:gd name="T35" fmla="*/ 44 h 97"/>
                <a:gd name="T36" fmla="*/ 0 w 99"/>
                <a:gd name="T37" fmla="*/ 54 h 97"/>
                <a:gd name="T38" fmla="*/ 14 w 99"/>
                <a:gd name="T39" fmla="*/ 60 h 97"/>
                <a:gd name="T40" fmla="*/ 16 w 99"/>
                <a:gd name="T41" fmla="*/ 66 h 97"/>
                <a:gd name="T42" fmla="*/ 11 w 99"/>
                <a:gd name="T43" fmla="*/ 79 h 97"/>
                <a:gd name="T44" fmla="*/ 18 w 99"/>
                <a:gd name="T45" fmla="*/ 87 h 97"/>
                <a:gd name="T46" fmla="*/ 32 w 99"/>
                <a:gd name="T47" fmla="*/ 82 h 97"/>
                <a:gd name="T48" fmla="*/ 38 w 99"/>
                <a:gd name="T49" fmla="*/ 84 h 97"/>
                <a:gd name="T50" fmla="*/ 44 w 99"/>
                <a:gd name="T51" fmla="*/ 97 h 97"/>
                <a:gd name="T52" fmla="*/ 55 w 99"/>
                <a:gd name="T53" fmla="*/ 97 h 97"/>
                <a:gd name="T54" fmla="*/ 61 w 99"/>
                <a:gd name="T55" fmla="*/ 84 h 97"/>
                <a:gd name="T56" fmla="*/ 67 w 99"/>
                <a:gd name="T57" fmla="*/ 81 h 97"/>
                <a:gd name="T58" fmla="*/ 81 w 99"/>
                <a:gd name="T59" fmla="*/ 87 h 97"/>
                <a:gd name="T60" fmla="*/ 89 w 99"/>
                <a:gd name="T61" fmla="*/ 79 h 97"/>
                <a:gd name="T62" fmla="*/ 83 w 99"/>
                <a:gd name="T63" fmla="*/ 66 h 97"/>
                <a:gd name="T64" fmla="*/ 85 w 99"/>
                <a:gd name="T65" fmla="*/ 60 h 97"/>
                <a:gd name="T66" fmla="*/ 49 w 99"/>
                <a:gd name="T67" fmla="*/ 64 h 97"/>
                <a:gd name="T68" fmla="*/ 34 w 99"/>
                <a:gd name="T69" fmla="*/ 49 h 97"/>
                <a:gd name="T70" fmla="*/ 49 w 99"/>
                <a:gd name="T71" fmla="*/ 33 h 97"/>
                <a:gd name="T72" fmla="*/ 65 w 99"/>
                <a:gd name="T73" fmla="*/ 49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60"/>
                  </a:moveTo>
                  <a:cubicBezTo>
                    <a:pt x="85" y="60"/>
                    <a:pt x="99" y="55"/>
                    <a:pt x="99" y="54"/>
                  </a:cubicBezTo>
                  <a:cubicBezTo>
                    <a:pt x="99" y="43"/>
                    <a:pt x="99" y="43"/>
                    <a:pt x="99" y="43"/>
                  </a:cubicBezTo>
                  <a:cubicBezTo>
                    <a:pt x="99" y="42"/>
                    <a:pt x="85" y="38"/>
                    <a:pt x="85" y="38"/>
                  </a:cubicBezTo>
                  <a:cubicBezTo>
                    <a:pt x="83" y="32"/>
                    <a:pt x="83" y="32"/>
                    <a:pt x="83" y="32"/>
                  </a:cubicBezTo>
                  <a:cubicBezTo>
                    <a:pt x="83" y="32"/>
                    <a:pt x="89" y="19"/>
                    <a:pt x="88" y="18"/>
                  </a:cubicBezTo>
                  <a:cubicBezTo>
                    <a:pt x="81" y="11"/>
                    <a:pt x="81" y="11"/>
                    <a:pt x="81" y="11"/>
                  </a:cubicBezTo>
                  <a:cubicBezTo>
                    <a:pt x="80" y="10"/>
                    <a:pt x="67" y="16"/>
                    <a:pt x="67" y="16"/>
                  </a:cubicBezTo>
                  <a:cubicBezTo>
                    <a:pt x="61" y="14"/>
                    <a:pt x="61" y="14"/>
                    <a:pt x="61" y="14"/>
                  </a:cubicBezTo>
                  <a:cubicBezTo>
                    <a:pt x="61" y="14"/>
                    <a:pt x="55" y="0"/>
                    <a:pt x="55" y="0"/>
                  </a:cubicBezTo>
                  <a:cubicBezTo>
                    <a:pt x="44" y="0"/>
                    <a:pt x="44" y="0"/>
                    <a:pt x="44" y="0"/>
                  </a:cubicBezTo>
                  <a:cubicBezTo>
                    <a:pt x="43" y="0"/>
                    <a:pt x="38" y="14"/>
                    <a:pt x="38" y="14"/>
                  </a:cubicBezTo>
                  <a:cubicBezTo>
                    <a:pt x="32" y="16"/>
                    <a:pt x="32" y="16"/>
                    <a:pt x="32" y="16"/>
                  </a:cubicBezTo>
                  <a:cubicBezTo>
                    <a:pt x="32" y="16"/>
                    <a:pt x="19" y="10"/>
                    <a:pt x="18" y="11"/>
                  </a:cubicBezTo>
                  <a:cubicBezTo>
                    <a:pt x="10" y="18"/>
                    <a:pt x="10" y="18"/>
                    <a:pt x="10" y="18"/>
                  </a:cubicBezTo>
                  <a:cubicBezTo>
                    <a:pt x="10" y="19"/>
                    <a:pt x="16" y="32"/>
                    <a:pt x="16" y="32"/>
                  </a:cubicBezTo>
                  <a:cubicBezTo>
                    <a:pt x="14" y="38"/>
                    <a:pt x="14" y="38"/>
                    <a:pt x="14" y="38"/>
                  </a:cubicBezTo>
                  <a:cubicBezTo>
                    <a:pt x="14" y="38"/>
                    <a:pt x="0" y="43"/>
                    <a:pt x="0" y="44"/>
                  </a:cubicBezTo>
                  <a:cubicBezTo>
                    <a:pt x="0" y="54"/>
                    <a:pt x="0" y="54"/>
                    <a:pt x="0" y="54"/>
                  </a:cubicBezTo>
                  <a:cubicBezTo>
                    <a:pt x="0" y="55"/>
                    <a:pt x="14" y="60"/>
                    <a:pt x="14" y="60"/>
                  </a:cubicBezTo>
                  <a:cubicBezTo>
                    <a:pt x="16" y="66"/>
                    <a:pt x="16" y="66"/>
                    <a:pt x="16" y="66"/>
                  </a:cubicBezTo>
                  <a:cubicBezTo>
                    <a:pt x="16" y="66"/>
                    <a:pt x="10" y="79"/>
                    <a:pt x="11" y="79"/>
                  </a:cubicBezTo>
                  <a:cubicBezTo>
                    <a:pt x="18" y="87"/>
                    <a:pt x="18" y="87"/>
                    <a:pt x="18" y="87"/>
                  </a:cubicBezTo>
                  <a:cubicBezTo>
                    <a:pt x="19" y="88"/>
                    <a:pt x="32" y="82"/>
                    <a:pt x="32" y="82"/>
                  </a:cubicBezTo>
                  <a:cubicBezTo>
                    <a:pt x="38" y="84"/>
                    <a:pt x="38" y="84"/>
                    <a:pt x="38" y="84"/>
                  </a:cubicBezTo>
                  <a:cubicBezTo>
                    <a:pt x="38" y="84"/>
                    <a:pt x="44" y="97"/>
                    <a:pt x="44" y="97"/>
                  </a:cubicBezTo>
                  <a:cubicBezTo>
                    <a:pt x="55" y="97"/>
                    <a:pt x="55" y="97"/>
                    <a:pt x="55" y="97"/>
                  </a:cubicBezTo>
                  <a:cubicBezTo>
                    <a:pt x="56" y="97"/>
                    <a:pt x="61" y="84"/>
                    <a:pt x="61" y="84"/>
                  </a:cubicBezTo>
                  <a:cubicBezTo>
                    <a:pt x="67" y="81"/>
                    <a:pt x="67" y="81"/>
                    <a:pt x="67" y="81"/>
                  </a:cubicBezTo>
                  <a:cubicBezTo>
                    <a:pt x="67" y="81"/>
                    <a:pt x="80" y="87"/>
                    <a:pt x="81" y="87"/>
                  </a:cubicBezTo>
                  <a:cubicBezTo>
                    <a:pt x="89" y="79"/>
                    <a:pt x="89" y="79"/>
                    <a:pt x="89" y="79"/>
                  </a:cubicBezTo>
                  <a:cubicBezTo>
                    <a:pt x="89" y="79"/>
                    <a:pt x="83" y="66"/>
                    <a:pt x="83" y="66"/>
                  </a:cubicBezTo>
                  <a:lnTo>
                    <a:pt x="85" y="60"/>
                  </a:lnTo>
                  <a:close/>
                  <a:moveTo>
                    <a:pt x="49" y="64"/>
                  </a:moveTo>
                  <a:cubicBezTo>
                    <a:pt x="41" y="64"/>
                    <a:pt x="34" y="57"/>
                    <a:pt x="34" y="49"/>
                  </a:cubicBezTo>
                  <a:cubicBezTo>
                    <a:pt x="34" y="40"/>
                    <a:pt x="41" y="33"/>
                    <a:pt x="49" y="33"/>
                  </a:cubicBezTo>
                  <a:cubicBezTo>
                    <a:pt x="58" y="33"/>
                    <a:pt x="65" y="40"/>
                    <a:pt x="65" y="49"/>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86" name="Freeform 22"/>
            <p:cNvSpPr>
              <a:spLocks noEditPoints="1"/>
            </p:cNvSpPr>
            <p:nvPr/>
          </p:nvSpPr>
          <p:spPr bwMode="auto">
            <a:xfrm>
              <a:off x="7699375" y="1189038"/>
              <a:ext cx="173038" cy="176213"/>
            </a:xfrm>
            <a:custGeom>
              <a:avLst/>
              <a:gdLst>
                <a:gd name="T0" fmla="*/ 41 w 46"/>
                <a:gd name="T1" fmla="*/ 22 h 47"/>
                <a:gd name="T2" fmla="*/ 40 w 46"/>
                <a:gd name="T3" fmla="*/ 19 h 47"/>
                <a:gd name="T4" fmla="*/ 44 w 46"/>
                <a:gd name="T5" fmla="*/ 13 h 47"/>
                <a:gd name="T6" fmla="*/ 42 w 46"/>
                <a:gd name="T7" fmla="*/ 9 h 47"/>
                <a:gd name="T8" fmla="*/ 35 w 46"/>
                <a:gd name="T9" fmla="*/ 10 h 47"/>
                <a:gd name="T10" fmla="*/ 32 w 46"/>
                <a:gd name="T11" fmla="*/ 8 h 47"/>
                <a:gd name="T12" fmla="*/ 31 w 46"/>
                <a:gd name="T13" fmla="*/ 1 h 47"/>
                <a:gd name="T14" fmla="*/ 26 w 46"/>
                <a:gd name="T15" fmla="*/ 0 h 47"/>
                <a:gd name="T16" fmla="*/ 22 w 46"/>
                <a:gd name="T17" fmla="*/ 5 h 47"/>
                <a:gd name="T18" fmla="*/ 19 w 46"/>
                <a:gd name="T19" fmla="*/ 6 h 47"/>
                <a:gd name="T20" fmla="*/ 13 w 46"/>
                <a:gd name="T21" fmla="*/ 2 h 47"/>
                <a:gd name="T22" fmla="*/ 9 w 46"/>
                <a:gd name="T23" fmla="*/ 5 h 47"/>
                <a:gd name="T24" fmla="*/ 10 w 46"/>
                <a:gd name="T25" fmla="*/ 12 h 47"/>
                <a:gd name="T26" fmla="*/ 8 w 46"/>
                <a:gd name="T27" fmla="*/ 14 h 47"/>
                <a:gd name="T28" fmla="*/ 1 w 46"/>
                <a:gd name="T29" fmla="*/ 15 h 47"/>
                <a:gd name="T30" fmla="*/ 0 w 46"/>
                <a:gd name="T31" fmla="*/ 20 h 47"/>
                <a:gd name="T32" fmla="*/ 6 w 46"/>
                <a:gd name="T33" fmla="*/ 25 h 47"/>
                <a:gd name="T34" fmla="*/ 6 w 46"/>
                <a:gd name="T35" fmla="*/ 28 h 47"/>
                <a:gd name="T36" fmla="*/ 2 w 46"/>
                <a:gd name="T37" fmla="*/ 34 h 47"/>
                <a:gd name="T38" fmla="*/ 5 w 46"/>
                <a:gd name="T39" fmla="*/ 38 h 47"/>
                <a:gd name="T40" fmla="*/ 11 w 46"/>
                <a:gd name="T41" fmla="*/ 37 h 47"/>
                <a:gd name="T42" fmla="*/ 14 w 46"/>
                <a:gd name="T43" fmla="*/ 39 h 47"/>
                <a:gd name="T44" fmla="*/ 15 w 46"/>
                <a:gd name="T45" fmla="*/ 46 h 47"/>
                <a:gd name="T46" fmla="*/ 20 w 46"/>
                <a:gd name="T47" fmla="*/ 47 h 47"/>
                <a:gd name="T48" fmla="*/ 24 w 46"/>
                <a:gd name="T49" fmla="*/ 41 h 47"/>
                <a:gd name="T50" fmla="*/ 27 w 46"/>
                <a:gd name="T51" fmla="*/ 41 h 47"/>
                <a:gd name="T52" fmla="*/ 33 w 46"/>
                <a:gd name="T53" fmla="*/ 45 h 47"/>
                <a:gd name="T54" fmla="*/ 37 w 46"/>
                <a:gd name="T55" fmla="*/ 42 h 47"/>
                <a:gd name="T56" fmla="*/ 36 w 46"/>
                <a:gd name="T57" fmla="*/ 35 h 47"/>
                <a:gd name="T58" fmla="*/ 38 w 46"/>
                <a:gd name="T59" fmla="*/ 33 h 47"/>
                <a:gd name="T60" fmla="*/ 45 w 46"/>
                <a:gd name="T61" fmla="*/ 31 h 47"/>
                <a:gd name="T62" fmla="*/ 46 w 46"/>
                <a:gd name="T63" fmla="*/ 26 h 47"/>
                <a:gd name="T64" fmla="*/ 41 w 46"/>
                <a:gd name="T65" fmla="*/ 22 h 47"/>
                <a:gd name="T66" fmla="*/ 30 w 46"/>
                <a:gd name="T67" fmla="*/ 25 h 47"/>
                <a:gd name="T68" fmla="*/ 21 w 46"/>
                <a:gd name="T69" fmla="*/ 31 h 47"/>
                <a:gd name="T70" fmla="*/ 16 w 46"/>
                <a:gd name="T71" fmla="*/ 22 h 47"/>
                <a:gd name="T72" fmla="*/ 25 w 46"/>
                <a:gd name="T73" fmla="*/ 16 h 47"/>
                <a:gd name="T74" fmla="*/ 30 w 46"/>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1" y="22"/>
                  </a:moveTo>
                  <a:cubicBezTo>
                    <a:pt x="40" y="19"/>
                    <a:pt x="40" y="19"/>
                    <a:pt x="40" y="19"/>
                  </a:cubicBezTo>
                  <a:cubicBezTo>
                    <a:pt x="40" y="19"/>
                    <a:pt x="44" y="13"/>
                    <a:pt x="44" y="13"/>
                  </a:cubicBezTo>
                  <a:cubicBezTo>
                    <a:pt x="42" y="9"/>
                    <a:pt x="42" y="9"/>
                    <a:pt x="42" y="9"/>
                  </a:cubicBezTo>
                  <a:cubicBezTo>
                    <a:pt x="41" y="8"/>
                    <a:pt x="35" y="10"/>
                    <a:pt x="35" y="10"/>
                  </a:cubicBezTo>
                  <a:cubicBezTo>
                    <a:pt x="32" y="8"/>
                    <a:pt x="32" y="8"/>
                    <a:pt x="32" y="8"/>
                  </a:cubicBezTo>
                  <a:cubicBezTo>
                    <a:pt x="32" y="8"/>
                    <a:pt x="32" y="1"/>
                    <a:pt x="31" y="1"/>
                  </a:cubicBezTo>
                  <a:cubicBezTo>
                    <a:pt x="26" y="0"/>
                    <a:pt x="26" y="0"/>
                    <a:pt x="26" y="0"/>
                  </a:cubicBezTo>
                  <a:cubicBezTo>
                    <a:pt x="26" y="0"/>
                    <a:pt x="22" y="5"/>
                    <a:pt x="22" y="5"/>
                  </a:cubicBezTo>
                  <a:cubicBezTo>
                    <a:pt x="19" y="6"/>
                    <a:pt x="19" y="6"/>
                    <a:pt x="19" y="6"/>
                  </a:cubicBezTo>
                  <a:cubicBezTo>
                    <a:pt x="19" y="6"/>
                    <a:pt x="14" y="2"/>
                    <a:pt x="13" y="2"/>
                  </a:cubicBezTo>
                  <a:cubicBezTo>
                    <a:pt x="9" y="5"/>
                    <a:pt x="9" y="5"/>
                    <a:pt x="9" y="5"/>
                  </a:cubicBezTo>
                  <a:cubicBezTo>
                    <a:pt x="9" y="5"/>
                    <a:pt x="10" y="12"/>
                    <a:pt x="10" y="12"/>
                  </a:cubicBezTo>
                  <a:cubicBezTo>
                    <a:pt x="8" y="14"/>
                    <a:pt x="8" y="14"/>
                    <a:pt x="8" y="14"/>
                  </a:cubicBezTo>
                  <a:cubicBezTo>
                    <a:pt x="8" y="14"/>
                    <a:pt x="1" y="15"/>
                    <a:pt x="1" y="15"/>
                  </a:cubicBezTo>
                  <a:cubicBezTo>
                    <a:pt x="0" y="20"/>
                    <a:pt x="0" y="20"/>
                    <a:pt x="0" y="20"/>
                  </a:cubicBezTo>
                  <a:cubicBezTo>
                    <a:pt x="0" y="21"/>
                    <a:pt x="6" y="25"/>
                    <a:pt x="6" y="25"/>
                  </a:cubicBezTo>
                  <a:cubicBezTo>
                    <a:pt x="6" y="28"/>
                    <a:pt x="6" y="28"/>
                    <a:pt x="6" y="28"/>
                  </a:cubicBezTo>
                  <a:cubicBezTo>
                    <a:pt x="6" y="28"/>
                    <a:pt x="2" y="33"/>
                    <a:pt x="2" y="34"/>
                  </a:cubicBezTo>
                  <a:cubicBezTo>
                    <a:pt x="5" y="38"/>
                    <a:pt x="5" y="38"/>
                    <a:pt x="5" y="38"/>
                  </a:cubicBezTo>
                  <a:cubicBezTo>
                    <a:pt x="5" y="38"/>
                    <a:pt x="11" y="37"/>
                    <a:pt x="11" y="37"/>
                  </a:cubicBezTo>
                  <a:cubicBezTo>
                    <a:pt x="14" y="39"/>
                    <a:pt x="14" y="39"/>
                    <a:pt x="14" y="39"/>
                  </a:cubicBezTo>
                  <a:cubicBezTo>
                    <a:pt x="14" y="39"/>
                    <a:pt x="15" y="46"/>
                    <a:pt x="15" y="46"/>
                  </a:cubicBezTo>
                  <a:cubicBezTo>
                    <a:pt x="20" y="47"/>
                    <a:pt x="20" y="47"/>
                    <a:pt x="20" y="47"/>
                  </a:cubicBezTo>
                  <a:cubicBezTo>
                    <a:pt x="20" y="47"/>
                    <a:pt x="24" y="41"/>
                    <a:pt x="24" y="41"/>
                  </a:cubicBezTo>
                  <a:cubicBezTo>
                    <a:pt x="27" y="41"/>
                    <a:pt x="27" y="41"/>
                    <a:pt x="27" y="41"/>
                  </a:cubicBezTo>
                  <a:cubicBezTo>
                    <a:pt x="27" y="41"/>
                    <a:pt x="33" y="45"/>
                    <a:pt x="33" y="45"/>
                  </a:cubicBezTo>
                  <a:cubicBezTo>
                    <a:pt x="37" y="42"/>
                    <a:pt x="37" y="42"/>
                    <a:pt x="37" y="42"/>
                  </a:cubicBezTo>
                  <a:cubicBezTo>
                    <a:pt x="38" y="42"/>
                    <a:pt x="36" y="35"/>
                    <a:pt x="36" y="35"/>
                  </a:cubicBezTo>
                  <a:cubicBezTo>
                    <a:pt x="38" y="33"/>
                    <a:pt x="38" y="33"/>
                    <a:pt x="38" y="33"/>
                  </a:cubicBezTo>
                  <a:cubicBezTo>
                    <a:pt x="38" y="33"/>
                    <a:pt x="45" y="32"/>
                    <a:pt x="45" y="31"/>
                  </a:cubicBezTo>
                  <a:cubicBezTo>
                    <a:pt x="46" y="26"/>
                    <a:pt x="46" y="26"/>
                    <a:pt x="46" y="26"/>
                  </a:cubicBezTo>
                  <a:cubicBezTo>
                    <a:pt x="46" y="26"/>
                    <a:pt x="41" y="22"/>
                    <a:pt x="41" y="22"/>
                  </a:cubicBezTo>
                  <a:close/>
                  <a:moveTo>
                    <a:pt x="30" y="25"/>
                  </a:moveTo>
                  <a:cubicBezTo>
                    <a:pt x="29" y="29"/>
                    <a:pt x="25" y="32"/>
                    <a:pt x="21" y="31"/>
                  </a:cubicBezTo>
                  <a:cubicBezTo>
                    <a:pt x="17" y="30"/>
                    <a:pt x="15" y="26"/>
                    <a:pt x="16" y="22"/>
                  </a:cubicBezTo>
                  <a:cubicBezTo>
                    <a:pt x="17" y="18"/>
                    <a:pt x="21" y="15"/>
                    <a:pt x="25" y="16"/>
                  </a:cubicBezTo>
                  <a:cubicBezTo>
                    <a:pt x="29" y="17"/>
                    <a:pt x="31" y="21"/>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grpSp>
      <p:sp>
        <p:nvSpPr>
          <p:cNvPr id="34854" name="Freeform 71"/>
          <p:cNvSpPr>
            <a:spLocks noEditPoints="1"/>
          </p:cNvSpPr>
          <p:nvPr/>
        </p:nvSpPr>
        <p:spPr>
          <a:xfrm>
            <a:off x="6766560" y="2215515"/>
            <a:ext cx="227965" cy="346075"/>
          </a:xfrm>
          <a:custGeom>
            <a:avLst/>
            <a:gdLst/>
            <a:ahLst/>
            <a:cxnLst>
              <a:cxn ang="0">
                <a:pos x="68377" y="309657"/>
              </a:cxn>
              <a:cxn ang="0">
                <a:pos x="189353" y="309657"/>
              </a:cxn>
              <a:cxn ang="0">
                <a:pos x="189353" y="309657"/>
              </a:cxn>
              <a:cxn ang="0">
                <a:pos x="194612" y="309657"/>
              </a:cxn>
              <a:cxn ang="0">
                <a:pos x="199872" y="299160"/>
              </a:cxn>
              <a:cxn ang="0">
                <a:pos x="126235" y="215185"/>
              </a:cxn>
              <a:cxn ang="0">
                <a:pos x="57858" y="299160"/>
              </a:cxn>
              <a:cxn ang="0">
                <a:pos x="57858" y="309657"/>
              </a:cxn>
              <a:cxn ang="0">
                <a:pos x="68377" y="309657"/>
              </a:cxn>
              <a:cxn ang="0">
                <a:pos x="68377" y="309657"/>
              </a:cxn>
              <a:cxn ang="0">
                <a:pos x="231431" y="57733"/>
              </a:cxn>
              <a:cxn ang="0">
                <a:pos x="252470" y="36739"/>
              </a:cxn>
              <a:cxn ang="0">
                <a:pos x="252470" y="26242"/>
              </a:cxn>
              <a:cxn ang="0">
                <a:pos x="231431" y="0"/>
              </a:cxn>
              <a:cxn ang="0">
                <a:pos x="26299" y="0"/>
              </a:cxn>
              <a:cxn ang="0">
                <a:pos x="0" y="26242"/>
              </a:cxn>
              <a:cxn ang="0">
                <a:pos x="0" y="36739"/>
              </a:cxn>
              <a:cxn ang="0">
                <a:pos x="21039" y="57733"/>
              </a:cxn>
              <a:cxn ang="0">
                <a:pos x="231431" y="57733"/>
              </a:cxn>
              <a:cxn ang="0">
                <a:pos x="210392" y="68230"/>
              </a:cxn>
              <a:cxn ang="0">
                <a:pos x="231431" y="68230"/>
              </a:cxn>
              <a:cxn ang="0">
                <a:pos x="163054" y="188943"/>
              </a:cxn>
              <a:cxn ang="0">
                <a:pos x="231431" y="309657"/>
              </a:cxn>
              <a:cxn ang="0">
                <a:pos x="210392" y="309657"/>
              </a:cxn>
              <a:cxn ang="0">
                <a:pos x="136755" y="199440"/>
              </a:cxn>
              <a:cxn ang="0">
                <a:pos x="131495" y="188943"/>
              </a:cxn>
              <a:cxn ang="0">
                <a:pos x="136755" y="183695"/>
              </a:cxn>
              <a:cxn ang="0">
                <a:pos x="136755" y="183695"/>
              </a:cxn>
              <a:cxn ang="0">
                <a:pos x="210392" y="68230"/>
              </a:cxn>
              <a:cxn ang="0">
                <a:pos x="21039" y="320154"/>
              </a:cxn>
              <a:cxn ang="0">
                <a:pos x="0" y="346396"/>
              </a:cxn>
              <a:cxn ang="0">
                <a:pos x="0" y="356893"/>
              </a:cxn>
              <a:cxn ang="0">
                <a:pos x="26299" y="383135"/>
              </a:cxn>
              <a:cxn ang="0">
                <a:pos x="231431" y="383135"/>
              </a:cxn>
              <a:cxn ang="0">
                <a:pos x="252470" y="356893"/>
              </a:cxn>
              <a:cxn ang="0">
                <a:pos x="252470" y="346396"/>
              </a:cxn>
              <a:cxn ang="0">
                <a:pos x="231431" y="320154"/>
              </a:cxn>
              <a:cxn ang="0">
                <a:pos x="21039" y="320154"/>
              </a:cxn>
              <a:cxn ang="0">
                <a:pos x="42078" y="309657"/>
              </a:cxn>
              <a:cxn ang="0">
                <a:pos x="21039" y="309657"/>
              </a:cxn>
              <a:cxn ang="0">
                <a:pos x="94676" y="188943"/>
              </a:cxn>
              <a:cxn ang="0">
                <a:pos x="21039" y="68230"/>
              </a:cxn>
              <a:cxn ang="0">
                <a:pos x="42078" y="68230"/>
              </a:cxn>
              <a:cxn ang="0">
                <a:pos x="115715" y="183695"/>
              </a:cxn>
              <a:cxn ang="0">
                <a:pos x="126235" y="194192"/>
              </a:cxn>
              <a:cxn ang="0">
                <a:pos x="115715" y="199440"/>
              </a:cxn>
              <a:cxn ang="0">
                <a:pos x="42078" y="309657"/>
              </a:cxn>
            </a:cxnLst>
            <a:rect l="0" t="0" r="0" b="0"/>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alpha val="100000"/>
            </a:schemeClr>
          </a:solidFill>
          <a:ln w="9525">
            <a:noFill/>
          </a:ln>
        </p:spPr>
        <p:txBody>
          <a:bodyPr/>
          <a:lstStyle/>
          <a:p>
            <a:endParaRPr lang="zh-CN" altLang="en-US"/>
          </a:p>
        </p:txBody>
      </p:sp>
      <p:sp>
        <p:nvSpPr>
          <p:cNvPr id="34855" name="Shape 227"/>
          <p:cNvSpPr/>
          <p:nvPr/>
        </p:nvSpPr>
        <p:spPr>
          <a:xfrm>
            <a:off x="7299960" y="3390900"/>
            <a:ext cx="391160" cy="417195"/>
          </a:xfrm>
          <a:custGeom>
            <a:avLst/>
            <a:gdLst/>
            <a:ahLst/>
            <a:cxnLst>
              <a:cxn ang="0">
                <a:pos x="216506" y="230944"/>
              </a:cxn>
              <a:cxn ang="5898240">
                <a:pos x="216506" y="230944"/>
              </a:cxn>
              <a:cxn ang="11796480">
                <a:pos x="216506" y="230944"/>
              </a:cxn>
              <a:cxn ang="17694720">
                <a:pos x="216506" y="230944"/>
              </a:cxn>
            </a:cxnLst>
            <a:rect l="0" t="0" r="0" b="0"/>
            <a:pathLst>
              <a:path w="21153" h="2126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alpha val="100000"/>
            </a:srgbClr>
          </a:solidFill>
          <a:ln w="12700">
            <a:noFill/>
          </a:ln>
        </p:spPr>
        <p:txBody>
          <a:bodyPr/>
          <a:lstStyle/>
          <a:p>
            <a:endParaRPr lang="zh-CN" altLang="en-US"/>
          </a:p>
        </p:txBody>
      </p:sp>
      <p:sp>
        <p:nvSpPr>
          <p:cNvPr id="42" name="文本框 41"/>
          <p:cNvSpPr txBox="1"/>
          <p:nvPr/>
        </p:nvSpPr>
        <p:spPr>
          <a:xfrm>
            <a:off x="8378825" y="3928283"/>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3" name="文本框 42"/>
          <p:cNvSpPr txBox="1"/>
          <p:nvPr/>
        </p:nvSpPr>
        <p:spPr>
          <a:xfrm>
            <a:off x="8378825" y="4177030"/>
            <a:ext cx="3365500" cy="11201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a:p>
            <a:pPr indent="0" algn="l" fontAlgn="auto">
              <a:lnSpc>
                <a:spcPct val="150000"/>
              </a:lnSpc>
            </a:pP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nvSpPr>
        <p:spPr>
          <a:xfrm>
            <a:off x="8378825" y="1841673"/>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 name="文本框 3"/>
          <p:cNvSpPr txBox="1"/>
          <p:nvPr/>
        </p:nvSpPr>
        <p:spPr>
          <a:xfrm>
            <a:off x="8378825" y="2090420"/>
            <a:ext cx="3365500"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nvSpPr>
        <p:spPr>
          <a:xfrm>
            <a:off x="1839595" y="3945428"/>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6" name="文本框 5"/>
          <p:cNvSpPr txBox="1"/>
          <p:nvPr/>
        </p:nvSpPr>
        <p:spPr>
          <a:xfrm>
            <a:off x="466725" y="4194175"/>
            <a:ext cx="3365500" cy="11201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a:p>
            <a:pPr indent="0" algn="r" fontAlgn="auto">
              <a:lnSpc>
                <a:spcPct val="150000"/>
              </a:lnSpc>
            </a:pP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nvSpPr>
        <p:spPr>
          <a:xfrm>
            <a:off x="1839595" y="1858818"/>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9" name="文本框 8"/>
          <p:cNvSpPr txBox="1"/>
          <p:nvPr/>
        </p:nvSpPr>
        <p:spPr>
          <a:xfrm>
            <a:off x="466725" y="2107565"/>
            <a:ext cx="3365500"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430145" y="1585595"/>
            <a:ext cx="7331710" cy="3426460"/>
          </a:xfrm>
          <a:prstGeom prst="rect">
            <a:avLst/>
          </a:prstGeom>
          <a:noFill/>
          <a:ln w="15875">
            <a:solidFill>
              <a:srgbClr val="C7D0C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5"/>
          <p:cNvPicPr>
            <a:picLocks noChangeAspect="1"/>
          </p:cNvPicPr>
          <p:nvPr/>
        </p:nvPicPr>
        <p:blipFill>
          <a:blip r:embed="rId2" cstate="email"/>
          <a:stretch>
            <a:fillRect/>
          </a:stretch>
        </p:blipFill>
        <p:spPr>
          <a:xfrm>
            <a:off x="1739900" y="2120265"/>
            <a:ext cx="1623695" cy="3040380"/>
          </a:xfrm>
          <a:prstGeom prst="rect">
            <a:avLst/>
          </a:prstGeom>
        </p:spPr>
      </p:pic>
      <p:pic>
        <p:nvPicPr>
          <p:cNvPr id="11" name="图片 10" descr="7"/>
          <p:cNvPicPr>
            <a:picLocks noChangeAspect="1"/>
          </p:cNvPicPr>
          <p:nvPr/>
        </p:nvPicPr>
        <p:blipFill>
          <a:blip r:embed="rId3" cstate="email"/>
          <a:stretch>
            <a:fillRect/>
          </a:stretch>
        </p:blipFill>
        <p:spPr>
          <a:xfrm>
            <a:off x="2653030" y="3790315"/>
            <a:ext cx="1348740" cy="1370330"/>
          </a:xfrm>
          <a:prstGeom prst="rect">
            <a:avLst/>
          </a:prstGeom>
        </p:spPr>
      </p:pic>
      <p:sp>
        <p:nvSpPr>
          <p:cNvPr id="5" name="文本框 4"/>
          <p:cNvSpPr txBox="1"/>
          <p:nvPr/>
        </p:nvSpPr>
        <p:spPr>
          <a:xfrm>
            <a:off x="2653030" y="3206750"/>
            <a:ext cx="7063105" cy="583565"/>
          </a:xfrm>
          <a:prstGeom prst="rect">
            <a:avLst/>
          </a:prstGeom>
          <a:noFill/>
        </p:spPr>
        <p:txBody>
          <a:bodyPr wrap="square" rtlCol="0" anchor="t">
            <a:spAutoFit/>
          </a:bodyPr>
          <a:lstStyle/>
          <a:p>
            <a:pPr algn="ctr"/>
            <a:r>
              <a:rPr lang="zh-CN" altLang="en-US" sz="3200">
                <a:solidFill>
                  <a:srgbClr val="75896D"/>
                </a:solidFill>
                <a:latin typeface="微软雅黑" panose="020B0503020204020204" charset="-122"/>
                <a:ea typeface="微软雅黑" panose="020B0503020204020204" charset="-122"/>
                <a:sym typeface="+mn-ea"/>
              </a:rPr>
              <a:t>单击此处输入您输入标题</a:t>
            </a:r>
          </a:p>
        </p:txBody>
      </p:sp>
      <p:sp>
        <p:nvSpPr>
          <p:cNvPr id="6" name="文本框 5"/>
          <p:cNvSpPr txBox="1"/>
          <p:nvPr/>
        </p:nvSpPr>
        <p:spPr>
          <a:xfrm>
            <a:off x="3363595" y="3790315"/>
            <a:ext cx="5786755" cy="238760"/>
          </a:xfrm>
          <a:prstGeom prst="rect">
            <a:avLst/>
          </a:prstGeom>
          <a:noFill/>
        </p:spPr>
        <p:txBody>
          <a:bodyPr wrap="square" rtlCol="0" anchor="t">
            <a:spAutoFit/>
          </a:bodyPr>
          <a:lstStyle/>
          <a:p>
            <a:pPr lvl="0" algn="ctr" defTabSz="1216025" eaLnBrk="1" hangingPunct="1">
              <a:lnSpc>
                <a:spcPct val="120000"/>
              </a:lnSpc>
              <a:spcBef>
                <a:spcPct val="20000"/>
              </a:spcBef>
            </a:pPr>
            <a:r>
              <a:rPr lang="zh-CN" altLang="en-US" sz="800" dirty="0">
                <a:solidFill>
                  <a:srgbClr val="75896D"/>
                </a:solidFill>
                <a:latin typeface="Arial" panose="020B0604020202020204" pitchFamily="34" charset="0"/>
                <a:ea typeface="微软雅黑" panose="020B0503020204020204" charset="-122"/>
                <a:sym typeface="Arial" panose="020B0604020202020204" pitchFamily="34" charset="0"/>
              </a:rPr>
              <a:t>单击此处输入您的详细内容，单击此处输入您的详细内容，单击此处输入您的详细内容，单击此处输入您的详细内容</a:t>
            </a:r>
          </a:p>
        </p:txBody>
      </p:sp>
      <p:sp>
        <p:nvSpPr>
          <p:cNvPr id="2" name="文本框 1"/>
          <p:cNvSpPr txBox="1"/>
          <p:nvPr/>
        </p:nvSpPr>
        <p:spPr>
          <a:xfrm>
            <a:off x="5547995" y="1954530"/>
            <a:ext cx="1158240" cy="1198880"/>
          </a:xfrm>
          <a:prstGeom prst="rect">
            <a:avLst/>
          </a:prstGeom>
          <a:noFill/>
        </p:spPr>
        <p:txBody>
          <a:bodyPr wrap="none" rtlCol="0" anchor="t">
            <a:spAutoFit/>
          </a:bodyPr>
          <a:lstStyle/>
          <a:p>
            <a:r>
              <a:rPr lang="en-US" altLang="zh-CN" sz="7200" noProof="0" dirty="0">
                <a:ln>
                  <a:noFill/>
                </a:ln>
                <a:solidFill>
                  <a:srgbClr val="75896D"/>
                </a:solidFill>
                <a:uLnTx/>
                <a:uFillTx/>
                <a:latin typeface="Impact" panose="020B0806030902050204" charset="0"/>
                <a:ea typeface="方正舒体" panose="02010601030101010101" pitchFamily="2" charset="-122"/>
                <a:sym typeface="+mn-ea"/>
              </a:rPr>
              <a:t>03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sp>
        <p:nvSpPr>
          <p:cNvPr id="66" name="Rectangle 9"/>
          <p:cNvSpPr>
            <a:spLocks noChangeArrowheads="1"/>
          </p:cNvSpPr>
          <p:nvPr/>
        </p:nvSpPr>
        <p:spPr bwMode="auto">
          <a:xfrm>
            <a:off x="-63500" y="1508125"/>
            <a:ext cx="12318365" cy="1979295"/>
          </a:xfrm>
          <a:prstGeom prst="rect">
            <a:avLst/>
          </a:prstGeom>
          <a:solidFill>
            <a:srgbClr val="75896D"/>
          </a:solidFill>
          <a:ln w="6350">
            <a:noFill/>
          </a:ln>
        </p:spPr>
        <p:txBody>
          <a:bodyPr/>
          <a:lstStyle/>
          <a:p>
            <a:endParaRPr lang="zh-CN" altLang="en-US" sz="2400"/>
          </a:p>
        </p:txBody>
      </p:sp>
      <p:sp>
        <p:nvSpPr>
          <p:cNvPr id="74" name="Oval 6"/>
          <p:cNvSpPr>
            <a:spLocks noChangeArrowheads="1"/>
          </p:cNvSpPr>
          <p:nvPr/>
        </p:nvSpPr>
        <p:spPr bwMode="auto">
          <a:xfrm>
            <a:off x="614045" y="5801360"/>
            <a:ext cx="4319905" cy="9271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pic>
        <p:nvPicPr>
          <p:cNvPr id="76" name="Picture 7" descr="2"/>
          <p:cNvPicPr>
            <a:picLocks noChangeAspect="1" noChangeArrowheads="1"/>
          </p:cNvPicPr>
          <p:nvPr/>
        </p:nvPicPr>
        <p:blipFill>
          <a:blip r:embed="rId3" cstate="email"/>
          <a:srcRect/>
          <a:stretch>
            <a:fillRect/>
          </a:stretch>
        </p:blipFill>
        <p:spPr bwMode="auto">
          <a:xfrm>
            <a:off x="774065" y="2437130"/>
            <a:ext cx="4103370" cy="344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angle 8" descr="psb"/>
          <p:cNvSpPr>
            <a:spLocks noChangeArrowheads="1"/>
          </p:cNvSpPr>
          <p:nvPr/>
        </p:nvSpPr>
        <p:spPr bwMode="auto">
          <a:xfrm>
            <a:off x="922020" y="2589530"/>
            <a:ext cx="3790950" cy="2388870"/>
          </a:xfrm>
          <a:prstGeom prst="rect">
            <a:avLst/>
          </a:prstGeom>
          <a:blipFill dpi="0" rotWithShape="1">
            <a:blip r:embed="rId4" cstate="email"/>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sp>
        <p:nvSpPr>
          <p:cNvPr id="82" name="Rectangle 10"/>
          <p:cNvSpPr>
            <a:spLocks noChangeArrowheads="1"/>
          </p:cNvSpPr>
          <p:nvPr/>
        </p:nvSpPr>
        <p:spPr bwMode="auto">
          <a:xfrm>
            <a:off x="5380567" y="1926401"/>
            <a:ext cx="6144684" cy="156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en-US" altLang="zh-CN" sz="1600" b="1" dirty="0">
                <a:solidFill>
                  <a:schemeClr val="bg1"/>
                </a:solidFill>
                <a:latin typeface="微软雅黑 Light" panose="020B0502040204020203" pitchFamily="34" charset="-122"/>
                <a:ea typeface="微软雅黑 Light" panose="020B0502040204020203" pitchFamily="34" charset="-122"/>
              </a:rPr>
              <a:t>ADD YOUR TITLE IN HERE PLEASE</a:t>
            </a:r>
          </a:p>
          <a:p>
            <a:pPr algn="l">
              <a:spcBef>
                <a:spcPts val="450"/>
              </a:spcBef>
            </a:pPr>
            <a:r>
              <a:rPr lang="zh-CN" altLang="en-US" sz="1200">
                <a:solidFill>
                  <a:schemeClr val="bg1"/>
                </a:solidFill>
                <a:sym typeface="+mn-ea"/>
              </a:rPr>
              <a:t>Here to add your text, mainly to avoid large sections of text</a:t>
            </a:r>
            <a:r>
              <a:rPr lang="en-US" altLang="zh-CN" sz="1200">
                <a:solidFill>
                  <a:schemeClr val="bg1"/>
                </a:solidFill>
                <a:sym typeface="+mn-ea"/>
              </a:rPr>
              <a:t>.</a:t>
            </a:r>
            <a:r>
              <a:rPr lang="zh-CN" altLang="en-US" sz="1200">
                <a:solidFill>
                  <a:schemeClr val="bg1"/>
                </a:solidFill>
                <a:sym typeface="+mn-ea"/>
              </a:rPr>
              <a:t>Here to add your text</a:t>
            </a:r>
            <a:r>
              <a:rPr lang="en-US" altLang="zh-CN" sz="1200">
                <a:solidFill>
                  <a:schemeClr val="bg1"/>
                </a:solidFill>
                <a:sym typeface="+mn-ea"/>
              </a:rPr>
              <a:t>.</a:t>
            </a:r>
            <a:r>
              <a:rPr lang="zh-CN" altLang="en-US" sz="1200">
                <a:solidFill>
                  <a:schemeClr val="bg1"/>
                </a:solidFill>
                <a:sym typeface="+mn-ea"/>
              </a:rPr>
              <a:t>Here to add your text, mainly to avoid large sections of textHere to add your text, mainly to avoid large sections of text</a:t>
            </a:r>
            <a:r>
              <a:rPr lang="en-US" altLang="zh-CN" sz="1200">
                <a:solidFill>
                  <a:schemeClr val="bg1"/>
                </a:solidFill>
                <a:sym typeface="+mn-ea"/>
              </a:rPr>
              <a:t>.</a:t>
            </a:r>
            <a:r>
              <a:rPr lang="zh-CN" altLang="en-US" sz="1200">
                <a:solidFill>
                  <a:schemeClr val="bg1"/>
                </a:solidFill>
                <a:sym typeface="+mn-ea"/>
              </a:rPr>
              <a:t>Here to add your text</a:t>
            </a:r>
            <a:r>
              <a:rPr lang="en-US" altLang="zh-CN" sz="1200">
                <a:solidFill>
                  <a:schemeClr val="bg1"/>
                </a:solidFill>
                <a:sym typeface="+mn-ea"/>
              </a:rPr>
              <a:t>.</a:t>
            </a:r>
            <a:r>
              <a:rPr lang="zh-CN" altLang="en-US" sz="1200">
                <a:solidFill>
                  <a:schemeClr val="bg1"/>
                </a:solidFill>
                <a:sym typeface="+mn-ea"/>
              </a:rPr>
              <a:t>Here to add your text, mainly to avoid large sections of text</a:t>
            </a:r>
            <a:endParaRPr lang="zh-CN" altLang="en-US" sz="1200" dirty="0">
              <a:solidFill>
                <a:schemeClr val="bg1"/>
              </a:solidFill>
              <a:latin typeface="微软雅黑" panose="020B0503020204020204" charset="-122"/>
              <a:ea typeface="微软雅黑" panose="020B0503020204020204" charset="-122"/>
              <a:sym typeface="+mn-ea"/>
            </a:endParaRPr>
          </a:p>
          <a:p>
            <a:pPr algn="l">
              <a:spcBef>
                <a:spcPts val="450"/>
              </a:spcBef>
            </a:pPr>
            <a:r>
              <a:rPr lang="zh-CN" altLang="en-US" sz="1200">
                <a:solidFill>
                  <a:schemeClr val="bg1"/>
                </a:solidFill>
                <a:sym typeface="+mn-ea"/>
              </a:rPr>
              <a:t>Here to add your text, mainly to avoid large sections of text</a:t>
            </a:r>
            <a:r>
              <a:rPr lang="en-US" altLang="zh-CN" sz="1200">
                <a:solidFill>
                  <a:schemeClr val="bg1"/>
                </a:solidFill>
                <a:sym typeface="+mn-ea"/>
              </a:rPr>
              <a:t>.</a:t>
            </a:r>
            <a:r>
              <a:rPr lang="zh-CN" altLang="en-US" sz="1200">
                <a:solidFill>
                  <a:schemeClr val="bg1"/>
                </a:solidFill>
                <a:sym typeface="+mn-ea"/>
              </a:rPr>
              <a:t>Here to add your text</a:t>
            </a:r>
            <a:r>
              <a:rPr lang="en-US" altLang="zh-CN" sz="1200">
                <a:solidFill>
                  <a:schemeClr val="bg1"/>
                </a:solidFill>
                <a:sym typeface="+mn-ea"/>
              </a:rPr>
              <a:t>.</a:t>
            </a:r>
            <a:r>
              <a:rPr lang="zh-CN" altLang="en-US" sz="1200">
                <a:solidFill>
                  <a:schemeClr val="bg1"/>
                </a:solidFill>
                <a:sym typeface="+mn-ea"/>
              </a:rPr>
              <a:t>Here to add your text, mainly to avoid large sections of text</a:t>
            </a:r>
            <a:endParaRPr lang="zh-CN" altLang="en-US" sz="1200" dirty="0">
              <a:solidFill>
                <a:schemeClr val="bg1"/>
              </a:solidFill>
              <a:latin typeface="微软雅黑" panose="020B0503020204020204" charset="-122"/>
              <a:ea typeface="微软雅黑" panose="020B0503020204020204" charset="-122"/>
              <a:sym typeface="+mn-ea"/>
            </a:endParaRPr>
          </a:p>
          <a:p>
            <a:pPr algn="l">
              <a:spcBef>
                <a:spcPts val="450"/>
              </a:spcBef>
            </a:pPr>
            <a:endParaRPr lang="en-US" altLang="zh-CN" sz="1200" dirty="0">
              <a:solidFill>
                <a:schemeClr val="bg1"/>
              </a:solidFill>
              <a:latin typeface="微软雅黑 Light" panose="020B0502040204020203" pitchFamily="34" charset="-122"/>
              <a:ea typeface="微软雅黑 Light" panose="020B0502040204020203" pitchFamily="34" charset="-122"/>
            </a:endParaRPr>
          </a:p>
        </p:txBody>
      </p:sp>
      <p:grpSp>
        <p:nvGrpSpPr>
          <p:cNvPr id="2" name="组合 1"/>
          <p:cNvGrpSpPr/>
          <p:nvPr/>
        </p:nvGrpSpPr>
        <p:grpSpPr>
          <a:xfrm>
            <a:off x="8658225" y="5295265"/>
            <a:ext cx="457200" cy="457200"/>
            <a:chOff x="13617" y="8826"/>
            <a:chExt cx="720" cy="720"/>
          </a:xfrm>
        </p:grpSpPr>
        <p:sp>
          <p:nvSpPr>
            <p:cNvPr id="96" name="Oval 18"/>
            <p:cNvSpPr>
              <a:spLocks noChangeArrowheads="1"/>
            </p:cNvSpPr>
            <p:nvPr/>
          </p:nvSpPr>
          <p:spPr bwMode="auto">
            <a:xfrm>
              <a:off x="13617" y="8826"/>
              <a:ext cx="720" cy="720"/>
            </a:xfrm>
            <a:prstGeom prst="ellipse">
              <a:avLst/>
            </a:prstGeom>
            <a:solidFill>
              <a:srgbClr val="E27278"/>
            </a:solidFill>
            <a:ln w="6350">
              <a:noFill/>
            </a:ln>
          </p:spPr>
          <p:txBody>
            <a:bodyPr/>
            <a:lstStyle/>
            <a:p>
              <a:endParaRPr lang="zh-CN" altLang="en-US" sz="2400"/>
            </a:p>
          </p:txBody>
        </p:sp>
        <p:grpSp>
          <p:nvGrpSpPr>
            <p:cNvPr id="98" name="Group 19"/>
            <p:cNvGrpSpPr/>
            <p:nvPr/>
          </p:nvGrpSpPr>
          <p:grpSpPr bwMode="auto">
            <a:xfrm>
              <a:off x="13837" y="9016"/>
              <a:ext cx="273" cy="347"/>
              <a:chOff x="4878" y="2560"/>
              <a:chExt cx="147" cy="188"/>
            </a:xfrm>
            <a:solidFill>
              <a:schemeClr val="tx1">
                <a:lumMod val="50000"/>
                <a:lumOff val="50000"/>
              </a:schemeClr>
            </a:solidFill>
          </p:grpSpPr>
          <p:sp>
            <p:nvSpPr>
              <p:cNvPr id="99" name="Freeform 20"/>
              <p:cNvSpPr/>
              <p:nvPr/>
            </p:nvSpPr>
            <p:spPr bwMode="auto">
              <a:xfrm>
                <a:off x="4878" y="2560"/>
                <a:ext cx="147" cy="188"/>
              </a:xfrm>
              <a:custGeom>
                <a:avLst/>
                <a:gdLst>
                  <a:gd name="T0" fmla="*/ 16 w 71"/>
                  <a:gd name="T1" fmla="*/ 83 h 91"/>
                  <a:gd name="T2" fmla="*/ 8 w 71"/>
                  <a:gd name="T3" fmla="*/ 83 h 91"/>
                  <a:gd name="T4" fmla="*/ 8 w 71"/>
                  <a:gd name="T5" fmla="*/ 8 h 91"/>
                  <a:gd name="T6" fmla="*/ 67 w 71"/>
                  <a:gd name="T7" fmla="*/ 8 h 91"/>
                  <a:gd name="T8" fmla="*/ 71 w 71"/>
                  <a:gd name="T9" fmla="*/ 4 h 91"/>
                  <a:gd name="T10" fmla="*/ 67 w 71"/>
                  <a:gd name="T11" fmla="*/ 0 h 91"/>
                  <a:gd name="T12" fmla="*/ 4 w 71"/>
                  <a:gd name="T13" fmla="*/ 0 h 91"/>
                  <a:gd name="T14" fmla="*/ 0 w 71"/>
                  <a:gd name="T15" fmla="*/ 4 h 91"/>
                  <a:gd name="T16" fmla="*/ 0 w 71"/>
                  <a:gd name="T17" fmla="*/ 87 h 91"/>
                  <a:gd name="T18" fmla="*/ 4 w 71"/>
                  <a:gd name="T19" fmla="*/ 91 h 91"/>
                  <a:gd name="T20" fmla="*/ 16 w 71"/>
                  <a:gd name="T21" fmla="*/ 91 h 91"/>
                  <a:gd name="T22" fmla="*/ 20 w 71"/>
                  <a:gd name="T23" fmla="*/ 87 h 91"/>
                  <a:gd name="T24" fmla="*/ 16 w 71"/>
                  <a:gd name="T25" fmla="*/ 8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91">
                    <a:moveTo>
                      <a:pt x="16" y="83"/>
                    </a:moveTo>
                    <a:cubicBezTo>
                      <a:pt x="8" y="83"/>
                      <a:pt x="8" y="83"/>
                      <a:pt x="8" y="83"/>
                    </a:cubicBezTo>
                    <a:cubicBezTo>
                      <a:pt x="8" y="8"/>
                      <a:pt x="8" y="8"/>
                      <a:pt x="8" y="8"/>
                    </a:cubicBezTo>
                    <a:cubicBezTo>
                      <a:pt x="67" y="8"/>
                      <a:pt x="67" y="8"/>
                      <a:pt x="67" y="8"/>
                    </a:cubicBezTo>
                    <a:cubicBezTo>
                      <a:pt x="69" y="8"/>
                      <a:pt x="71" y="6"/>
                      <a:pt x="71" y="4"/>
                    </a:cubicBezTo>
                    <a:cubicBezTo>
                      <a:pt x="71" y="2"/>
                      <a:pt x="69" y="0"/>
                      <a:pt x="67" y="0"/>
                    </a:cubicBezTo>
                    <a:cubicBezTo>
                      <a:pt x="4" y="0"/>
                      <a:pt x="4" y="0"/>
                      <a:pt x="4" y="0"/>
                    </a:cubicBezTo>
                    <a:cubicBezTo>
                      <a:pt x="2" y="0"/>
                      <a:pt x="0" y="2"/>
                      <a:pt x="0" y="4"/>
                    </a:cubicBezTo>
                    <a:cubicBezTo>
                      <a:pt x="0" y="87"/>
                      <a:pt x="0" y="87"/>
                      <a:pt x="0" y="87"/>
                    </a:cubicBezTo>
                    <a:cubicBezTo>
                      <a:pt x="0" y="89"/>
                      <a:pt x="2" y="91"/>
                      <a:pt x="4" y="91"/>
                    </a:cubicBezTo>
                    <a:cubicBezTo>
                      <a:pt x="16" y="91"/>
                      <a:pt x="16" y="91"/>
                      <a:pt x="16" y="91"/>
                    </a:cubicBezTo>
                    <a:cubicBezTo>
                      <a:pt x="18" y="91"/>
                      <a:pt x="20" y="89"/>
                      <a:pt x="20" y="87"/>
                    </a:cubicBezTo>
                    <a:cubicBezTo>
                      <a:pt x="20" y="85"/>
                      <a:pt x="18" y="83"/>
                      <a:pt x="16" y="8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1" name="Freeform 21"/>
              <p:cNvSpPr/>
              <p:nvPr/>
            </p:nvSpPr>
            <p:spPr bwMode="auto">
              <a:xfrm>
                <a:off x="4971" y="2669"/>
                <a:ext cx="54" cy="79"/>
              </a:xfrm>
              <a:custGeom>
                <a:avLst/>
                <a:gdLst>
                  <a:gd name="T0" fmla="*/ 22 w 26"/>
                  <a:gd name="T1" fmla="*/ 0 h 38"/>
                  <a:gd name="T2" fmla="*/ 18 w 26"/>
                  <a:gd name="T3" fmla="*/ 4 h 38"/>
                  <a:gd name="T4" fmla="*/ 18 w 26"/>
                  <a:gd name="T5" fmla="*/ 30 h 38"/>
                  <a:gd name="T6" fmla="*/ 4 w 26"/>
                  <a:gd name="T7" fmla="*/ 30 h 38"/>
                  <a:gd name="T8" fmla="*/ 0 w 26"/>
                  <a:gd name="T9" fmla="*/ 34 h 38"/>
                  <a:gd name="T10" fmla="*/ 4 w 26"/>
                  <a:gd name="T11" fmla="*/ 38 h 38"/>
                  <a:gd name="T12" fmla="*/ 22 w 26"/>
                  <a:gd name="T13" fmla="*/ 38 h 38"/>
                  <a:gd name="T14" fmla="*/ 25 w 26"/>
                  <a:gd name="T15" fmla="*/ 37 h 38"/>
                  <a:gd name="T16" fmla="*/ 26 w 26"/>
                  <a:gd name="T17" fmla="*/ 34 h 38"/>
                  <a:gd name="T18" fmla="*/ 26 w 26"/>
                  <a:gd name="T19" fmla="*/ 4 h 38"/>
                  <a:gd name="T20" fmla="*/ 22 w 26"/>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8">
                    <a:moveTo>
                      <a:pt x="22" y="0"/>
                    </a:moveTo>
                    <a:cubicBezTo>
                      <a:pt x="20" y="0"/>
                      <a:pt x="18" y="2"/>
                      <a:pt x="18" y="4"/>
                    </a:cubicBezTo>
                    <a:cubicBezTo>
                      <a:pt x="18" y="30"/>
                      <a:pt x="18" y="30"/>
                      <a:pt x="18" y="30"/>
                    </a:cubicBezTo>
                    <a:cubicBezTo>
                      <a:pt x="4" y="30"/>
                      <a:pt x="4" y="30"/>
                      <a:pt x="4" y="30"/>
                    </a:cubicBezTo>
                    <a:cubicBezTo>
                      <a:pt x="2" y="30"/>
                      <a:pt x="0" y="32"/>
                      <a:pt x="0" y="34"/>
                    </a:cubicBezTo>
                    <a:cubicBezTo>
                      <a:pt x="0" y="36"/>
                      <a:pt x="2" y="38"/>
                      <a:pt x="4" y="38"/>
                    </a:cubicBezTo>
                    <a:cubicBezTo>
                      <a:pt x="22" y="38"/>
                      <a:pt x="22" y="38"/>
                      <a:pt x="22" y="38"/>
                    </a:cubicBezTo>
                    <a:cubicBezTo>
                      <a:pt x="23" y="38"/>
                      <a:pt x="24" y="38"/>
                      <a:pt x="25" y="37"/>
                    </a:cubicBezTo>
                    <a:cubicBezTo>
                      <a:pt x="26" y="36"/>
                      <a:pt x="26" y="35"/>
                      <a:pt x="26" y="34"/>
                    </a:cubicBezTo>
                    <a:cubicBezTo>
                      <a:pt x="26" y="4"/>
                      <a:pt x="26" y="4"/>
                      <a:pt x="26" y="4"/>
                    </a:cubicBezTo>
                    <a:cubicBezTo>
                      <a:pt x="26" y="2"/>
                      <a:pt x="24" y="0"/>
                      <a:pt x="2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2" name="Freeform 22"/>
              <p:cNvSpPr>
                <a:spLocks noEditPoints="1"/>
              </p:cNvSpPr>
              <p:nvPr/>
            </p:nvSpPr>
            <p:spPr bwMode="auto">
              <a:xfrm>
                <a:off x="4932" y="2599"/>
                <a:ext cx="91" cy="132"/>
              </a:xfrm>
              <a:custGeom>
                <a:avLst/>
                <a:gdLst>
                  <a:gd name="T0" fmla="*/ 38 w 44"/>
                  <a:gd name="T1" fmla="*/ 1 h 64"/>
                  <a:gd name="T2" fmla="*/ 33 w 44"/>
                  <a:gd name="T3" fmla="*/ 0 h 64"/>
                  <a:gd name="T4" fmla="*/ 25 w 44"/>
                  <a:gd name="T5" fmla="*/ 4 h 64"/>
                  <a:gd name="T6" fmla="*/ 0 w 44"/>
                  <a:gd name="T7" fmla="*/ 48 h 64"/>
                  <a:gd name="T8" fmla="*/ 0 w 44"/>
                  <a:gd name="T9" fmla="*/ 50 h 64"/>
                  <a:gd name="T10" fmla="*/ 0 w 44"/>
                  <a:gd name="T11" fmla="*/ 60 h 64"/>
                  <a:gd name="T12" fmla="*/ 2 w 44"/>
                  <a:gd name="T13" fmla="*/ 64 h 64"/>
                  <a:gd name="T14" fmla="*/ 4 w 44"/>
                  <a:gd name="T15" fmla="*/ 64 h 64"/>
                  <a:gd name="T16" fmla="*/ 6 w 44"/>
                  <a:gd name="T17" fmla="*/ 64 h 64"/>
                  <a:gd name="T18" fmla="*/ 15 w 44"/>
                  <a:gd name="T19" fmla="*/ 59 h 64"/>
                  <a:gd name="T20" fmla="*/ 16 w 44"/>
                  <a:gd name="T21" fmla="*/ 57 h 64"/>
                  <a:gd name="T22" fmla="*/ 41 w 44"/>
                  <a:gd name="T23" fmla="*/ 14 h 64"/>
                  <a:gd name="T24" fmla="*/ 38 w 44"/>
                  <a:gd name="T25" fmla="*/ 1 h 64"/>
                  <a:gd name="T26" fmla="*/ 35 w 44"/>
                  <a:gd name="T27" fmla="*/ 10 h 64"/>
                  <a:gd name="T28" fmla="*/ 10 w 44"/>
                  <a:gd name="T29" fmla="*/ 53 h 64"/>
                  <a:gd name="T30" fmla="*/ 8 w 44"/>
                  <a:gd name="T31" fmla="*/ 54 h 64"/>
                  <a:gd name="T32" fmla="*/ 7 w 44"/>
                  <a:gd name="T33" fmla="*/ 51 h 64"/>
                  <a:gd name="T34" fmla="*/ 32 w 44"/>
                  <a:gd name="T35" fmla="*/ 8 h 64"/>
                  <a:gd name="T36" fmla="*/ 34 w 44"/>
                  <a:gd name="T37" fmla="*/ 8 h 64"/>
                  <a:gd name="T38" fmla="*/ 35 w 44"/>
                  <a:gd name="T39"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64">
                    <a:moveTo>
                      <a:pt x="38" y="1"/>
                    </a:moveTo>
                    <a:cubicBezTo>
                      <a:pt x="37" y="0"/>
                      <a:pt x="35" y="0"/>
                      <a:pt x="33" y="0"/>
                    </a:cubicBezTo>
                    <a:cubicBezTo>
                      <a:pt x="30" y="0"/>
                      <a:pt x="27" y="2"/>
                      <a:pt x="25" y="4"/>
                    </a:cubicBezTo>
                    <a:cubicBezTo>
                      <a:pt x="0" y="48"/>
                      <a:pt x="0" y="48"/>
                      <a:pt x="0" y="48"/>
                    </a:cubicBezTo>
                    <a:cubicBezTo>
                      <a:pt x="0" y="49"/>
                      <a:pt x="0" y="50"/>
                      <a:pt x="0" y="50"/>
                    </a:cubicBezTo>
                    <a:cubicBezTo>
                      <a:pt x="0" y="60"/>
                      <a:pt x="0" y="60"/>
                      <a:pt x="0" y="60"/>
                    </a:cubicBezTo>
                    <a:cubicBezTo>
                      <a:pt x="0" y="62"/>
                      <a:pt x="1" y="63"/>
                      <a:pt x="2" y="64"/>
                    </a:cubicBezTo>
                    <a:cubicBezTo>
                      <a:pt x="2" y="64"/>
                      <a:pt x="3" y="64"/>
                      <a:pt x="4" y="64"/>
                    </a:cubicBezTo>
                    <a:cubicBezTo>
                      <a:pt x="4" y="64"/>
                      <a:pt x="5" y="64"/>
                      <a:pt x="6" y="64"/>
                    </a:cubicBezTo>
                    <a:cubicBezTo>
                      <a:pt x="15" y="59"/>
                      <a:pt x="15" y="59"/>
                      <a:pt x="15" y="59"/>
                    </a:cubicBezTo>
                    <a:cubicBezTo>
                      <a:pt x="15" y="59"/>
                      <a:pt x="16" y="58"/>
                      <a:pt x="16" y="57"/>
                    </a:cubicBezTo>
                    <a:cubicBezTo>
                      <a:pt x="41" y="14"/>
                      <a:pt x="41" y="14"/>
                      <a:pt x="41" y="14"/>
                    </a:cubicBezTo>
                    <a:cubicBezTo>
                      <a:pt x="44" y="9"/>
                      <a:pt x="42" y="4"/>
                      <a:pt x="38" y="1"/>
                    </a:cubicBezTo>
                    <a:close/>
                    <a:moveTo>
                      <a:pt x="35" y="10"/>
                    </a:moveTo>
                    <a:cubicBezTo>
                      <a:pt x="10" y="53"/>
                      <a:pt x="10" y="53"/>
                      <a:pt x="10" y="53"/>
                    </a:cubicBezTo>
                    <a:cubicBezTo>
                      <a:pt x="8" y="54"/>
                      <a:pt x="8" y="54"/>
                      <a:pt x="8" y="54"/>
                    </a:cubicBezTo>
                    <a:cubicBezTo>
                      <a:pt x="7" y="51"/>
                      <a:pt x="7" y="51"/>
                      <a:pt x="7" y="51"/>
                    </a:cubicBezTo>
                    <a:cubicBezTo>
                      <a:pt x="32" y="8"/>
                      <a:pt x="32" y="8"/>
                      <a:pt x="32" y="8"/>
                    </a:cubicBezTo>
                    <a:cubicBezTo>
                      <a:pt x="33" y="8"/>
                      <a:pt x="33" y="7"/>
                      <a:pt x="34" y="8"/>
                    </a:cubicBezTo>
                    <a:cubicBezTo>
                      <a:pt x="35" y="8"/>
                      <a:pt x="35" y="9"/>
                      <a:pt x="35"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4" name="Freeform 23"/>
              <p:cNvSpPr/>
              <p:nvPr/>
            </p:nvSpPr>
            <p:spPr bwMode="auto">
              <a:xfrm>
                <a:off x="4905" y="2613"/>
                <a:ext cx="58" cy="17"/>
              </a:xfrm>
              <a:custGeom>
                <a:avLst/>
                <a:gdLst>
                  <a:gd name="T0" fmla="*/ 28 w 28"/>
                  <a:gd name="T1" fmla="*/ 4 h 8"/>
                  <a:gd name="T2" fmla="*/ 24 w 28"/>
                  <a:gd name="T3" fmla="*/ 0 h 8"/>
                  <a:gd name="T4" fmla="*/ 4 w 28"/>
                  <a:gd name="T5" fmla="*/ 0 h 8"/>
                  <a:gd name="T6" fmla="*/ 0 w 28"/>
                  <a:gd name="T7" fmla="*/ 4 h 8"/>
                  <a:gd name="T8" fmla="*/ 4 w 28"/>
                  <a:gd name="T9" fmla="*/ 8 h 8"/>
                  <a:gd name="T10" fmla="*/ 24 w 28"/>
                  <a:gd name="T11" fmla="*/ 8 h 8"/>
                  <a:gd name="T12" fmla="*/ 28 w 2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8" y="4"/>
                    </a:moveTo>
                    <a:cubicBezTo>
                      <a:pt x="28" y="2"/>
                      <a:pt x="26" y="0"/>
                      <a:pt x="24" y="0"/>
                    </a:cubicBezTo>
                    <a:cubicBezTo>
                      <a:pt x="4" y="0"/>
                      <a:pt x="4" y="0"/>
                      <a:pt x="4" y="0"/>
                    </a:cubicBezTo>
                    <a:cubicBezTo>
                      <a:pt x="2" y="0"/>
                      <a:pt x="0" y="2"/>
                      <a:pt x="0" y="4"/>
                    </a:cubicBezTo>
                    <a:cubicBezTo>
                      <a:pt x="0" y="6"/>
                      <a:pt x="2" y="8"/>
                      <a:pt x="4" y="8"/>
                    </a:cubicBezTo>
                    <a:cubicBezTo>
                      <a:pt x="24" y="8"/>
                      <a:pt x="24" y="8"/>
                      <a:pt x="24" y="8"/>
                    </a:cubicBezTo>
                    <a:cubicBezTo>
                      <a:pt x="26" y="8"/>
                      <a:pt x="28" y="6"/>
                      <a:pt x="28"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5" name="Freeform 24"/>
              <p:cNvSpPr/>
              <p:nvPr/>
            </p:nvSpPr>
            <p:spPr bwMode="auto">
              <a:xfrm>
                <a:off x="4905" y="2646"/>
                <a:ext cx="37" cy="17"/>
              </a:xfrm>
              <a:custGeom>
                <a:avLst/>
                <a:gdLst>
                  <a:gd name="T0" fmla="*/ 4 w 18"/>
                  <a:gd name="T1" fmla="*/ 0 h 8"/>
                  <a:gd name="T2" fmla="*/ 0 w 18"/>
                  <a:gd name="T3" fmla="*/ 4 h 8"/>
                  <a:gd name="T4" fmla="*/ 4 w 18"/>
                  <a:gd name="T5" fmla="*/ 8 h 8"/>
                  <a:gd name="T6" fmla="*/ 14 w 18"/>
                  <a:gd name="T7" fmla="*/ 8 h 8"/>
                  <a:gd name="T8" fmla="*/ 18 w 18"/>
                  <a:gd name="T9" fmla="*/ 4 h 8"/>
                  <a:gd name="T10" fmla="*/ 14 w 18"/>
                  <a:gd name="T11" fmla="*/ 0 h 8"/>
                  <a:gd name="T12" fmla="*/ 4 w 1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8" h="8">
                    <a:moveTo>
                      <a:pt x="4" y="0"/>
                    </a:moveTo>
                    <a:cubicBezTo>
                      <a:pt x="2" y="0"/>
                      <a:pt x="0" y="2"/>
                      <a:pt x="0" y="4"/>
                    </a:cubicBezTo>
                    <a:cubicBezTo>
                      <a:pt x="0" y="6"/>
                      <a:pt x="2" y="8"/>
                      <a:pt x="4" y="8"/>
                    </a:cubicBezTo>
                    <a:cubicBezTo>
                      <a:pt x="14" y="8"/>
                      <a:pt x="14" y="8"/>
                      <a:pt x="14" y="8"/>
                    </a:cubicBezTo>
                    <a:cubicBezTo>
                      <a:pt x="16" y="8"/>
                      <a:pt x="18" y="6"/>
                      <a:pt x="18" y="4"/>
                    </a:cubicBezTo>
                    <a:cubicBezTo>
                      <a:pt x="18" y="2"/>
                      <a:pt x="16" y="0"/>
                      <a:pt x="14" y="0"/>
                    </a:cubicBezTo>
                    <a:lnTo>
                      <a:pt x="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grpSp>
        <p:nvGrpSpPr>
          <p:cNvPr id="3" name="组合 2"/>
          <p:cNvGrpSpPr/>
          <p:nvPr/>
        </p:nvGrpSpPr>
        <p:grpSpPr>
          <a:xfrm>
            <a:off x="8646795" y="4086225"/>
            <a:ext cx="457200" cy="457200"/>
            <a:chOff x="13617" y="6972"/>
            <a:chExt cx="720" cy="720"/>
          </a:xfrm>
        </p:grpSpPr>
        <p:sp>
          <p:nvSpPr>
            <p:cNvPr id="95" name="Oval 16"/>
            <p:cNvSpPr>
              <a:spLocks noChangeArrowheads="1"/>
            </p:cNvSpPr>
            <p:nvPr/>
          </p:nvSpPr>
          <p:spPr bwMode="auto">
            <a:xfrm>
              <a:off x="13617" y="6972"/>
              <a:ext cx="720" cy="720"/>
            </a:xfrm>
            <a:prstGeom prst="ellipse">
              <a:avLst/>
            </a:prstGeom>
            <a:solidFill>
              <a:srgbClr val="78A97F"/>
            </a:solidFill>
            <a:ln w="6350">
              <a:noFill/>
            </a:ln>
          </p:spPr>
          <p:txBody>
            <a:bodyPr/>
            <a:lstStyle/>
            <a:p>
              <a:endParaRPr lang="zh-CN" altLang="en-US" sz="2400"/>
            </a:p>
          </p:txBody>
        </p:sp>
        <p:grpSp>
          <p:nvGrpSpPr>
            <p:cNvPr id="106" name="Group 25"/>
            <p:cNvGrpSpPr/>
            <p:nvPr/>
          </p:nvGrpSpPr>
          <p:grpSpPr bwMode="auto">
            <a:xfrm>
              <a:off x="13797" y="7159"/>
              <a:ext cx="353" cy="347"/>
              <a:chOff x="4857" y="1977"/>
              <a:chExt cx="189" cy="188"/>
            </a:xfrm>
            <a:solidFill>
              <a:schemeClr val="tx1">
                <a:lumMod val="50000"/>
                <a:lumOff val="50000"/>
              </a:schemeClr>
            </a:solidFill>
          </p:grpSpPr>
          <p:sp>
            <p:nvSpPr>
              <p:cNvPr id="107" name="Freeform 26"/>
              <p:cNvSpPr>
                <a:spLocks noEditPoints="1"/>
              </p:cNvSpPr>
              <p:nvPr/>
            </p:nvSpPr>
            <p:spPr bwMode="auto">
              <a:xfrm>
                <a:off x="4857" y="1977"/>
                <a:ext cx="189" cy="188"/>
              </a:xfrm>
              <a:custGeom>
                <a:avLst/>
                <a:gdLst>
                  <a:gd name="T0" fmla="*/ 88 w 91"/>
                  <a:gd name="T1" fmla="*/ 36 h 91"/>
                  <a:gd name="T2" fmla="*/ 80 w 91"/>
                  <a:gd name="T3" fmla="*/ 29 h 91"/>
                  <a:gd name="T4" fmla="*/ 82 w 91"/>
                  <a:gd name="T5" fmla="*/ 19 h 91"/>
                  <a:gd name="T6" fmla="*/ 69 w 91"/>
                  <a:gd name="T7" fmla="*/ 8 h 91"/>
                  <a:gd name="T8" fmla="*/ 58 w 91"/>
                  <a:gd name="T9" fmla="*/ 10 h 91"/>
                  <a:gd name="T10" fmla="*/ 53 w 91"/>
                  <a:gd name="T11" fmla="*/ 1 h 91"/>
                  <a:gd name="T12" fmla="*/ 36 w 91"/>
                  <a:gd name="T13" fmla="*/ 3 h 91"/>
                  <a:gd name="T14" fmla="*/ 30 w 91"/>
                  <a:gd name="T15" fmla="*/ 12 h 91"/>
                  <a:gd name="T16" fmla="*/ 19 w 91"/>
                  <a:gd name="T17" fmla="*/ 9 h 91"/>
                  <a:gd name="T18" fmla="*/ 9 w 91"/>
                  <a:gd name="T19" fmla="*/ 23 h 91"/>
                  <a:gd name="T20" fmla="*/ 10 w 91"/>
                  <a:gd name="T21" fmla="*/ 33 h 91"/>
                  <a:gd name="T22" fmla="*/ 1 w 91"/>
                  <a:gd name="T23" fmla="*/ 39 h 91"/>
                  <a:gd name="T24" fmla="*/ 1 w 91"/>
                  <a:gd name="T25" fmla="*/ 52 h 91"/>
                  <a:gd name="T26" fmla="*/ 10 w 91"/>
                  <a:gd name="T27" fmla="*/ 58 h 91"/>
                  <a:gd name="T28" fmla="*/ 9 w 91"/>
                  <a:gd name="T29" fmla="*/ 68 h 91"/>
                  <a:gd name="T30" fmla="*/ 19 w 91"/>
                  <a:gd name="T31" fmla="*/ 82 h 91"/>
                  <a:gd name="T32" fmla="*/ 30 w 91"/>
                  <a:gd name="T33" fmla="*/ 79 h 91"/>
                  <a:gd name="T34" fmla="*/ 36 w 91"/>
                  <a:gd name="T35" fmla="*/ 88 h 91"/>
                  <a:gd name="T36" fmla="*/ 46 w 91"/>
                  <a:gd name="T37" fmla="*/ 91 h 91"/>
                  <a:gd name="T38" fmla="*/ 56 w 91"/>
                  <a:gd name="T39" fmla="*/ 88 h 91"/>
                  <a:gd name="T40" fmla="*/ 62 w 91"/>
                  <a:gd name="T41" fmla="*/ 79 h 91"/>
                  <a:gd name="T42" fmla="*/ 73 w 91"/>
                  <a:gd name="T43" fmla="*/ 82 h 91"/>
                  <a:gd name="T44" fmla="*/ 83 w 91"/>
                  <a:gd name="T45" fmla="*/ 68 h 91"/>
                  <a:gd name="T46" fmla="*/ 81 w 91"/>
                  <a:gd name="T47" fmla="*/ 58 h 91"/>
                  <a:gd name="T48" fmla="*/ 91 w 91"/>
                  <a:gd name="T49" fmla="*/ 52 h 91"/>
                  <a:gd name="T50" fmla="*/ 91 w 91"/>
                  <a:gd name="T51" fmla="*/ 39 h 91"/>
                  <a:gd name="T52" fmla="*/ 77 w 91"/>
                  <a:gd name="T53" fmla="*/ 51 h 91"/>
                  <a:gd name="T54" fmla="*/ 72 w 91"/>
                  <a:gd name="T55" fmla="*/ 60 h 91"/>
                  <a:gd name="T56" fmla="*/ 75 w 91"/>
                  <a:gd name="T57" fmla="*/ 70 h 91"/>
                  <a:gd name="T58" fmla="*/ 63 w 91"/>
                  <a:gd name="T59" fmla="*/ 71 h 91"/>
                  <a:gd name="T60" fmla="*/ 54 w 91"/>
                  <a:gd name="T61" fmla="*/ 74 h 91"/>
                  <a:gd name="T62" fmla="*/ 49 w 91"/>
                  <a:gd name="T63" fmla="*/ 83 h 91"/>
                  <a:gd name="T64" fmla="*/ 40 w 91"/>
                  <a:gd name="T65" fmla="*/ 76 h 91"/>
                  <a:gd name="T66" fmla="*/ 32 w 91"/>
                  <a:gd name="T67" fmla="*/ 72 h 91"/>
                  <a:gd name="T68" fmla="*/ 22 w 91"/>
                  <a:gd name="T69" fmla="*/ 75 h 91"/>
                  <a:gd name="T70" fmla="*/ 20 w 91"/>
                  <a:gd name="T71" fmla="*/ 63 h 91"/>
                  <a:gd name="T72" fmla="*/ 17 w 91"/>
                  <a:gd name="T73" fmla="*/ 54 h 91"/>
                  <a:gd name="T74" fmla="*/ 8 w 91"/>
                  <a:gd name="T75" fmla="*/ 49 h 91"/>
                  <a:gd name="T76" fmla="*/ 8 w 91"/>
                  <a:gd name="T77" fmla="*/ 42 h 91"/>
                  <a:gd name="T78" fmla="*/ 17 w 91"/>
                  <a:gd name="T79" fmla="*/ 37 h 91"/>
                  <a:gd name="T80" fmla="*/ 20 w 91"/>
                  <a:gd name="T81" fmla="*/ 28 h 91"/>
                  <a:gd name="T82" fmla="*/ 22 w 91"/>
                  <a:gd name="T83" fmla="*/ 17 h 91"/>
                  <a:gd name="T84" fmla="*/ 32 w 91"/>
                  <a:gd name="T85" fmla="*/ 20 h 91"/>
                  <a:gd name="T86" fmla="*/ 40 w 91"/>
                  <a:gd name="T87" fmla="*/ 15 h 91"/>
                  <a:gd name="T88" fmla="*/ 49 w 91"/>
                  <a:gd name="T89" fmla="*/ 8 h 91"/>
                  <a:gd name="T90" fmla="*/ 54 w 91"/>
                  <a:gd name="T91" fmla="*/ 17 h 91"/>
                  <a:gd name="T92" fmla="*/ 63 w 91"/>
                  <a:gd name="T93" fmla="*/ 20 h 91"/>
                  <a:gd name="T94" fmla="*/ 75 w 91"/>
                  <a:gd name="T95" fmla="*/ 21 h 91"/>
                  <a:gd name="T96" fmla="*/ 72 w 91"/>
                  <a:gd name="T97" fmla="*/ 31 h 91"/>
                  <a:gd name="T98" fmla="*/ 77 w 91"/>
                  <a:gd name="T99" fmla="*/ 40 h 91"/>
                  <a:gd name="T100" fmla="*/ 83 w 91"/>
                  <a:gd name="T101"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 h="91">
                    <a:moveTo>
                      <a:pt x="91" y="39"/>
                    </a:moveTo>
                    <a:cubicBezTo>
                      <a:pt x="91" y="37"/>
                      <a:pt x="90" y="36"/>
                      <a:pt x="88" y="36"/>
                    </a:cubicBezTo>
                    <a:cubicBezTo>
                      <a:pt x="81" y="33"/>
                      <a:pt x="81" y="33"/>
                      <a:pt x="81" y="33"/>
                    </a:cubicBezTo>
                    <a:cubicBezTo>
                      <a:pt x="81" y="32"/>
                      <a:pt x="80" y="31"/>
                      <a:pt x="80" y="29"/>
                    </a:cubicBezTo>
                    <a:cubicBezTo>
                      <a:pt x="83" y="23"/>
                      <a:pt x="83" y="23"/>
                      <a:pt x="83" y="23"/>
                    </a:cubicBezTo>
                    <a:cubicBezTo>
                      <a:pt x="83" y="21"/>
                      <a:pt x="83" y="20"/>
                      <a:pt x="82" y="19"/>
                    </a:cubicBezTo>
                    <a:cubicBezTo>
                      <a:pt x="80" y="15"/>
                      <a:pt x="76" y="12"/>
                      <a:pt x="73" y="9"/>
                    </a:cubicBezTo>
                    <a:cubicBezTo>
                      <a:pt x="72" y="8"/>
                      <a:pt x="70" y="8"/>
                      <a:pt x="69" y="8"/>
                    </a:cubicBezTo>
                    <a:cubicBezTo>
                      <a:pt x="62" y="12"/>
                      <a:pt x="62" y="12"/>
                      <a:pt x="62" y="12"/>
                    </a:cubicBezTo>
                    <a:cubicBezTo>
                      <a:pt x="61" y="11"/>
                      <a:pt x="60" y="11"/>
                      <a:pt x="58" y="10"/>
                    </a:cubicBezTo>
                    <a:cubicBezTo>
                      <a:pt x="56" y="3"/>
                      <a:pt x="56" y="3"/>
                      <a:pt x="56" y="3"/>
                    </a:cubicBezTo>
                    <a:cubicBezTo>
                      <a:pt x="55" y="2"/>
                      <a:pt x="54" y="1"/>
                      <a:pt x="53" y="1"/>
                    </a:cubicBezTo>
                    <a:cubicBezTo>
                      <a:pt x="48" y="0"/>
                      <a:pt x="44" y="0"/>
                      <a:pt x="39" y="1"/>
                    </a:cubicBezTo>
                    <a:cubicBezTo>
                      <a:pt x="37" y="1"/>
                      <a:pt x="36" y="2"/>
                      <a:pt x="36" y="3"/>
                    </a:cubicBezTo>
                    <a:cubicBezTo>
                      <a:pt x="33" y="10"/>
                      <a:pt x="33" y="10"/>
                      <a:pt x="33" y="10"/>
                    </a:cubicBezTo>
                    <a:cubicBezTo>
                      <a:pt x="32" y="11"/>
                      <a:pt x="31" y="11"/>
                      <a:pt x="30" y="12"/>
                    </a:cubicBezTo>
                    <a:cubicBezTo>
                      <a:pt x="23" y="8"/>
                      <a:pt x="23" y="8"/>
                      <a:pt x="23" y="8"/>
                    </a:cubicBezTo>
                    <a:cubicBezTo>
                      <a:pt x="22" y="8"/>
                      <a:pt x="20" y="8"/>
                      <a:pt x="19" y="9"/>
                    </a:cubicBezTo>
                    <a:cubicBezTo>
                      <a:pt x="15" y="12"/>
                      <a:pt x="12" y="15"/>
                      <a:pt x="9" y="19"/>
                    </a:cubicBezTo>
                    <a:cubicBezTo>
                      <a:pt x="8" y="20"/>
                      <a:pt x="8" y="21"/>
                      <a:pt x="9" y="23"/>
                    </a:cubicBezTo>
                    <a:cubicBezTo>
                      <a:pt x="12" y="29"/>
                      <a:pt x="12" y="29"/>
                      <a:pt x="12" y="29"/>
                    </a:cubicBezTo>
                    <a:cubicBezTo>
                      <a:pt x="11" y="31"/>
                      <a:pt x="11" y="32"/>
                      <a:pt x="10" y="33"/>
                    </a:cubicBezTo>
                    <a:cubicBezTo>
                      <a:pt x="3" y="36"/>
                      <a:pt x="3" y="36"/>
                      <a:pt x="3" y="36"/>
                    </a:cubicBezTo>
                    <a:cubicBezTo>
                      <a:pt x="2" y="36"/>
                      <a:pt x="1" y="37"/>
                      <a:pt x="1" y="39"/>
                    </a:cubicBezTo>
                    <a:cubicBezTo>
                      <a:pt x="0" y="41"/>
                      <a:pt x="0" y="43"/>
                      <a:pt x="0" y="46"/>
                    </a:cubicBezTo>
                    <a:cubicBezTo>
                      <a:pt x="0" y="48"/>
                      <a:pt x="0" y="50"/>
                      <a:pt x="1" y="52"/>
                    </a:cubicBezTo>
                    <a:cubicBezTo>
                      <a:pt x="1" y="54"/>
                      <a:pt x="2" y="55"/>
                      <a:pt x="3" y="56"/>
                    </a:cubicBezTo>
                    <a:cubicBezTo>
                      <a:pt x="10" y="58"/>
                      <a:pt x="10" y="58"/>
                      <a:pt x="10" y="58"/>
                    </a:cubicBezTo>
                    <a:cubicBezTo>
                      <a:pt x="11" y="59"/>
                      <a:pt x="11" y="60"/>
                      <a:pt x="12" y="62"/>
                    </a:cubicBezTo>
                    <a:cubicBezTo>
                      <a:pt x="9" y="68"/>
                      <a:pt x="9" y="68"/>
                      <a:pt x="9" y="68"/>
                    </a:cubicBezTo>
                    <a:cubicBezTo>
                      <a:pt x="8" y="70"/>
                      <a:pt x="8" y="71"/>
                      <a:pt x="9" y="72"/>
                    </a:cubicBezTo>
                    <a:cubicBezTo>
                      <a:pt x="12" y="76"/>
                      <a:pt x="15" y="80"/>
                      <a:pt x="19" y="82"/>
                    </a:cubicBezTo>
                    <a:cubicBezTo>
                      <a:pt x="20" y="83"/>
                      <a:pt x="22" y="83"/>
                      <a:pt x="23" y="83"/>
                    </a:cubicBezTo>
                    <a:cubicBezTo>
                      <a:pt x="30" y="79"/>
                      <a:pt x="30" y="79"/>
                      <a:pt x="30" y="79"/>
                    </a:cubicBezTo>
                    <a:cubicBezTo>
                      <a:pt x="31" y="80"/>
                      <a:pt x="32" y="80"/>
                      <a:pt x="33" y="81"/>
                    </a:cubicBezTo>
                    <a:cubicBezTo>
                      <a:pt x="36" y="88"/>
                      <a:pt x="36" y="88"/>
                      <a:pt x="36" y="88"/>
                    </a:cubicBezTo>
                    <a:cubicBezTo>
                      <a:pt x="36" y="89"/>
                      <a:pt x="37" y="90"/>
                      <a:pt x="39" y="91"/>
                    </a:cubicBezTo>
                    <a:cubicBezTo>
                      <a:pt x="41" y="91"/>
                      <a:pt x="44" y="91"/>
                      <a:pt x="46" y="91"/>
                    </a:cubicBezTo>
                    <a:cubicBezTo>
                      <a:pt x="48" y="91"/>
                      <a:pt x="50" y="91"/>
                      <a:pt x="53" y="91"/>
                    </a:cubicBezTo>
                    <a:cubicBezTo>
                      <a:pt x="54" y="90"/>
                      <a:pt x="55" y="89"/>
                      <a:pt x="56" y="88"/>
                    </a:cubicBezTo>
                    <a:cubicBezTo>
                      <a:pt x="58" y="81"/>
                      <a:pt x="58" y="81"/>
                      <a:pt x="58" y="81"/>
                    </a:cubicBezTo>
                    <a:cubicBezTo>
                      <a:pt x="60" y="80"/>
                      <a:pt x="61" y="80"/>
                      <a:pt x="62" y="79"/>
                    </a:cubicBezTo>
                    <a:cubicBezTo>
                      <a:pt x="69" y="83"/>
                      <a:pt x="69" y="83"/>
                      <a:pt x="69" y="83"/>
                    </a:cubicBezTo>
                    <a:cubicBezTo>
                      <a:pt x="70" y="83"/>
                      <a:pt x="72" y="83"/>
                      <a:pt x="73" y="82"/>
                    </a:cubicBezTo>
                    <a:cubicBezTo>
                      <a:pt x="76" y="79"/>
                      <a:pt x="80" y="76"/>
                      <a:pt x="82" y="72"/>
                    </a:cubicBezTo>
                    <a:cubicBezTo>
                      <a:pt x="83" y="71"/>
                      <a:pt x="83" y="70"/>
                      <a:pt x="83" y="68"/>
                    </a:cubicBezTo>
                    <a:cubicBezTo>
                      <a:pt x="80" y="62"/>
                      <a:pt x="80" y="62"/>
                      <a:pt x="80" y="62"/>
                    </a:cubicBezTo>
                    <a:cubicBezTo>
                      <a:pt x="80" y="60"/>
                      <a:pt x="81" y="59"/>
                      <a:pt x="81" y="58"/>
                    </a:cubicBezTo>
                    <a:cubicBezTo>
                      <a:pt x="88" y="56"/>
                      <a:pt x="88" y="56"/>
                      <a:pt x="88" y="56"/>
                    </a:cubicBezTo>
                    <a:cubicBezTo>
                      <a:pt x="90" y="55"/>
                      <a:pt x="91" y="54"/>
                      <a:pt x="91" y="52"/>
                    </a:cubicBezTo>
                    <a:cubicBezTo>
                      <a:pt x="91" y="50"/>
                      <a:pt x="91" y="48"/>
                      <a:pt x="91" y="46"/>
                    </a:cubicBezTo>
                    <a:cubicBezTo>
                      <a:pt x="91" y="43"/>
                      <a:pt x="91" y="41"/>
                      <a:pt x="91" y="39"/>
                    </a:cubicBezTo>
                    <a:close/>
                    <a:moveTo>
                      <a:pt x="83" y="49"/>
                    </a:moveTo>
                    <a:cubicBezTo>
                      <a:pt x="77" y="51"/>
                      <a:pt x="77" y="51"/>
                      <a:pt x="77" y="51"/>
                    </a:cubicBezTo>
                    <a:cubicBezTo>
                      <a:pt x="75" y="52"/>
                      <a:pt x="74" y="53"/>
                      <a:pt x="74" y="54"/>
                    </a:cubicBezTo>
                    <a:cubicBezTo>
                      <a:pt x="74" y="56"/>
                      <a:pt x="73" y="58"/>
                      <a:pt x="72" y="60"/>
                    </a:cubicBezTo>
                    <a:cubicBezTo>
                      <a:pt x="71" y="61"/>
                      <a:pt x="71" y="62"/>
                      <a:pt x="72" y="63"/>
                    </a:cubicBezTo>
                    <a:cubicBezTo>
                      <a:pt x="75" y="70"/>
                      <a:pt x="75" y="70"/>
                      <a:pt x="75" y="70"/>
                    </a:cubicBezTo>
                    <a:cubicBezTo>
                      <a:pt x="73" y="71"/>
                      <a:pt x="72" y="73"/>
                      <a:pt x="70" y="75"/>
                    </a:cubicBezTo>
                    <a:cubicBezTo>
                      <a:pt x="63" y="71"/>
                      <a:pt x="63" y="71"/>
                      <a:pt x="63" y="71"/>
                    </a:cubicBezTo>
                    <a:cubicBezTo>
                      <a:pt x="62" y="71"/>
                      <a:pt x="61" y="71"/>
                      <a:pt x="60" y="72"/>
                    </a:cubicBezTo>
                    <a:cubicBezTo>
                      <a:pt x="58" y="73"/>
                      <a:pt x="56" y="73"/>
                      <a:pt x="54" y="74"/>
                    </a:cubicBezTo>
                    <a:cubicBezTo>
                      <a:pt x="53" y="74"/>
                      <a:pt x="52" y="75"/>
                      <a:pt x="52" y="76"/>
                    </a:cubicBezTo>
                    <a:cubicBezTo>
                      <a:pt x="49" y="83"/>
                      <a:pt x="49" y="83"/>
                      <a:pt x="49" y="83"/>
                    </a:cubicBezTo>
                    <a:cubicBezTo>
                      <a:pt x="47" y="83"/>
                      <a:pt x="45" y="83"/>
                      <a:pt x="42" y="83"/>
                    </a:cubicBezTo>
                    <a:cubicBezTo>
                      <a:pt x="40" y="76"/>
                      <a:pt x="40" y="76"/>
                      <a:pt x="40" y="76"/>
                    </a:cubicBezTo>
                    <a:cubicBezTo>
                      <a:pt x="39" y="75"/>
                      <a:pt x="39" y="74"/>
                      <a:pt x="37" y="74"/>
                    </a:cubicBezTo>
                    <a:cubicBezTo>
                      <a:pt x="35" y="73"/>
                      <a:pt x="33" y="73"/>
                      <a:pt x="32" y="72"/>
                    </a:cubicBezTo>
                    <a:cubicBezTo>
                      <a:pt x="31" y="71"/>
                      <a:pt x="29" y="71"/>
                      <a:pt x="28" y="71"/>
                    </a:cubicBezTo>
                    <a:cubicBezTo>
                      <a:pt x="22" y="75"/>
                      <a:pt x="22" y="75"/>
                      <a:pt x="22" y="75"/>
                    </a:cubicBezTo>
                    <a:cubicBezTo>
                      <a:pt x="20" y="73"/>
                      <a:pt x="18" y="71"/>
                      <a:pt x="17" y="70"/>
                    </a:cubicBezTo>
                    <a:cubicBezTo>
                      <a:pt x="20" y="63"/>
                      <a:pt x="20" y="63"/>
                      <a:pt x="20" y="63"/>
                    </a:cubicBezTo>
                    <a:cubicBezTo>
                      <a:pt x="20" y="62"/>
                      <a:pt x="20" y="61"/>
                      <a:pt x="20" y="60"/>
                    </a:cubicBezTo>
                    <a:cubicBezTo>
                      <a:pt x="19" y="58"/>
                      <a:pt x="18" y="56"/>
                      <a:pt x="17" y="54"/>
                    </a:cubicBezTo>
                    <a:cubicBezTo>
                      <a:pt x="17" y="53"/>
                      <a:pt x="16" y="52"/>
                      <a:pt x="15" y="51"/>
                    </a:cubicBezTo>
                    <a:cubicBezTo>
                      <a:pt x="8" y="49"/>
                      <a:pt x="8" y="49"/>
                      <a:pt x="8" y="49"/>
                    </a:cubicBezTo>
                    <a:cubicBezTo>
                      <a:pt x="8" y="48"/>
                      <a:pt x="8" y="47"/>
                      <a:pt x="8" y="46"/>
                    </a:cubicBezTo>
                    <a:cubicBezTo>
                      <a:pt x="8" y="44"/>
                      <a:pt x="8" y="43"/>
                      <a:pt x="8" y="42"/>
                    </a:cubicBezTo>
                    <a:cubicBezTo>
                      <a:pt x="15" y="40"/>
                      <a:pt x="15" y="40"/>
                      <a:pt x="15" y="40"/>
                    </a:cubicBezTo>
                    <a:cubicBezTo>
                      <a:pt x="16" y="39"/>
                      <a:pt x="17" y="38"/>
                      <a:pt x="17" y="37"/>
                    </a:cubicBezTo>
                    <a:cubicBezTo>
                      <a:pt x="18" y="35"/>
                      <a:pt x="19" y="33"/>
                      <a:pt x="20" y="31"/>
                    </a:cubicBezTo>
                    <a:cubicBezTo>
                      <a:pt x="20" y="30"/>
                      <a:pt x="20" y="29"/>
                      <a:pt x="20" y="28"/>
                    </a:cubicBezTo>
                    <a:cubicBezTo>
                      <a:pt x="17" y="21"/>
                      <a:pt x="17" y="21"/>
                      <a:pt x="17" y="21"/>
                    </a:cubicBezTo>
                    <a:cubicBezTo>
                      <a:pt x="18" y="20"/>
                      <a:pt x="20" y="18"/>
                      <a:pt x="22" y="17"/>
                    </a:cubicBezTo>
                    <a:cubicBezTo>
                      <a:pt x="28" y="20"/>
                      <a:pt x="28" y="20"/>
                      <a:pt x="28" y="20"/>
                    </a:cubicBezTo>
                    <a:cubicBezTo>
                      <a:pt x="29" y="20"/>
                      <a:pt x="31" y="20"/>
                      <a:pt x="32" y="20"/>
                    </a:cubicBezTo>
                    <a:cubicBezTo>
                      <a:pt x="33" y="19"/>
                      <a:pt x="35" y="18"/>
                      <a:pt x="37" y="17"/>
                    </a:cubicBezTo>
                    <a:cubicBezTo>
                      <a:pt x="39" y="17"/>
                      <a:pt x="39" y="16"/>
                      <a:pt x="40" y="15"/>
                    </a:cubicBezTo>
                    <a:cubicBezTo>
                      <a:pt x="42" y="8"/>
                      <a:pt x="42" y="8"/>
                      <a:pt x="42" y="8"/>
                    </a:cubicBezTo>
                    <a:cubicBezTo>
                      <a:pt x="45" y="8"/>
                      <a:pt x="47" y="8"/>
                      <a:pt x="49" y="8"/>
                    </a:cubicBezTo>
                    <a:cubicBezTo>
                      <a:pt x="52" y="15"/>
                      <a:pt x="52" y="15"/>
                      <a:pt x="52" y="15"/>
                    </a:cubicBezTo>
                    <a:cubicBezTo>
                      <a:pt x="52" y="16"/>
                      <a:pt x="53" y="17"/>
                      <a:pt x="54" y="17"/>
                    </a:cubicBezTo>
                    <a:cubicBezTo>
                      <a:pt x="56" y="18"/>
                      <a:pt x="58" y="19"/>
                      <a:pt x="60" y="20"/>
                    </a:cubicBezTo>
                    <a:cubicBezTo>
                      <a:pt x="61" y="20"/>
                      <a:pt x="62" y="20"/>
                      <a:pt x="63" y="20"/>
                    </a:cubicBezTo>
                    <a:cubicBezTo>
                      <a:pt x="70" y="17"/>
                      <a:pt x="70" y="17"/>
                      <a:pt x="70" y="17"/>
                    </a:cubicBezTo>
                    <a:cubicBezTo>
                      <a:pt x="72" y="18"/>
                      <a:pt x="73" y="20"/>
                      <a:pt x="75" y="21"/>
                    </a:cubicBezTo>
                    <a:cubicBezTo>
                      <a:pt x="72" y="28"/>
                      <a:pt x="72" y="28"/>
                      <a:pt x="72" y="28"/>
                    </a:cubicBezTo>
                    <a:cubicBezTo>
                      <a:pt x="71" y="29"/>
                      <a:pt x="71" y="30"/>
                      <a:pt x="72" y="31"/>
                    </a:cubicBezTo>
                    <a:cubicBezTo>
                      <a:pt x="73" y="33"/>
                      <a:pt x="74" y="35"/>
                      <a:pt x="74" y="37"/>
                    </a:cubicBezTo>
                    <a:cubicBezTo>
                      <a:pt x="74" y="38"/>
                      <a:pt x="75" y="39"/>
                      <a:pt x="77" y="40"/>
                    </a:cubicBezTo>
                    <a:cubicBezTo>
                      <a:pt x="83" y="42"/>
                      <a:pt x="83" y="42"/>
                      <a:pt x="83" y="42"/>
                    </a:cubicBezTo>
                    <a:cubicBezTo>
                      <a:pt x="83" y="43"/>
                      <a:pt x="83" y="44"/>
                      <a:pt x="83" y="46"/>
                    </a:cubicBezTo>
                    <a:cubicBezTo>
                      <a:pt x="83" y="47"/>
                      <a:pt x="83" y="48"/>
                      <a:pt x="83" y="4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15" name="Freeform 27"/>
              <p:cNvSpPr>
                <a:spLocks noEditPoints="1"/>
              </p:cNvSpPr>
              <p:nvPr/>
            </p:nvSpPr>
            <p:spPr bwMode="auto">
              <a:xfrm>
                <a:off x="4915" y="2033"/>
                <a:ext cx="75" cy="74"/>
              </a:xfrm>
              <a:custGeom>
                <a:avLst/>
                <a:gdLst>
                  <a:gd name="T0" fmla="*/ 18 w 36"/>
                  <a:gd name="T1" fmla="*/ 0 h 36"/>
                  <a:gd name="T2" fmla="*/ 0 w 36"/>
                  <a:gd name="T3" fmla="*/ 18 h 36"/>
                  <a:gd name="T4" fmla="*/ 18 w 36"/>
                  <a:gd name="T5" fmla="*/ 36 h 36"/>
                  <a:gd name="T6" fmla="*/ 36 w 36"/>
                  <a:gd name="T7" fmla="*/ 18 h 36"/>
                  <a:gd name="T8" fmla="*/ 18 w 36"/>
                  <a:gd name="T9" fmla="*/ 0 h 36"/>
                  <a:gd name="T10" fmla="*/ 18 w 36"/>
                  <a:gd name="T11" fmla="*/ 28 h 36"/>
                  <a:gd name="T12" fmla="*/ 7 w 36"/>
                  <a:gd name="T13" fmla="*/ 18 h 36"/>
                  <a:gd name="T14" fmla="*/ 18 w 36"/>
                  <a:gd name="T15" fmla="*/ 7 h 36"/>
                  <a:gd name="T16" fmla="*/ 28 w 36"/>
                  <a:gd name="T17" fmla="*/ 18 h 36"/>
                  <a:gd name="T18" fmla="*/ 18 w 36"/>
                  <a:gd name="T19"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0"/>
                    </a:moveTo>
                    <a:cubicBezTo>
                      <a:pt x="8" y="0"/>
                      <a:pt x="0" y="8"/>
                      <a:pt x="0" y="18"/>
                    </a:cubicBezTo>
                    <a:cubicBezTo>
                      <a:pt x="0" y="28"/>
                      <a:pt x="8" y="36"/>
                      <a:pt x="18" y="36"/>
                    </a:cubicBezTo>
                    <a:cubicBezTo>
                      <a:pt x="28" y="36"/>
                      <a:pt x="36" y="28"/>
                      <a:pt x="36" y="18"/>
                    </a:cubicBezTo>
                    <a:cubicBezTo>
                      <a:pt x="36" y="8"/>
                      <a:pt x="28" y="0"/>
                      <a:pt x="18" y="0"/>
                    </a:cubicBezTo>
                    <a:close/>
                    <a:moveTo>
                      <a:pt x="18" y="28"/>
                    </a:moveTo>
                    <a:cubicBezTo>
                      <a:pt x="12" y="28"/>
                      <a:pt x="7" y="23"/>
                      <a:pt x="7" y="18"/>
                    </a:cubicBezTo>
                    <a:cubicBezTo>
                      <a:pt x="7" y="12"/>
                      <a:pt x="12" y="7"/>
                      <a:pt x="18" y="7"/>
                    </a:cubicBezTo>
                    <a:cubicBezTo>
                      <a:pt x="23" y="7"/>
                      <a:pt x="28" y="12"/>
                      <a:pt x="28" y="18"/>
                    </a:cubicBezTo>
                    <a:cubicBezTo>
                      <a:pt x="28" y="23"/>
                      <a:pt x="23" y="28"/>
                      <a:pt x="18" y="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grpSp>
        <p:nvGrpSpPr>
          <p:cNvPr id="10" name="组合 9"/>
          <p:cNvGrpSpPr/>
          <p:nvPr/>
        </p:nvGrpSpPr>
        <p:grpSpPr>
          <a:xfrm>
            <a:off x="5384800" y="5324475"/>
            <a:ext cx="457200" cy="457200"/>
            <a:chOff x="8480" y="8922"/>
            <a:chExt cx="720" cy="720"/>
          </a:xfrm>
        </p:grpSpPr>
        <p:sp>
          <p:nvSpPr>
            <p:cNvPr id="88" name="Oval 14"/>
            <p:cNvSpPr>
              <a:spLocks noChangeArrowheads="1"/>
            </p:cNvSpPr>
            <p:nvPr/>
          </p:nvSpPr>
          <p:spPr bwMode="auto">
            <a:xfrm>
              <a:off x="8480" y="8922"/>
              <a:ext cx="720" cy="720"/>
            </a:xfrm>
            <a:prstGeom prst="ellipse">
              <a:avLst/>
            </a:prstGeom>
            <a:solidFill>
              <a:srgbClr val="D5B877"/>
            </a:solidFill>
            <a:ln>
              <a:noFill/>
            </a:ln>
          </p:spPr>
          <p:txBody>
            <a:bodyPr/>
            <a:lstStyle/>
            <a:p>
              <a:endParaRPr lang="zh-CN" altLang="en-US" sz="2400"/>
            </a:p>
          </p:txBody>
        </p:sp>
        <p:grpSp>
          <p:nvGrpSpPr>
            <p:cNvPr id="116" name="Group 28"/>
            <p:cNvGrpSpPr/>
            <p:nvPr/>
          </p:nvGrpSpPr>
          <p:grpSpPr bwMode="auto">
            <a:xfrm>
              <a:off x="8667" y="9112"/>
              <a:ext cx="347" cy="347"/>
              <a:chOff x="4859" y="1361"/>
              <a:chExt cx="187" cy="188"/>
            </a:xfrm>
          </p:grpSpPr>
          <p:sp>
            <p:nvSpPr>
              <p:cNvPr id="117" name="Freeform 29"/>
              <p:cNvSpPr/>
              <p:nvPr/>
            </p:nvSpPr>
            <p:spPr bwMode="auto">
              <a:xfrm>
                <a:off x="4859" y="1361"/>
                <a:ext cx="187" cy="134"/>
              </a:xfrm>
              <a:custGeom>
                <a:avLst/>
                <a:gdLst>
                  <a:gd name="T0" fmla="*/ 69 w 90"/>
                  <a:gd name="T1" fmla="*/ 24 h 65"/>
                  <a:gd name="T2" fmla="*/ 65 w 90"/>
                  <a:gd name="T3" fmla="*/ 24 h 65"/>
                  <a:gd name="T4" fmla="*/ 65 w 90"/>
                  <a:gd name="T5" fmla="*/ 22 h 65"/>
                  <a:gd name="T6" fmla="*/ 43 w 90"/>
                  <a:gd name="T7" fmla="*/ 0 h 65"/>
                  <a:gd name="T8" fmla="*/ 21 w 90"/>
                  <a:gd name="T9" fmla="*/ 18 h 65"/>
                  <a:gd name="T10" fmla="*/ 14 w 90"/>
                  <a:gd name="T11" fmla="*/ 19 h 65"/>
                  <a:gd name="T12" fmla="*/ 14 w 90"/>
                  <a:gd name="T13" fmla="*/ 19 h 65"/>
                  <a:gd name="T14" fmla="*/ 5 w 90"/>
                  <a:gd name="T15" fmla="*/ 33 h 65"/>
                  <a:gd name="T16" fmla="*/ 6 w 90"/>
                  <a:gd name="T17" fmla="*/ 39 h 65"/>
                  <a:gd name="T18" fmla="*/ 0 w 90"/>
                  <a:gd name="T19" fmla="*/ 51 h 65"/>
                  <a:gd name="T20" fmla="*/ 14 w 90"/>
                  <a:gd name="T21" fmla="*/ 65 h 65"/>
                  <a:gd name="T22" fmla="*/ 29 w 90"/>
                  <a:gd name="T23" fmla="*/ 65 h 65"/>
                  <a:gd name="T24" fmla="*/ 33 w 90"/>
                  <a:gd name="T25" fmla="*/ 61 h 65"/>
                  <a:gd name="T26" fmla="*/ 29 w 90"/>
                  <a:gd name="T27" fmla="*/ 57 h 65"/>
                  <a:gd name="T28" fmla="*/ 14 w 90"/>
                  <a:gd name="T29" fmla="*/ 57 h 65"/>
                  <a:gd name="T30" fmla="*/ 8 w 90"/>
                  <a:gd name="T31" fmla="*/ 51 h 65"/>
                  <a:gd name="T32" fmla="*/ 13 w 90"/>
                  <a:gd name="T33" fmla="*/ 45 h 65"/>
                  <a:gd name="T34" fmla="*/ 16 w 90"/>
                  <a:gd name="T35" fmla="*/ 42 h 65"/>
                  <a:gd name="T36" fmla="*/ 15 w 90"/>
                  <a:gd name="T37" fmla="*/ 38 h 65"/>
                  <a:gd name="T38" fmla="*/ 13 w 90"/>
                  <a:gd name="T39" fmla="*/ 33 h 65"/>
                  <a:gd name="T40" fmla="*/ 17 w 90"/>
                  <a:gd name="T41" fmla="*/ 26 h 65"/>
                  <a:gd name="T42" fmla="*/ 17 w 90"/>
                  <a:gd name="T43" fmla="*/ 26 h 65"/>
                  <a:gd name="T44" fmla="*/ 22 w 90"/>
                  <a:gd name="T45" fmla="*/ 27 h 65"/>
                  <a:gd name="T46" fmla="*/ 26 w 90"/>
                  <a:gd name="T47" fmla="*/ 27 h 65"/>
                  <a:gd name="T48" fmla="*/ 28 w 90"/>
                  <a:gd name="T49" fmla="*/ 23 h 65"/>
                  <a:gd name="T50" fmla="*/ 28 w 90"/>
                  <a:gd name="T51" fmla="*/ 22 h 65"/>
                  <a:gd name="T52" fmla="*/ 28 w 90"/>
                  <a:gd name="T53" fmla="*/ 22 h 65"/>
                  <a:gd name="T54" fmla="*/ 43 w 90"/>
                  <a:gd name="T55" fmla="*/ 8 h 65"/>
                  <a:gd name="T56" fmla="*/ 57 w 90"/>
                  <a:gd name="T57" fmla="*/ 22 h 65"/>
                  <a:gd name="T58" fmla="*/ 55 w 90"/>
                  <a:gd name="T59" fmla="*/ 30 h 65"/>
                  <a:gd name="T60" fmla="*/ 56 w 90"/>
                  <a:gd name="T61" fmla="*/ 35 h 65"/>
                  <a:gd name="T62" fmla="*/ 61 w 90"/>
                  <a:gd name="T63" fmla="*/ 35 h 65"/>
                  <a:gd name="T64" fmla="*/ 69 w 90"/>
                  <a:gd name="T65" fmla="*/ 32 h 65"/>
                  <a:gd name="T66" fmla="*/ 82 w 90"/>
                  <a:gd name="T67" fmla="*/ 45 h 65"/>
                  <a:gd name="T68" fmla="*/ 69 w 90"/>
                  <a:gd name="T69" fmla="*/ 57 h 65"/>
                  <a:gd name="T70" fmla="*/ 60 w 90"/>
                  <a:gd name="T71" fmla="*/ 57 h 65"/>
                  <a:gd name="T72" fmla="*/ 56 w 90"/>
                  <a:gd name="T73" fmla="*/ 61 h 65"/>
                  <a:gd name="T74" fmla="*/ 60 w 90"/>
                  <a:gd name="T75" fmla="*/ 65 h 65"/>
                  <a:gd name="T76" fmla="*/ 69 w 90"/>
                  <a:gd name="T77" fmla="*/ 65 h 65"/>
                  <a:gd name="T78" fmla="*/ 90 w 90"/>
                  <a:gd name="T79" fmla="*/ 45 h 65"/>
                  <a:gd name="T80" fmla="*/ 69 w 90"/>
                  <a:gd name="T81"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65">
                    <a:moveTo>
                      <a:pt x="69" y="24"/>
                    </a:moveTo>
                    <a:cubicBezTo>
                      <a:pt x="68" y="24"/>
                      <a:pt x="66" y="24"/>
                      <a:pt x="65" y="24"/>
                    </a:cubicBezTo>
                    <a:cubicBezTo>
                      <a:pt x="65" y="24"/>
                      <a:pt x="65" y="23"/>
                      <a:pt x="65" y="22"/>
                    </a:cubicBezTo>
                    <a:cubicBezTo>
                      <a:pt x="65" y="10"/>
                      <a:pt x="55" y="0"/>
                      <a:pt x="43" y="0"/>
                    </a:cubicBezTo>
                    <a:cubicBezTo>
                      <a:pt x="32" y="0"/>
                      <a:pt x="22" y="8"/>
                      <a:pt x="21" y="18"/>
                    </a:cubicBezTo>
                    <a:cubicBezTo>
                      <a:pt x="18" y="18"/>
                      <a:pt x="16" y="18"/>
                      <a:pt x="14" y="19"/>
                    </a:cubicBezTo>
                    <a:cubicBezTo>
                      <a:pt x="14" y="19"/>
                      <a:pt x="14" y="19"/>
                      <a:pt x="14" y="19"/>
                    </a:cubicBezTo>
                    <a:cubicBezTo>
                      <a:pt x="9" y="21"/>
                      <a:pt x="5" y="27"/>
                      <a:pt x="5" y="33"/>
                    </a:cubicBezTo>
                    <a:cubicBezTo>
                      <a:pt x="5" y="35"/>
                      <a:pt x="5" y="37"/>
                      <a:pt x="6" y="39"/>
                    </a:cubicBezTo>
                    <a:cubicBezTo>
                      <a:pt x="2" y="41"/>
                      <a:pt x="0" y="46"/>
                      <a:pt x="0" y="51"/>
                    </a:cubicBezTo>
                    <a:cubicBezTo>
                      <a:pt x="0" y="59"/>
                      <a:pt x="6" y="65"/>
                      <a:pt x="14" y="65"/>
                    </a:cubicBezTo>
                    <a:cubicBezTo>
                      <a:pt x="29" y="65"/>
                      <a:pt x="29" y="65"/>
                      <a:pt x="29" y="65"/>
                    </a:cubicBezTo>
                    <a:cubicBezTo>
                      <a:pt x="31" y="65"/>
                      <a:pt x="33" y="64"/>
                      <a:pt x="33" y="61"/>
                    </a:cubicBezTo>
                    <a:cubicBezTo>
                      <a:pt x="33" y="59"/>
                      <a:pt x="31" y="57"/>
                      <a:pt x="29" y="57"/>
                    </a:cubicBezTo>
                    <a:cubicBezTo>
                      <a:pt x="14" y="57"/>
                      <a:pt x="14" y="57"/>
                      <a:pt x="14" y="57"/>
                    </a:cubicBezTo>
                    <a:cubicBezTo>
                      <a:pt x="10" y="57"/>
                      <a:pt x="8" y="55"/>
                      <a:pt x="8" y="51"/>
                    </a:cubicBezTo>
                    <a:cubicBezTo>
                      <a:pt x="8" y="48"/>
                      <a:pt x="10" y="45"/>
                      <a:pt x="13" y="45"/>
                    </a:cubicBezTo>
                    <a:cubicBezTo>
                      <a:pt x="15" y="44"/>
                      <a:pt x="16" y="43"/>
                      <a:pt x="16" y="42"/>
                    </a:cubicBezTo>
                    <a:cubicBezTo>
                      <a:pt x="17" y="40"/>
                      <a:pt x="16" y="39"/>
                      <a:pt x="15" y="38"/>
                    </a:cubicBezTo>
                    <a:cubicBezTo>
                      <a:pt x="14" y="36"/>
                      <a:pt x="13" y="35"/>
                      <a:pt x="13" y="33"/>
                    </a:cubicBezTo>
                    <a:cubicBezTo>
                      <a:pt x="13" y="30"/>
                      <a:pt x="14" y="27"/>
                      <a:pt x="17" y="26"/>
                    </a:cubicBezTo>
                    <a:cubicBezTo>
                      <a:pt x="17" y="26"/>
                      <a:pt x="17" y="26"/>
                      <a:pt x="17" y="26"/>
                    </a:cubicBezTo>
                    <a:cubicBezTo>
                      <a:pt x="19" y="26"/>
                      <a:pt x="21" y="26"/>
                      <a:pt x="22" y="27"/>
                    </a:cubicBezTo>
                    <a:cubicBezTo>
                      <a:pt x="24" y="28"/>
                      <a:pt x="25" y="28"/>
                      <a:pt x="26" y="27"/>
                    </a:cubicBezTo>
                    <a:cubicBezTo>
                      <a:pt x="28" y="26"/>
                      <a:pt x="28" y="25"/>
                      <a:pt x="28" y="23"/>
                    </a:cubicBezTo>
                    <a:cubicBezTo>
                      <a:pt x="28" y="23"/>
                      <a:pt x="28" y="23"/>
                      <a:pt x="28" y="22"/>
                    </a:cubicBezTo>
                    <a:cubicBezTo>
                      <a:pt x="28" y="22"/>
                      <a:pt x="28" y="22"/>
                      <a:pt x="28" y="22"/>
                    </a:cubicBezTo>
                    <a:cubicBezTo>
                      <a:pt x="28" y="14"/>
                      <a:pt x="35" y="8"/>
                      <a:pt x="43" y="8"/>
                    </a:cubicBezTo>
                    <a:cubicBezTo>
                      <a:pt x="51" y="8"/>
                      <a:pt x="57" y="14"/>
                      <a:pt x="57" y="22"/>
                    </a:cubicBezTo>
                    <a:cubicBezTo>
                      <a:pt x="57" y="25"/>
                      <a:pt x="56" y="27"/>
                      <a:pt x="55" y="30"/>
                    </a:cubicBezTo>
                    <a:cubicBezTo>
                      <a:pt x="54" y="31"/>
                      <a:pt x="54" y="33"/>
                      <a:pt x="56" y="35"/>
                    </a:cubicBezTo>
                    <a:cubicBezTo>
                      <a:pt x="57" y="36"/>
                      <a:pt x="59" y="36"/>
                      <a:pt x="61" y="35"/>
                    </a:cubicBezTo>
                    <a:cubicBezTo>
                      <a:pt x="62" y="33"/>
                      <a:pt x="65" y="32"/>
                      <a:pt x="69" y="32"/>
                    </a:cubicBezTo>
                    <a:cubicBezTo>
                      <a:pt x="76" y="32"/>
                      <a:pt x="82" y="37"/>
                      <a:pt x="82" y="45"/>
                    </a:cubicBezTo>
                    <a:cubicBezTo>
                      <a:pt x="82" y="52"/>
                      <a:pt x="76" y="57"/>
                      <a:pt x="69" y="57"/>
                    </a:cubicBezTo>
                    <a:cubicBezTo>
                      <a:pt x="60" y="57"/>
                      <a:pt x="60" y="57"/>
                      <a:pt x="60" y="57"/>
                    </a:cubicBezTo>
                    <a:cubicBezTo>
                      <a:pt x="58" y="57"/>
                      <a:pt x="56" y="59"/>
                      <a:pt x="56" y="61"/>
                    </a:cubicBezTo>
                    <a:cubicBezTo>
                      <a:pt x="56" y="64"/>
                      <a:pt x="58" y="65"/>
                      <a:pt x="60" y="65"/>
                    </a:cubicBezTo>
                    <a:cubicBezTo>
                      <a:pt x="69" y="65"/>
                      <a:pt x="69" y="65"/>
                      <a:pt x="69" y="65"/>
                    </a:cubicBezTo>
                    <a:cubicBezTo>
                      <a:pt x="80" y="65"/>
                      <a:pt x="90" y="56"/>
                      <a:pt x="90" y="45"/>
                    </a:cubicBezTo>
                    <a:cubicBezTo>
                      <a:pt x="90" y="33"/>
                      <a:pt x="80" y="24"/>
                      <a:pt x="6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18" name="Freeform 30"/>
              <p:cNvSpPr/>
              <p:nvPr/>
            </p:nvSpPr>
            <p:spPr bwMode="auto">
              <a:xfrm>
                <a:off x="4915" y="1437"/>
                <a:ext cx="73" cy="112"/>
              </a:xfrm>
              <a:custGeom>
                <a:avLst/>
                <a:gdLst>
                  <a:gd name="T0" fmla="*/ 28 w 35"/>
                  <a:gd name="T1" fmla="*/ 34 h 54"/>
                  <a:gd name="T2" fmla="*/ 22 w 35"/>
                  <a:gd name="T3" fmla="*/ 41 h 54"/>
                  <a:gd name="T4" fmla="*/ 22 w 35"/>
                  <a:gd name="T5" fmla="*/ 3 h 54"/>
                  <a:gd name="T6" fmla="*/ 18 w 35"/>
                  <a:gd name="T7" fmla="*/ 0 h 54"/>
                  <a:gd name="T8" fmla="*/ 14 w 35"/>
                  <a:gd name="T9" fmla="*/ 3 h 54"/>
                  <a:gd name="T10" fmla="*/ 14 w 35"/>
                  <a:gd name="T11" fmla="*/ 41 h 54"/>
                  <a:gd name="T12" fmla="*/ 7 w 35"/>
                  <a:gd name="T13" fmla="*/ 34 h 54"/>
                  <a:gd name="T14" fmla="*/ 2 w 35"/>
                  <a:gd name="T15" fmla="*/ 34 h 54"/>
                  <a:gd name="T16" fmla="*/ 2 w 35"/>
                  <a:gd name="T17" fmla="*/ 40 h 54"/>
                  <a:gd name="T18" fmla="*/ 15 w 35"/>
                  <a:gd name="T19" fmla="*/ 53 h 54"/>
                  <a:gd name="T20" fmla="*/ 18 w 35"/>
                  <a:gd name="T21" fmla="*/ 54 h 54"/>
                  <a:gd name="T22" fmla="*/ 21 w 35"/>
                  <a:gd name="T23" fmla="*/ 53 h 54"/>
                  <a:gd name="T24" fmla="*/ 34 w 35"/>
                  <a:gd name="T25" fmla="*/ 40 h 54"/>
                  <a:gd name="T26" fmla="*/ 34 w 35"/>
                  <a:gd name="T27" fmla="*/ 34 h 54"/>
                  <a:gd name="T28" fmla="*/ 28 w 35"/>
                  <a:gd name="T2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4">
                    <a:moveTo>
                      <a:pt x="28" y="34"/>
                    </a:moveTo>
                    <a:cubicBezTo>
                      <a:pt x="22" y="41"/>
                      <a:pt x="22" y="41"/>
                      <a:pt x="22" y="41"/>
                    </a:cubicBezTo>
                    <a:cubicBezTo>
                      <a:pt x="22" y="3"/>
                      <a:pt x="22" y="3"/>
                      <a:pt x="22" y="3"/>
                    </a:cubicBezTo>
                    <a:cubicBezTo>
                      <a:pt x="22" y="1"/>
                      <a:pt x="20" y="0"/>
                      <a:pt x="18" y="0"/>
                    </a:cubicBezTo>
                    <a:cubicBezTo>
                      <a:pt x="16" y="0"/>
                      <a:pt x="14" y="1"/>
                      <a:pt x="14" y="3"/>
                    </a:cubicBezTo>
                    <a:cubicBezTo>
                      <a:pt x="14" y="41"/>
                      <a:pt x="14" y="41"/>
                      <a:pt x="14" y="41"/>
                    </a:cubicBezTo>
                    <a:cubicBezTo>
                      <a:pt x="7" y="34"/>
                      <a:pt x="7" y="34"/>
                      <a:pt x="7" y="34"/>
                    </a:cubicBezTo>
                    <a:cubicBezTo>
                      <a:pt x="6" y="33"/>
                      <a:pt x="3" y="33"/>
                      <a:pt x="2" y="34"/>
                    </a:cubicBezTo>
                    <a:cubicBezTo>
                      <a:pt x="0" y="36"/>
                      <a:pt x="0" y="38"/>
                      <a:pt x="2" y="40"/>
                    </a:cubicBezTo>
                    <a:cubicBezTo>
                      <a:pt x="15" y="53"/>
                      <a:pt x="15" y="53"/>
                      <a:pt x="15" y="53"/>
                    </a:cubicBezTo>
                    <a:cubicBezTo>
                      <a:pt x="16" y="54"/>
                      <a:pt x="17" y="54"/>
                      <a:pt x="18" y="54"/>
                    </a:cubicBezTo>
                    <a:cubicBezTo>
                      <a:pt x="19" y="54"/>
                      <a:pt x="20" y="54"/>
                      <a:pt x="21" y="53"/>
                    </a:cubicBezTo>
                    <a:cubicBezTo>
                      <a:pt x="34" y="40"/>
                      <a:pt x="34" y="40"/>
                      <a:pt x="34" y="40"/>
                    </a:cubicBezTo>
                    <a:cubicBezTo>
                      <a:pt x="35" y="38"/>
                      <a:pt x="35" y="36"/>
                      <a:pt x="34" y="34"/>
                    </a:cubicBezTo>
                    <a:cubicBezTo>
                      <a:pt x="32" y="33"/>
                      <a:pt x="30" y="33"/>
                      <a:pt x="28"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grpSp>
        <p:nvGrpSpPr>
          <p:cNvPr id="9" name="组合 8"/>
          <p:cNvGrpSpPr/>
          <p:nvPr/>
        </p:nvGrpSpPr>
        <p:grpSpPr>
          <a:xfrm>
            <a:off x="5384800" y="4086860"/>
            <a:ext cx="457200" cy="457200"/>
            <a:chOff x="8480" y="6973"/>
            <a:chExt cx="720" cy="720"/>
          </a:xfrm>
        </p:grpSpPr>
        <p:sp>
          <p:nvSpPr>
            <p:cNvPr id="86" name="Oval 12"/>
            <p:cNvSpPr>
              <a:spLocks noChangeArrowheads="1"/>
            </p:cNvSpPr>
            <p:nvPr/>
          </p:nvSpPr>
          <p:spPr bwMode="auto">
            <a:xfrm>
              <a:off x="8480" y="6973"/>
              <a:ext cx="720" cy="720"/>
            </a:xfrm>
            <a:prstGeom prst="ellipse">
              <a:avLst/>
            </a:prstGeom>
            <a:solidFill>
              <a:srgbClr val="75896D"/>
            </a:solidFill>
            <a:ln>
              <a:noFill/>
            </a:ln>
          </p:spPr>
          <p:txBody>
            <a:bodyPr/>
            <a:lstStyle/>
            <a:p>
              <a:endParaRPr lang="zh-CN" altLang="en-US" sz="2400"/>
            </a:p>
          </p:txBody>
        </p:sp>
        <p:sp>
          <p:nvSpPr>
            <p:cNvPr id="119" name="Freeform 31"/>
            <p:cNvSpPr>
              <a:spLocks noEditPoints="1"/>
            </p:cNvSpPr>
            <p:nvPr/>
          </p:nvSpPr>
          <p:spPr bwMode="auto">
            <a:xfrm>
              <a:off x="8700" y="7159"/>
              <a:ext cx="253" cy="347"/>
            </a:xfrm>
            <a:custGeom>
              <a:avLst/>
              <a:gdLst>
                <a:gd name="T0" fmla="*/ 61 w 66"/>
                <a:gd name="T1" fmla="*/ 21 h 91"/>
                <a:gd name="T2" fmla="*/ 61 w 66"/>
                <a:gd name="T3" fmla="*/ 15 h 91"/>
                <a:gd name="T4" fmla="*/ 66 w 66"/>
                <a:gd name="T5" fmla="*/ 15 h 91"/>
                <a:gd name="T6" fmla="*/ 66 w 66"/>
                <a:gd name="T7" fmla="*/ 0 h 91"/>
                <a:gd name="T8" fmla="*/ 0 w 66"/>
                <a:gd name="T9" fmla="*/ 0 h 91"/>
                <a:gd name="T10" fmla="*/ 0 w 66"/>
                <a:gd name="T11" fmla="*/ 15 h 91"/>
                <a:gd name="T12" fmla="*/ 5 w 66"/>
                <a:gd name="T13" fmla="*/ 15 h 91"/>
                <a:gd name="T14" fmla="*/ 5 w 66"/>
                <a:gd name="T15" fmla="*/ 21 h 91"/>
                <a:gd name="T16" fmla="*/ 19 w 66"/>
                <a:gd name="T17" fmla="*/ 45 h 91"/>
                <a:gd name="T18" fmla="*/ 5 w 66"/>
                <a:gd name="T19" fmla="*/ 70 h 91"/>
                <a:gd name="T20" fmla="*/ 5 w 66"/>
                <a:gd name="T21" fmla="*/ 76 h 91"/>
                <a:gd name="T22" fmla="*/ 0 w 66"/>
                <a:gd name="T23" fmla="*/ 76 h 91"/>
                <a:gd name="T24" fmla="*/ 0 w 66"/>
                <a:gd name="T25" fmla="*/ 91 h 91"/>
                <a:gd name="T26" fmla="*/ 66 w 66"/>
                <a:gd name="T27" fmla="*/ 91 h 91"/>
                <a:gd name="T28" fmla="*/ 66 w 66"/>
                <a:gd name="T29" fmla="*/ 76 h 91"/>
                <a:gd name="T30" fmla="*/ 61 w 66"/>
                <a:gd name="T31" fmla="*/ 76 h 91"/>
                <a:gd name="T32" fmla="*/ 61 w 66"/>
                <a:gd name="T33" fmla="*/ 70 h 91"/>
                <a:gd name="T34" fmla="*/ 47 w 66"/>
                <a:gd name="T35" fmla="*/ 45 h 91"/>
                <a:gd name="T36" fmla="*/ 61 w 66"/>
                <a:gd name="T37" fmla="*/ 21 h 91"/>
                <a:gd name="T38" fmla="*/ 53 w 66"/>
                <a:gd name="T39" fmla="*/ 70 h 91"/>
                <a:gd name="T40" fmla="*/ 53 w 66"/>
                <a:gd name="T41" fmla="*/ 76 h 91"/>
                <a:gd name="T42" fmla="*/ 13 w 66"/>
                <a:gd name="T43" fmla="*/ 76 h 91"/>
                <a:gd name="T44" fmla="*/ 13 w 66"/>
                <a:gd name="T45" fmla="*/ 70 h 91"/>
                <a:gd name="T46" fmla="*/ 33 w 66"/>
                <a:gd name="T47" fmla="*/ 49 h 91"/>
                <a:gd name="T48" fmla="*/ 53 w 66"/>
                <a:gd name="T49" fmla="*/ 70 h 91"/>
                <a:gd name="T50" fmla="*/ 33 w 66"/>
                <a:gd name="T51" fmla="*/ 42 h 91"/>
                <a:gd name="T52" fmla="*/ 13 w 66"/>
                <a:gd name="T53" fmla="*/ 21 h 91"/>
                <a:gd name="T54" fmla="*/ 13 w 66"/>
                <a:gd name="T55" fmla="*/ 15 h 91"/>
                <a:gd name="T56" fmla="*/ 53 w 66"/>
                <a:gd name="T57" fmla="*/ 15 h 91"/>
                <a:gd name="T58" fmla="*/ 53 w 66"/>
                <a:gd name="T59" fmla="*/ 21 h 91"/>
                <a:gd name="T60" fmla="*/ 33 w 66"/>
                <a:gd name="T61" fmla="*/ 4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91">
                  <a:moveTo>
                    <a:pt x="61" y="21"/>
                  </a:moveTo>
                  <a:cubicBezTo>
                    <a:pt x="61" y="15"/>
                    <a:pt x="61" y="15"/>
                    <a:pt x="61" y="15"/>
                  </a:cubicBezTo>
                  <a:cubicBezTo>
                    <a:pt x="66" y="15"/>
                    <a:pt x="66" y="15"/>
                    <a:pt x="66" y="15"/>
                  </a:cubicBezTo>
                  <a:cubicBezTo>
                    <a:pt x="66" y="0"/>
                    <a:pt x="66" y="0"/>
                    <a:pt x="66" y="0"/>
                  </a:cubicBezTo>
                  <a:cubicBezTo>
                    <a:pt x="0" y="0"/>
                    <a:pt x="0" y="0"/>
                    <a:pt x="0" y="0"/>
                  </a:cubicBezTo>
                  <a:cubicBezTo>
                    <a:pt x="0" y="15"/>
                    <a:pt x="0" y="15"/>
                    <a:pt x="0" y="15"/>
                  </a:cubicBezTo>
                  <a:cubicBezTo>
                    <a:pt x="5" y="15"/>
                    <a:pt x="5" y="15"/>
                    <a:pt x="5" y="15"/>
                  </a:cubicBezTo>
                  <a:cubicBezTo>
                    <a:pt x="5" y="21"/>
                    <a:pt x="5" y="21"/>
                    <a:pt x="5" y="21"/>
                  </a:cubicBezTo>
                  <a:cubicBezTo>
                    <a:pt x="5" y="32"/>
                    <a:pt x="10" y="41"/>
                    <a:pt x="19" y="45"/>
                  </a:cubicBezTo>
                  <a:cubicBezTo>
                    <a:pt x="10" y="50"/>
                    <a:pt x="5" y="59"/>
                    <a:pt x="5" y="70"/>
                  </a:cubicBezTo>
                  <a:cubicBezTo>
                    <a:pt x="5" y="76"/>
                    <a:pt x="5" y="76"/>
                    <a:pt x="5" y="76"/>
                  </a:cubicBezTo>
                  <a:cubicBezTo>
                    <a:pt x="0" y="76"/>
                    <a:pt x="0" y="76"/>
                    <a:pt x="0" y="76"/>
                  </a:cubicBezTo>
                  <a:cubicBezTo>
                    <a:pt x="0" y="91"/>
                    <a:pt x="0" y="91"/>
                    <a:pt x="0" y="91"/>
                  </a:cubicBezTo>
                  <a:cubicBezTo>
                    <a:pt x="66" y="91"/>
                    <a:pt x="66" y="91"/>
                    <a:pt x="66" y="91"/>
                  </a:cubicBezTo>
                  <a:cubicBezTo>
                    <a:pt x="66" y="76"/>
                    <a:pt x="66" y="76"/>
                    <a:pt x="66" y="76"/>
                  </a:cubicBezTo>
                  <a:cubicBezTo>
                    <a:pt x="61" y="76"/>
                    <a:pt x="61" y="76"/>
                    <a:pt x="61" y="76"/>
                  </a:cubicBezTo>
                  <a:cubicBezTo>
                    <a:pt x="61" y="70"/>
                    <a:pt x="61" y="70"/>
                    <a:pt x="61" y="70"/>
                  </a:cubicBezTo>
                  <a:cubicBezTo>
                    <a:pt x="61" y="59"/>
                    <a:pt x="56" y="50"/>
                    <a:pt x="47" y="45"/>
                  </a:cubicBezTo>
                  <a:cubicBezTo>
                    <a:pt x="56" y="41"/>
                    <a:pt x="61" y="32"/>
                    <a:pt x="61" y="21"/>
                  </a:cubicBezTo>
                  <a:close/>
                  <a:moveTo>
                    <a:pt x="53" y="70"/>
                  </a:moveTo>
                  <a:cubicBezTo>
                    <a:pt x="53" y="76"/>
                    <a:pt x="53" y="76"/>
                    <a:pt x="53" y="76"/>
                  </a:cubicBezTo>
                  <a:cubicBezTo>
                    <a:pt x="13" y="76"/>
                    <a:pt x="13" y="76"/>
                    <a:pt x="13" y="76"/>
                  </a:cubicBezTo>
                  <a:cubicBezTo>
                    <a:pt x="13" y="70"/>
                    <a:pt x="13" y="70"/>
                    <a:pt x="13" y="70"/>
                  </a:cubicBezTo>
                  <a:cubicBezTo>
                    <a:pt x="13" y="58"/>
                    <a:pt x="22" y="49"/>
                    <a:pt x="33" y="49"/>
                  </a:cubicBezTo>
                  <a:cubicBezTo>
                    <a:pt x="44" y="49"/>
                    <a:pt x="53" y="58"/>
                    <a:pt x="53" y="70"/>
                  </a:cubicBezTo>
                  <a:close/>
                  <a:moveTo>
                    <a:pt x="33" y="42"/>
                  </a:moveTo>
                  <a:cubicBezTo>
                    <a:pt x="22" y="42"/>
                    <a:pt x="13" y="32"/>
                    <a:pt x="13" y="21"/>
                  </a:cubicBezTo>
                  <a:cubicBezTo>
                    <a:pt x="13" y="15"/>
                    <a:pt x="13" y="15"/>
                    <a:pt x="13" y="15"/>
                  </a:cubicBezTo>
                  <a:cubicBezTo>
                    <a:pt x="53" y="15"/>
                    <a:pt x="53" y="15"/>
                    <a:pt x="53" y="15"/>
                  </a:cubicBezTo>
                  <a:cubicBezTo>
                    <a:pt x="53" y="21"/>
                    <a:pt x="53" y="21"/>
                    <a:pt x="53" y="21"/>
                  </a:cubicBezTo>
                  <a:cubicBezTo>
                    <a:pt x="53" y="32"/>
                    <a:pt x="44" y="42"/>
                    <a:pt x="33"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20" name="Rectangle 32"/>
          <p:cNvSpPr>
            <a:spLocks noChangeArrowheads="1"/>
          </p:cNvSpPr>
          <p:nvPr/>
        </p:nvSpPr>
        <p:spPr bwMode="auto">
          <a:xfrm>
            <a:off x="6053455" y="4019020"/>
            <a:ext cx="239606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en-US" altLang="zh-CN" sz="1065" b="1" dirty="0">
                <a:solidFill>
                  <a:schemeClr val="tx1">
                    <a:lumMod val="50000"/>
                    <a:lumOff val="50000"/>
                  </a:schemeClr>
                </a:solidFill>
                <a:latin typeface="微软雅黑 Light" panose="020B0502040204020203" pitchFamily="34" charset="-122"/>
                <a:ea typeface="微软雅黑 Light" panose="020B0502040204020203" pitchFamily="34" charset="-122"/>
              </a:rPr>
              <a:t>YOUR TITLE HERE</a:t>
            </a:r>
          </a:p>
          <a:p>
            <a:pPr algn="l">
              <a:spcBef>
                <a:spcPts val="450"/>
              </a:spcBef>
            </a:pPr>
            <a:r>
              <a:rPr lang="zh-CN" altLang="en-US" sz="1060">
                <a:solidFill>
                  <a:schemeClr val="tx1">
                    <a:lumMod val="50000"/>
                    <a:lumOff val="50000"/>
                  </a:schemeClr>
                </a:solidFill>
                <a:sym typeface="+mn-ea"/>
              </a:rPr>
              <a:t>Here to add your text, mainly to avoid large sections of text</a:t>
            </a:r>
            <a:r>
              <a:rPr lang="en-US" altLang="zh-CN" sz="1060">
                <a:solidFill>
                  <a:schemeClr val="tx1">
                    <a:lumMod val="50000"/>
                    <a:lumOff val="50000"/>
                  </a:schemeClr>
                </a:solidFill>
                <a:sym typeface="+mn-ea"/>
              </a:rPr>
              <a:t>.</a:t>
            </a:r>
            <a:r>
              <a:rPr lang="zh-CN" altLang="en-US" sz="1060">
                <a:solidFill>
                  <a:schemeClr val="tx1">
                    <a:lumMod val="50000"/>
                    <a:lumOff val="50000"/>
                  </a:schemeClr>
                </a:solidFill>
                <a:sym typeface="+mn-ea"/>
              </a:rPr>
              <a:t>Here to add your text</a:t>
            </a:r>
            <a:r>
              <a:rPr lang="en-US" altLang="zh-CN" sz="1060">
                <a:solidFill>
                  <a:schemeClr val="tx1">
                    <a:lumMod val="50000"/>
                    <a:lumOff val="50000"/>
                  </a:schemeClr>
                </a:solidFill>
                <a:sym typeface="+mn-ea"/>
              </a:rPr>
              <a:t>.</a:t>
            </a:r>
            <a:r>
              <a:rPr lang="zh-CN" altLang="en-US" sz="1060">
                <a:solidFill>
                  <a:schemeClr val="tx1">
                    <a:lumMod val="50000"/>
                    <a:lumOff val="50000"/>
                  </a:schemeClr>
                </a:solidFill>
                <a:sym typeface="+mn-ea"/>
              </a:rPr>
              <a:t>Here to add your text</a:t>
            </a:r>
            <a:r>
              <a:rPr lang="en-US" altLang="zh-CN" sz="1060">
                <a:solidFill>
                  <a:schemeClr val="tx1">
                    <a:lumMod val="50000"/>
                    <a:lumOff val="50000"/>
                  </a:schemeClr>
                </a:solidFill>
                <a:sym typeface="+mn-ea"/>
              </a:rPr>
              <a:t>.</a:t>
            </a:r>
            <a:endParaRPr lang="en-US" altLang="zh-CN" sz="1060" dirty="0">
              <a:solidFill>
                <a:schemeClr val="tx1">
                  <a:lumMod val="50000"/>
                  <a:lumOff val="50000"/>
                </a:schemeClr>
              </a:solidFill>
              <a:latin typeface="微软雅黑 Light" panose="020B0502040204020203" pitchFamily="34" charset="-122"/>
              <a:ea typeface="微软雅黑 Light" panose="020B0502040204020203" pitchFamily="34" charset="-122"/>
              <a:sym typeface="+mn-ea"/>
            </a:endParaRPr>
          </a:p>
        </p:txBody>
      </p:sp>
      <p:sp>
        <p:nvSpPr>
          <p:cNvPr id="121" name="Rectangle 33"/>
          <p:cNvSpPr>
            <a:spLocks noChangeArrowheads="1"/>
          </p:cNvSpPr>
          <p:nvPr/>
        </p:nvSpPr>
        <p:spPr bwMode="auto">
          <a:xfrm>
            <a:off x="6053667" y="5238009"/>
            <a:ext cx="2396067"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en-US" sz="1065" b="1" dirty="0">
                <a:solidFill>
                  <a:schemeClr val="tx1">
                    <a:lumMod val="50000"/>
                    <a:lumOff val="50000"/>
                  </a:schemeClr>
                </a:solidFill>
                <a:latin typeface="微软雅黑 Light" panose="020B0502040204020203" pitchFamily="34" charset="-122"/>
                <a:ea typeface="微软雅黑 Light" panose="020B0502040204020203" pitchFamily="34" charset="-122"/>
              </a:rPr>
              <a:t>YOUR TITLE HERE</a:t>
            </a:r>
          </a:p>
          <a:p>
            <a:pPr>
              <a:lnSpc>
                <a:spcPct val="120000"/>
              </a:lnSpc>
              <a:buFont typeface="Arial" panose="020B0604020202020204" pitchFamily="34" charset="0"/>
              <a:buNone/>
            </a:pPr>
            <a:r>
              <a:rPr lang="zh-CN" altLang="en-US" sz="1060">
                <a:solidFill>
                  <a:schemeClr val="tx1">
                    <a:lumMod val="50000"/>
                    <a:lumOff val="50000"/>
                  </a:schemeClr>
                </a:solidFill>
                <a:sym typeface="+mn-ea"/>
              </a:rPr>
              <a:t>Here to add your text, mainly to avoid large sections of text</a:t>
            </a:r>
            <a:r>
              <a:rPr lang="en-US" altLang="zh-CN" sz="1060">
                <a:solidFill>
                  <a:schemeClr val="tx1">
                    <a:lumMod val="50000"/>
                    <a:lumOff val="50000"/>
                  </a:schemeClr>
                </a:solidFill>
                <a:sym typeface="+mn-ea"/>
              </a:rPr>
              <a:t>.</a:t>
            </a:r>
            <a:r>
              <a:rPr lang="zh-CN" altLang="en-US" sz="1060">
                <a:solidFill>
                  <a:schemeClr val="tx1">
                    <a:lumMod val="50000"/>
                    <a:lumOff val="50000"/>
                  </a:schemeClr>
                </a:solidFill>
                <a:sym typeface="+mn-ea"/>
              </a:rPr>
              <a:t>Here to add your text</a:t>
            </a:r>
            <a:r>
              <a:rPr lang="en-US" altLang="zh-CN" sz="1060">
                <a:solidFill>
                  <a:schemeClr val="tx1">
                    <a:lumMod val="50000"/>
                    <a:lumOff val="50000"/>
                  </a:schemeClr>
                </a:solidFill>
                <a:sym typeface="+mn-ea"/>
              </a:rPr>
              <a:t>.</a:t>
            </a:r>
            <a:r>
              <a:rPr lang="zh-CN" altLang="en-US" sz="1060">
                <a:solidFill>
                  <a:schemeClr val="tx1">
                    <a:lumMod val="50000"/>
                    <a:lumOff val="50000"/>
                  </a:schemeClr>
                </a:solidFill>
                <a:sym typeface="+mn-ea"/>
              </a:rPr>
              <a:t>Here to add your text</a:t>
            </a:r>
            <a:r>
              <a:rPr lang="en-US" altLang="zh-CN" sz="1060">
                <a:solidFill>
                  <a:schemeClr val="tx1">
                    <a:lumMod val="50000"/>
                    <a:lumOff val="50000"/>
                  </a:schemeClr>
                </a:solidFill>
                <a:sym typeface="+mn-ea"/>
              </a:rPr>
              <a:t>.</a:t>
            </a:r>
            <a:endParaRPr lang="en-US" altLang="zh-CN" sz="1060" dirty="0">
              <a:solidFill>
                <a:schemeClr val="tx1">
                  <a:lumMod val="50000"/>
                  <a:lumOff val="50000"/>
                </a:schemeClr>
              </a:solidFill>
              <a:latin typeface="微软雅黑 Light" panose="020B0502040204020203" pitchFamily="34" charset="-122"/>
              <a:ea typeface="微软雅黑 Light" panose="020B0502040204020203" pitchFamily="34" charset="-122"/>
              <a:sym typeface="+mn-ea"/>
            </a:endParaRPr>
          </a:p>
          <a:p>
            <a:pPr>
              <a:lnSpc>
                <a:spcPct val="120000"/>
              </a:lnSpc>
              <a:buFont typeface="Arial" panose="020B0604020202020204" pitchFamily="34" charset="0"/>
              <a:buNone/>
            </a:pPr>
            <a:r>
              <a:rPr lang="en-US" altLang="zh-CN" sz="1060">
                <a:solidFill>
                  <a:schemeClr val="tx1">
                    <a:lumMod val="50000"/>
                    <a:lumOff val="50000"/>
                  </a:schemeClr>
                </a:solidFill>
                <a:sym typeface="+mn-ea"/>
              </a:rPr>
              <a:t>.</a:t>
            </a:r>
            <a:endParaRPr lang="en-US" altLang="zh-CN" sz="1060" dirty="0">
              <a:solidFill>
                <a:schemeClr val="tx1">
                  <a:lumMod val="50000"/>
                  <a:lumOff val="50000"/>
                </a:schemeClr>
              </a:solidFill>
              <a:latin typeface="微软雅黑 Light" panose="020B0502040204020203" pitchFamily="34" charset="-122"/>
              <a:ea typeface="微软雅黑 Light" panose="020B0502040204020203" pitchFamily="34" charset="-122"/>
              <a:sym typeface="+mn-ea"/>
            </a:endParaRPr>
          </a:p>
          <a:p>
            <a:pPr>
              <a:lnSpc>
                <a:spcPct val="120000"/>
              </a:lnSpc>
              <a:buFont typeface="Arial" panose="020B0604020202020204" pitchFamily="34" charset="0"/>
              <a:buNone/>
            </a:pPr>
            <a:r>
              <a:rPr lang="en-US" altLang="zh-CN" sz="1065" dirty="0">
                <a:solidFill>
                  <a:schemeClr val="tx1">
                    <a:lumMod val="50000"/>
                    <a:lumOff val="50000"/>
                  </a:schemeClr>
                </a:solidFill>
                <a:latin typeface="微软雅黑 Light" panose="020B0502040204020203" pitchFamily="34" charset="-122"/>
                <a:ea typeface="微软雅黑 Light" panose="020B0502040204020203" pitchFamily="34" charset="-122"/>
              </a:rPr>
              <a:t>. </a:t>
            </a:r>
          </a:p>
        </p:txBody>
      </p:sp>
      <p:sp>
        <p:nvSpPr>
          <p:cNvPr id="122" name="Rectangle 34"/>
          <p:cNvSpPr>
            <a:spLocks noChangeArrowheads="1"/>
          </p:cNvSpPr>
          <p:nvPr/>
        </p:nvSpPr>
        <p:spPr bwMode="auto">
          <a:xfrm>
            <a:off x="9319684" y="4018809"/>
            <a:ext cx="2396067"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en-US" sz="1065" b="1" dirty="0">
                <a:solidFill>
                  <a:schemeClr val="tx1">
                    <a:lumMod val="50000"/>
                    <a:lumOff val="50000"/>
                  </a:schemeClr>
                </a:solidFill>
                <a:latin typeface="微软雅黑 Light" panose="020B0502040204020203" pitchFamily="34" charset="-122"/>
                <a:ea typeface="微软雅黑 Light" panose="020B0502040204020203" pitchFamily="34" charset="-122"/>
              </a:rPr>
              <a:t>YOUR TITLE HERE</a:t>
            </a:r>
          </a:p>
          <a:p>
            <a:pPr>
              <a:lnSpc>
                <a:spcPct val="120000"/>
              </a:lnSpc>
              <a:buFont typeface="Arial" panose="020B0604020202020204" pitchFamily="34" charset="0"/>
              <a:buNone/>
            </a:pPr>
            <a:r>
              <a:rPr lang="zh-CN" altLang="en-US" sz="1060">
                <a:solidFill>
                  <a:schemeClr val="tx1">
                    <a:lumMod val="50000"/>
                    <a:lumOff val="50000"/>
                  </a:schemeClr>
                </a:solidFill>
                <a:sym typeface="+mn-ea"/>
              </a:rPr>
              <a:t>Here to add your text, mainly to avoid large sections of text</a:t>
            </a:r>
            <a:r>
              <a:rPr lang="en-US" altLang="zh-CN" sz="1060">
                <a:solidFill>
                  <a:schemeClr val="tx1">
                    <a:lumMod val="50000"/>
                    <a:lumOff val="50000"/>
                  </a:schemeClr>
                </a:solidFill>
                <a:sym typeface="+mn-ea"/>
              </a:rPr>
              <a:t>.</a:t>
            </a:r>
            <a:r>
              <a:rPr lang="zh-CN" altLang="en-US" sz="1060">
                <a:solidFill>
                  <a:schemeClr val="tx1">
                    <a:lumMod val="50000"/>
                    <a:lumOff val="50000"/>
                  </a:schemeClr>
                </a:solidFill>
                <a:sym typeface="+mn-ea"/>
              </a:rPr>
              <a:t>Here to add your text</a:t>
            </a:r>
            <a:r>
              <a:rPr lang="en-US" altLang="zh-CN" sz="1060">
                <a:solidFill>
                  <a:schemeClr val="tx1">
                    <a:lumMod val="50000"/>
                    <a:lumOff val="50000"/>
                  </a:schemeClr>
                </a:solidFill>
                <a:sym typeface="+mn-ea"/>
              </a:rPr>
              <a:t>.</a:t>
            </a:r>
            <a:r>
              <a:rPr lang="zh-CN" altLang="en-US" sz="1060">
                <a:solidFill>
                  <a:schemeClr val="tx1">
                    <a:lumMod val="50000"/>
                    <a:lumOff val="50000"/>
                  </a:schemeClr>
                </a:solidFill>
                <a:sym typeface="+mn-ea"/>
              </a:rPr>
              <a:t>Here to add your text</a:t>
            </a:r>
            <a:r>
              <a:rPr lang="en-US" altLang="zh-CN" sz="1060">
                <a:solidFill>
                  <a:schemeClr val="tx1">
                    <a:lumMod val="50000"/>
                    <a:lumOff val="50000"/>
                  </a:schemeClr>
                </a:solidFill>
                <a:sym typeface="+mn-ea"/>
              </a:rPr>
              <a:t>.</a:t>
            </a:r>
            <a:endParaRPr lang="en-US" altLang="zh-CN" sz="1060" dirty="0">
              <a:solidFill>
                <a:schemeClr val="tx1">
                  <a:lumMod val="50000"/>
                  <a:lumOff val="50000"/>
                </a:schemeClr>
              </a:solidFill>
              <a:latin typeface="微软雅黑 Light" panose="020B0502040204020203" pitchFamily="34" charset="-122"/>
              <a:ea typeface="微软雅黑 Light" panose="020B0502040204020203" pitchFamily="34" charset="-122"/>
              <a:sym typeface="+mn-ea"/>
            </a:endParaRPr>
          </a:p>
          <a:p>
            <a:pPr>
              <a:lnSpc>
                <a:spcPct val="120000"/>
              </a:lnSpc>
              <a:buFont typeface="Arial" panose="020B0604020202020204" pitchFamily="34" charset="0"/>
              <a:buNone/>
            </a:pPr>
            <a:r>
              <a:rPr lang="en-US" altLang="zh-CN" sz="1060">
                <a:solidFill>
                  <a:schemeClr val="tx1">
                    <a:lumMod val="50000"/>
                    <a:lumOff val="50000"/>
                  </a:schemeClr>
                </a:solidFill>
                <a:sym typeface="+mn-ea"/>
              </a:rPr>
              <a:t>.</a:t>
            </a:r>
            <a:endParaRPr lang="en-US" altLang="zh-CN" sz="1060" dirty="0">
              <a:solidFill>
                <a:schemeClr val="tx1">
                  <a:lumMod val="50000"/>
                  <a:lumOff val="50000"/>
                </a:schemeClr>
              </a:solidFill>
              <a:latin typeface="微软雅黑 Light" panose="020B0502040204020203" pitchFamily="34" charset="-122"/>
              <a:ea typeface="微软雅黑 Light" panose="020B0502040204020203" pitchFamily="34" charset="-122"/>
              <a:sym typeface="+mn-ea"/>
            </a:endParaRPr>
          </a:p>
          <a:p>
            <a:pPr>
              <a:lnSpc>
                <a:spcPct val="120000"/>
              </a:lnSpc>
              <a:buFont typeface="Arial" panose="020B0604020202020204" pitchFamily="34" charset="0"/>
              <a:buNone/>
            </a:pPr>
            <a:r>
              <a:rPr lang="en-US" altLang="zh-CN" sz="1065" dirty="0">
                <a:solidFill>
                  <a:schemeClr val="tx1">
                    <a:lumMod val="50000"/>
                    <a:lumOff val="50000"/>
                  </a:schemeClr>
                </a:solidFill>
                <a:latin typeface="微软雅黑 Light" panose="020B0502040204020203" pitchFamily="34" charset="-122"/>
                <a:ea typeface="微软雅黑 Light" panose="020B0502040204020203" pitchFamily="34" charset="-122"/>
              </a:rPr>
              <a:t> </a:t>
            </a:r>
          </a:p>
        </p:txBody>
      </p:sp>
      <p:sp>
        <p:nvSpPr>
          <p:cNvPr id="123" name="Rectangle 35"/>
          <p:cNvSpPr>
            <a:spLocks noChangeArrowheads="1"/>
          </p:cNvSpPr>
          <p:nvPr/>
        </p:nvSpPr>
        <p:spPr bwMode="auto">
          <a:xfrm>
            <a:off x="9315451" y="5238009"/>
            <a:ext cx="2396067"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en-US" sz="1065" b="1" dirty="0">
                <a:solidFill>
                  <a:schemeClr val="tx1">
                    <a:lumMod val="50000"/>
                    <a:lumOff val="50000"/>
                  </a:schemeClr>
                </a:solidFill>
                <a:latin typeface="微软雅黑 Light" panose="020B0502040204020203" pitchFamily="34" charset="-122"/>
                <a:ea typeface="微软雅黑 Light" panose="020B0502040204020203" pitchFamily="34" charset="-122"/>
              </a:rPr>
              <a:t>YOUR TITLE HERE</a:t>
            </a:r>
          </a:p>
          <a:p>
            <a:pPr>
              <a:lnSpc>
                <a:spcPct val="120000"/>
              </a:lnSpc>
              <a:buFont typeface="Arial" panose="020B0604020202020204" pitchFamily="34" charset="0"/>
              <a:buNone/>
            </a:pPr>
            <a:r>
              <a:rPr lang="zh-CN" altLang="en-US" sz="1060">
                <a:solidFill>
                  <a:schemeClr val="tx1">
                    <a:lumMod val="50000"/>
                    <a:lumOff val="50000"/>
                  </a:schemeClr>
                </a:solidFill>
                <a:sym typeface="+mn-ea"/>
              </a:rPr>
              <a:t>Here to add your text, mainly to avoid large sections of text</a:t>
            </a:r>
            <a:r>
              <a:rPr lang="en-US" altLang="zh-CN" sz="1060">
                <a:solidFill>
                  <a:schemeClr val="tx1">
                    <a:lumMod val="50000"/>
                    <a:lumOff val="50000"/>
                  </a:schemeClr>
                </a:solidFill>
                <a:sym typeface="+mn-ea"/>
              </a:rPr>
              <a:t>.</a:t>
            </a:r>
            <a:r>
              <a:rPr lang="zh-CN" altLang="en-US" sz="1060">
                <a:solidFill>
                  <a:schemeClr val="tx1">
                    <a:lumMod val="50000"/>
                    <a:lumOff val="50000"/>
                  </a:schemeClr>
                </a:solidFill>
                <a:sym typeface="+mn-ea"/>
              </a:rPr>
              <a:t>Here to add your text</a:t>
            </a:r>
            <a:r>
              <a:rPr lang="en-US" altLang="zh-CN" sz="1060">
                <a:solidFill>
                  <a:schemeClr val="tx1">
                    <a:lumMod val="50000"/>
                    <a:lumOff val="50000"/>
                  </a:schemeClr>
                </a:solidFill>
                <a:sym typeface="+mn-ea"/>
              </a:rPr>
              <a:t>.</a:t>
            </a:r>
            <a:r>
              <a:rPr lang="zh-CN" altLang="en-US" sz="1060">
                <a:solidFill>
                  <a:schemeClr val="tx1">
                    <a:lumMod val="50000"/>
                    <a:lumOff val="50000"/>
                  </a:schemeClr>
                </a:solidFill>
                <a:sym typeface="+mn-ea"/>
              </a:rPr>
              <a:t>Here to add your text</a:t>
            </a:r>
            <a:r>
              <a:rPr lang="en-US" altLang="zh-CN" sz="1060">
                <a:solidFill>
                  <a:schemeClr val="tx1">
                    <a:lumMod val="50000"/>
                    <a:lumOff val="50000"/>
                  </a:schemeClr>
                </a:solidFill>
                <a:sym typeface="+mn-ea"/>
              </a:rPr>
              <a:t>.</a:t>
            </a:r>
            <a:endParaRPr lang="en-US" altLang="zh-CN" sz="1060" dirty="0">
              <a:solidFill>
                <a:schemeClr val="tx1">
                  <a:lumMod val="50000"/>
                  <a:lumOff val="50000"/>
                </a:schemeClr>
              </a:solidFill>
              <a:latin typeface="微软雅黑 Light" panose="020B0502040204020203" pitchFamily="34" charset="-122"/>
              <a:ea typeface="微软雅黑 Light" panose="020B0502040204020203" pitchFamily="34" charset="-122"/>
              <a:sym typeface="+mn-ea"/>
            </a:endParaRPr>
          </a:p>
          <a:p>
            <a:pPr>
              <a:lnSpc>
                <a:spcPct val="120000"/>
              </a:lnSpc>
              <a:buFont typeface="Arial" panose="020B0604020202020204" pitchFamily="34" charset="0"/>
              <a:buNone/>
            </a:pPr>
            <a:r>
              <a:rPr lang="en-US" altLang="zh-CN" sz="1060">
                <a:solidFill>
                  <a:schemeClr val="tx1">
                    <a:lumMod val="50000"/>
                    <a:lumOff val="50000"/>
                  </a:schemeClr>
                </a:solidFill>
                <a:sym typeface="+mn-ea"/>
              </a:rPr>
              <a:t>.</a:t>
            </a:r>
            <a:endParaRPr lang="en-US" altLang="zh-CN" sz="1060" dirty="0">
              <a:solidFill>
                <a:schemeClr val="tx1">
                  <a:lumMod val="50000"/>
                  <a:lumOff val="50000"/>
                </a:schemeClr>
              </a:solidFill>
              <a:latin typeface="微软雅黑 Light" panose="020B0502040204020203" pitchFamily="34" charset="-122"/>
              <a:ea typeface="微软雅黑 Light" panose="020B0502040204020203" pitchFamily="34" charset="-122"/>
              <a:sym typeface="+mn-ea"/>
            </a:endParaRPr>
          </a:p>
          <a:p>
            <a:pPr>
              <a:lnSpc>
                <a:spcPct val="120000"/>
              </a:lnSpc>
              <a:buFont typeface="Arial" panose="020B0604020202020204" pitchFamily="34" charset="0"/>
              <a:buNone/>
            </a:pPr>
            <a:r>
              <a:rPr lang="en-US" altLang="zh-CN" sz="1065" dirty="0">
                <a:solidFill>
                  <a:schemeClr val="tx1">
                    <a:lumMod val="50000"/>
                    <a:lumOff val="50000"/>
                  </a:schemeClr>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ipe(left)">
                                      <p:cBhvr>
                                        <p:cTn id="10" dur="500"/>
                                        <p:tgtEl>
                                          <p:spTgt spid="8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wipe(left)">
                                      <p:cBhvr>
                                        <p:cTn id="20" dur="500"/>
                                        <p:tgtEl>
                                          <p:spTgt spid="120"/>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wipe(left)">
                                      <p:cBhvr>
                                        <p:cTn id="30" dur="500"/>
                                        <p:tgtEl>
                                          <p:spTgt spid="122"/>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wipe(left)">
                                      <p:cBhvr>
                                        <p:cTn id="40" dur="500"/>
                                        <p:tgtEl>
                                          <p:spTgt spid="121"/>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wipe(left)">
                                      <p:cBhvr>
                                        <p:cTn id="5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1" bldLvl="0" animBg="1"/>
      <p:bldP spid="82" grpId="0"/>
      <p:bldP spid="120" grpId="0"/>
      <p:bldP spid="121" grpId="0"/>
      <p:bldP spid="122" grpId="0"/>
      <p:bldP spid="1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sp>
        <p:nvSpPr>
          <p:cNvPr id="36" name="TextBox 35"/>
          <p:cNvSpPr txBox="1"/>
          <p:nvPr/>
        </p:nvSpPr>
        <p:spPr>
          <a:xfrm>
            <a:off x="1851660" y="1477645"/>
            <a:ext cx="4044950" cy="748665"/>
          </a:xfrm>
          <a:prstGeom prst="rect">
            <a:avLst/>
          </a:prstGeom>
          <a:noFill/>
        </p:spPr>
        <p:txBody>
          <a:bodyPr wrap="square" rtlCol="0">
            <a:spAutoFit/>
          </a:bodyPr>
          <a:lstStyle/>
          <a:p>
            <a:pPr lvl="0" algn="l" defTabSz="1216025" eaLnBrk="1" hangingPunct="1">
              <a:lnSpc>
                <a:spcPct val="120000"/>
              </a:lnSpc>
              <a:spcBef>
                <a:spcPct val="20000"/>
              </a:spcBef>
            </a:pP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p>
        </p:txBody>
      </p:sp>
      <p:sp>
        <p:nvSpPr>
          <p:cNvPr id="37" name="TextBox 36"/>
          <p:cNvSpPr txBox="1"/>
          <p:nvPr/>
        </p:nvSpPr>
        <p:spPr>
          <a:xfrm>
            <a:off x="1851660" y="2538730"/>
            <a:ext cx="4100830" cy="748665"/>
          </a:xfrm>
          <a:prstGeom prst="rect">
            <a:avLst/>
          </a:prstGeom>
          <a:noFill/>
        </p:spPr>
        <p:txBody>
          <a:bodyPr wrap="square" rtlCol="0">
            <a:spAutoFit/>
          </a:bodyPr>
          <a:lstStyle/>
          <a:p>
            <a:pPr lvl="0" algn="l" defTabSz="1216025" eaLnBrk="1" hangingPunct="1">
              <a:lnSpc>
                <a:spcPct val="120000"/>
              </a:lnSpc>
              <a:spcBef>
                <a:spcPct val="20000"/>
              </a:spcBef>
            </a:pP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p>
        </p:txBody>
      </p:sp>
      <p:sp>
        <p:nvSpPr>
          <p:cNvPr id="38" name="TextBox 37"/>
          <p:cNvSpPr txBox="1"/>
          <p:nvPr/>
        </p:nvSpPr>
        <p:spPr>
          <a:xfrm>
            <a:off x="1851660" y="3596640"/>
            <a:ext cx="4100830" cy="748665"/>
          </a:xfrm>
          <a:prstGeom prst="rect">
            <a:avLst/>
          </a:prstGeom>
          <a:noFill/>
        </p:spPr>
        <p:txBody>
          <a:bodyPr wrap="square" rtlCol="0">
            <a:spAutoFit/>
          </a:bodyPr>
          <a:lstStyle/>
          <a:p>
            <a:pPr lvl="0" algn="l" defTabSz="1216025" eaLnBrk="1" hangingPunct="1">
              <a:lnSpc>
                <a:spcPct val="120000"/>
              </a:lnSpc>
              <a:spcBef>
                <a:spcPct val="20000"/>
              </a:spcBef>
            </a:pP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p>
        </p:txBody>
      </p:sp>
      <p:sp>
        <p:nvSpPr>
          <p:cNvPr id="39" name="TextBox 38"/>
          <p:cNvSpPr txBox="1"/>
          <p:nvPr/>
        </p:nvSpPr>
        <p:spPr>
          <a:xfrm>
            <a:off x="1851660" y="4742180"/>
            <a:ext cx="4100830" cy="748665"/>
          </a:xfrm>
          <a:prstGeom prst="rect">
            <a:avLst/>
          </a:prstGeom>
          <a:noFill/>
        </p:spPr>
        <p:txBody>
          <a:bodyPr wrap="square" rtlCol="0">
            <a:spAutoFit/>
          </a:bodyPr>
          <a:lstStyle/>
          <a:p>
            <a:pPr lvl="0" algn="l" defTabSz="1216025" eaLnBrk="1" hangingPunct="1">
              <a:lnSpc>
                <a:spcPct val="120000"/>
              </a:lnSpc>
              <a:spcBef>
                <a:spcPct val="20000"/>
              </a:spcBef>
            </a:pP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p>
        </p:txBody>
      </p:sp>
      <p:grpSp>
        <p:nvGrpSpPr>
          <p:cNvPr id="44" name="Group 43"/>
          <p:cNvGrpSpPr/>
          <p:nvPr/>
        </p:nvGrpSpPr>
        <p:grpSpPr>
          <a:xfrm>
            <a:off x="1044575" y="1494155"/>
            <a:ext cx="608330" cy="591185"/>
            <a:chOff x="860271" y="1518068"/>
            <a:chExt cx="493370" cy="479245"/>
          </a:xfrm>
        </p:grpSpPr>
        <p:sp>
          <p:nvSpPr>
            <p:cNvPr id="45" name="Rounded Rectangle 44"/>
            <p:cNvSpPr/>
            <p:nvPr/>
          </p:nvSpPr>
          <p:spPr>
            <a:xfrm>
              <a:off x="860271" y="1518068"/>
              <a:ext cx="493370" cy="479245"/>
            </a:xfrm>
            <a:prstGeom prst="roundRect">
              <a:avLst/>
            </a:prstGeom>
            <a:solidFill>
              <a:srgbClr val="E2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46"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47" name="Group 46"/>
          <p:cNvGrpSpPr/>
          <p:nvPr/>
        </p:nvGrpSpPr>
        <p:grpSpPr>
          <a:xfrm>
            <a:off x="1044575" y="2507615"/>
            <a:ext cx="608330" cy="591185"/>
            <a:chOff x="840159" y="2185414"/>
            <a:chExt cx="493370" cy="479245"/>
          </a:xfrm>
        </p:grpSpPr>
        <p:sp>
          <p:nvSpPr>
            <p:cNvPr id="48" name="Rounded Rectangle 47"/>
            <p:cNvSpPr/>
            <p:nvPr/>
          </p:nvSpPr>
          <p:spPr>
            <a:xfrm>
              <a:off x="840159" y="2185414"/>
              <a:ext cx="493370" cy="479245"/>
            </a:xfrm>
            <a:prstGeom prst="roundRect">
              <a:avLst/>
            </a:prstGeom>
            <a:solidFill>
              <a:srgbClr val="D5B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49"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50" name="Group 49"/>
          <p:cNvGrpSpPr/>
          <p:nvPr/>
        </p:nvGrpSpPr>
        <p:grpSpPr>
          <a:xfrm>
            <a:off x="1044575" y="3565525"/>
            <a:ext cx="608330" cy="591185"/>
            <a:chOff x="840159" y="2852760"/>
            <a:chExt cx="493370" cy="479245"/>
          </a:xfrm>
        </p:grpSpPr>
        <p:sp>
          <p:nvSpPr>
            <p:cNvPr id="51" name="Rounded Rectangle 50"/>
            <p:cNvSpPr/>
            <p:nvPr/>
          </p:nvSpPr>
          <p:spPr>
            <a:xfrm>
              <a:off x="840159" y="2852760"/>
              <a:ext cx="493370" cy="479245"/>
            </a:xfrm>
            <a:prstGeom prst="roundRect">
              <a:avLst/>
            </a:prstGeom>
            <a:solidFill>
              <a:srgbClr val="78A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52" name="Freeform 144"/>
            <p:cNvSpPr>
              <a:spLocks noEditPoints="1"/>
            </p:cNvSpPr>
            <p:nvPr/>
          </p:nvSpPr>
          <p:spPr bwMode="auto">
            <a:xfrm>
              <a:off x="955869" y="2990792"/>
              <a:ext cx="261950" cy="20318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53" name="Group 52"/>
          <p:cNvGrpSpPr/>
          <p:nvPr/>
        </p:nvGrpSpPr>
        <p:grpSpPr>
          <a:xfrm>
            <a:off x="1044575" y="4739640"/>
            <a:ext cx="608330" cy="591185"/>
            <a:chOff x="840159" y="3520106"/>
            <a:chExt cx="493370" cy="479245"/>
          </a:xfrm>
        </p:grpSpPr>
        <p:sp>
          <p:nvSpPr>
            <p:cNvPr id="54" name="Rounded Rectangle 53"/>
            <p:cNvSpPr/>
            <p:nvPr/>
          </p:nvSpPr>
          <p:spPr>
            <a:xfrm>
              <a:off x="840159" y="3520106"/>
              <a:ext cx="493370" cy="479245"/>
            </a:xfrm>
            <a:prstGeom prst="roundRect">
              <a:avLst/>
            </a:prstGeom>
            <a:solidFill>
              <a:srgbClr val="75896D"/>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endParaRPr lang="en-US" dirty="0">
                <a:solidFill>
                  <a:schemeClr val="bg1"/>
                </a:solidFill>
                <a:latin typeface="FontAwesome" pitchFamily="2" charset="0"/>
              </a:endParaRPr>
            </a:p>
          </p:txBody>
        </p:sp>
        <p:sp>
          <p:nvSpPr>
            <p:cNvPr id="55" name="Freeform 152"/>
            <p:cNvSpPr>
              <a:spLocks noEditPoints="1"/>
            </p:cNvSpPr>
            <p:nvPr/>
          </p:nvSpPr>
          <p:spPr bwMode="auto">
            <a:xfrm>
              <a:off x="955869" y="3638690"/>
              <a:ext cx="261950" cy="2420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30" name="组合 29"/>
          <p:cNvGrpSpPr/>
          <p:nvPr/>
        </p:nvGrpSpPr>
        <p:grpSpPr>
          <a:xfrm>
            <a:off x="6317615" y="4748530"/>
            <a:ext cx="613410" cy="562610"/>
            <a:chOff x="4674" y="7979"/>
            <a:chExt cx="966" cy="886"/>
          </a:xfrm>
        </p:grpSpPr>
        <p:sp>
          <p:nvSpPr>
            <p:cNvPr id="19" name="Rounded Rectangle 53"/>
            <p:cNvSpPr/>
            <p:nvPr/>
          </p:nvSpPr>
          <p:spPr>
            <a:xfrm>
              <a:off x="4674" y="7979"/>
              <a:ext cx="967" cy="886"/>
            </a:xfrm>
            <a:prstGeom prst="roundRect">
              <a:avLst/>
            </a:prstGeom>
            <a:solidFill>
              <a:srgbClr val="E27278"/>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endParaRPr lang="en-US" dirty="0">
                <a:solidFill>
                  <a:schemeClr val="bg1"/>
                </a:solidFill>
                <a:latin typeface="FontAwesome" pitchFamily="2" charset="0"/>
              </a:endParaRPr>
            </a:p>
          </p:txBody>
        </p:sp>
        <p:sp>
          <p:nvSpPr>
            <p:cNvPr id="31810" name="稻壳儿小白白(http://dwz.cn/Wu2UP)"/>
            <p:cNvSpPr>
              <a:spLocks noEditPoints="1"/>
            </p:cNvSpPr>
            <p:nvPr/>
          </p:nvSpPr>
          <p:spPr>
            <a:xfrm>
              <a:off x="4911" y="8179"/>
              <a:ext cx="490" cy="480"/>
            </a:xfrm>
            <a:custGeom>
              <a:avLst/>
              <a:gdLst/>
              <a:ahLst/>
              <a:cxnLst>
                <a:cxn ang="0">
                  <a:pos x="309935" y="165867"/>
                </a:cxn>
                <a:cxn ang="0">
                  <a:pos x="289273" y="193511"/>
                </a:cxn>
                <a:cxn ang="0">
                  <a:pos x="254835" y="200422"/>
                </a:cxn>
                <a:cxn ang="0">
                  <a:pos x="268610" y="234978"/>
                </a:cxn>
                <a:cxn ang="0">
                  <a:pos x="268610" y="241889"/>
                </a:cxn>
                <a:cxn ang="0">
                  <a:pos x="241061" y="269533"/>
                </a:cxn>
                <a:cxn ang="0">
                  <a:pos x="220398" y="248800"/>
                </a:cxn>
                <a:cxn ang="0">
                  <a:pos x="206623" y="221156"/>
                </a:cxn>
                <a:cxn ang="0">
                  <a:pos x="151524" y="241889"/>
                </a:cxn>
                <a:cxn ang="0">
                  <a:pos x="158411" y="269533"/>
                </a:cxn>
                <a:cxn ang="0">
                  <a:pos x="165299" y="276445"/>
                </a:cxn>
                <a:cxn ang="0">
                  <a:pos x="137749" y="304089"/>
                </a:cxn>
                <a:cxn ang="0">
                  <a:pos x="110199" y="290267"/>
                </a:cxn>
                <a:cxn ang="0">
                  <a:pos x="103312" y="255711"/>
                </a:cxn>
                <a:cxn ang="0">
                  <a:pos x="68874" y="269533"/>
                </a:cxn>
                <a:cxn ang="0">
                  <a:pos x="61987" y="269533"/>
                </a:cxn>
                <a:cxn ang="0">
                  <a:pos x="34437" y="241889"/>
                </a:cxn>
                <a:cxn ang="0">
                  <a:pos x="55100" y="214245"/>
                </a:cxn>
                <a:cxn ang="0">
                  <a:pos x="82649" y="207333"/>
                </a:cxn>
                <a:cxn ang="0">
                  <a:pos x="61987" y="152045"/>
                </a:cxn>
                <a:cxn ang="0">
                  <a:pos x="34437" y="158956"/>
                </a:cxn>
                <a:cxn ang="0">
                  <a:pos x="27550" y="158956"/>
                </a:cxn>
                <a:cxn ang="0">
                  <a:pos x="0" y="131311"/>
                </a:cxn>
                <a:cxn ang="0">
                  <a:pos x="20662" y="110578"/>
                </a:cxn>
                <a:cxn ang="0">
                  <a:pos x="48212" y="96756"/>
                </a:cxn>
                <a:cxn ang="0">
                  <a:pos x="34437" y="69111"/>
                </a:cxn>
                <a:cxn ang="0">
                  <a:pos x="34437" y="62200"/>
                </a:cxn>
                <a:cxn ang="0">
                  <a:pos x="61987" y="34556"/>
                </a:cxn>
                <a:cxn ang="0">
                  <a:pos x="89537" y="55289"/>
                </a:cxn>
                <a:cxn ang="0">
                  <a:pos x="96424" y="82933"/>
                </a:cxn>
                <a:cxn ang="0">
                  <a:pos x="158411" y="62200"/>
                </a:cxn>
                <a:cxn ang="0">
                  <a:pos x="144636" y="34556"/>
                </a:cxn>
                <a:cxn ang="0">
                  <a:pos x="144636" y="27644"/>
                </a:cxn>
                <a:cxn ang="0">
                  <a:pos x="172186" y="0"/>
                </a:cxn>
                <a:cxn ang="0">
                  <a:pos x="192848" y="13822"/>
                </a:cxn>
                <a:cxn ang="0">
                  <a:pos x="206623" y="48378"/>
                </a:cxn>
                <a:cxn ang="0">
                  <a:pos x="234173" y="34556"/>
                </a:cxn>
                <a:cxn ang="0">
                  <a:pos x="241061" y="34556"/>
                </a:cxn>
                <a:cxn ang="0">
                  <a:pos x="268610" y="62200"/>
                </a:cxn>
                <a:cxn ang="0">
                  <a:pos x="247948" y="82933"/>
                </a:cxn>
                <a:cxn ang="0">
                  <a:pos x="220398" y="96756"/>
                </a:cxn>
                <a:cxn ang="0">
                  <a:pos x="241061" y="152045"/>
                </a:cxn>
                <a:cxn ang="0">
                  <a:pos x="268610" y="145133"/>
                </a:cxn>
                <a:cxn ang="0">
                  <a:pos x="282385" y="138222"/>
                </a:cxn>
                <a:cxn ang="0">
                  <a:pos x="309935" y="165867"/>
                </a:cxn>
                <a:cxn ang="0">
                  <a:pos x="192848" y="172778"/>
                </a:cxn>
                <a:cxn ang="0">
                  <a:pos x="172186" y="110578"/>
                </a:cxn>
                <a:cxn ang="0">
                  <a:pos x="117087" y="131311"/>
                </a:cxn>
                <a:cxn ang="0">
                  <a:pos x="130861" y="186600"/>
                </a:cxn>
                <a:cxn ang="0">
                  <a:pos x="192848" y="172778"/>
                </a:cxn>
              </a:cxnLst>
              <a:rect l="0" t="0" r="0" b="0"/>
              <a:pathLst>
                <a:path w="45" h="44">
                  <a:moveTo>
                    <a:pt x="45" y="24"/>
                  </a:moveTo>
                  <a:cubicBezTo>
                    <a:pt x="45" y="26"/>
                    <a:pt x="44" y="27"/>
                    <a:pt x="42" y="28"/>
                  </a:cubicBezTo>
                  <a:cubicBezTo>
                    <a:pt x="37" y="29"/>
                    <a:pt x="37" y="29"/>
                    <a:pt x="37" y="29"/>
                  </a:cubicBezTo>
                  <a:cubicBezTo>
                    <a:pt x="39" y="34"/>
                    <a:pt x="39" y="34"/>
                    <a:pt x="39" y="34"/>
                  </a:cubicBezTo>
                  <a:cubicBezTo>
                    <a:pt x="39" y="34"/>
                    <a:pt x="39" y="35"/>
                    <a:pt x="39" y="35"/>
                  </a:cubicBezTo>
                  <a:cubicBezTo>
                    <a:pt x="39" y="37"/>
                    <a:pt x="37" y="39"/>
                    <a:pt x="35" y="39"/>
                  </a:cubicBezTo>
                  <a:cubicBezTo>
                    <a:pt x="34" y="39"/>
                    <a:pt x="32" y="38"/>
                    <a:pt x="32" y="36"/>
                  </a:cubicBezTo>
                  <a:cubicBezTo>
                    <a:pt x="30" y="32"/>
                    <a:pt x="30" y="32"/>
                    <a:pt x="30" y="32"/>
                  </a:cubicBezTo>
                  <a:cubicBezTo>
                    <a:pt x="22" y="35"/>
                    <a:pt x="22" y="35"/>
                    <a:pt x="22" y="35"/>
                  </a:cubicBezTo>
                  <a:cubicBezTo>
                    <a:pt x="23" y="39"/>
                    <a:pt x="23" y="39"/>
                    <a:pt x="23" y="39"/>
                  </a:cubicBezTo>
                  <a:cubicBezTo>
                    <a:pt x="23" y="39"/>
                    <a:pt x="24" y="40"/>
                    <a:pt x="24" y="40"/>
                  </a:cubicBezTo>
                  <a:cubicBezTo>
                    <a:pt x="24" y="42"/>
                    <a:pt x="22" y="44"/>
                    <a:pt x="20" y="44"/>
                  </a:cubicBezTo>
                  <a:cubicBezTo>
                    <a:pt x="18" y="44"/>
                    <a:pt x="17" y="43"/>
                    <a:pt x="16" y="42"/>
                  </a:cubicBezTo>
                  <a:cubicBezTo>
                    <a:pt x="15" y="37"/>
                    <a:pt x="15" y="37"/>
                    <a:pt x="15" y="37"/>
                  </a:cubicBezTo>
                  <a:cubicBezTo>
                    <a:pt x="10" y="39"/>
                    <a:pt x="10" y="39"/>
                    <a:pt x="10" y="39"/>
                  </a:cubicBezTo>
                  <a:cubicBezTo>
                    <a:pt x="10" y="39"/>
                    <a:pt x="10" y="39"/>
                    <a:pt x="9" y="39"/>
                  </a:cubicBezTo>
                  <a:cubicBezTo>
                    <a:pt x="7" y="39"/>
                    <a:pt x="5" y="37"/>
                    <a:pt x="5" y="35"/>
                  </a:cubicBezTo>
                  <a:cubicBezTo>
                    <a:pt x="5" y="33"/>
                    <a:pt x="6" y="32"/>
                    <a:pt x="8" y="31"/>
                  </a:cubicBezTo>
                  <a:cubicBezTo>
                    <a:pt x="12" y="30"/>
                    <a:pt x="12" y="30"/>
                    <a:pt x="12" y="30"/>
                  </a:cubicBezTo>
                  <a:cubicBezTo>
                    <a:pt x="9" y="22"/>
                    <a:pt x="9" y="22"/>
                    <a:pt x="9" y="22"/>
                  </a:cubicBezTo>
                  <a:cubicBezTo>
                    <a:pt x="5" y="23"/>
                    <a:pt x="5" y="23"/>
                    <a:pt x="5" y="23"/>
                  </a:cubicBezTo>
                  <a:cubicBezTo>
                    <a:pt x="5" y="23"/>
                    <a:pt x="4" y="23"/>
                    <a:pt x="4" y="23"/>
                  </a:cubicBezTo>
                  <a:cubicBezTo>
                    <a:pt x="2" y="23"/>
                    <a:pt x="0" y="22"/>
                    <a:pt x="0" y="19"/>
                  </a:cubicBezTo>
                  <a:cubicBezTo>
                    <a:pt x="0" y="18"/>
                    <a:pt x="1" y="16"/>
                    <a:pt x="3" y="16"/>
                  </a:cubicBezTo>
                  <a:cubicBezTo>
                    <a:pt x="7" y="14"/>
                    <a:pt x="7" y="14"/>
                    <a:pt x="7" y="14"/>
                  </a:cubicBezTo>
                  <a:cubicBezTo>
                    <a:pt x="5" y="10"/>
                    <a:pt x="5" y="10"/>
                    <a:pt x="5" y="10"/>
                  </a:cubicBezTo>
                  <a:cubicBezTo>
                    <a:pt x="5" y="10"/>
                    <a:pt x="5" y="9"/>
                    <a:pt x="5" y="9"/>
                  </a:cubicBezTo>
                  <a:cubicBezTo>
                    <a:pt x="5" y="7"/>
                    <a:pt x="7" y="5"/>
                    <a:pt x="9" y="5"/>
                  </a:cubicBezTo>
                  <a:cubicBezTo>
                    <a:pt x="11" y="5"/>
                    <a:pt x="12" y="6"/>
                    <a:pt x="13" y="8"/>
                  </a:cubicBezTo>
                  <a:cubicBezTo>
                    <a:pt x="14" y="12"/>
                    <a:pt x="14" y="12"/>
                    <a:pt x="14" y="12"/>
                  </a:cubicBezTo>
                  <a:cubicBezTo>
                    <a:pt x="23" y="9"/>
                    <a:pt x="23" y="9"/>
                    <a:pt x="23" y="9"/>
                  </a:cubicBezTo>
                  <a:cubicBezTo>
                    <a:pt x="21" y="5"/>
                    <a:pt x="21" y="5"/>
                    <a:pt x="21" y="5"/>
                  </a:cubicBezTo>
                  <a:cubicBezTo>
                    <a:pt x="21" y="4"/>
                    <a:pt x="21" y="4"/>
                    <a:pt x="21" y="4"/>
                  </a:cubicBezTo>
                  <a:cubicBezTo>
                    <a:pt x="21" y="1"/>
                    <a:pt x="23" y="0"/>
                    <a:pt x="25" y="0"/>
                  </a:cubicBezTo>
                  <a:cubicBezTo>
                    <a:pt x="26" y="0"/>
                    <a:pt x="28" y="1"/>
                    <a:pt x="28" y="2"/>
                  </a:cubicBezTo>
                  <a:cubicBezTo>
                    <a:pt x="30" y="7"/>
                    <a:pt x="30" y="7"/>
                    <a:pt x="30" y="7"/>
                  </a:cubicBezTo>
                  <a:cubicBezTo>
                    <a:pt x="34" y="5"/>
                    <a:pt x="34" y="5"/>
                    <a:pt x="34" y="5"/>
                  </a:cubicBezTo>
                  <a:cubicBezTo>
                    <a:pt x="35" y="5"/>
                    <a:pt x="35" y="5"/>
                    <a:pt x="35" y="5"/>
                  </a:cubicBezTo>
                  <a:cubicBezTo>
                    <a:pt x="37" y="5"/>
                    <a:pt x="39" y="7"/>
                    <a:pt x="39" y="9"/>
                  </a:cubicBezTo>
                  <a:cubicBezTo>
                    <a:pt x="39" y="10"/>
                    <a:pt x="38" y="12"/>
                    <a:pt x="36" y="12"/>
                  </a:cubicBezTo>
                  <a:cubicBezTo>
                    <a:pt x="32" y="14"/>
                    <a:pt x="32" y="14"/>
                    <a:pt x="32" y="14"/>
                  </a:cubicBezTo>
                  <a:cubicBezTo>
                    <a:pt x="35" y="22"/>
                    <a:pt x="35" y="22"/>
                    <a:pt x="35" y="22"/>
                  </a:cubicBezTo>
                  <a:cubicBezTo>
                    <a:pt x="39" y="21"/>
                    <a:pt x="39" y="21"/>
                    <a:pt x="39" y="21"/>
                  </a:cubicBezTo>
                  <a:cubicBezTo>
                    <a:pt x="40" y="21"/>
                    <a:pt x="40" y="20"/>
                    <a:pt x="41" y="20"/>
                  </a:cubicBezTo>
                  <a:cubicBezTo>
                    <a:pt x="43" y="20"/>
                    <a:pt x="45" y="22"/>
                    <a:pt x="45" y="24"/>
                  </a:cubicBezTo>
                  <a:close/>
                  <a:moveTo>
                    <a:pt x="28" y="25"/>
                  </a:moveTo>
                  <a:cubicBezTo>
                    <a:pt x="25" y="16"/>
                    <a:pt x="25" y="16"/>
                    <a:pt x="25" y="16"/>
                  </a:cubicBezTo>
                  <a:cubicBezTo>
                    <a:pt x="17" y="19"/>
                    <a:pt x="17" y="19"/>
                    <a:pt x="17" y="19"/>
                  </a:cubicBezTo>
                  <a:cubicBezTo>
                    <a:pt x="19" y="27"/>
                    <a:pt x="19" y="27"/>
                    <a:pt x="19" y="27"/>
                  </a:cubicBezTo>
                  <a:lnTo>
                    <a:pt x="28" y="25"/>
                  </a:lnTo>
                  <a:close/>
                </a:path>
              </a:pathLst>
            </a:custGeom>
            <a:solidFill>
              <a:schemeClr val="bg1"/>
            </a:solidFill>
            <a:ln w="9525">
              <a:noFill/>
            </a:ln>
          </p:spPr>
          <p:txBody>
            <a:bodyPr/>
            <a:lstStyle/>
            <a:p>
              <a:endParaRPr lang="zh-CN" altLang="en-US"/>
            </a:p>
          </p:txBody>
        </p:sp>
      </p:grpSp>
      <p:grpSp>
        <p:nvGrpSpPr>
          <p:cNvPr id="28" name="组合 27"/>
          <p:cNvGrpSpPr/>
          <p:nvPr/>
        </p:nvGrpSpPr>
        <p:grpSpPr>
          <a:xfrm>
            <a:off x="6309995" y="3641725"/>
            <a:ext cx="613410" cy="562610"/>
            <a:chOff x="4674" y="6183"/>
            <a:chExt cx="966" cy="886"/>
          </a:xfrm>
        </p:grpSpPr>
        <p:sp>
          <p:nvSpPr>
            <p:cNvPr id="16" name="Rounded Rectangle 50"/>
            <p:cNvSpPr/>
            <p:nvPr/>
          </p:nvSpPr>
          <p:spPr>
            <a:xfrm>
              <a:off x="4674" y="6183"/>
              <a:ext cx="967" cy="886"/>
            </a:xfrm>
            <a:prstGeom prst="roundRect">
              <a:avLst/>
            </a:prstGeom>
            <a:solidFill>
              <a:srgbClr val="D5B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31840" name="稻壳儿小白白(http://dwz.cn/Wu2UP)"/>
            <p:cNvSpPr>
              <a:spLocks noEditPoints="1"/>
            </p:cNvSpPr>
            <p:nvPr/>
          </p:nvSpPr>
          <p:spPr>
            <a:xfrm>
              <a:off x="4911" y="6419"/>
              <a:ext cx="470" cy="447"/>
            </a:xfrm>
            <a:custGeom>
              <a:avLst/>
              <a:gdLst/>
              <a:ahLst/>
              <a:cxnLst>
                <a:cxn ang="0">
                  <a:pos x="76294" y="249031"/>
                </a:cxn>
                <a:cxn ang="0">
                  <a:pos x="62422" y="262866"/>
                </a:cxn>
                <a:cxn ang="0">
                  <a:pos x="6936" y="262866"/>
                </a:cxn>
                <a:cxn ang="0">
                  <a:pos x="0" y="249031"/>
                </a:cxn>
                <a:cxn ang="0">
                  <a:pos x="0" y="131433"/>
                </a:cxn>
                <a:cxn ang="0">
                  <a:pos x="6936" y="117598"/>
                </a:cxn>
                <a:cxn ang="0">
                  <a:pos x="62422" y="117598"/>
                </a:cxn>
                <a:cxn ang="0">
                  <a:pos x="76294" y="131433"/>
                </a:cxn>
                <a:cxn ang="0">
                  <a:pos x="76294" y="249031"/>
                </a:cxn>
                <a:cxn ang="0">
                  <a:pos x="34679" y="214444"/>
                </a:cxn>
                <a:cxn ang="0">
                  <a:pos x="20807" y="228279"/>
                </a:cxn>
                <a:cxn ang="0">
                  <a:pos x="34679" y="235196"/>
                </a:cxn>
                <a:cxn ang="0">
                  <a:pos x="48551" y="228279"/>
                </a:cxn>
                <a:cxn ang="0">
                  <a:pos x="34679" y="214444"/>
                </a:cxn>
                <a:cxn ang="0">
                  <a:pos x="284367" y="159103"/>
                </a:cxn>
                <a:cxn ang="0">
                  <a:pos x="284367" y="172938"/>
                </a:cxn>
                <a:cxn ang="0">
                  <a:pos x="277432" y="200609"/>
                </a:cxn>
                <a:cxn ang="0">
                  <a:pos x="277432" y="221361"/>
                </a:cxn>
                <a:cxn ang="0">
                  <a:pos x="270496" y="235196"/>
                </a:cxn>
                <a:cxn ang="0">
                  <a:pos x="263560" y="269784"/>
                </a:cxn>
                <a:cxn ang="0">
                  <a:pos x="221945" y="283619"/>
                </a:cxn>
                <a:cxn ang="0">
                  <a:pos x="215010" y="283619"/>
                </a:cxn>
                <a:cxn ang="0">
                  <a:pos x="201138" y="283619"/>
                </a:cxn>
                <a:cxn ang="0">
                  <a:pos x="201138" y="283619"/>
                </a:cxn>
                <a:cxn ang="0">
                  <a:pos x="124844" y="269784"/>
                </a:cxn>
                <a:cxn ang="0">
                  <a:pos x="97101" y="262866"/>
                </a:cxn>
                <a:cxn ang="0">
                  <a:pos x="90165" y="249031"/>
                </a:cxn>
                <a:cxn ang="0">
                  <a:pos x="90165" y="131433"/>
                </a:cxn>
                <a:cxn ang="0">
                  <a:pos x="97101" y="117598"/>
                </a:cxn>
                <a:cxn ang="0">
                  <a:pos x="131780" y="83010"/>
                </a:cxn>
                <a:cxn ang="0">
                  <a:pos x="152587" y="62258"/>
                </a:cxn>
                <a:cxn ang="0">
                  <a:pos x="159523" y="34588"/>
                </a:cxn>
                <a:cxn ang="0">
                  <a:pos x="173395" y="6918"/>
                </a:cxn>
                <a:cxn ang="0">
                  <a:pos x="180331" y="0"/>
                </a:cxn>
                <a:cxn ang="0">
                  <a:pos x="221945" y="48423"/>
                </a:cxn>
                <a:cxn ang="0">
                  <a:pos x="215010" y="83010"/>
                </a:cxn>
                <a:cxn ang="0">
                  <a:pos x="208074" y="96846"/>
                </a:cxn>
                <a:cxn ang="0">
                  <a:pos x="256624" y="96846"/>
                </a:cxn>
                <a:cxn ang="0">
                  <a:pos x="298239" y="131433"/>
                </a:cxn>
                <a:cxn ang="0">
                  <a:pos x="284367" y="159103"/>
                </a:cxn>
              </a:cxnLst>
              <a:rect l="0" t="0" r="0" b="0"/>
              <a:pathLst>
                <a:path w="43" h="41">
                  <a:moveTo>
                    <a:pt x="11" y="36"/>
                  </a:moveTo>
                  <a:cubicBezTo>
                    <a:pt x="11" y="37"/>
                    <a:pt x="10" y="38"/>
                    <a:pt x="9" y="38"/>
                  </a:cubicBezTo>
                  <a:cubicBezTo>
                    <a:pt x="1" y="38"/>
                    <a:pt x="1" y="38"/>
                    <a:pt x="1" y="38"/>
                  </a:cubicBezTo>
                  <a:cubicBezTo>
                    <a:pt x="0" y="38"/>
                    <a:pt x="0" y="37"/>
                    <a:pt x="0" y="36"/>
                  </a:cubicBezTo>
                  <a:cubicBezTo>
                    <a:pt x="0" y="19"/>
                    <a:pt x="0" y="19"/>
                    <a:pt x="0" y="19"/>
                  </a:cubicBezTo>
                  <a:cubicBezTo>
                    <a:pt x="0" y="18"/>
                    <a:pt x="0" y="17"/>
                    <a:pt x="1" y="17"/>
                  </a:cubicBezTo>
                  <a:cubicBezTo>
                    <a:pt x="9" y="17"/>
                    <a:pt x="9" y="17"/>
                    <a:pt x="9" y="17"/>
                  </a:cubicBezTo>
                  <a:cubicBezTo>
                    <a:pt x="10" y="17"/>
                    <a:pt x="11" y="18"/>
                    <a:pt x="11" y="19"/>
                  </a:cubicBezTo>
                  <a:lnTo>
                    <a:pt x="11" y="36"/>
                  </a:lnTo>
                  <a:close/>
                  <a:moveTo>
                    <a:pt x="5" y="31"/>
                  </a:moveTo>
                  <a:cubicBezTo>
                    <a:pt x="4" y="31"/>
                    <a:pt x="3" y="32"/>
                    <a:pt x="3" y="33"/>
                  </a:cubicBezTo>
                  <a:cubicBezTo>
                    <a:pt x="3" y="34"/>
                    <a:pt x="4" y="34"/>
                    <a:pt x="5" y="34"/>
                  </a:cubicBezTo>
                  <a:cubicBezTo>
                    <a:pt x="6" y="34"/>
                    <a:pt x="7" y="34"/>
                    <a:pt x="7" y="33"/>
                  </a:cubicBezTo>
                  <a:cubicBezTo>
                    <a:pt x="7" y="32"/>
                    <a:pt x="6" y="31"/>
                    <a:pt x="5" y="31"/>
                  </a:cubicBezTo>
                  <a:close/>
                  <a:moveTo>
                    <a:pt x="41" y="23"/>
                  </a:moveTo>
                  <a:cubicBezTo>
                    <a:pt x="41" y="24"/>
                    <a:pt x="41" y="25"/>
                    <a:pt x="41" y="25"/>
                  </a:cubicBezTo>
                  <a:cubicBezTo>
                    <a:pt x="42" y="26"/>
                    <a:pt x="41" y="28"/>
                    <a:pt x="40" y="29"/>
                  </a:cubicBezTo>
                  <a:cubicBezTo>
                    <a:pt x="41" y="30"/>
                    <a:pt x="41" y="31"/>
                    <a:pt x="40" y="32"/>
                  </a:cubicBezTo>
                  <a:cubicBezTo>
                    <a:pt x="40" y="33"/>
                    <a:pt x="40" y="34"/>
                    <a:pt x="39" y="34"/>
                  </a:cubicBezTo>
                  <a:cubicBezTo>
                    <a:pt x="39" y="36"/>
                    <a:pt x="39" y="38"/>
                    <a:pt x="38" y="39"/>
                  </a:cubicBezTo>
                  <a:cubicBezTo>
                    <a:pt x="36" y="41"/>
                    <a:pt x="35" y="41"/>
                    <a:pt x="32" y="41"/>
                  </a:cubicBezTo>
                  <a:cubicBezTo>
                    <a:pt x="32" y="41"/>
                    <a:pt x="32" y="41"/>
                    <a:pt x="31" y="41"/>
                  </a:cubicBezTo>
                  <a:cubicBezTo>
                    <a:pt x="29" y="41"/>
                    <a:pt x="29" y="41"/>
                    <a:pt x="29" y="41"/>
                  </a:cubicBezTo>
                  <a:cubicBezTo>
                    <a:pt x="29" y="41"/>
                    <a:pt x="29" y="41"/>
                    <a:pt x="29" y="41"/>
                  </a:cubicBezTo>
                  <a:cubicBezTo>
                    <a:pt x="25" y="41"/>
                    <a:pt x="21" y="40"/>
                    <a:pt x="18" y="39"/>
                  </a:cubicBezTo>
                  <a:cubicBezTo>
                    <a:pt x="17" y="38"/>
                    <a:pt x="15" y="38"/>
                    <a:pt x="14" y="38"/>
                  </a:cubicBezTo>
                  <a:cubicBezTo>
                    <a:pt x="13" y="38"/>
                    <a:pt x="13" y="37"/>
                    <a:pt x="13" y="36"/>
                  </a:cubicBezTo>
                  <a:cubicBezTo>
                    <a:pt x="13" y="19"/>
                    <a:pt x="13" y="19"/>
                    <a:pt x="13" y="19"/>
                  </a:cubicBezTo>
                  <a:cubicBezTo>
                    <a:pt x="13" y="18"/>
                    <a:pt x="13" y="17"/>
                    <a:pt x="14" y="17"/>
                  </a:cubicBezTo>
                  <a:cubicBezTo>
                    <a:pt x="15" y="17"/>
                    <a:pt x="18" y="14"/>
                    <a:pt x="19" y="12"/>
                  </a:cubicBezTo>
                  <a:cubicBezTo>
                    <a:pt x="20" y="11"/>
                    <a:pt x="21" y="10"/>
                    <a:pt x="22" y="9"/>
                  </a:cubicBezTo>
                  <a:cubicBezTo>
                    <a:pt x="23" y="8"/>
                    <a:pt x="23" y="7"/>
                    <a:pt x="23" y="5"/>
                  </a:cubicBezTo>
                  <a:cubicBezTo>
                    <a:pt x="24" y="3"/>
                    <a:pt x="24" y="2"/>
                    <a:pt x="25" y="1"/>
                  </a:cubicBezTo>
                  <a:cubicBezTo>
                    <a:pt x="25" y="0"/>
                    <a:pt x="26" y="0"/>
                    <a:pt x="26" y="0"/>
                  </a:cubicBezTo>
                  <a:cubicBezTo>
                    <a:pt x="32" y="0"/>
                    <a:pt x="32" y="5"/>
                    <a:pt x="32" y="7"/>
                  </a:cubicBezTo>
                  <a:cubicBezTo>
                    <a:pt x="32" y="9"/>
                    <a:pt x="31" y="11"/>
                    <a:pt x="31" y="12"/>
                  </a:cubicBezTo>
                  <a:cubicBezTo>
                    <a:pt x="30" y="13"/>
                    <a:pt x="30" y="13"/>
                    <a:pt x="30" y="14"/>
                  </a:cubicBezTo>
                  <a:cubicBezTo>
                    <a:pt x="37" y="14"/>
                    <a:pt x="37" y="14"/>
                    <a:pt x="37" y="14"/>
                  </a:cubicBezTo>
                  <a:cubicBezTo>
                    <a:pt x="40" y="14"/>
                    <a:pt x="43" y="16"/>
                    <a:pt x="43" y="19"/>
                  </a:cubicBezTo>
                  <a:cubicBezTo>
                    <a:pt x="43" y="20"/>
                    <a:pt x="42" y="22"/>
                    <a:pt x="41" y="23"/>
                  </a:cubicBezTo>
                  <a:close/>
                </a:path>
              </a:pathLst>
            </a:custGeom>
            <a:solidFill>
              <a:schemeClr val="bg1"/>
            </a:solidFill>
            <a:ln w="9525">
              <a:noFill/>
            </a:ln>
          </p:spPr>
          <p:txBody>
            <a:bodyPr/>
            <a:lstStyle/>
            <a:p>
              <a:endParaRPr lang="zh-CN" altLang="en-US"/>
            </a:p>
          </p:txBody>
        </p:sp>
      </p:grpSp>
      <p:grpSp>
        <p:nvGrpSpPr>
          <p:cNvPr id="29" name="组合 28"/>
          <p:cNvGrpSpPr/>
          <p:nvPr/>
        </p:nvGrpSpPr>
        <p:grpSpPr>
          <a:xfrm>
            <a:off x="6317615" y="2600325"/>
            <a:ext cx="613410" cy="562610"/>
            <a:chOff x="4674" y="4704"/>
            <a:chExt cx="966" cy="886"/>
          </a:xfrm>
        </p:grpSpPr>
        <p:sp>
          <p:nvSpPr>
            <p:cNvPr id="13" name="Rounded Rectangle 47"/>
            <p:cNvSpPr/>
            <p:nvPr/>
          </p:nvSpPr>
          <p:spPr>
            <a:xfrm>
              <a:off x="4674" y="4704"/>
              <a:ext cx="967" cy="886"/>
            </a:xfrm>
            <a:prstGeom prst="roundRect">
              <a:avLst/>
            </a:prstGeom>
            <a:solidFill>
              <a:srgbClr val="78A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31802" name="稻壳儿小白白(http://dwz.cn/Wu2UP)"/>
            <p:cNvSpPr>
              <a:spLocks noEditPoints="1"/>
            </p:cNvSpPr>
            <p:nvPr/>
          </p:nvSpPr>
          <p:spPr>
            <a:xfrm>
              <a:off x="4901" y="4924"/>
              <a:ext cx="490" cy="492"/>
            </a:xfrm>
            <a:custGeom>
              <a:avLst/>
              <a:gdLst/>
              <a:ahLst/>
              <a:cxnLst>
                <a:cxn ang="0">
                  <a:pos x="289273" y="312861"/>
                </a:cxn>
                <a:cxn ang="0">
                  <a:pos x="268610" y="305909"/>
                </a:cxn>
                <a:cxn ang="0">
                  <a:pos x="206623" y="243336"/>
                </a:cxn>
                <a:cxn ang="0">
                  <a:pos x="130861" y="264194"/>
                </a:cxn>
                <a:cxn ang="0">
                  <a:pos x="0" y="132097"/>
                </a:cxn>
                <a:cxn ang="0">
                  <a:pos x="130861" y="0"/>
                </a:cxn>
                <a:cxn ang="0">
                  <a:pos x="261723" y="132097"/>
                </a:cxn>
                <a:cxn ang="0">
                  <a:pos x="241061" y="208574"/>
                </a:cxn>
                <a:cxn ang="0">
                  <a:pos x="303048" y="271146"/>
                </a:cxn>
                <a:cxn ang="0">
                  <a:pos x="309935" y="285051"/>
                </a:cxn>
                <a:cxn ang="0">
                  <a:pos x="289273" y="312861"/>
                </a:cxn>
                <a:cxn ang="0">
                  <a:pos x="130861" y="48667"/>
                </a:cxn>
                <a:cxn ang="0">
                  <a:pos x="48212" y="132097"/>
                </a:cxn>
                <a:cxn ang="0">
                  <a:pos x="130861" y="215526"/>
                </a:cxn>
                <a:cxn ang="0">
                  <a:pos x="213511" y="132097"/>
                </a:cxn>
                <a:cxn ang="0">
                  <a:pos x="130861" y="48667"/>
                </a:cxn>
              </a:cxnLst>
              <a:rect l="0" t="0" r="0" b="0"/>
              <a:pathLst>
                <a:path w="45" h="45">
                  <a:moveTo>
                    <a:pt x="42" y="45"/>
                  </a:moveTo>
                  <a:cubicBezTo>
                    <a:pt x="41" y="45"/>
                    <a:pt x="40" y="44"/>
                    <a:pt x="39" y="44"/>
                  </a:cubicBezTo>
                  <a:cubicBezTo>
                    <a:pt x="30" y="35"/>
                    <a:pt x="30" y="35"/>
                    <a:pt x="30" y="35"/>
                  </a:cubicBezTo>
                  <a:cubicBezTo>
                    <a:pt x="27" y="37"/>
                    <a:pt x="23" y="38"/>
                    <a:pt x="19" y="38"/>
                  </a:cubicBezTo>
                  <a:cubicBezTo>
                    <a:pt x="9" y="38"/>
                    <a:pt x="0" y="30"/>
                    <a:pt x="0" y="19"/>
                  </a:cubicBezTo>
                  <a:cubicBezTo>
                    <a:pt x="0" y="9"/>
                    <a:pt x="9" y="0"/>
                    <a:pt x="19" y="0"/>
                  </a:cubicBezTo>
                  <a:cubicBezTo>
                    <a:pt x="30" y="0"/>
                    <a:pt x="38" y="9"/>
                    <a:pt x="38" y="19"/>
                  </a:cubicBezTo>
                  <a:cubicBezTo>
                    <a:pt x="38" y="23"/>
                    <a:pt x="37" y="27"/>
                    <a:pt x="35" y="30"/>
                  </a:cubicBezTo>
                  <a:cubicBezTo>
                    <a:pt x="44" y="39"/>
                    <a:pt x="44" y="39"/>
                    <a:pt x="44" y="39"/>
                  </a:cubicBezTo>
                  <a:cubicBezTo>
                    <a:pt x="45" y="40"/>
                    <a:pt x="45" y="41"/>
                    <a:pt x="45" y="41"/>
                  </a:cubicBezTo>
                  <a:cubicBezTo>
                    <a:pt x="45" y="43"/>
                    <a:pt x="43" y="45"/>
                    <a:pt x="42" y="45"/>
                  </a:cubicBezTo>
                  <a:close/>
                  <a:moveTo>
                    <a:pt x="19" y="7"/>
                  </a:moveTo>
                  <a:cubicBezTo>
                    <a:pt x="13" y="7"/>
                    <a:pt x="7" y="13"/>
                    <a:pt x="7" y="19"/>
                  </a:cubicBezTo>
                  <a:cubicBezTo>
                    <a:pt x="7" y="26"/>
                    <a:pt x="13" y="31"/>
                    <a:pt x="19" y="31"/>
                  </a:cubicBezTo>
                  <a:cubicBezTo>
                    <a:pt x="26" y="31"/>
                    <a:pt x="31" y="26"/>
                    <a:pt x="31" y="19"/>
                  </a:cubicBezTo>
                  <a:cubicBezTo>
                    <a:pt x="31" y="13"/>
                    <a:pt x="26" y="7"/>
                    <a:pt x="19" y="7"/>
                  </a:cubicBezTo>
                  <a:close/>
                </a:path>
              </a:pathLst>
            </a:custGeom>
            <a:solidFill>
              <a:schemeClr val="bg1"/>
            </a:solidFill>
            <a:ln w="9525">
              <a:noFill/>
            </a:ln>
          </p:spPr>
          <p:txBody>
            <a:bodyPr/>
            <a:lstStyle/>
            <a:p>
              <a:endParaRPr lang="zh-CN" altLang="en-US"/>
            </a:p>
          </p:txBody>
        </p:sp>
      </p:grpSp>
      <p:grpSp>
        <p:nvGrpSpPr>
          <p:cNvPr id="2" name="组合 1"/>
          <p:cNvGrpSpPr/>
          <p:nvPr/>
        </p:nvGrpSpPr>
        <p:grpSpPr>
          <a:xfrm>
            <a:off x="6343015" y="1542415"/>
            <a:ext cx="613410" cy="562610"/>
            <a:chOff x="4714" y="2996"/>
            <a:chExt cx="966" cy="886"/>
          </a:xfrm>
        </p:grpSpPr>
        <p:sp>
          <p:nvSpPr>
            <p:cNvPr id="10" name="Rounded Rectangle 44"/>
            <p:cNvSpPr/>
            <p:nvPr/>
          </p:nvSpPr>
          <p:spPr>
            <a:xfrm>
              <a:off x="4714" y="2996"/>
              <a:ext cx="967" cy="886"/>
            </a:xfrm>
            <a:prstGeom prst="roundRect">
              <a:avLst/>
            </a:prstGeom>
            <a:solidFill>
              <a:srgbClr val="758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FontAwesome" pitchFamily="2" charset="0"/>
              </a:endParaRPr>
            </a:p>
          </p:txBody>
        </p:sp>
        <p:sp>
          <p:nvSpPr>
            <p:cNvPr id="31811" name="稻壳儿小白白(http://dwz.cn/Wu2UP)"/>
            <p:cNvSpPr>
              <a:spLocks noEditPoints="1"/>
            </p:cNvSpPr>
            <p:nvPr/>
          </p:nvSpPr>
          <p:spPr>
            <a:xfrm>
              <a:off x="4975" y="3222"/>
              <a:ext cx="445" cy="445"/>
            </a:xfrm>
            <a:custGeom>
              <a:avLst/>
              <a:gdLst/>
              <a:ahLst/>
              <a:cxnLst>
                <a:cxn ang="0">
                  <a:pos x="76093" y="138351"/>
                </a:cxn>
                <a:cxn ang="0">
                  <a:pos x="0" y="124516"/>
                </a:cxn>
                <a:cxn ang="0">
                  <a:pos x="13835" y="89928"/>
                </a:cxn>
                <a:cxn ang="0">
                  <a:pos x="89928" y="110681"/>
                </a:cxn>
                <a:cxn ang="0">
                  <a:pos x="69176" y="83010"/>
                </a:cxn>
                <a:cxn ang="0">
                  <a:pos x="20753" y="6918"/>
                </a:cxn>
                <a:cxn ang="0">
                  <a:pos x="62258" y="0"/>
                </a:cxn>
                <a:cxn ang="0">
                  <a:pos x="69176" y="83010"/>
                </a:cxn>
                <a:cxn ang="0">
                  <a:pos x="62258" y="283619"/>
                </a:cxn>
                <a:cxn ang="0">
                  <a:pos x="20753" y="276701"/>
                </a:cxn>
                <a:cxn ang="0">
                  <a:pos x="69176" y="152186"/>
                </a:cxn>
                <a:cxn ang="0">
                  <a:pos x="186774" y="214444"/>
                </a:cxn>
                <a:cxn ang="0">
                  <a:pos x="110681" y="235196"/>
                </a:cxn>
                <a:cxn ang="0">
                  <a:pos x="89928" y="207526"/>
                </a:cxn>
                <a:cxn ang="0">
                  <a:pos x="172939" y="186773"/>
                </a:cxn>
                <a:cxn ang="0">
                  <a:pos x="186774" y="214444"/>
                </a:cxn>
                <a:cxn ang="0">
                  <a:pos x="117599" y="172938"/>
                </a:cxn>
                <a:cxn ang="0">
                  <a:pos x="124516" y="0"/>
                </a:cxn>
                <a:cxn ang="0">
                  <a:pos x="166021" y="6918"/>
                </a:cxn>
                <a:cxn ang="0">
                  <a:pos x="166021" y="276701"/>
                </a:cxn>
                <a:cxn ang="0">
                  <a:pos x="124516" y="283619"/>
                </a:cxn>
                <a:cxn ang="0">
                  <a:pos x="117599" y="249031"/>
                </a:cxn>
                <a:cxn ang="0">
                  <a:pos x="166021" y="276701"/>
                </a:cxn>
                <a:cxn ang="0">
                  <a:pos x="262867" y="89928"/>
                </a:cxn>
                <a:cxn ang="0">
                  <a:pos x="186774" y="76093"/>
                </a:cxn>
                <a:cxn ang="0">
                  <a:pos x="207527" y="48423"/>
                </a:cxn>
                <a:cxn ang="0">
                  <a:pos x="283620" y="62258"/>
                </a:cxn>
                <a:cxn ang="0">
                  <a:pos x="255950" y="34588"/>
                </a:cxn>
                <a:cxn ang="0">
                  <a:pos x="214444" y="6918"/>
                </a:cxn>
                <a:cxn ang="0">
                  <a:pos x="255950" y="0"/>
                </a:cxn>
                <a:cxn ang="0">
                  <a:pos x="255950" y="34588"/>
                </a:cxn>
                <a:cxn ang="0">
                  <a:pos x="255950" y="283619"/>
                </a:cxn>
                <a:cxn ang="0">
                  <a:pos x="214444" y="276701"/>
                </a:cxn>
                <a:cxn ang="0">
                  <a:pos x="255950" y="103763"/>
                </a:cxn>
              </a:cxnLst>
              <a:rect l="0" t="0" r="0" b="0"/>
              <a:pathLst>
                <a:path w="41" h="41">
                  <a:moveTo>
                    <a:pt x="13" y="18"/>
                  </a:moveTo>
                  <a:cubicBezTo>
                    <a:pt x="13" y="19"/>
                    <a:pt x="12" y="20"/>
                    <a:pt x="11" y="20"/>
                  </a:cubicBezTo>
                  <a:cubicBezTo>
                    <a:pt x="2" y="20"/>
                    <a:pt x="2" y="20"/>
                    <a:pt x="2" y="20"/>
                  </a:cubicBezTo>
                  <a:cubicBezTo>
                    <a:pt x="1" y="20"/>
                    <a:pt x="0" y="19"/>
                    <a:pt x="0" y="18"/>
                  </a:cubicBezTo>
                  <a:cubicBezTo>
                    <a:pt x="0" y="16"/>
                    <a:pt x="0" y="16"/>
                    <a:pt x="0" y="16"/>
                  </a:cubicBezTo>
                  <a:cubicBezTo>
                    <a:pt x="0" y="15"/>
                    <a:pt x="1" y="13"/>
                    <a:pt x="2" y="13"/>
                  </a:cubicBezTo>
                  <a:cubicBezTo>
                    <a:pt x="11" y="13"/>
                    <a:pt x="11" y="13"/>
                    <a:pt x="11" y="13"/>
                  </a:cubicBezTo>
                  <a:cubicBezTo>
                    <a:pt x="12" y="13"/>
                    <a:pt x="13" y="15"/>
                    <a:pt x="13" y="16"/>
                  </a:cubicBezTo>
                  <a:lnTo>
                    <a:pt x="13" y="18"/>
                  </a:lnTo>
                  <a:close/>
                  <a:moveTo>
                    <a:pt x="10" y="12"/>
                  </a:moveTo>
                  <a:cubicBezTo>
                    <a:pt x="3" y="12"/>
                    <a:pt x="3" y="12"/>
                    <a:pt x="3" y="12"/>
                  </a:cubicBezTo>
                  <a:cubicBezTo>
                    <a:pt x="3" y="1"/>
                    <a:pt x="3" y="1"/>
                    <a:pt x="3" y="1"/>
                  </a:cubicBezTo>
                  <a:cubicBezTo>
                    <a:pt x="3" y="0"/>
                    <a:pt x="4" y="0"/>
                    <a:pt x="4" y="0"/>
                  </a:cubicBezTo>
                  <a:cubicBezTo>
                    <a:pt x="9" y="0"/>
                    <a:pt x="9" y="0"/>
                    <a:pt x="9" y="0"/>
                  </a:cubicBezTo>
                  <a:cubicBezTo>
                    <a:pt x="10" y="0"/>
                    <a:pt x="10" y="0"/>
                    <a:pt x="10" y="1"/>
                  </a:cubicBezTo>
                  <a:lnTo>
                    <a:pt x="10" y="12"/>
                  </a:lnTo>
                  <a:close/>
                  <a:moveTo>
                    <a:pt x="10" y="40"/>
                  </a:moveTo>
                  <a:cubicBezTo>
                    <a:pt x="10" y="40"/>
                    <a:pt x="10" y="41"/>
                    <a:pt x="9" y="41"/>
                  </a:cubicBezTo>
                  <a:cubicBezTo>
                    <a:pt x="4" y="41"/>
                    <a:pt x="4" y="41"/>
                    <a:pt x="4" y="41"/>
                  </a:cubicBezTo>
                  <a:cubicBezTo>
                    <a:pt x="4" y="41"/>
                    <a:pt x="3" y="40"/>
                    <a:pt x="3" y="40"/>
                  </a:cubicBezTo>
                  <a:cubicBezTo>
                    <a:pt x="3" y="22"/>
                    <a:pt x="3" y="22"/>
                    <a:pt x="3" y="22"/>
                  </a:cubicBezTo>
                  <a:cubicBezTo>
                    <a:pt x="10" y="22"/>
                    <a:pt x="10" y="22"/>
                    <a:pt x="10" y="22"/>
                  </a:cubicBezTo>
                  <a:lnTo>
                    <a:pt x="10" y="40"/>
                  </a:lnTo>
                  <a:close/>
                  <a:moveTo>
                    <a:pt x="27" y="31"/>
                  </a:moveTo>
                  <a:cubicBezTo>
                    <a:pt x="27" y="33"/>
                    <a:pt x="26" y="34"/>
                    <a:pt x="25" y="34"/>
                  </a:cubicBezTo>
                  <a:cubicBezTo>
                    <a:pt x="16" y="34"/>
                    <a:pt x="16" y="34"/>
                    <a:pt x="16" y="34"/>
                  </a:cubicBezTo>
                  <a:cubicBezTo>
                    <a:pt x="15" y="34"/>
                    <a:pt x="13" y="33"/>
                    <a:pt x="13" y="31"/>
                  </a:cubicBezTo>
                  <a:cubicBezTo>
                    <a:pt x="13" y="30"/>
                    <a:pt x="13" y="30"/>
                    <a:pt x="13" y="30"/>
                  </a:cubicBezTo>
                  <a:cubicBezTo>
                    <a:pt x="13" y="28"/>
                    <a:pt x="15" y="27"/>
                    <a:pt x="16" y="27"/>
                  </a:cubicBezTo>
                  <a:cubicBezTo>
                    <a:pt x="25" y="27"/>
                    <a:pt x="25" y="27"/>
                    <a:pt x="25" y="27"/>
                  </a:cubicBezTo>
                  <a:cubicBezTo>
                    <a:pt x="26" y="27"/>
                    <a:pt x="27" y="28"/>
                    <a:pt x="27" y="30"/>
                  </a:cubicBezTo>
                  <a:lnTo>
                    <a:pt x="27" y="31"/>
                  </a:lnTo>
                  <a:close/>
                  <a:moveTo>
                    <a:pt x="24" y="25"/>
                  </a:moveTo>
                  <a:cubicBezTo>
                    <a:pt x="17" y="25"/>
                    <a:pt x="17" y="25"/>
                    <a:pt x="17" y="25"/>
                  </a:cubicBezTo>
                  <a:cubicBezTo>
                    <a:pt x="17" y="1"/>
                    <a:pt x="17" y="1"/>
                    <a:pt x="17" y="1"/>
                  </a:cubicBezTo>
                  <a:cubicBezTo>
                    <a:pt x="17" y="0"/>
                    <a:pt x="17" y="0"/>
                    <a:pt x="18" y="0"/>
                  </a:cubicBezTo>
                  <a:cubicBezTo>
                    <a:pt x="23" y="0"/>
                    <a:pt x="23" y="0"/>
                    <a:pt x="23" y="0"/>
                  </a:cubicBezTo>
                  <a:cubicBezTo>
                    <a:pt x="23" y="0"/>
                    <a:pt x="24" y="0"/>
                    <a:pt x="24" y="1"/>
                  </a:cubicBezTo>
                  <a:lnTo>
                    <a:pt x="24" y="25"/>
                  </a:lnTo>
                  <a:close/>
                  <a:moveTo>
                    <a:pt x="24" y="40"/>
                  </a:moveTo>
                  <a:cubicBezTo>
                    <a:pt x="24" y="40"/>
                    <a:pt x="23" y="41"/>
                    <a:pt x="23" y="41"/>
                  </a:cubicBezTo>
                  <a:cubicBezTo>
                    <a:pt x="18" y="41"/>
                    <a:pt x="18" y="41"/>
                    <a:pt x="18" y="41"/>
                  </a:cubicBezTo>
                  <a:cubicBezTo>
                    <a:pt x="17" y="41"/>
                    <a:pt x="17" y="40"/>
                    <a:pt x="17" y="40"/>
                  </a:cubicBezTo>
                  <a:cubicBezTo>
                    <a:pt x="17" y="36"/>
                    <a:pt x="17" y="36"/>
                    <a:pt x="17" y="36"/>
                  </a:cubicBezTo>
                  <a:cubicBezTo>
                    <a:pt x="24" y="36"/>
                    <a:pt x="24" y="36"/>
                    <a:pt x="24" y="36"/>
                  </a:cubicBezTo>
                  <a:lnTo>
                    <a:pt x="24" y="40"/>
                  </a:lnTo>
                  <a:close/>
                  <a:moveTo>
                    <a:pt x="41" y="11"/>
                  </a:moveTo>
                  <a:cubicBezTo>
                    <a:pt x="41" y="12"/>
                    <a:pt x="40" y="13"/>
                    <a:pt x="38" y="13"/>
                  </a:cubicBezTo>
                  <a:cubicBezTo>
                    <a:pt x="30" y="13"/>
                    <a:pt x="30" y="13"/>
                    <a:pt x="30" y="13"/>
                  </a:cubicBezTo>
                  <a:cubicBezTo>
                    <a:pt x="28" y="13"/>
                    <a:pt x="27" y="12"/>
                    <a:pt x="27" y="11"/>
                  </a:cubicBezTo>
                  <a:cubicBezTo>
                    <a:pt x="27" y="9"/>
                    <a:pt x="27" y="9"/>
                    <a:pt x="27" y="9"/>
                  </a:cubicBezTo>
                  <a:cubicBezTo>
                    <a:pt x="27" y="8"/>
                    <a:pt x="28" y="7"/>
                    <a:pt x="30" y="7"/>
                  </a:cubicBezTo>
                  <a:cubicBezTo>
                    <a:pt x="38" y="7"/>
                    <a:pt x="38" y="7"/>
                    <a:pt x="38" y="7"/>
                  </a:cubicBezTo>
                  <a:cubicBezTo>
                    <a:pt x="40" y="7"/>
                    <a:pt x="41" y="8"/>
                    <a:pt x="41" y="9"/>
                  </a:cubicBezTo>
                  <a:lnTo>
                    <a:pt x="41" y="11"/>
                  </a:lnTo>
                  <a:close/>
                  <a:moveTo>
                    <a:pt x="37" y="5"/>
                  </a:moveTo>
                  <a:cubicBezTo>
                    <a:pt x="31" y="5"/>
                    <a:pt x="31" y="5"/>
                    <a:pt x="31" y="5"/>
                  </a:cubicBezTo>
                  <a:cubicBezTo>
                    <a:pt x="31" y="1"/>
                    <a:pt x="31" y="1"/>
                    <a:pt x="31" y="1"/>
                  </a:cubicBezTo>
                  <a:cubicBezTo>
                    <a:pt x="31" y="0"/>
                    <a:pt x="31" y="0"/>
                    <a:pt x="31" y="0"/>
                  </a:cubicBezTo>
                  <a:cubicBezTo>
                    <a:pt x="37" y="0"/>
                    <a:pt x="37" y="0"/>
                    <a:pt x="37" y="0"/>
                  </a:cubicBezTo>
                  <a:cubicBezTo>
                    <a:pt x="37" y="0"/>
                    <a:pt x="37" y="0"/>
                    <a:pt x="37" y="1"/>
                  </a:cubicBezTo>
                  <a:lnTo>
                    <a:pt x="37" y="5"/>
                  </a:lnTo>
                  <a:close/>
                  <a:moveTo>
                    <a:pt x="37" y="40"/>
                  </a:moveTo>
                  <a:cubicBezTo>
                    <a:pt x="37" y="40"/>
                    <a:pt x="37" y="41"/>
                    <a:pt x="37" y="41"/>
                  </a:cubicBezTo>
                  <a:cubicBezTo>
                    <a:pt x="31" y="41"/>
                    <a:pt x="31" y="41"/>
                    <a:pt x="31" y="41"/>
                  </a:cubicBezTo>
                  <a:cubicBezTo>
                    <a:pt x="31" y="41"/>
                    <a:pt x="31" y="40"/>
                    <a:pt x="31" y="40"/>
                  </a:cubicBezTo>
                  <a:cubicBezTo>
                    <a:pt x="31" y="15"/>
                    <a:pt x="31" y="15"/>
                    <a:pt x="31" y="15"/>
                  </a:cubicBezTo>
                  <a:cubicBezTo>
                    <a:pt x="37" y="15"/>
                    <a:pt x="37" y="15"/>
                    <a:pt x="37" y="15"/>
                  </a:cubicBezTo>
                  <a:lnTo>
                    <a:pt x="37" y="40"/>
                  </a:lnTo>
                  <a:close/>
                </a:path>
              </a:pathLst>
            </a:custGeom>
            <a:solidFill>
              <a:schemeClr val="bg1"/>
            </a:solidFill>
            <a:ln w="9525">
              <a:noFill/>
            </a:ln>
          </p:spPr>
          <p:txBody>
            <a:bodyPr/>
            <a:lstStyle/>
            <a:p>
              <a:endParaRPr lang="zh-CN" altLang="en-US"/>
            </a:p>
          </p:txBody>
        </p:sp>
      </p:grpSp>
      <p:sp>
        <p:nvSpPr>
          <p:cNvPr id="3" name="TextBox 35"/>
          <p:cNvSpPr txBox="1"/>
          <p:nvPr/>
        </p:nvSpPr>
        <p:spPr>
          <a:xfrm>
            <a:off x="7156450" y="1430020"/>
            <a:ext cx="4044950" cy="748665"/>
          </a:xfrm>
          <a:prstGeom prst="rect">
            <a:avLst/>
          </a:prstGeom>
          <a:noFill/>
        </p:spPr>
        <p:txBody>
          <a:bodyPr wrap="square" rtlCol="0">
            <a:spAutoFit/>
          </a:bodyPr>
          <a:lstStyle/>
          <a:p>
            <a:pPr lvl="0" algn="l" defTabSz="1216025" eaLnBrk="1" hangingPunct="1">
              <a:lnSpc>
                <a:spcPct val="120000"/>
              </a:lnSpc>
              <a:spcBef>
                <a:spcPct val="20000"/>
              </a:spcBef>
            </a:pP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p>
        </p:txBody>
      </p:sp>
      <p:sp>
        <p:nvSpPr>
          <p:cNvPr id="5" name="TextBox 36"/>
          <p:cNvSpPr txBox="1"/>
          <p:nvPr/>
        </p:nvSpPr>
        <p:spPr>
          <a:xfrm>
            <a:off x="7156450" y="2491105"/>
            <a:ext cx="4100830" cy="748665"/>
          </a:xfrm>
          <a:prstGeom prst="rect">
            <a:avLst/>
          </a:prstGeom>
          <a:noFill/>
        </p:spPr>
        <p:txBody>
          <a:bodyPr wrap="square" rtlCol="0">
            <a:spAutoFit/>
          </a:bodyPr>
          <a:lstStyle/>
          <a:p>
            <a:pPr lvl="0" algn="l" defTabSz="1216025" eaLnBrk="1" hangingPunct="1">
              <a:lnSpc>
                <a:spcPct val="120000"/>
              </a:lnSpc>
              <a:spcBef>
                <a:spcPct val="20000"/>
              </a:spcBef>
            </a:pP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p>
        </p:txBody>
      </p:sp>
      <p:sp>
        <p:nvSpPr>
          <p:cNvPr id="6" name="TextBox 37"/>
          <p:cNvSpPr txBox="1"/>
          <p:nvPr/>
        </p:nvSpPr>
        <p:spPr>
          <a:xfrm>
            <a:off x="7156450" y="3549015"/>
            <a:ext cx="4100830" cy="748665"/>
          </a:xfrm>
          <a:prstGeom prst="rect">
            <a:avLst/>
          </a:prstGeom>
          <a:noFill/>
        </p:spPr>
        <p:txBody>
          <a:bodyPr wrap="square" rtlCol="0">
            <a:spAutoFit/>
          </a:bodyPr>
          <a:lstStyle/>
          <a:p>
            <a:pPr lvl="0" algn="l" defTabSz="1216025" eaLnBrk="1" hangingPunct="1">
              <a:lnSpc>
                <a:spcPct val="120000"/>
              </a:lnSpc>
              <a:spcBef>
                <a:spcPct val="20000"/>
              </a:spcBef>
            </a:pP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p>
        </p:txBody>
      </p:sp>
      <p:sp>
        <p:nvSpPr>
          <p:cNvPr id="7" name="TextBox 38"/>
          <p:cNvSpPr txBox="1"/>
          <p:nvPr/>
        </p:nvSpPr>
        <p:spPr>
          <a:xfrm>
            <a:off x="7156450" y="4694555"/>
            <a:ext cx="4100830" cy="748665"/>
          </a:xfrm>
          <a:prstGeom prst="rect">
            <a:avLst/>
          </a:prstGeom>
          <a:noFill/>
        </p:spPr>
        <p:txBody>
          <a:bodyPr wrap="square" rtlCol="0">
            <a:spAutoFit/>
          </a:bodyPr>
          <a:lstStyle/>
          <a:p>
            <a:pPr lvl="0" algn="l" defTabSz="1216025" eaLnBrk="1" hangingPunct="1">
              <a:lnSpc>
                <a:spcPct val="120000"/>
              </a:lnSpc>
              <a:spcBef>
                <a:spcPct val="20000"/>
              </a:spcBef>
            </a:pP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5"/>
          <p:cNvPicPr>
            <a:picLocks noChangeAspect="1"/>
          </p:cNvPicPr>
          <p:nvPr/>
        </p:nvPicPr>
        <p:blipFill>
          <a:blip r:embed="rId2" cstate="email"/>
          <a:srcRect/>
          <a:stretch>
            <a:fillRect/>
          </a:stretch>
        </p:blipFill>
        <p:spPr>
          <a:xfrm>
            <a:off x="1320165" y="3515360"/>
            <a:ext cx="1275715" cy="3040380"/>
          </a:xfrm>
          <a:prstGeom prst="rect">
            <a:avLst/>
          </a:prstGeom>
        </p:spPr>
      </p:pic>
      <p:pic>
        <p:nvPicPr>
          <p:cNvPr id="11" name="图片 10" descr="7"/>
          <p:cNvPicPr>
            <a:picLocks noChangeAspect="1"/>
          </p:cNvPicPr>
          <p:nvPr/>
        </p:nvPicPr>
        <p:blipFill>
          <a:blip r:embed="rId3" cstate="email"/>
          <a:stretch>
            <a:fillRect/>
          </a:stretch>
        </p:blipFill>
        <p:spPr>
          <a:xfrm>
            <a:off x="1889760" y="5258435"/>
            <a:ext cx="1348740" cy="1370330"/>
          </a:xfrm>
          <a:prstGeom prst="rect">
            <a:avLst/>
          </a:prstGeom>
        </p:spPr>
      </p:pic>
      <p:pic>
        <p:nvPicPr>
          <p:cNvPr id="12" name="图片 11" descr="8"/>
          <p:cNvPicPr>
            <a:picLocks noChangeAspect="1"/>
          </p:cNvPicPr>
          <p:nvPr/>
        </p:nvPicPr>
        <p:blipFill>
          <a:blip r:embed="rId4" cstate="email"/>
          <a:srcRect/>
          <a:stretch>
            <a:fillRect/>
          </a:stretch>
        </p:blipFill>
        <p:spPr>
          <a:xfrm>
            <a:off x="-15875" y="5220335"/>
            <a:ext cx="1577340" cy="1335405"/>
          </a:xfrm>
          <a:prstGeom prst="rect">
            <a:avLst/>
          </a:prstGeom>
        </p:spPr>
      </p:pic>
      <p:sp>
        <p:nvSpPr>
          <p:cNvPr id="2" name="文本框 1"/>
          <p:cNvSpPr txBox="1"/>
          <p:nvPr/>
        </p:nvSpPr>
        <p:spPr>
          <a:xfrm>
            <a:off x="2299695" y="1691953"/>
            <a:ext cx="1064260" cy="1599565"/>
          </a:xfrm>
          <a:prstGeom prst="rect">
            <a:avLst/>
          </a:prstGeom>
          <a:noFill/>
        </p:spPr>
        <p:txBody>
          <a:bodyPr vert="eaVert" wrap="square" rtlCol="0">
            <a:spAutoFit/>
          </a:bodyPr>
          <a:lstStyle/>
          <a:p>
            <a:pPr algn="dist"/>
            <a:r>
              <a:rPr lang="zh-CN" altLang="en-US" sz="5400" dirty="0">
                <a:solidFill>
                  <a:srgbClr val="75896D"/>
                </a:solidFill>
                <a:latin typeface="微软雅黑" panose="020B0503020204020204" charset="-122"/>
                <a:ea typeface="微软雅黑" panose="020B0503020204020204" charset="-122"/>
              </a:rPr>
              <a:t>目录</a:t>
            </a:r>
          </a:p>
        </p:txBody>
      </p:sp>
      <p:sp>
        <p:nvSpPr>
          <p:cNvPr id="44" name="矩形 43"/>
          <p:cNvSpPr/>
          <p:nvPr/>
        </p:nvSpPr>
        <p:spPr>
          <a:xfrm>
            <a:off x="3128010" y="2428240"/>
            <a:ext cx="650875" cy="1665605"/>
          </a:xfrm>
          <a:prstGeom prst="rect">
            <a:avLst/>
          </a:prstGeom>
          <a:noFill/>
          <a:ln>
            <a:noFill/>
          </a:ln>
          <a:extLst>
            <a:ext uri="{909E8E84-426E-40DD-AFC4-6F175D3DCCD1}">
              <a14:hiddenFill xmlns:a14="http://schemas.microsoft.com/office/drawing/2010/main">
                <a:solidFill>
                  <a:srgbClr val="A9BB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l"/>
            <a:r>
              <a:rPr lang="en-US" altLang="zh-CN" sz="2000" dirty="0">
                <a:solidFill>
                  <a:srgbClr val="75896D"/>
                </a:solidFill>
                <a:latin typeface="微软雅黑" panose="020B0503020204020204" charset="-122"/>
                <a:ea typeface="微软雅黑" panose="020B0503020204020204" charset="-122"/>
                <a:sym typeface="+mn-ea"/>
              </a:rPr>
              <a:t>CONTENTS</a:t>
            </a:r>
            <a:endParaRPr lang="en-US" altLang="zh-CN" sz="2000" b="1" dirty="0">
              <a:solidFill>
                <a:srgbClr val="75896D"/>
              </a:solidFill>
              <a:latin typeface="微软雅黑" panose="020B0503020204020204" charset="-122"/>
              <a:ea typeface="微软雅黑" panose="020B0503020204020204" charset="-122"/>
              <a:sym typeface="+mn-ea"/>
            </a:endParaRPr>
          </a:p>
        </p:txBody>
      </p:sp>
      <p:sp>
        <p:nvSpPr>
          <p:cNvPr id="3" name="文本框 2"/>
          <p:cNvSpPr txBox="1"/>
          <p:nvPr/>
        </p:nvSpPr>
        <p:spPr>
          <a:xfrm>
            <a:off x="6355080" y="1485265"/>
            <a:ext cx="3221990" cy="7137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rgbClr val="5A6953"/>
                </a:solidFill>
                <a:uLnTx/>
                <a:uFillTx/>
                <a:latin typeface="微软雅黑" panose="020B0503020204020204" charset="-122"/>
                <a:ea typeface="微软雅黑" panose="020B0503020204020204" charset="-122"/>
                <a:sym typeface="+mn-ea"/>
              </a:rPr>
              <a:t>在此输入您的标题</a:t>
            </a:r>
            <a:endParaRPr kumimoji="0" lang="zh-CN" altLang="en-US" sz="2400" i="0" u="none" strike="noStrike" kern="0" cap="none" spc="0" normalizeH="0" baseline="0" noProof="0" dirty="0">
              <a:ln>
                <a:noFill/>
              </a:ln>
              <a:solidFill>
                <a:srgbClr val="5A6953"/>
              </a:solidFill>
              <a:effectLst/>
              <a:uLnTx/>
              <a:uFillTx/>
              <a:latin typeface="微软雅黑" panose="020B0503020204020204" charset="-122"/>
              <a:ea typeface="微软雅黑" panose="020B0503020204020204" charset="-122"/>
              <a:sym typeface="+mn-ea"/>
            </a:endParaRPr>
          </a:p>
        </p:txBody>
      </p:sp>
      <p:sp>
        <p:nvSpPr>
          <p:cNvPr id="4" name="文本框 3"/>
          <p:cNvSpPr txBox="1"/>
          <p:nvPr/>
        </p:nvSpPr>
        <p:spPr>
          <a:xfrm>
            <a:off x="5361940" y="1772920"/>
            <a:ext cx="795655" cy="5505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75896D"/>
                </a:solidFill>
                <a:uLnTx/>
                <a:uFillTx/>
                <a:latin typeface="Agency FB" panose="020B0503020202020204" charset="0"/>
                <a:ea typeface="方正舒体" panose="02010601030101010101" pitchFamily="2" charset="-122"/>
                <a:sym typeface="+mn-ea"/>
              </a:rPr>
              <a:t>01</a:t>
            </a:r>
          </a:p>
        </p:txBody>
      </p:sp>
      <p:sp>
        <p:nvSpPr>
          <p:cNvPr id="5" name="文本框 4"/>
          <p:cNvSpPr txBox="1"/>
          <p:nvPr/>
        </p:nvSpPr>
        <p:spPr>
          <a:xfrm>
            <a:off x="5361940" y="2767330"/>
            <a:ext cx="795655" cy="5505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75896D"/>
                </a:solidFill>
                <a:uLnTx/>
                <a:uFillTx/>
                <a:latin typeface="Agency FB" panose="020B0503020202020204" charset="0"/>
                <a:ea typeface="方正舒体" panose="02010601030101010101" pitchFamily="2" charset="-122"/>
                <a:sym typeface="+mn-ea"/>
              </a:rPr>
              <a:t>02</a:t>
            </a:r>
          </a:p>
        </p:txBody>
      </p:sp>
      <p:sp>
        <p:nvSpPr>
          <p:cNvPr id="28" name="文本框 27"/>
          <p:cNvSpPr txBox="1"/>
          <p:nvPr/>
        </p:nvSpPr>
        <p:spPr>
          <a:xfrm>
            <a:off x="5361940" y="3749040"/>
            <a:ext cx="795655" cy="5505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75896D"/>
                </a:solidFill>
                <a:uLnTx/>
                <a:uFillTx/>
                <a:latin typeface="Agency FB" panose="020B0503020202020204" charset="0"/>
                <a:ea typeface="方正舒体" panose="02010601030101010101" pitchFamily="2" charset="-122"/>
                <a:sym typeface="+mn-ea"/>
              </a:rPr>
              <a:t>03</a:t>
            </a:r>
          </a:p>
        </p:txBody>
      </p:sp>
      <p:sp>
        <p:nvSpPr>
          <p:cNvPr id="30" name="文本框 29"/>
          <p:cNvSpPr txBox="1"/>
          <p:nvPr/>
        </p:nvSpPr>
        <p:spPr>
          <a:xfrm>
            <a:off x="5361940" y="4707890"/>
            <a:ext cx="795655" cy="5505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75896D"/>
                </a:solidFill>
                <a:uLnTx/>
                <a:uFillTx/>
                <a:latin typeface="Agency FB" panose="020B0503020202020204" charset="0"/>
                <a:ea typeface="方正舒体" panose="02010601030101010101" pitchFamily="2" charset="-122"/>
                <a:sym typeface="+mn-ea"/>
              </a:rPr>
              <a:t>04</a:t>
            </a:r>
          </a:p>
        </p:txBody>
      </p:sp>
      <p:sp>
        <p:nvSpPr>
          <p:cNvPr id="13" name="文本框 12"/>
          <p:cNvSpPr txBox="1"/>
          <p:nvPr/>
        </p:nvSpPr>
        <p:spPr>
          <a:xfrm>
            <a:off x="6355080" y="1935480"/>
            <a:ext cx="4138930" cy="396240"/>
          </a:xfrm>
          <a:prstGeom prst="rect">
            <a:avLst/>
          </a:prstGeom>
          <a:noFill/>
        </p:spPr>
        <p:txBody>
          <a:bodyPr anchor="ctr"/>
          <a:lstStyle/>
          <a:p>
            <a:pPr algn="l"/>
            <a:r>
              <a:rPr lang="en-US" altLang="zh-CN" sz="1400" noProof="0" dirty="0">
                <a:ln>
                  <a:noFill/>
                </a:ln>
                <a:solidFill>
                  <a:srgbClr val="5A6953"/>
                </a:solidFill>
                <a:uLnTx/>
                <a:uFillTx/>
                <a:ea typeface="方正舒体" panose="02010601030101010101" pitchFamily="2" charset="-122"/>
                <a:sym typeface="+mn-ea"/>
              </a:rPr>
              <a:t>ADD YOUR TEXT HERE  ADD YOUR TEXT HERE</a:t>
            </a:r>
            <a:endParaRPr kumimoji="0" lang="en-US" altLang="zh-CN" sz="1400" i="0" u="none" strike="noStrike" kern="0" cap="none" spc="0" normalizeH="0" baseline="0" noProof="0" dirty="0">
              <a:ln>
                <a:noFill/>
              </a:ln>
              <a:solidFill>
                <a:srgbClr val="5A6953"/>
              </a:solidFill>
              <a:effectLst/>
              <a:uLnTx/>
              <a:uFillTx/>
              <a:ea typeface="方正舒体" panose="02010601030101010101" pitchFamily="2" charset="-122"/>
              <a:sym typeface="+mn-ea"/>
            </a:endParaRPr>
          </a:p>
        </p:txBody>
      </p:sp>
      <p:sp>
        <p:nvSpPr>
          <p:cNvPr id="16" name="文本框 15"/>
          <p:cNvSpPr txBox="1"/>
          <p:nvPr/>
        </p:nvSpPr>
        <p:spPr>
          <a:xfrm>
            <a:off x="6355080" y="2541270"/>
            <a:ext cx="3221990" cy="7137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rgbClr val="5A6953"/>
                </a:solidFill>
                <a:uLnTx/>
                <a:uFillTx/>
                <a:latin typeface="微软雅黑" panose="020B0503020204020204" charset="-122"/>
                <a:ea typeface="微软雅黑" panose="020B0503020204020204" charset="-122"/>
                <a:sym typeface="+mn-ea"/>
              </a:rPr>
              <a:t>在此输入您的标题</a:t>
            </a:r>
            <a:endParaRPr kumimoji="0" lang="zh-CN" altLang="en-US" sz="2400" i="0" u="none" strike="noStrike" kern="0" cap="none" spc="0" normalizeH="0" baseline="0" noProof="0" dirty="0">
              <a:ln>
                <a:noFill/>
              </a:ln>
              <a:solidFill>
                <a:srgbClr val="5A6953"/>
              </a:solidFill>
              <a:effectLst/>
              <a:uLnTx/>
              <a:uFillTx/>
              <a:latin typeface="微软雅黑" panose="020B0503020204020204" charset="-122"/>
              <a:ea typeface="微软雅黑" panose="020B0503020204020204" charset="-122"/>
              <a:sym typeface="+mn-ea"/>
            </a:endParaRPr>
          </a:p>
        </p:txBody>
      </p:sp>
      <p:sp>
        <p:nvSpPr>
          <p:cNvPr id="17" name="文本框 16"/>
          <p:cNvSpPr txBox="1"/>
          <p:nvPr/>
        </p:nvSpPr>
        <p:spPr>
          <a:xfrm>
            <a:off x="6355080" y="2971165"/>
            <a:ext cx="4138930" cy="396240"/>
          </a:xfrm>
          <a:prstGeom prst="rect">
            <a:avLst/>
          </a:prstGeom>
          <a:noFill/>
        </p:spPr>
        <p:txBody>
          <a:bodyPr anchor="ctr"/>
          <a:lstStyle/>
          <a:p>
            <a:pPr algn="l"/>
            <a:r>
              <a:rPr lang="en-US" altLang="zh-CN" sz="1400" noProof="0" dirty="0">
                <a:ln>
                  <a:noFill/>
                </a:ln>
                <a:solidFill>
                  <a:srgbClr val="5A6953"/>
                </a:solidFill>
                <a:uLnTx/>
                <a:uFillTx/>
                <a:ea typeface="方正舒体" panose="02010601030101010101" pitchFamily="2" charset="-122"/>
                <a:sym typeface="+mn-ea"/>
              </a:rPr>
              <a:t>ADD YOUR TEXT HERE  ADD YOUR TEXT HERE</a:t>
            </a:r>
            <a:endParaRPr kumimoji="0" lang="en-US" altLang="zh-CN" sz="1400" i="0" u="none" strike="noStrike" kern="0" cap="none" spc="0" normalizeH="0" baseline="0" noProof="0" dirty="0">
              <a:ln>
                <a:noFill/>
              </a:ln>
              <a:solidFill>
                <a:srgbClr val="5A6953"/>
              </a:solidFill>
              <a:effectLst/>
              <a:uLnTx/>
              <a:uFillTx/>
              <a:ea typeface="方正舒体" panose="02010601030101010101" pitchFamily="2" charset="-122"/>
              <a:sym typeface="+mn-ea"/>
            </a:endParaRPr>
          </a:p>
        </p:txBody>
      </p:sp>
      <p:sp>
        <p:nvSpPr>
          <p:cNvPr id="18" name="文本框 17"/>
          <p:cNvSpPr txBox="1"/>
          <p:nvPr/>
        </p:nvSpPr>
        <p:spPr>
          <a:xfrm>
            <a:off x="6355080" y="3524250"/>
            <a:ext cx="3221990" cy="7137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rgbClr val="5A6953"/>
                </a:solidFill>
                <a:uLnTx/>
                <a:uFillTx/>
                <a:latin typeface="微软雅黑" panose="020B0503020204020204" charset="-122"/>
                <a:ea typeface="微软雅黑" panose="020B0503020204020204" charset="-122"/>
                <a:sym typeface="+mn-ea"/>
              </a:rPr>
              <a:t>在此输入您的标题</a:t>
            </a:r>
            <a:endParaRPr kumimoji="0" lang="zh-CN" altLang="en-US" sz="2400" i="0" u="none" strike="noStrike" kern="0" cap="none" spc="0" normalizeH="0" baseline="0" noProof="0" dirty="0">
              <a:ln>
                <a:noFill/>
              </a:ln>
              <a:solidFill>
                <a:srgbClr val="5A6953"/>
              </a:solidFill>
              <a:effectLst/>
              <a:uLnTx/>
              <a:uFillTx/>
              <a:latin typeface="微软雅黑" panose="020B0503020204020204" charset="-122"/>
              <a:ea typeface="微软雅黑" panose="020B0503020204020204" charset="-122"/>
              <a:sym typeface="+mn-ea"/>
            </a:endParaRPr>
          </a:p>
        </p:txBody>
      </p:sp>
      <p:sp>
        <p:nvSpPr>
          <p:cNvPr id="19" name="文本框 18"/>
          <p:cNvSpPr txBox="1"/>
          <p:nvPr/>
        </p:nvSpPr>
        <p:spPr>
          <a:xfrm>
            <a:off x="6355080" y="3954145"/>
            <a:ext cx="4138930" cy="396240"/>
          </a:xfrm>
          <a:prstGeom prst="rect">
            <a:avLst/>
          </a:prstGeom>
          <a:noFill/>
        </p:spPr>
        <p:txBody>
          <a:bodyPr anchor="ctr"/>
          <a:lstStyle/>
          <a:p>
            <a:pPr algn="l"/>
            <a:r>
              <a:rPr lang="en-US" altLang="zh-CN" sz="1400" noProof="0" dirty="0">
                <a:ln>
                  <a:noFill/>
                </a:ln>
                <a:solidFill>
                  <a:srgbClr val="5A6953"/>
                </a:solidFill>
                <a:uLnTx/>
                <a:uFillTx/>
                <a:ea typeface="方正舒体" panose="02010601030101010101" pitchFamily="2" charset="-122"/>
                <a:sym typeface="+mn-ea"/>
              </a:rPr>
              <a:t>ADD YOUR TEXT HERE  ADD YOUR TEXT HERE</a:t>
            </a:r>
            <a:endParaRPr kumimoji="0" lang="en-US" altLang="zh-CN" sz="1400" i="0" u="none" strike="noStrike" kern="0" cap="none" spc="0" normalizeH="0" baseline="0" noProof="0" dirty="0">
              <a:ln>
                <a:noFill/>
              </a:ln>
              <a:solidFill>
                <a:srgbClr val="5A6953"/>
              </a:solidFill>
              <a:effectLst/>
              <a:uLnTx/>
              <a:uFillTx/>
              <a:ea typeface="方正舒体" panose="02010601030101010101" pitchFamily="2" charset="-122"/>
              <a:sym typeface="+mn-ea"/>
            </a:endParaRPr>
          </a:p>
        </p:txBody>
      </p:sp>
      <p:sp>
        <p:nvSpPr>
          <p:cNvPr id="20" name="文本框 19"/>
          <p:cNvSpPr txBox="1"/>
          <p:nvPr/>
        </p:nvSpPr>
        <p:spPr>
          <a:xfrm>
            <a:off x="6355080" y="4493260"/>
            <a:ext cx="3221990" cy="7137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400" kern="0" noProof="0" dirty="0">
                <a:ln>
                  <a:noFill/>
                </a:ln>
                <a:solidFill>
                  <a:srgbClr val="5A6953"/>
                </a:solidFill>
                <a:uLnTx/>
                <a:uFillTx/>
                <a:latin typeface="微软雅黑" panose="020B0503020204020204" charset="-122"/>
                <a:ea typeface="微软雅黑" panose="020B0503020204020204" charset="-122"/>
                <a:sym typeface="+mn-ea"/>
              </a:rPr>
              <a:t>在此输入您的标题</a:t>
            </a:r>
            <a:endParaRPr kumimoji="0" lang="zh-CN" altLang="en-US" sz="2400" i="0" u="none" strike="noStrike" kern="0" cap="none" spc="0" normalizeH="0" baseline="0" noProof="0" dirty="0">
              <a:ln>
                <a:noFill/>
              </a:ln>
              <a:solidFill>
                <a:srgbClr val="5A6953"/>
              </a:solidFill>
              <a:effectLst/>
              <a:uLnTx/>
              <a:uFillTx/>
              <a:latin typeface="微软雅黑" panose="020B0503020204020204" charset="-122"/>
              <a:ea typeface="微软雅黑" panose="020B0503020204020204" charset="-122"/>
              <a:sym typeface="+mn-ea"/>
            </a:endParaRPr>
          </a:p>
        </p:txBody>
      </p:sp>
      <p:sp>
        <p:nvSpPr>
          <p:cNvPr id="6" name="文本框 5"/>
          <p:cNvSpPr txBox="1"/>
          <p:nvPr/>
        </p:nvSpPr>
        <p:spPr>
          <a:xfrm>
            <a:off x="6355080" y="4923155"/>
            <a:ext cx="4138930" cy="396240"/>
          </a:xfrm>
          <a:prstGeom prst="rect">
            <a:avLst/>
          </a:prstGeom>
          <a:noFill/>
        </p:spPr>
        <p:txBody>
          <a:bodyPr anchor="ctr"/>
          <a:lstStyle/>
          <a:p>
            <a:pPr algn="l"/>
            <a:r>
              <a:rPr lang="en-US" altLang="zh-CN" sz="1400" noProof="0" dirty="0">
                <a:ln>
                  <a:noFill/>
                </a:ln>
                <a:solidFill>
                  <a:srgbClr val="5A6953"/>
                </a:solidFill>
                <a:uLnTx/>
                <a:uFillTx/>
                <a:ea typeface="方正舒体" panose="02010601030101010101" pitchFamily="2" charset="-122"/>
                <a:sym typeface="+mn-ea"/>
              </a:rPr>
              <a:t>ADD YOUR TEXT HERE  ADD YOUR TEXT HERE</a:t>
            </a:r>
            <a:endParaRPr kumimoji="0" lang="en-US" altLang="zh-CN" sz="1400" i="0" u="none" strike="noStrike" kern="0" cap="none" spc="0" normalizeH="0" baseline="0" noProof="0" dirty="0">
              <a:ln>
                <a:noFill/>
              </a:ln>
              <a:solidFill>
                <a:srgbClr val="5A6953"/>
              </a:solidFill>
              <a:effectLst/>
              <a:uLnTx/>
              <a:uFillTx/>
              <a:ea typeface="方正舒体" panose="02010601030101010101" pitchFamily="2" charset="-122"/>
              <a:sym typeface="+mn-ea"/>
            </a:endParaRPr>
          </a:p>
        </p:txBody>
      </p:sp>
      <p:sp>
        <p:nvSpPr>
          <p:cNvPr id="14" name="矩形 13"/>
          <p:cNvSpPr/>
          <p:nvPr/>
        </p:nvSpPr>
        <p:spPr>
          <a:xfrm>
            <a:off x="5467350" y="1691640"/>
            <a:ext cx="572770" cy="572770"/>
          </a:xfrm>
          <a:prstGeom prst="rect">
            <a:avLst/>
          </a:prstGeom>
          <a:noFill/>
          <a:ln>
            <a:solidFill>
              <a:srgbClr val="C7D0C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467350" y="2722880"/>
            <a:ext cx="572770" cy="572770"/>
          </a:xfrm>
          <a:prstGeom prst="rect">
            <a:avLst/>
          </a:prstGeom>
          <a:noFill/>
          <a:ln>
            <a:solidFill>
              <a:srgbClr val="C7D0C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467350" y="3716655"/>
            <a:ext cx="572770" cy="572770"/>
          </a:xfrm>
          <a:prstGeom prst="rect">
            <a:avLst/>
          </a:prstGeom>
          <a:noFill/>
          <a:ln>
            <a:solidFill>
              <a:srgbClr val="C7D0C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467350" y="4673600"/>
            <a:ext cx="572770" cy="572770"/>
          </a:xfrm>
          <a:prstGeom prst="rect">
            <a:avLst/>
          </a:prstGeom>
          <a:noFill/>
          <a:ln>
            <a:solidFill>
              <a:srgbClr val="C7D0C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sp>
        <p:nvSpPr>
          <p:cNvPr id="15" name="Oval 14"/>
          <p:cNvSpPr/>
          <p:nvPr/>
        </p:nvSpPr>
        <p:spPr bwMode="auto">
          <a:xfrm>
            <a:off x="6640195" y="1870075"/>
            <a:ext cx="1411605" cy="1411605"/>
          </a:xfrm>
          <a:prstGeom prst="ellipse">
            <a:avLst/>
          </a:prstGeom>
          <a:solidFill>
            <a:srgbClr val="78A97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Oval 13"/>
          <p:cNvSpPr/>
          <p:nvPr/>
        </p:nvSpPr>
        <p:spPr bwMode="auto">
          <a:xfrm>
            <a:off x="4003675" y="1874520"/>
            <a:ext cx="1411605" cy="1411605"/>
          </a:xfrm>
          <a:prstGeom prst="ellipse">
            <a:avLst/>
          </a:prstGeom>
          <a:solidFill>
            <a:srgbClr val="D5B877"/>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Oval 1"/>
          <p:cNvSpPr/>
          <p:nvPr/>
        </p:nvSpPr>
        <p:spPr bwMode="auto">
          <a:xfrm>
            <a:off x="1433830" y="1870075"/>
            <a:ext cx="1411605" cy="1411605"/>
          </a:xfrm>
          <a:prstGeom prst="ellipse">
            <a:avLst/>
          </a:prstGeom>
          <a:solidFill>
            <a:srgbClr val="E27278"/>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Oval 15"/>
          <p:cNvSpPr/>
          <p:nvPr/>
        </p:nvSpPr>
        <p:spPr bwMode="auto">
          <a:xfrm>
            <a:off x="9297670" y="1866265"/>
            <a:ext cx="1411605" cy="1411605"/>
          </a:xfrm>
          <a:prstGeom prst="ellipse">
            <a:avLst/>
          </a:prstGeom>
          <a:solidFill>
            <a:srgbClr val="75896D"/>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Plus 2"/>
          <p:cNvSpPr/>
          <p:nvPr/>
        </p:nvSpPr>
        <p:spPr bwMode="auto">
          <a:xfrm>
            <a:off x="3124200" y="2280285"/>
            <a:ext cx="582295" cy="582295"/>
          </a:xfrm>
          <a:prstGeom prst="mathPlus">
            <a:avLst/>
          </a:prstGeom>
          <a:solidFill>
            <a:schemeClr val="tx1">
              <a:lumMod val="50000"/>
              <a:lumOff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Equal 3"/>
          <p:cNvSpPr/>
          <p:nvPr/>
        </p:nvSpPr>
        <p:spPr bwMode="auto">
          <a:xfrm>
            <a:off x="8421370" y="2329180"/>
            <a:ext cx="485140" cy="485140"/>
          </a:xfrm>
          <a:prstGeom prst="mathEqual">
            <a:avLst/>
          </a:prstGeom>
          <a:solidFill>
            <a:schemeClr val="tx1">
              <a:lumMod val="50000"/>
              <a:lumOff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Equal 34"/>
          <p:cNvSpPr/>
          <p:nvPr/>
        </p:nvSpPr>
        <p:spPr bwMode="auto">
          <a:xfrm>
            <a:off x="5815330" y="2329180"/>
            <a:ext cx="485140" cy="485140"/>
          </a:xfrm>
          <a:prstGeom prst="mathEqual">
            <a:avLst/>
          </a:prstGeom>
          <a:solidFill>
            <a:schemeClr val="tx1">
              <a:lumMod val="50000"/>
              <a:lumOff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文本框 24"/>
          <p:cNvSpPr txBox="1"/>
          <p:nvPr/>
        </p:nvSpPr>
        <p:spPr>
          <a:xfrm>
            <a:off x="1085850" y="4017010"/>
            <a:ext cx="2107565" cy="1007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00000"/>
              </a:lnSpc>
            </a:pP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rPr>
              <a:t>Lorme ipsum dolor sit,consecteturadipsiicing elit.Lorme ipsum dolor sit,consectetur adipsiicing elit.Lorme ipsum dolor sit,consecteturadipsiicing elit.</a:t>
            </a:r>
            <a:endParaRPr lang="en-US" altLang="zh-CN" sz="1000" kern="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endParaRPr>
          </a:p>
        </p:txBody>
      </p:sp>
      <p:sp>
        <p:nvSpPr>
          <p:cNvPr id="26" name="TextBox 1210"/>
          <p:cNvSpPr/>
          <p:nvPr/>
        </p:nvSpPr>
        <p:spPr>
          <a:xfrm>
            <a:off x="1199515" y="3632200"/>
            <a:ext cx="1765300" cy="367665"/>
          </a:xfrm>
          <a:prstGeom prst="rect">
            <a:avLst/>
          </a:prstGeom>
          <a:noFill/>
          <a:ln w="9525">
            <a:noFill/>
            <a:miter/>
          </a:ln>
        </p:spPr>
        <p:txBody>
          <a:bodyPr wrap="square">
            <a:spAutoFit/>
          </a:bodyPr>
          <a:lstStyle/>
          <a:p>
            <a:pPr algn="r"/>
            <a:r>
              <a:rPr lang="en-US" altLang="zh-CN" b="1" spc="42" noProof="0" dirty="0">
                <a:ln>
                  <a:noFill/>
                </a:ln>
                <a:solidFill>
                  <a:schemeClr val="tx1">
                    <a:lumMod val="65000"/>
                    <a:lumOff val="35000"/>
                  </a:schemeClr>
                </a:solidFill>
                <a:effectLst/>
                <a:uLnTx/>
                <a:uFillTx/>
                <a:latin typeface="Verdana" panose="020B0604030504040204" charset="0"/>
                <a:ea typeface="方正舒体" panose="02010601030101010101" pitchFamily="2" charset="-122"/>
                <a:cs typeface="Oswald Light"/>
                <a:sym typeface="+mn-ea"/>
              </a:rPr>
              <a:t>KEYWORD</a:t>
            </a:r>
          </a:p>
        </p:txBody>
      </p:sp>
      <p:sp>
        <p:nvSpPr>
          <p:cNvPr id="6" name="文本框 5"/>
          <p:cNvSpPr txBox="1"/>
          <p:nvPr/>
        </p:nvSpPr>
        <p:spPr>
          <a:xfrm>
            <a:off x="3655695" y="4017010"/>
            <a:ext cx="2107565" cy="1007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00000"/>
              </a:lnSpc>
            </a:pP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rPr>
              <a:t>Lorme ipsum dolor sit,consecteturadipsiicing elit.Lorme ipsum dolor sit,consectetur adipsiicing elit.Lorme ipsum dolor sit,consecteturadipsiicing elit.</a:t>
            </a:r>
            <a:endParaRPr lang="en-US" altLang="zh-CN" sz="1000" kern="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endParaRPr>
          </a:p>
        </p:txBody>
      </p:sp>
      <p:sp>
        <p:nvSpPr>
          <p:cNvPr id="5" name="TextBox 1210"/>
          <p:cNvSpPr/>
          <p:nvPr/>
        </p:nvSpPr>
        <p:spPr>
          <a:xfrm>
            <a:off x="3769360" y="3632200"/>
            <a:ext cx="1765300" cy="367665"/>
          </a:xfrm>
          <a:prstGeom prst="rect">
            <a:avLst/>
          </a:prstGeom>
          <a:noFill/>
          <a:ln w="9525">
            <a:noFill/>
            <a:miter/>
          </a:ln>
        </p:spPr>
        <p:txBody>
          <a:bodyPr wrap="square">
            <a:spAutoFit/>
          </a:bodyPr>
          <a:lstStyle/>
          <a:p>
            <a:pPr algn="r"/>
            <a:r>
              <a:rPr lang="en-US" altLang="zh-CN" b="1" spc="42" noProof="0" dirty="0">
                <a:ln>
                  <a:noFill/>
                </a:ln>
                <a:solidFill>
                  <a:schemeClr val="tx1">
                    <a:lumMod val="65000"/>
                    <a:lumOff val="35000"/>
                  </a:schemeClr>
                </a:solidFill>
                <a:effectLst/>
                <a:uLnTx/>
                <a:uFillTx/>
                <a:latin typeface="Verdana" panose="020B0604030504040204" charset="0"/>
                <a:ea typeface="方正舒体" panose="02010601030101010101" pitchFamily="2" charset="-122"/>
                <a:cs typeface="Oswald Light"/>
                <a:sym typeface="+mn-ea"/>
              </a:rPr>
              <a:t>KEYWORD</a:t>
            </a:r>
          </a:p>
        </p:txBody>
      </p:sp>
      <p:sp>
        <p:nvSpPr>
          <p:cNvPr id="8" name="文本框 7"/>
          <p:cNvSpPr txBox="1"/>
          <p:nvPr/>
        </p:nvSpPr>
        <p:spPr>
          <a:xfrm>
            <a:off x="6292215" y="4017010"/>
            <a:ext cx="2107565" cy="1007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00000"/>
              </a:lnSpc>
            </a:pP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rPr>
              <a:t>Lorme ipsum dolor sit,consecteturadipsiicing elit.Lorme ipsum dolor sit,consectetur adipsiicing elit.Lorme ipsum dolor sit,consecteturadipsiicing elit.</a:t>
            </a:r>
            <a:endParaRPr lang="en-US" altLang="zh-CN" sz="1000" kern="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endParaRPr>
          </a:p>
        </p:txBody>
      </p:sp>
      <p:sp>
        <p:nvSpPr>
          <p:cNvPr id="9" name="TextBox 1210"/>
          <p:cNvSpPr/>
          <p:nvPr/>
        </p:nvSpPr>
        <p:spPr>
          <a:xfrm>
            <a:off x="6405880" y="3632200"/>
            <a:ext cx="1765300" cy="367665"/>
          </a:xfrm>
          <a:prstGeom prst="rect">
            <a:avLst/>
          </a:prstGeom>
          <a:noFill/>
          <a:ln w="9525">
            <a:noFill/>
            <a:miter/>
          </a:ln>
        </p:spPr>
        <p:txBody>
          <a:bodyPr wrap="square">
            <a:spAutoFit/>
          </a:bodyPr>
          <a:lstStyle/>
          <a:p>
            <a:pPr algn="r"/>
            <a:r>
              <a:rPr lang="en-US" altLang="zh-CN" b="1" spc="42" noProof="0" dirty="0">
                <a:ln>
                  <a:noFill/>
                </a:ln>
                <a:solidFill>
                  <a:schemeClr val="tx1">
                    <a:lumMod val="65000"/>
                    <a:lumOff val="35000"/>
                  </a:schemeClr>
                </a:solidFill>
                <a:effectLst/>
                <a:uLnTx/>
                <a:uFillTx/>
                <a:latin typeface="Verdana" panose="020B0604030504040204" charset="0"/>
                <a:ea typeface="方正舒体" panose="02010601030101010101" pitchFamily="2" charset="-122"/>
                <a:cs typeface="Oswald Light"/>
                <a:sym typeface="+mn-ea"/>
              </a:rPr>
              <a:t>KEYWORD</a:t>
            </a:r>
          </a:p>
        </p:txBody>
      </p:sp>
      <p:sp>
        <p:nvSpPr>
          <p:cNvPr id="10" name="文本框 9"/>
          <p:cNvSpPr txBox="1"/>
          <p:nvPr/>
        </p:nvSpPr>
        <p:spPr>
          <a:xfrm>
            <a:off x="8949690" y="4017010"/>
            <a:ext cx="2107565" cy="1007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00000"/>
              </a:lnSpc>
            </a:pP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rPr>
              <a:t>Lorme ipsum dolor sit,consecteturadipsiicing elit.Lorme ipsum dolor sit,consectetur adipsiicing elit.Lorme ipsum dolor sit,consecteturadipsiicing elit.</a:t>
            </a:r>
            <a:endParaRPr lang="en-US" altLang="zh-CN" sz="1000" kern="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endParaRPr>
          </a:p>
        </p:txBody>
      </p:sp>
      <p:sp>
        <p:nvSpPr>
          <p:cNvPr id="7" name="TextBox 1210"/>
          <p:cNvSpPr/>
          <p:nvPr/>
        </p:nvSpPr>
        <p:spPr>
          <a:xfrm>
            <a:off x="9063355" y="3632200"/>
            <a:ext cx="1765300" cy="367665"/>
          </a:xfrm>
          <a:prstGeom prst="rect">
            <a:avLst/>
          </a:prstGeom>
          <a:noFill/>
          <a:ln w="9525">
            <a:noFill/>
            <a:miter/>
          </a:ln>
        </p:spPr>
        <p:txBody>
          <a:bodyPr wrap="square">
            <a:spAutoFit/>
          </a:bodyPr>
          <a:lstStyle/>
          <a:p>
            <a:pPr algn="r"/>
            <a:r>
              <a:rPr lang="en-US" altLang="zh-CN" b="1" spc="42" noProof="0" dirty="0">
                <a:ln>
                  <a:noFill/>
                </a:ln>
                <a:solidFill>
                  <a:schemeClr val="tx1">
                    <a:lumMod val="65000"/>
                    <a:lumOff val="35000"/>
                  </a:schemeClr>
                </a:solidFill>
                <a:effectLst/>
                <a:uLnTx/>
                <a:uFillTx/>
                <a:latin typeface="Verdana" panose="020B0604030504040204" charset="0"/>
                <a:ea typeface="方正舒体" panose="02010601030101010101" pitchFamily="2" charset="-122"/>
                <a:cs typeface="Oswald Light"/>
                <a:sym typeface="+mn-ea"/>
              </a:rPr>
              <a:t>KEYWORD</a:t>
            </a:r>
          </a:p>
        </p:txBody>
      </p:sp>
      <p:sp>
        <p:nvSpPr>
          <p:cNvPr id="48167" name="Freeform 41"/>
          <p:cNvSpPr>
            <a:spLocks noEditPoints="1"/>
          </p:cNvSpPr>
          <p:nvPr/>
        </p:nvSpPr>
        <p:spPr>
          <a:xfrm>
            <a:off x="1872615" y="2212340"/>
            <a:ext cx="534035" cy="601980"/>
          </a:xfrm>
          <a:custGeom>
            <a:avLst/>
            <a:gdLst/>
            <a:ahLst/>
            <a:cxnLst>
              <a:cxn ang="0">
                <a:pos x="336225" y="0"/>
              </a:cxn>
              <a:cxn ang="0">
                <a:pos x="286912" y="0"/>
              </a:cxn>
              <a:cxn ang="0">
                <a:pos x="268980" y="22432"/>
              </a:cxn>
              <a:cxn ang="0">
                <a:pos x="268980" y="403767"/>
              </a:cxn>
              <a:cxn ang="0">
                <a:pos x="358640" y="403767"/>
              </a:cxn>
              <a:cxn ang="0">
                <a:pos x="358640" y="22432"/>
              </a:cxn>
              <a:cxn ang="0">
                <a:pos x="336225" y="0"/>
              </a:cxn>
              <a:cxn ang="0">
                <a:pos x="201735" y="134589"/>
              </a:cxn>
              <a:cxn ang="0">
                <a:pos x="152422" y="134589"/>
              </a:cxn>
              <a:cxn ang="0">
                <a:pos x="134490" y="157021"/>
              </a:cxn>
              <a:cxn ang="0">
                <a:pos x="134490" y="403767"/>
              </a:cxn>
              <a:cxn ang="0">
                <a:pos x="224150" y="403767"/>
              </a:cxn>
              <a:cxn ang="0">
                <a:pos x="224150" y="157021"/>
              </a:cxn>
              <a:cxn ang="0">
                <a:pos x="201735" y="134589"/>
              </a:cxn>
              <a:cxn ang="0">
                <a:pos x="67245" y="269178"/>
              </a:cxn>
              <a:cxn ang="0">
                <a:pos x="17932" y="269178"/>
              </a:cxn>
              <a:cxn ang="0">
                <a:pos x="0" y="291610"/>
              </a:cxn>
              <a:cxn ang="0">
                <a:pos x="0" y="403767"/>
              </a:cxn>
              <a:cxn ang="0">
                <a:pos x="89660" y="403767"/>
              </a:cxn>
              <a:cxn ang="0">
                <a:pos x="89660" y="291610"/>
              </a:cxn>
              <a:cxn ang="0">
                <a:pos x="67245" y="269178"/>
              </a:cxn>
            </a:cxnLst>
            <a:rect l="0" t="0" r="0" b="0"/>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alpha val="100000"/>
            </a:schemeClr>
          </a:solidFill>
          <a:ln w="9525">
            <a:noFill/>
          </a:ln>
        </p:spPr>
        <p:txBody>
          <a:bodyPr/>
          <a:lstStyle/>
          <a:p>
            <a:endParaRPr lang="zh-CN" altLang="en-US"/>
          </a:p>
        </p:txBody>
      </p:sp>
      <p:sp>
        <p:nvSpPr>
          <p:cNvPr id="190490" name="Freeform 29"/>
          <p:cNvSpPr>
            <a:spLocks noEditPoints="1"/>
          </p:cNvSpPr>
          <p:nvPr/>
        </p:nvSpPr>
        <p:spPr>
          <a:xfrm>
            <a:off x="4415155" y="2200910"/>
            <a:ext cx="588645" cy="697230"/>
          </a:xfrm>
          <a:custGeom>
            <a:avLst/>
            <a:gdLst>
              <a:gd name="txL" fmla="*/ 0 w 142"/>
              <a:gd name="txT" fmla="*/ 0 h 165"/>
              <a:gd name="txR" fmla="*/ 142 w 142"/>
              <a:gd name="txB" fmla="*/ 165 h 165"/>
            </a:gdLst>
            <a:ahLst/>
            <a:cxnLst>
              <a:cxn ang="0">
                <a:pos x="164004" y="259108"/>
              </a:cxn>
              <a:cxn ang="0">
                <a:pos x="167649" y="271972"/>
              </a:cxn>
              <a:cxn ang="0">
                <a:pos x="92936" y="275647"/>
              </a:cxn>
              <a:cxn ang="0">
                <a:pos x="89291" y="264621"/>
              </a:cxn>
              <a:cxn ang="0">
                <a:pos x="92936" y="259108"/>
              </a:cxn>
              <a:cxn ang="0">
                <a:pos x="154893" y="294024"/>
              </a:cxn>
              <a:cxn ang="0">
                <a:pos x="111158" y="303212"/>
              </a:cxn>
              <a:cxn ang="0">
                <a:pos x="102047" y="284836"/>
              </a:cxn>
              <a:cxn ang="0">
                <a:pos x="129381" y="69831"/>
              </a:cxn>
              <a:cxn ang="0">
                <a:pos x="162182" y="249920"/>
              </a:cxn>
              <a:cxn ang="0">
                <a:pos x="61957" y="135986"/>
              </a:cxn>
              <a:cxn ang="0">
                <a:pos x="129381" y="69831"/>
              </a:cxn>
              <a:cxn ang="0">
                <a:pos x="142137" y="82694"/>
              </a:cxn>
              <a:cxn ang="0">
                <a:pos x="154893" y="90045"/>
              </a:cxn>
              <a:cxn ang="0">
                <a:pos x="140315" y="88207"/>
              </a:cxn>
              <a:cxn ang="0">
                <a:pos x="98402" y="106584"/>
              </a:cxn>
              <a:cxn ang="0">
                <a:pos x="82002" y="137824"/>
              </a:cxn>
              <a:cxn ang="0">
                <a:pos x="78358" y="163551"/>
              </a:cxn>
              <a:cxn ang="0">
                <a:pos x="74713" y="148850"/>
              </a:cxn>
              <a:cxn ang="0">
                <a:pos x="74713" y="119447"/>
              </a:cxn>
              <a:cxn ang="0">
                <a:pos x="91113" y="95558"/>
              </a:cxn>
              <a:cxn ang="0">
                <a:pos x="129381" y="80857"/>
              </a:cxn>
              <a:cxn ang="0">
                <a:pos x="136670" y="80857"/>
              </a:cxn>
              <a:cxn ang="0">
                <a:pos x="136670" y="0"/>
              </a:cxn>
              <a:cxn ang="0">
                <a:pos x="129381" y="45941"/>
              </a:cxn>
              <a:cxn ang="0">
                <a:pos x="122092" y="0"/>
              </a:cxn>
              <a:cxn ang="0">
                <a:pos x="225961" y="44104"/>
              </a:cxn>
              <a:cxn ang="0">
                <a:pos x="184049" y="64318"/>
              </a:cxn>
              <a:cxn ang="0">
                <a:pos x="67424" y="203979"/>
              </a:cxn>
              <a:cxn ang="0">
                <a:pos x="32801" y="216843"/>
              </a:cxn>
              <a:cxn ang="0">
                <a:pos x="67424" y="203979"/>
              </a:cxn>
              <a:cxn ang="0">
                <a:pos x="43734" y="33078"/>
              </a:cxn>
              <a:cxn ang="0">
                <a:pos x="61957" y="75344"/>
              </a:cxn>
              <a:cxn ang="0">
                <a:pos x="43734" y="33078"/>
              </a:cxn>
              <a:cxn ang="0">
                <a:pos x="215028" y="227868"/>
              </a:cxn>
              <a:cxn ang="0">
                <a:pos x="202272" y="192953"/>
              </a:cxn>
              <a:cxn ang="0">
                <a:pos x="191338" y="203979"/>
              </a:cxn>
              <a:cxn ang="0">
                <a:pos x="258762" y="137824"/>
              </a:cxn>
              <a:cxn ang="0">
                <a:pos x="220494" y="137824"/>
              </a:cxn>
              <a:cxn ang="0">
                <a:pos x="258762" y="123122"/>
              </a:cxn>
              <a:cxn ang="0">
                <a:pos x="0" y="137824"/>
              </a:cxn>
              <a:cxn ang="0">
                <a:pos x="40090" y="123122"/>
              </a:cxn>
              <a:cxn ang="0">
                <a:pos x="38268" y="137824"/>
              </a:cxn>
            </a:cxnLst>
            <a:rect l="txL" t="txT" r="txR" b="txB"/>
            <a:pathLst>
              <a:path w="142" h="165">
                <a:moveTo>
                  <a:pt x="51" y="141"/>
                </a:moveTo>
                <a:cubicBezTo>
                  <a:pt x="90" y="141"/>
                  <a:pt x="90" y="141"/>
                  <a:pt x="90" y="141"/>
                </a:cubicBezTo>
                <a:cubicBezTo>
                  <a:pt x="91" y="141"/>
                  <a:pt x="92" y="143"/>
                  <a:pt x="92" y="144"/>
                </a:cubicBezTo>
                <a:cubicBezTo>
                  <a:pt x="92" y="148"/>
                  <a:pt x="92" y="148"/>
                  <a:pt x="92" y="148"/>
                </a:cubicBezTo>
                <a:cubicBezTo>
                  <a:pt x="92" y="149"/>
                  <a:pt x="91" y="150"/>
                  <a:pt x="90" y="150"/>
                </a:cubicBezTo>
                <a:cubicBezTo>
                  <a:pt x="51" y="150"/>
                  <a:pt x="51" y="150"/>
                  <a:pt x="51" y="150"/>
                </a:cubicBezTo>
                <a:cubicBezTo>
                  <a:pt x="50" y="150"/>
                  <a:pt x="49" y="149"/>
                  <a:pt x="49" y="148"/>
                </a:cubicBezTo>
                <a:cubicBezTo>
                  <a:pt x="49" y="144"/>
                  <a:pt x="49" y="144"/>
                  <a:pt x="49" y="144"/>
                </a:cubicBezTo>
                <a:cubicBezTo>
                  <a:pt x="49" y="143"/>
                  <a:pt x="50" y="141"/>
                  <a:pt x="51" y="141"/>
                </a:cubicBezTo>
                <a:cubicBezTo>
                  <a:pt x="51" y="141"/>
                  <a:pt x="51" y="141"/>
                  <a:pt x="51" y="141"/>
                </a:cubicBezTo>
                <a:close/>
                <a:moveTo>
                  <a:pt x="85" y="155"/>
                </a:moveTo>
                <a:cubicBezTo>
                  <a:pt x="85" y="160"/>
                  <a:pt x="85" y="160"/>
                  <a:pt x="85" y="160"/>
                </a:cubicBezTo>
                <a:cubicBezTo>
                  <a:pt x="85" y="162"/>
                  <a:pt x="83" y="165"/>
                  <a:pt x="80" y="165"/>
                </a:cubicBezTo>
                <a:cubicBezTo>
                  <a:pt x="61" y="165"/>
                  <a:pt x="61" y="165"/>
                  <a:pt x="61" y="165"/>
                </a:cubicBezTo>
                <a:cubicBezTo>
                  <a:pt x="58" y="165"/>
                  <a:pt x="56" y="162"/>
                  <a:pt x="56" y="160"/>
                </a:cubicBezTo>
                <a:cubicBezTo>
                  <a:pt x="56" y="155"/>
                  <a:pt x="56" y="155"/>
                  <a:pt x="56" y="155"/>
                </a:cubicBezTo>
                <a:cubicBezTo>
                  <a:pt x="85" y="155"/>
                  <a:pt x="85" y="155"/>
                  <a:pt x="85" y="155"/>
                </a:cubicBezTo>
                <a:close/>
                <a:moveTo>
                  <a:pt x="71" y="38"/>
                </a:moveTo>
                <a:cubicBezTo>
                  <a:pt x="91" y="38"/>
                  <a:pt x="107" y="54"/>
                  <a:pt x="107" y="74"/>
                </a:cubicBezTo>
                <a:cubicBezTo>
                  <a:pt x="107" y="97"/>
                  <a:pt x="89" y="103"/>
                  <a:pt x="89" y="136"/>
                </a:cubicBezTo>
                <a:cubicBezTo>
                  <a:pt x="52" y="136"/>
                  <a:pt x="52" y="136"/>
                  <a:pt x="52" y="136"/>
                </a:cubicBezTo>
                <a:cubicBezTo>
                  <a:pt x="52" y="103"/>
                  <a:pt x="34" y="97"/>
                  <a:pt x="34" y="74"/>
                </a:cubicBezTo>
                <a:cubicBezTo>
                  <a:pt x="34" y="54"/>
                  <a:pt x="50" y="38"/>
                  <a:pt x="71" y="38"/>
                </a:cubicBezTo>
                <a:cubicBezTo>
                  <a:pt x="71" y="38"/>
                  <a:pt x="71" y="38"/>
                  <a:pt x="71" y="38"/>
                </a:cubicBezTo>
                <a:close/>
                <a:moveTo>
                  <a:pt x="75" y="44"/>
                </a:moveTo>
                <a:cubicBezTo>
                  <a:pt x="78" y="45"/>
                  <a:pt x="78" y="45"/>
                  <a:pt x="78" y="45"/>
                </a:cubicBezTo>
                <a:cubicBezTo>
                  <a:pt x="83" y="46"/>
                  <a:pt x="86" y="48"/>
                  <a:pt x="90" y="51"/>
                </a:cubicBezTo>
                <a:cubicBezTo>
                  <a:pt x="88" y="50"/>
                  <a:pt x="87" y="50"/>
                  <a:pt x="85" y="49"/>
                </a:cubicBezTo>
                <a:cubicBezTo>
                  <a:pt x="82" y="48"/>
                  <a:pt x="82" y="48"/>
                  <a:pt x="82" y="48"/>
                </a:cubicBezTo>
                <a:cubicBezTo>
                  <a:pt x="80" y="48"/>
                  <a:pt x="79" y="48"/>
                  <a:pt x="77" y="48"/>
                </a:cubicBezTo>
                <a:cubicBezTo>
                  <a:pt x="74" y="48"/>
                  <a:pt x="71" y="48"/>
                  <a:pt x="69" y="49"/>
                </a:cubicBezTo>
                <a:cubicBezTo>
                  <a:pt x="63" y="51"/>
                  <a:pt x="59" y="54"/>
                  <a:pt x="54" y="58"/>
                </a:cubicBezTo>
                <a:cubicBezTo>
                  <a:pt x="52" y="60"/>
                  <a:pt x="52" y="60"/>
                  <a:pt x="52" y="60"/>
                </a:cubicBezTo>
                <a:cubicBezTo>
                  <a:pt x="49" y="65"/>
                  <a:pt x="46" y="69"/>
                  <a:pt x="45" y="75"/>
                </a:cubicBezTo>
                <a:cubicBezTo>
                  <a:pt x="44" y="79"/>
                  <a:pt x="44" y="79"/>
                  <a:pt x="44" y="79"/>
                </a:cubicBezTo>
                <a:cubicBezTo>
                  <a:pt x="43" y="82"/>
                  <a:pt x="43" y="85"/>
                  <a:pt x="43" y="89"/>
                </a:cubicBezTo>
                <a:cubicBezTo>
                  <a:pt x="43" y="87"/>
                  <a:pt x="42" y="85"/>
                  <a:pt x="41" y="84"/>
                </a:cubicBezTo>
                <a:cubicBezTo>
                  <a:pt x="41" y="81"/>
                  <a:pt x="41" y="81"/>
                  <a:pt x="41" y="81"/>
                </a:cubicBezTo>
                <a:cubicBezTo>
                  <a:pt x="40" y="77"/>
                  <a:pt x="40" y="73"/>
                  <a:pt x="41" y="68"/>
                </a:cubicBezTo>
                <a:cubicBezTo>
                  <a:pt x="41" y="65"/>
                  <a:pt x="41" y="65"/>
                  <a:pt x="41" y="65"/>
                </a:cubicBezTo>
                <a:cubicBezTo>
                  <a:pt x="43" y="61"/>
                  <a:pt x="45" y="58"/>
                  <a:pt x="48" y="54"/>
                </a:cubicBezTo>
                <a:cubicBezTo>
                  <a:pt x="50" y="52"/>
                  <a:pt x="50" y="52"/>
                  <a:pt x="50" y="52"/>
                </a:cubicBezTo>
                <a:cubicBezTo>
                  <a:pt x="54" y="48"/>
                  <a:pt x="58" y="46"/>
                  <a:pt x="63" y="45"/>
                </a:cubicBezTo>
                <a:cubicBezTo>
                  <a:pt x="66" y="44"/>
                  <a:pt x="68" y="44"/>
                  <a:pt x="71" y="44"/>
                </a:cubicBezTo>
                <a:cubicBezTo>
                  <a:pt x="72" y="44"/>
                  <a:pt x="74" y="44"/>
                  <a:pt x="75" y="44"/>
                </a:cubicBezTo>
                <a:cubicBezTo>
                  <a:pt x="75" y="44"/>
                  <a:pt x="75" y="44"/>
                  <a:pt x="75" y="44"/>
                </a:cubicBezTo>
                <a:close/>
                <a:moveTo>
                  <a:pt x="67" y="0"/>
                </a:moveTo>
                <a:cubicBezTo>
                  <a:pt x="75" y="0"/>
                  <a:pt x="75" y="0"/>
                  <a:pt x="75" y="0"/>
                </a:cubicBezTo>
                <a:cubicBezTo>
                  <a:pt x="75" y="25"/>
                  <a:pt x="75" y="25"/>
                  <a:pt x="75" y="25"/>
                </a:cubicBezTo>
                <a:cubicBezTo>
                  <a:pt x="74" y="25"/>
                  <a:pt x="72" y="25"/>
                  <a:pt x="71" y="25"/>
                </a:cubicBezTo>
                <a:cubicBezTo>
                  <a:pt x="69" y="25"/>
                  <a:pt x="68" y="25"/>
                  <a:pt x="67" y="25"/>
                </a:cubicBezTo>
                <a:cubicBezTo>
                  <a:pt x="67" y="0"/>
                  <a:pt x="67" y="0"/>
                  <a:pt x="67" y="0"/>
                </a:cubicBezTo>
                <a:close/>
                <a:moveTo>
                  <a:pt x="118" y="18"/>
                </a:moveTo>
                <a:cubicBezTo>
                  <a:pt x="124" y="24"/>
                  <a:pt x="124" y="24"/>
                  <a:pt x="124" y="24"/>
                </a:cubicBezTo>
                <a:cubicBezTo>
                  <a:pt x="107" y="41"/>
                  <a:pt x="107" y="41"/>
                  <a:pt x="107" y="41"/>
                </a:cubicBezTo>
                <a:cubicBezTo>
                  <a:pt x="105" y="39"/>
                  <a:pt x="103" y="37"/>
                  <a:pt x="101" y="35"/>
                </a:cubicBezTo>
                <a:cubicBezTo>
                  <a:pt x="118" y="18"/>
                  <a:pt x="118" y="18"/>
                  <a:pt x="118" y="18"/>
                </a:cubicBezTo>
                <a:close/>
                <a:moveTo>
                  <a:pt x="37" y="111"/>
                </a:moveTo>
                <a:cubicBezTo>
                  <a:pt x="24" y="124"/>
                  <a:pt x="24" y="124"/>
                  <a:pt x="24" y="124"/>
                </a:cubicBezTo>
                <a:cubicBezTo>
                  <a:pt x="18" y="118"/>
                  <a:pt x="18" y="118"/>
                  <a:pt x="18" y="118"/>
                </a:cubicBezTo>
                <a:cubicBezTo>
                  <a:pt x="31" y="105"/>
                  <a:pt x="31" y="105"/>
                  <a:pt x="31" y="105"/>
                </a:cubicBezTo>
                <a:cubicBezTo>
                  <a:pt x="33" y="107"/>
                  <a:pt x="35" y="109"/>
                  <a:pt x="37" y="111"/>
                </a:cubicBezTo>
                <a:cubicBezTo>
                  <a:pt x="37" y="111"/>
                  <a:pt x="37" y="111"/>
                  <a:pt x="37" y="111"/>
                </a:cubicBezTo>
                <a:close/>
                <a:moveTo>
                  <a:pt x="24" y="18"/>
                </a:moveTo>
                <a:cubicBezTo>
                  <a:pt x="18" y="24"/>
                  <a:pt x="18" y="24"/>
                  <a:pt x="18" y="24"/>
                </a:cubicBezTo>
                <a:cubicBezTo>
                  <a:pt x="34" y="41"/>
                  <a:pt x="34" y="41"/>
                  <a:pt x="34" y="41"/>
                </a:cubicBezTo>
                <a:cubicBezTo>
                  <a:pt x="37" y="39"/>
                  <a:pt x="39" y="37"/>
                  <a:pt x="41" y="35"/>
                </a:cubicBezTo>
                <a:cubicBezTo>
                  <a:pt x="24" y="18"/>
                  <a:pt x="24" y="18"/>
                  <a:pt x="24" y="18"/>
                </a:cubicBezTo>
                <a:close/>
                <a:moveTo>
                  <a:pt x="105" y="111"/>
                </a:moveTo>
                <a:cubicBezTo>
                  <a:pt x="118" y="124"/>
                  <a:pt x="118" y="124"/>
                  <a:pt x="118" y="124"/>
                </a:cubicBezTo>
                <a:cubicBezTo>
                  <a:pt x="124" y="118"/>
                  <a:pt x="124" y="118"/>
                  <a:pt x="124" y="118"/>
                </a:cubicBezTo>
                <a:cubicBezTo>
                  <a:pt x="111" y="105"/>
                  <a:pt x="111" y="105"/>
                  <a:pt x="111" y="105"/>
                </a:cubicBezTo>
                <a:cubicBezTo>
                  <a:pt x="109" y="107"/>
                  <a:pt x="107" y="109"/>
                  <a:pt x="105" y="111"/>
                </a:cubicBezTo>
                <a:cubicBezTo>
                  <a:pt x="105" y="111"/>
                  <a:pt x="105" y="111"/>
                  <a:pt x="105" y="111"/>
                </a:cubicBezTo>
                <a:close/>
                <a:moveTo>
                  <a:pt x="142" y="67"/>
                </a:moveTo>
                <a:cubicBezTo>
                  <a:pt x="142" y="75"/>
                  <a:pt x="142" y="75"/>
                  <a:pt x="142" y="75"/>
                </a:cubicBezTo>
                <a:cubicBezTo>
                  <a:pt x="121" y="75"/>
                  <a:pt x="121" y="75"/>
                  <a:pt x="121" y="75"/>
                </a:cubicBezTo>
                <a:cubicBezTo>
                  <a:pt x="121" y="75"/>
                  <a:pt x="121" y="75"/>
                  <a:pt x="121" y="75"/>
                </a:cubicBezTo>
                <a:cubicBezTo>
                  <a:pt x="121" y="72"/>
                  <a:pt x="120" y="69"/>
                  <a:pt x="120" y="67"/>
                </a:cubicBezTo>
                <a:cubicBezTo>
                  <a:pt x="142" y="67"/>
                  <a:pt x="142" y="67"/>
                  <a:pt x="142" y="67"/>
                </a:cubicBezTo>
                <a:close/>
                <a:moveTo>
                  <a:pt x="21" y="75"/>
                </a:moveTo>
                <a:cubicBezTo>
                  <a:pt x="0" y="75"/>
                  <a:pt x="0" y="75"/>
                  <a:pt x="0" y="75"/>
                </a:cubicBezTo>
                <a:cubicBezTo>
                  <a:pt x="0" y="67"/>
                  <a:pt x="0" y="67"/>
                  <a:pt x="0" y="67"/>
                </a:cubicBezTo>
                <a:cubicBezTo>
                  <a:pt x="22" y="67"/>
                  <a:pt x="22" y="67"/>
                  <a:pt x="22" y="67"/>
                </a:cubicBezTo>
                <a:cubicBezTo>
                  <a:pt x="21" y="69"/>
                  <a:pt x="21" y="72"/>
                  <a:pt x="21" y="75"/>
                </a:cubicBezTo>
                <a:cubicBezTo>
                  <a:pt x="21" y="75"/>
                  <a:pt x="21" y="75"/>
                  <a:pt x="21" y="75"/>
                </a:cubicBezTo>
                <a:cubicBezTo>
                  <a:pt x="21" y="75"/>
                  <a:pt x="21" y="75"/>
                  <a:pt x="21" y="75"/>
                </a:cubicBezTo>
                <a:close/>
              </a:path>
            </a:pathLst>
          </a:custGeom>
          <a:solidFill>
            <a:srgbClr val="FFFFFF">
              <a:alpha val="100000"/>
            </a:srgbClr>
          </a:solidFill>
          <a:ln w="9525">
            <a:noFill/>
          </a:ln>
        </p:spPr>
        <p:txBody>
          <a:bodyPr/>
          <a:lstStyle/>
          <a:p>
            <a:endParaRPr lang="zh-CN" altLang="en-US"/>
          </a:p>
        </p:txBody>
      </p:sp>
      <p:sp>
        <p:nvSpPr>
          <p:cNvPr id="190505" name="Freeform 44"/>
          <p:cNvSpPr>
            <a:spLocks noEditPoints="1"/>
          </p:cNvSpPr>
          <p:nvPr/>
        </p:nvSpPr>
        <p:spPr>
          <a:xfrm>
            <a:off x="7101205" y="2300605"/>
            <a:ext cx="488950" cy="497840"/>
          </a:xfrm>
          <a:custGeom>
            <a:avLst/>
            <a:gdLst>
              <a:gd name="txL" fmla="*/ 0 w 136"/>
              <a:gd name="txT" fmla="*/ 0 h 137"/>
              <a:gd name="txR" fmla="*/ 136 w 136"/>
              <a:gd name="txB" fmla="*/ 137 h 137"/>
            </a:gdLst>
            <a:ahLst/>
            <a:cxnLst>
              <a:cxn ang="0">
                <a:pos x="0" y="190407"/>
              </a:cxn>
              <a:cxn ang="0">
                <a:pos x="23824" y="153791"/>
              </a:cxn>
              <a:cxn ang="0">
                <a:pos x="82468" y="135482"/>
              </a:cxn>
              <a:cxn ang="0">
                <a:pos x="124619" y="206885"/>
              </a:cxn>
              <a:cxn ang="0">
                <a:pos x="166769" y="135482"/>
              </a:cxn>
              <a:cxn ang="0">
                <a:pos x="225413" y="153791"/>
              </a:cxn>
              <a:cxn ang="0">
                <a:pos x="249237" y="190407"/>
              </a:cxn>
              <a:cxn ang="0">
                <a:pos x="249237" y="250825"/>
              </a:cxn>
              <a:cxn ang="0">
                <a:pos x="124619" y="250825"/>
              </a:cxn>
              <a:cxn ang="0">
                <a:pos x="0" y="250825"/>
              </a:cxn>
              <a:cxn ang="0">
                <a:pos x="0" y="190407"/>
              </a:cxn>
              <a:cxn ang="0">
                <a:pos x="124619" y="135482"/>
              </a:cxn>
              <a:cxn ang="0">
                <a:pos x="84301" y="106189"/>
              </a:cxn>
              <a:cxn ang="0">
                <a:pos x="71472" y="38448"/>
              </a:cxn>
              <a:cxn ang="0">
                <a:pos x="124619" y="0"/>
              </a:cxn>
              <a:cxn ang="0">
                <a:pos x="175932" y="38448"/>
              </a:cxn>
              <a:cxn ang="0">
                <a:pos x="164936" y="106189"/>
              </a:cxn>
              <a:cxn ang="0">
                <a:pos x="124619" y="135482"/>
              </a:cxn>
              <a:cxn ang="0">
                <a:pos x="168602" y="197731"/>
              </a:cxn>
              <a:cxn ang="0">
                <a:pos x="210752" y="197731"/>
              </a:cxn>
              <a:cxn ang="0">
                <a:pos x="214417" y="201392"/>
              </a:cxn>
              <a:cxn ang="0">
                <a:pos x="214417" y="223362"/>
              </a:cxn>
              <a:cxn ang="0">
                <a:pos x="210752" y="227024"/>
              </a:cxn>
              <a:cxn ang="0">
                <a:pos x="168602" y="227024"/>
              </a:cxn>
              <a:cxn ang="0">
                <a:pos x="164936" y="223362"/>
              </a:cxn>
              <a:cxn ang="0">
                <a:pos x="164936" y="201392"/>
              </a:cxn>
              <a:cxn ang="0">
                <a:pos x="168602" y="197731"/>
              </a:cxn>
            </a:cxnLst>
            <a:rect l="txL" t="txT" r="txR" b="txB"/>
            <a:pathLst>
              <a:path w="136" h="137">
                <a:moveTo>
                  <a:pt x="0" y="104"/>
                </a:moveTo>
                <a:cubicBezTo>
                  <a:pt x="0" y="94"/>
                  <a:pt x="4" y="87"/>
                  <a:pt x="13" y="84"/>
                </a:cubicBezTo>
                <a:cubicBezTo>
                  <a:pt x="45" y="74"/>
                  <a:pt x="45" y="74"/>
                  <a:pt x="45" y="74"/>
                </a:cubicBezTo>
                <a:cubicBezTo>
                  <a:pt x="68" y="113"/>
                  <a:pt x="68" y="113"/>
                  <a:pt x="68" y="113"/>
                </a:cubicBezTo>
                <a:cubicBezTo>
                  <a:pt x="91" y="74"/>
                  <a:pt x="91" y="74"/>
                  <a:pt x="91" y="74"/>
                </a:cubicBezTo>
                <a:cubicBezTo>
                  <a:pt x="123" y="84"/>
                  <a:pt x="123" y="84"/>
                  <a:pt x="123" y="84"/>
                </a:cubicBezTo>
                <a:cubicBezTo>
                  <a:pt x="132" y="87"/>
                  <a:pt x="136" y="94"/>
                  <a:pt x="136" y="104"/>
                </a:cubicBezTo>
                <a:cubicBezTo>
                  <a:pt x="136" y="137"/>
                  <a:pt x="136" y="137"/>
                  <a:pt x="136" y="137"/>
                </a:cubicBezTo>
                <a:cubicBezTo>
                  <a:pt x="68" y="137"/>
                  <a:pt x="68" y="137"/>
                  <a:pt x="68" y="137"/>
                </a:cubicBezTo>
                <a:cubicBezTo>
                  <a:pt x="0" y="137"/>
                  <a:pt x="0" y="137"/>
                  <a:pt x="0" y="137"/>
                </a:cubicBezTo>
                <a:cubicBezTo>
                  <a:pt x="0" y="104"/>
                  <a:pt x="0" y="104"/>
                  <a:pt x="0" y="104"/>
                </a:cubicBezTo>
                <a:close/>
                <a:moveTo>
                  <a:pt x="68" y="74"/>
                </a:moveTo>
                <a:cubicBezTo>
                  <a:pt x="58" y="74"/>
                  <a:pt x="50" y="66"/>
                  <a:pt x="46" y="58"/>
                </a:cubicBezTo>
                <a:cubicBezTo>
                  <a:pt x="39" y="47"/>
                  <a:pt x="36" y="33"/>
                  <a:pt x="39" y="21"/>
                </a:cubicBezTo>
                <a:cubicBezTo>
                  <a:pt x="42" y="9"/>
                  <a:pt x="51" y="0"/>
                  <a:pt x="68" y="0"/>
                </a:cubicBezTo>
                <a:cubicBezTo>
                  <a:pt x="85" y="0"/>
                  <a:pt x="93" y="9"/>
                  <a:pt x="96" y="21"/>
                </a:cubicBezTo>
                <a:cubicBezTo>
                  <a:pt x="100" y="33"/>
                  <a:pt x="97" y="47"/>
                  <a:pt x="90" y="58"/>
                </a:cubicBezTo>
                <a:cubicBezTo>
                  <a:pt x="85" y="67"/>
                  <a:pt x="77" y="74"/>
                  <a:pt x="68" y="74"/>
                </a:cubicBezTo>
                <a:close/>
                <a:moveTo>
                  <a:pt x="92" y="108"/>
                </a:moveTo>
                <a:cubicBezTo>
                  <a:pt x="115" y="108"/>
                  <a:pt x="115" y="108"/>
                  <a:pt x="115" y="108"/>
                </a:cubicBezTo>
                <a:cubicBezTo>
                  <a:pt x="116" y="108"/>
                  <a:pt x="117" y="109"/>
                  <a:pt x="117" y="110"/>
                </a:cubicBezTo>
                <a:cubicBezTo>
                  <a:pt x="117" y="122"/>
                  <a:pt x="117" y="122"/>
                  <a:pt x="117" y="122"/>
                </a:cubicBezTo>
                <a:cubicBezTo>
                  <a:pt x="117" y="123"/>
                  <a:pt x="116" y="124"/>
                  <a:pt x="115" y="124"/>
                </a:cubicBezTo>
                <a:cubicBezTo>
                  <a:pt x="92" y="124"/>
                  <a:pt x="92" y="124"/>
                  <a:pt x="92" y="124"/>
                </a:cubicBezTo>
                <a:cubicBezTo>
                  <a:pt x="91" y="124"/>
                  <a:pt x="90" y="123"/>
                  <a:pt x="90" y="122"/>
                </a:cubicBezTo>
                <a:cubicBezTo>
                  <a:pt x="90" y="110"/>
                  <a:pt x="90" y="110"/>
                  <a:pt x="90" y="110"/>
                </a:cubicBezTo>
                <a:cubicBezTo>
                  <a:pt x="90" y="109"/>
                  <a:pt x="91" y="108"/>
                  <a:pt x="92" y="108"/>
                </a:cubicBezTo>
                <a:close/>
              </a:path>
            </a:pathLst>
          </a:custGeom>
          <a:solidFill>
            <a:srgbClr val="FFFFFF">
              <a:alpha val="100000"/>
            </a:srgbClr>
          </a:solidFill>
          <a:ln w="9525">
            <a:noFill/>
          </a:ln>
        </p:spPr>
        <p:txBody>
          <a:bodyPr/>
          <a:lstStyle/>
          <a:p>
            <a:endParaRPr lang="zh-CN" altLang="en-US"/>
          </a:p>
        </p:txBody>
      </p:sp>
      <p:sp>
        <p:nvSpPr>
          <p:cNvPr id="48159" name="Freeform 11"/>
          <p:cNvSpPr>
            <a:spLocks noEditPoints="1"/>
          </p:cNvSpPr>
          <p:nvPr/>
        </p:nvSpPr>
        <p:spPr>
          <a:xfrm>
            <a:off x="9698990" y="2305050"/>
            <a:ext cx="609600" cy="541655"/>
          </a:xfrm>
          <a:custGeom>
            <a:avLst/>
            <a:gdLst/>
            <a:ahLst/>
            <a:cxnLst>
              <a:cxn ang="0">
                <a:pos x="408218" y="49133"/>
              </a:cxn>
              <a:cxn ang="0">
                <a:pos x="371386" y="15354"/>
              </a:cxn>
              <a:cxn ang="0">
                <a:pos x="352970" y="15354"/>
              </a:cxn>
              <a:cxn ang="0">
                <a:pos x="349901" y="24566"/>
              </a:cxn>
              <a:cxn ang="0">
                <a:pos x="340693" y="27637"/>
              </a:cxn>
              <a:cxn ang="0">
                <a:pos x="340693" y="27637"/>
              </a:cxn>
              <a:cxn ang="0">
                <a:pos x="248614" y="119761"/>
              </a:cxn>
              <a:cxn ang="0">
                <a:pos x="242475" y="144328"/>
              </a:cxn>
              <a:cxn ang="0">
                <a:pos x="251683" y="153540"/>
              </a:cxn>
              <a:cxn ang="0">
                <a:pos x="251683" y="153540"/>
              </a:cxn>
              <a:cxn ang="0">
                <a:pos x="254752" y="156611"/>
              </a:cxn>
              <a:cxn ang="0">
                <a:pos x="233267" y="175036"/>
              </a:cxn>
              <a:cxn ang="0">
                <a:pos x="165743" y="107478"/>
              </a:cxn>
              <a:cxn ang="0">
                <a:pos x="144257" y="30708"/>
              </a:cxn>
              <a:cxn ang="0">
                <a:pos x="64455" y="9212"/>
              </a:cxn>
              <a:cxn ang="0">
                <a:pos x="110495" y="55274"/>
              </a:cxn>
              <a:cxn ang="0">
                <a:pos x="98218" y="98266"/>
              </a:cxn>
              <a:cxn ang="0">
                <a:pos x="55248" y="110549"/>
              </a:cxn>
              <a:cxn ang="0">
                <a:pos x="9208" y="64487"/>
              </a:cxn>
              <a:cxn ang="0">
                <a:pos x="30693" y="144328"/>
              </a:cxn>
              <a:cxn ang="0">
                <a:pos x="110495" y="162752"/>
              </a:cxn>
              <a:cxn ang="0">
                <a:pos x="113564" y="162752"/>
              </a:cxn>
              <a:cxn ang="0">
                <a:pos x="178020" y="230310"/>
              </a:cxn>
              <a:cxn ang="0">
                <a:pos x="116634" y="294797"/>
              </a:cxn>
              <a:cxn ang="0">
                <a:pos x="110495" y="291726"/>
              </a:cxn>
              <a:cxn ang="0">
                <a:pos x="95148" y="304009"/>
              </a:cxn>
              <a:cxn ang="0">
                <a:pos x="64455" y="353142"/>
              </a:cxn>
              <a:cxn ang="0">
                <a:pos x="70594" y="359283"/>
              </a:cxn>
              <a:cxn ang="0">
                <a:pos x="119703" y="328575"/>
              </a:cxn>
              <a:cxn ang="0">
                <a:pos x="131980" y="310151"/>
              </a:cxn>
              <a:cxn ang="0">
                <a:pos x="128911" y="307080"/>
              </a:cxn>
              <a:cxn ang="0">
                <a:pos x="193366" y="245664"/>
              </a:cxn>
              <a:cxn ang="0">
                <a:pos x="300792" y="353142"/>
              </a:cxn>
              <a:cxn ang="0">
                <a:pos x="328416" y="365425"/>
              </a:cxn>
              <a:cxn ang="0">
                <a:pos x="356039" y="353142"/>
              </a:cxn>
              <a:cxn ang="0">
                <a:pos x="356039" y="297867"/>
              </a:cxn>
              <a:cxn ang="0">
                <a:pos x="248614" y="190389"/>
              </a:cxn>
              <a:cxn ang="0">
                <a:pos x="267030" y="171965"/>
              </a:cxn>
              <a:cxn ang="0">
                <a:pos x="276238" y="181177"/>
              </a:cxn>
              <a:cxn ang="0">
                <a:pos x="300792" y="175036"/>
              </a:cxn>
              <a:cxn ang="0">
                <a:pos x="392871" y="79841"/>
              </a:cxn>
              <a:cxn ang="0">
                <a:pos x="392871" y="79841"/>
              </a:cxn>
              <a:cxn ang="0">
                <a:pos x="392871" y="79841"/>
              </a:cxn>
              <a:cxn ang="0">
                <a:pos x="395940" y="70628"/>
              </a:cxn>
              <a:cxn ang="0">
                <a:pos x="408218" y="67558"/>
              </a:cxn>
              <a:cxn ang="0">
                <a:pos x="408218" y="49133"/>
              </a:cxn>
              <a:cxn ang="0">
                <a:pos x="331485" y="316292"/>
              </a:cxn>
              <a:cxn ang="0">
                <a:pos x="346832" y="331646"/>
              </a:cxn>
              <a:cxn ang="0">
                <a:pos x="331485" y="347000"/>
              </a:cxn>
              <a:cxn ang="0">
                <a:pos x="316139" y="331646"/>
              </a:cxn>
              <a:cxn ang="0">
                <a:pos x="331485" y="316292"/>
              </a:cxn>
              <a:cxn ang="0">
                <a:pos x="279307" y="125903"/>
              </a:cxn>
              <a:cxn ang="0">
                <a:pos x="273168" y="119761"/>
              </a:cxn>
              <a:cxn ang="0">
                <a:pos x="343762" y="52204"/>
              </a:cxn>
              <a:cxn ang="0">
                <a:pos x="349901" y="58345"/>
              </a:cxn>
              <a:cxn ang="0">
                <a:pos x="279307" y="125903"/>
              </a:cxn>
              <a:cxn ang="0">
                <a:pos x="300792" y="147398"/>
              </a:cxn>
              <a:cxn ang="0">
                <a:pos x="294653" y="144328"/>
              </a:cxn>
              <a:cxn ang="0">
                <a:pos x="365247" y="73699"/>
              </a:cxn>
              <a:cxn ang="0">
                <a:pos x="371386" y="79841"/>
              </a:cxn>
              <a:cxn ang="0">
                <a:pos x="300792" y="147398"/>
              </a:cxn>
            </a:cxnLst>
            <a:rect l="0" t="0" r="0" b="0"/>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alpha val="100000"/>
            </a:schemeClr>
          </a:solidFill>
          <a:ln w="9525">
            <a:noFill/>
          </a:ln>
        </p:spPr>
        <p:txBody>
          <a:bodyPr/>
          <a:lstStyle/>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sp>
        <p:nvSpPr>
          <p:cNvPr id="220" name=" 220"/>
          <p:cNvSpPr/>
          <p:nvPr/>
        </p:nvSpPr>
        <p:spPr>
          <a:xfrm>
            <a:off x="-8890" y="1949450"/>
            <a:ext cx="2293620" cy="706120"/>
          </a:xfrm>
          <a:prstGeom prst="homePlate">
            <a:avLst/>
          </a:prstGeom>
          <a:solidFill>
            <a:srgbClr val="E27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 220"/>
          <p:cNvSpPr/>
          <p:nvPr/>
        </p:nvSpPr>
        <p:spPr>
          <a:xfrm>
            <a:off x="-8890" y="2750820"/>
            <a:ext cx="3286125" cy="706120"/>
          </a:xfrm>
          <a:prstGeom prst="homePlate">
            <a:avLst/>
          </a:prstGeom>
          <a:solidFill>
            <a:srgbClr val="D5B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 220"/>
          <p:cNvSpPr/>
          <p:nvPr/>
        </p:nvSpPr>
        <p:spPr>
          <a:xfrm>
            <a:off x="-8890" y="3534410"/>
            <a:ext cx="4309745" cy="706120"/>
          </a:xfrm>
          <a:prstGeom prst="homePlate">
            <a:avLst/>
          </a:prstGeom>
          <a:solidFill>
            <a:srgbClr val="78A9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220"/>
          <p:cNvSpPr/>
          <p:nvPr/>
        </p:nvSpPr>
        <p:spPr>
          <a:xfrm>
            <a:off x="-8890" y="4326890"/>
            <a:ext cx="5353685" cy="706120"/>
          </a:xfrm>
          <a:prstGeom prst="homePlate">
            <a:avLst/>
          </a:prstGeom>
          <a:solidFill>
            <a:srgbClr val="758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文本框 4"/>
          <p:cNvSpPr txBox="1"/>
          <p:nvPr/>
        </p:nvSpPr>
        <p:spPr>
          <a:xfrm>
            <a:off x="1466215" y="2103120"/>
            <a:ext cx="491490" cy="460375"/>
          </a:xfrm>
          <a:prstGeom prst="rect">
            <a:avLst/>
          </a:prstGeom>
          <a:noFill/>
        </p:spPr>
        <p:txBody>
          <a:bodyPr wrap="none" rtlCol="0" anchor="t">
            <a:spAutoFit/>
          </a:bodyPr>
          <a:lstStyle/>
          <a:p>
            <a:pPr lvl="0" algn="ctr">
              <a:defRPr/>
            </a:pPr>
            <a:r>
              <a:rPr lang="en-US" altLang="zh-CN" sz="2400" b="1" kern="0" dirty="0">
                <a:solidFill>
                  <a:schemeClr val="bg1"/>
                </a:solidFill>
                <a:latin typeface="Calibri" panose="020F0502020204030204" charset="0"/>
                <a:ea typeface="微软雅黑" panose="020B0503020204020204" charset="-122"/>
                <a:sym typeface="+mn-ea"/>
              </a:rPr>
              <a:t>01</a:t>
            </a:r>
          </a:p>
        </p:txBody>
      </p:sp>
      <p:sp>
        <p:nvSpPr>
          <p:cNvPr id="6" name="文本框 5"/>
          <p:cNvSpPr txBox="1"/>
          <p:nvPr/>
        </p:nvSpPr>
        <p:spPr>
          <a:xfrm>
            <a:off x="2511425" y="2895600"/>
            <a:ext cx="491490" cy="460375"/>
          </a:xfrm>
          <a:prstGeom prst="rect">
            <a:avLst/>
          </a:prstGeom>
          <a:noFill/>
        </p:spPr>
        <p:txBody>
          <a:bodyPr wrap="none" rtlCol="0" anchor="t">
            <a:spAutoFit/>
          </a:bodyPr>
          <a:lstStyle/>
          <a:p>
            <a:pPr lvl="0" algn="ctr">
              <a:defRPr/>
            </a:pPr>
            <a:r>
              <a:rPr lang="en-US" altLang="zh-CN" sz="2400" b="1" kern="0" dirty="0">
                <a:solidFill>
                  <a:schemeClr val="bg1"/>
                </a:solidFill>
                <a:latin typeface="Calibri" panose="020F0502020204030204" charset="0"/>
                <a:ea typeface="微软雅黑" panose="020B0503020204020204" charset="-122"/>
                <a:sym typeface="+mn-ea"/>
              </a:rPr>
              <a:t>02</a:t>
            </a:r>
          </a:p>
        </p:txBody>
      </p:sp>
      <p:sp>
        <p:nvSpPr>
          <p:cNvPr id="8" name="文本框 7"/>
          <p:cNvSpPr txBox="1"/>
          <p:nvPr/>
        </p:nvSpPr>
        <p:spPr>
          <a:xfrm>
            <a:off x="3498850" y="3688080"/>
            <a:ext cx="491490" cy="460375"/>
          </a:xfrm>
          <a:prstGeom prst="rect">
            <a:avLst/>
          </a:prstGeom>
          <a:noFill/>
        </p:spPr>
        <p:txBody>
          <a:bodyPr wrap="none" rtlCol="0" anchor="t">
            <a:spAutoFit/>
          </a:bodyPr>
          <a:lstStyle/>
          <a:p>
            <a:pPr lvl="0" algn="ctr">
              <a:defRPr/>
            </a:pPr>
            <a:r>
              <a:rPr lang="en-US" altLang="zh-CN" sz="2400" b="1" kern="0" dirty="0">
                <a:solidFill>
                  <a:schemeClr val="bg1"/>
                </a:solidFill>
                <a:latin typeface="Calibri" panose="020F0502020204030204" charset="0"/>
                <a:ea typeface="微软雅黑" panose="020B0503020204020204" charset="-122"/>
                <a:sym typeface="+mn-ea"/>
              </a:rPr>
              <a:t>03</a:t>
            </a:r>
          </a:p>
        </p:txBody>
      </p:sp>
      <p:sp>
        <p:nvSpPr>
          <p:cNvPr id="9" name="文本框 8"/>
          <p:cNvSpPr txBox="1"/>
          <p:nvPr/>
        </p:nvSpPr>
        <p:spPr>
          <a:xfrm>
            <a:off x="4434840" y="4480560"/>
            <a:ext cx="491490" cy="460375"/>
          </a:xfrm>
          <a:prstGeom prst="rect">
            <a:avLst/>
          </a:prstGeom>
          <a:noFill/>
        </p:spPr>
        <p:txBody>
          <a:bodyPr wrap="none" rtlCol="0" anchor="t">
            <a:spAutoFit/>
          </a:bodyPr>
          <a:lstStyle/>
          <a:p>
            <a:pPr lvl="0" algn="ctr">
              <a:defRPr/>
            </a:pPr>
            <a:r>
              <a:rPr lang="en-US" altLang="zh-CN" sz="2400" b="1" kern="0" dirty="0">
                <a:solidFill>
                  <a:schemeClr val="bg1"/>
                </a:solidFill>
                <a:latin typeface="Calibri" panose="020F0502020204030204" charset="0"/>
                <a:ea typeface="微软雅黑" panose="020B0503020204020204" charset="-122"/>
                <a:sym typeface="+mn-ea"/>
              </a:rPr>
              <a:t>04</a:t>
            </a:r>
          </a:p>
        </p:txBody>
      </p:sp>
      <p:sp>
        <p:nvSpPr>
          <p:cNvPr id="14" name="TextBox 1210"/>
          <p:cNvSpPr/>
          <p:nvPr/>
        </p:nvSpPr>
        <p:spPr>
          <a:xfrm>
            <a:off x="2451735" y="1923415"/>
            <a:ext cx="8002905" cy="640080"/>
          </a:xfrm>
          <a:prstGeom prst="rect">
            <a:avLst/>
          </a:prstGeom>
          <a:noFill/>
          <a:ln w="9525">
            <a:noFill/>
            <a:miter/>
          </a:ln>
        </p:spPr>
        <p:txBody>
          <a:bodyPr wrap="square">
            <a:spAutoFit/>
          </a:bodyPr>
          <a:lstStyle/>
          <a:p>
            <a:pPr indent="0" algn="l" fontAlgn="auto">
              <a:lnSpc>
                <a:spcPct val="150000"/>
              </a:lnSpc>
            </a:pP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75000"/>
                  <a:lumOff val="25000"/>
                </a:schemeClr>
              </a:solidFill>
              <a:uLnTx/>
              <a:uFillTx/>
              <a:ea typeface="微软雅黑" panose="020B0503020204020204" charset="-122"/>
              <a:sym typeface="Arial" panose="020B0604020202020204" pitchFamily="34" charset="0"/>
            </a:endParaRPr>
          </a:p>
        </p:txBody>
      </p:sp>
      <p:sp>
        <p:nvSpPr>
          <p:cNvPr id="10" name="TextBox 1210"/>
          <p:cNvSpPr/>
          <p:nvPr/>
        </p:nvSpPr>
        <p:spPr>
          <a:xfrm>
            <a:off x="3439160" y="2742565"/>
            <a:ext cx="8002905" cy="640080"/>
          </a:xfrm>
          <a:prstGeom prst="rect">
            <a:avLst/>
          </a:prstGeom>
          <a:noFill/>
          <a:ln w="9525">
            <a:noFill/>
            <a:miter/>
          </a:ln>
        </p:spPr>
        <p:txBody>
          <a:bodyPr wrap="square">
            <a:spAutoFit/>
          </a:bodyPr>
          <a:lstStyle/>
          <a:p>
            <a:pPr indent="0" algn="l" fontAlgn="auto">
              <a:lnSpc>
                <a:spcPct val="150000"/>
              </a:lnSpc>
            </a:pP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75000"/>
                  <a:lumOff val="25000"/>
                </a:schemeClr>
              </a:solidFill>
              <a:uLnTx/>
              <a:uFillTx/>
              <a:ea typeface="微软雅黑" panose="020B0503020204020204" charset="-122"/>
              <a:sym typeface="Arial" panose="020B0604020202020204" pitchFamily="34" charset="0"/>
            </a:endParaRPr>
          </a:p>
        </p:txBody>
      </p:sp>
      <p:sp>
        <p:nvSpPr>
          <p:cNvPr id="7" name="TextBox 1210"/>
          <p:cNvSpPr/>
          <p:nvPr/>
        </p:nvSpPr>
        <p:spPr>
          <a:xfrm>
            <a:off x="4415790" y="3538855"/>
            <a:ext cx="6795135" cy="640080"/>
          </a:xfrm>
          <a:prstGeom prst="rect">
            <a:avLst/>
          </a:prstGeom>
          <a:noFill/>
          <a:ln w="9525">
            <a:noFill/>
            <a:miter/>
          </a:ln>
        </p:spPr>
        <p:txBody>
          <a:bodyPr wrap="square">
            <a:spAutoFit/>
          </a:bodyPr>
          <a:lstStyle/>
          <a:p>
            <a:pPr indent="0" algn="l" fontAlgn="auto">
              <a:lnSpc>
                <a:spcPct val="150000"/>
              </a:lnSpc>
            </a:pP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75000"/>
                  <a:lumOff val="25000"/>
                </a:schemeClr>
              </a:solidFill>
              <a:uLnTx/>
              <a:uFillTx/>
              <a:ea typeface="微软雅黑" panose="020B0503020204020204" charset="-122"/>
              <a:sym typeface="Arial" panose="020B0604020202020204" pitchFamily="34" charset="0"/>
            </a:endParaRPr>
          </a:p>
        </p:txBody>
      </p:sp>
      <p:sp>
        <p:nvSpPr>
          <p:cNvPr id="12" name="TextBox 1210"/>
          <p:cNvSpPr/>
          <p:nvPr/>
        </p:nvSpPr>
        <p:spPr>
          <a:xfrm>
            <a:off x="5376545" y="4358640"/>
            <a:ext cx="6579870" cy="640080"/>
          </a:xfrm>
          <a:prstGeom prst="rect">
            <a:avLst/>
          </a:prstGeom>
          <a:noFill/>
          <a:ln w="9525">
            <a:noFill/>
            <a:miter/>
          </a:ln>
        </p:spPr>
        <p:txBody>
          <a:bodyPr wrap="square">
            <a:spAutoFit/>
          </a:bodyPr>
          <a:lstStyle/>
          <a:p>
            <a:pPr indent="0" algn="l" fontAlgn="auto">
              <a:lnSpc>
                <a:spcPct val="150000"/>
              </a:lnSpc>
            </a:pP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75000"/>
                  <a:lumOff val="25000"/>
                </a:schemeClr>
              </a:solidFill>
              <a:uLnTx/>
              <a:uFillTx/>
              <a:ea typeface="微软雅黑" panose="020B0503020204020204" charset="-122"/>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430145" y="1585595"/>
            <a:ext cx="7331710" cy="3426460"/>
          </a:xfrm>
          <a:prstGeom prst="rect">
            <a:avLst/>
          </a:prstGeom>
          <a:noFill/>
          <a:ln w="15875">
            <a:solidFill>
              <a:srgbClr val="C7D0C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5"/>
          <p:cNvPicPr>
            <a:picLocks noChangeAspect="1"/>
          </p:cNvPicPr>
          <p:nvPr/>
        </p:nvPicPr>
        <p:blipFill>
          <a:blip r:embed="rId2" cstate="email"/>
          <a:stretch>
            <a:fillRect/>
          </a:stretch>
        </p:blipFill>
        <p:spPr>
          <a:xfrm>
            <a:off x="1739900" y="2120265"/>
            <a:ext cx="1623695" cy="3040380"/>
          </a:xfrm>
          <a:prstGeom prst="rect">
            <a:avLst/>
          </a:prstGeom>
        </p:spPr>
      </p:pic>
      <p:pic>
        <p:nvPicPr>
          <p:cNvPr id="11" name="图片 10" descr="7"/>
          <p:cNvPicPr>
            <a:picLocks noChangeAspect="1"/>
          </p:cNvPicPr>
          <p:nvPr/>
        </p:nvPicPr>
        <p:blipFill>
          <a:blip r:embed="rId3" cstate="email"/>
          <a:stretch>
            <a:fillRect/>
          </a:stretch>
        </p:blipFill>
        <p:spPr>
          <a:xfrm>
            <a:off x="2653030" y="3790315"/>
            <a:ext cx="1348740" cy="1370330"/>
          </a:xfrm>
          <a:prstGeom prst="rect">
            <a:avLst/>
          </a:prstGeom>
        </p:spPr>
      </p:pic>
      <p:sp>
        <p:nvSpPr>
          <p:cNvPr id="5" name="文本框 4"/>
          <p:cNvSpPr txBox="1"/>
          <p:nvPr/>
        </p:nvSpPr>
        <p:spPr>
          <a:xfrm>
            <a:off x="2653030" y="3206750"/>
            <a:ext cx="7063105" cy="583565"/>
          </a:xfrm>
          <a:prstGeom prst="rect">
            <a:avLst/>
          </a:prstGeom>
          <a:noFill/>
        </p:spPr>
        <p:txBody>
          <a:bodyPr wrap="square" rtlCol="0" anchor="t">
            <a:spAutoFit/>
          </a:bodyPr>
          <a:lstStyle/>
          <a:p>
            <a:pPr algn="ctr"/>
            <a:r>
              <a:rPr lang="zh-CN" altLang="en-US" sz="3200">
                <a:solidFill>
                  <a:srgbClr val="75896D"/>
                </a:solidFill>
                <a:latin typeface="微软雅黑" panose="020B0503020204020204" charset="-122"/>
                <a:ea typeface="微软雅黑" panose="020B0503020204020204" charset="-122"/>
                <a:sym typeface="+mn-ea"/>
              </a:rPr>
              <a:t>单击此处输入您输入标题</a:t>
            </a:r>
          </a:p>
        </p:txBody>
      </p:sp>
      <p:sp>
        <p:nvSpPr>
          <p:cNvPr id="6" name="文本框 5"/>
          <p:cNvSpPr txBox="1"/>
          <p:nvPr/>
        </p:nvSpPr>
        <p:spPr>
          <a:xfrm>
            <a:off x="3363595" y="3790315"/>
            <a:ext cx="5786755" cy="238760"/>
          </a:xfrm>
          <a:prstGeom prst="rect">
            <a:avLst/>
          </a:prstGeom>
          <a:noFill/>
        </p:spPr>
        <p:txBody>
          <a:bodyPr wrap="square" rtlCol="0" anchor="t">
            <a:spAutoFit/>
          </a:bodyPr>
          <a:lstStyle/>
          <a:p>
            <a:pPr lvl="0" algn="ctr" defTabSz="1216025" eaLnBrk="1" hangingPunct="1">
              <a:lnSpc>
                <a:spcPct val="120000"/>
              </a:lnSpc>
              <a:spcBef>
                <a:spcPct val="20000"/>
              </a:spcBef>
            </a:pPr>
            <a:r>
              <a:rPr lang="zh-CN" altLang="en-US" sz="800" dirty="0">
                <a:solidFill>
                  <a:srgbClr val="75896D"/>
                </a:solidFill>
                <a:latin typeface="Arial" panose="020B0604020202020204" pitchFamily="34" charset="0"/>
                <a:ea typeface="微软雅黑" panose="020B0503020204020204" charset="-122"/>
                <a:sym typeface="Arial" panose="020B0604020202020204" pitchFamily="34" charset="0"/>
              </a:rPr>
              <a:t>单击此处输入您的详细内容，单击此处输入您的详细内容，单击此处输入您的详细内容，单击此处输入您的详细内容</a:t>
            </a:r>
          </a:p>
        </p:txBody>
      </p:sp>
      <p:sp>
        <p:nvSpPr>
          <p:cNvPr id="2" name="文本框 1"/>
          <p:cNvSpPr txBox="1"/>
          <p:nvPr/>
        </p:nvSpPr>
        <p:spPr>
          <a:xfrm>
            <a:off x="5547995" y="1954530"/>
            <a:ext cx="1129665" cy="1198880"/>
          </a:xfrm>
          <a:prstGeom prst="rect">
            <a:avLst/>
          </a:prstGeom>
          <a:noFill/>
        </p:spPr>
        <p:txBody>
          <a:bodyPr wrap="none" rtlCol="0" anchor="t">
            <a:spAutoFit/>
          </a:bodyPr>
          <a:lstStyle/>
          <a:p>
            <a:r>
              <a:rPr lang="en-US" altLang="zh-CN" sz="7200" noProof="0" dirty="0">
                <a:ln>
                  <a:noFill/>
                </a:ln>
                <a:solidFill>
                  <a:srgbClr val="75896D"/>
                </a:solidFill>
                <a:uLnTx/>
                <a:uFillTx/>
                <a:latin typeface="Impact" panose="020B0806030902050204" charset="0"/>
                <a:ea typeface="方正舒体" panose="02010601030101010101" pitchFamily="2" charset="-122"/>
                <a:sym typeface="+mn-ea"/>
              </a:rPr>
              <a:t>04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grpSp>
        <p:nvGrpSpPr>
          <p:cNvPr id="39" name="Group 38"/>
          <p:cNvGrpSpPr/>
          <p:nvPr/>
        </p:nvGrpSpPr>
        <p:grpSpPr>
          <a:xfrm>
            <a:off x="7226300" y="1899603"/>
            <a:ext cx="1004888" cy="300037"/>
            <a:chOff x="7244862" y="2564012"/>
            <a:chExt cx="1005315" cy="299674"/>
          </a:xfrm>
        </p:grpSpPr>
        <p:cxnSp>
          <p:nvCxnSpPr>
            <p:cNvPr id="40" name="Straight Connector 39"/>
            <p:cNvCxnSpPr/>
            <p:nvPr/>
          </p:nvCxnSpPr>
          <p:spPr>
            <a:xfrm flipV="1">
              <a:off x="7244862" y="2564012"/>
              <a:ext cx="393895"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643056" y="2564012"/>
              <a:ext cx="607121"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flipH="1">
            <a:off x="3914775" y="1899603"/>
            <a:ext cx="1004888" cy="300037"/>
            <a:chOff x="7244862" y="2564012"/>
            <a:chExt cx="1005315" cy="299674"/>
          </a:xfrm>
        </p:grpSpPr>
        <p:cxnSp>
          <p:nvCxnSpPr>
            <p:cNvPr id="43" name="Straight Connector 42"/>
            <p:cNvCxnSpPr/>
            <p:nvPr/>
          </p:nvCxnSpPr>
          <p:spPr>
            <a:xfrm flipV="1">
              <a:off x="7244862" y="2564012"/>
              <a:ext cx="393895"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43056" y="2564012"/>
              <a:ext cx="607121"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rot="1354404" flipV="1">
            <a:off x="6432550" y="3834765"/>
            <a:ext cx="1004888" cy="300038"/>
            <a:chOff x="7244862" y="2564012"/>
            <a:chExt cx="1005315" cy="299674"/>
          </a:xfrm>
        </p:grpSpPr>
        <p:cxnSp>
          <p:nvCxnSpPr>
            <p:cNvPr id="46" name="Straight Connector 45"/>
            <p:cNvCxnSpPr/>
            <p:nvPr/>
          </p:nvCxnSpPr>
          <p:spPr>
            <a:xfrm flipV="1">
              <a:off x="7244862" y="2564012"/>
              <a:ext cx="393895"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643056" y="2564012"/>
              <a:ext cx="607121"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rot="-1354404" flipH="1" flipV="1">
            <a:off x="4727575" y="3834765"/>
            <a:ext cx="1004888" cy="300038"/>
            <a:chOff x="7244862" y="2564012"/>
            <a:chExt cx="1005315" cy="299674"/>
          </a:xfrm>
        </p:grpSpPr>
        <p:cxnSp>
          <p:nvCxnSpPr>
            <p:cNvPr id="49" name="Straight Connector 48"/>
            <p:cNvCxnSpPr/>
            <p:nvPr/>
          </p:nvCxnSpPr>
          <p:spPr>
            <a:xfrm flipV="1">
              <a:off x="7244862" y="2564012"/>
              <a:ext cx="393895"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 name="Straight Connector 49"/>
            <p:cNvCxnSpPr/>
            <p:nvPr/>
          </p:nvCxnSpPr>
          <p:spPr>
            <a:xfrm>
              <a:off x="7643056" y="2564012"/>
              <a:ext cx="607121"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3" name="Group 1"/>
          <p:cNvGrpSpPr/>
          <p:nvPr/>
        </p:nvGrpSpPr>
        <p:grpSpPr>
          <a:xfrm>
            <a:off x="4102100" y="1593215"/>
            <a:ext cx="3940175" cy="3838575"/>
            <a:chOff x="4121518" y="1915221"/>
            <a:chExt cx="3939219" cy="3837413"/>
          </a:xfrm>
        </p:grpSpPr>
        <p:grpSp>
          <p:nvGrpSpPr>
            <p:cNvPr id="35856" name="Group 52"/>
            <p:cNvGrpSpPr/>
            <p:nvPr/>
          </p:nvGrpSpPr>
          <p:grpSpPr>
            <a:xfrm>
              <a:off x="4121518" y="1915221"/>
              <a:ext cx="3939219" cy="3837413"/>
              <a:chOff x="3160707" y="1634350"/>
              <a:chExt cx="2825746" cy="2752719"/>
            </a:xfrm>
          </p:grpSpPr>
          <p:sp>
            <p:nvSpPr>
              <p:cNvPr id="4" name="Freeform 5"/>
              <p:cNvSpPr>
                <a:spLocks noEditPoints="1"/>
              </p:cNvSpPr>
              <p:nvPr/>
            </p:nvSpPr>
            <p:spPr bwMode="auto">
              <a:xfrm>
                <a:off x="3160707" y="1912160"/>
                <a:ext cx="1181098" cy="1243010"/>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rgbClr val="D5B877"/>
              </a:solidFill>
              <a:ln w="9525">
                <a:noFill/>
                <a:round/>
              </a:ln>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Freeform 6"/>
              <p:cNvSpPr>
                <a:spLocks noEditPoints="1"/>
              </p:cNvSpPr>
              <p:nvPr/>
            </p:nvSpPr>
            <p:spPr bwMode="auto">
              <a:xfrm>
                <a:off x="3886194" y="1916923"/>
                <a:ext cx="636587" cy="1238248"/>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rgbClr val="78A97F"/>
              </a:solidFill>
              <a:ln w="9525">
                <a:noFill/>
                <a:round/>
              </a:ln>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Freeform 7"/>
              <p:cNvSpPr>
                <a:spLocks noEditPoints="1"/>
              </p:cNvSpPr>
              <p:nvPr/>
            </p:nvSpPr>
            <p:spPr bwMode="auto">
              <a:xfrm>
                <a:off x="4621205" y="1916923"/>
                <a:ext cx="634999" cy="1238248"/>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rgbClr val="75896D"/>
              </a:solidFill>
              <a:ln w="9525">
                <a:noFill/>
                <a:round/>
              </a:ln>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Freeform 8"/>
              <p:cNvSpPr>
                <a:spLocks noEditPoints="1"/>
              </p:cNvSpPr>
              <p:nvPr/>
            </p:nvSpPr>
            <p:spPr bwMode="auto">
              <a:xfrm>
                <a:off x="4797417" y="1912160"/>
                <a:ext cx="1189036" cy="1250949"/>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rgbClr val="E27278"/>
              </a:solidFill>
              <a:ln w="9525">
                <a:noFill/>
                <a:round/>
              </a:ln>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reeform 9"/>
              <p:cNvSpPr>
                <a:spLocks noEditPoints="1"/>
              </p:cNvSpPr>
              <p:nvPr/>
            </p:nvSpPr>
            <p:spPr bwMode="auto">
              <a:xfrm>
                <a:off x="4522777" y="3336146"/>
                <a:ext cx="493712" cy="1050923"/>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chemeClr val="tx1">
                  <a:lumMod val="50000"/>
                  <a:lumOff val="50000"/>
                </a:schemeClr>
              </a:solidFill>
              <a:ln w="9525">
                <a:noFill/>
                <a:round/>
              </a:ln>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reeform 10"/>
              <p:cNvSpPr>
                <a:spLocks noEditPoints="1"/>
              </p:cNvSpPr>
              <p:nvPr/>
            </p:nvSpPr>
            <p:spPr bwMode="auto">
              <a:xfrm>
                <a:off x="4522788" y="1634350"/>
                <a:ext cx="98425" cy="198437"/>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tx1">
                  <a:lumMod val="50000"/>
                  <a:lumOff val="50000"/>
                </a:schemeClr>
              </a:solidFill>
              <a:ln w="9525">
                <a:noFill/>
                <a:round/>
              </a:ln>
            </p:spPr>
            <p:txBody>
              <a:bodyPr vert="horz" wrap="square" lIns="91440" tIns="45720" rIns="91440" bIns="4572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35857" name="Shape 1094"/>
            <p:cNvSpPr/>
            <p:nvPr/>
          </p:nvSpPr>
          <p:spPr>
            <a:xfrm>
              <a:off x="4568684" y="3131690"/>
              <a:ext cx="376996" cy="269235"/>
            </a:xfrm>
            <a:custGeom>
              <a:avLst/>
              <a:gdLst/>
              <a:ahLst/>
              <a:cxnLst>
                <a:cxn ang="0">
                  <a:pos x="188498" y="134618"/>
                </a:cxn>
                <a:cxn ang="5898240">
                  <a:pos x="188498" y="134618"/>
                </a:cxn>
                <a:cxn ang="11796480">
                  <a:pos x="188498" y="134618"/>
                </a:cxn>
                <a:cxn ang="17694720">
                  <a:pos x="188498" y="134618"/>
                </a:cxn>
              </a:cxnLst>
              <a:rect l="0" t="0" r="0" b="0"/>
              <a:pathLst>
                <a:path w="21600" h="2160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alpha val="100000"/>
              </a:schemeClr>
            </a:solidFill>
            <a:ln w="12700">
              <a:noFill/>
            </a:ln>
          </p:spPr>
          <p:txBody>
            <a:bodyPr/>
            <a:lstStyle/>
            <a:p>
              <a:endParaRPr lang="zh-CN" altLang="en-US"/>
            </a:p>
          </p:txBody>
        </p:sp>
        <p:sp>
          <p:nvSpPr>
            <p:cNvPr id="35858" name="Freeform 62"/>
            <p:cNvSpPr>
              <a:spLocks noEditPoints="1"/>
            </p:cNvSpPr>
            <p:nvPr/>
          </p:nvSpPr>
          <p:spPr>
            <a:xfrm>
              <a:off x="5477986" y="3065772"/>
              <a:ext cx="320256" cy="360553"/>
            </a:xfrm>
            <a:custGeom>
              <a:avLst/>
              <a:gdLst/>
              <a:ahLst/>
              <a:cxnLst>
                <a:cxn ang="0">
                  <a:pos x="300240" y="0"/>
                </a:cxn>
                <a:cxn ang="0">
                  <a:pos x="256205" y="0"/>
                </a:cxn>
                <a:cxn ang="0">
                  <a:pos x="240192" y="20031"/>
                </a:cxn>
                <a:cxn ang="0">
                  <a:pos x="240192" y="360553"/>
                </a:cxn>
                <a:cxn ang="0">
                  <a:pos x="320256" y="360553"/>
                </a:cxn>
                <a:cxn ang="0">
                  <a:pos x="320256" y="20031"/>
                </a:cxn>
                <a:cxn ang="0">
                  <a:pos x="300240" y="0"/>
                </a:cxn>
                <a:cxn ang="0">
                  <a:pos x="180144" y="120184"/>
                </a:cxn>
                <a:cxn ang="0">
                  <a:pos x="136109" y="120184"/>
                </a:cxn>
                <a:cxn ang="0">
                  <a:pos x="120096" y="140215"/>
                </a:cxn>
                <a:cxn ang="0">
                  <a:pos x="120096" y="360553"/>
                </a:cxn>
                <a:cxn ang="0">
                  <a:pos x="200160" y="360553"/>
                </a:cxn>
                <a:cxn ang="0">
                  <a:pos x="200160" y="140215"/>
                </a:cxn>
                <a:cxn ang="0">
                  <a:pos x="180144" y="120184"/>
                </a:cxn>
                <a:cxn ang="0">
                  <a:pos x="60048" y="240369"/>
                </a:cxn>
                <a:cxn ang="0">
                  <a:pos x="16013" y="240369"/>
                </a:cxn>
                <a:cxn ang="0">
                  <a:pos x="0" y="260399"/>
                </a:cxn>
                <a:cxn ang="0">
                  <a:pos x="0" y="360553"/>
                </a:cxn>
                <a:cxn ang="0">
                  <a:pos x="80064" y="360553"/>
                </a:cxn>
                <a:cxn ang="0">
                  <a:pos x="80064" y="260399"/>
                </a:cxn>
                <a:cxn ang="0">
                  <a:pos x="60048" y="240369"/>
                </a:cxn>
              </a:cxnLst>
              <a:rect l="0" t="0" r="0" b="0"/>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alpha val="100000"/>
              </a:schemeClr>
            </a:solidFill>
            <a:ln w="9525">
              <a:noFill/>
            </a:ln>
          </p:spPr>
          <p:txBody>
            <a:bodyPr/>
            <a:lstStyle/>
            <a:p>
              <a:endParaRPr lang="zh-CN" altLang="en-US"/>
            </a:p>
          </p:txBody>
        </p:sp>
        <p:sp>
          <p:nvSpPr>
            <p:cNvPr id="35859" name="Shape 1090"/>
            <p:cNvSpPr/>
            <p:nvPr/>
          </p:nvSpPr>
          <p:spPr>
            <a:xfrm>
              <a:off x="6331218" y="3128517"/>
              <a:ext cx="396184" cy="336517"/>
            </a:xfrm>
            <a:custGeom>
              <a:avLst/>
              <a:gdLst/>
              <a:ahLst/>
              <a:cxnLst>
                <a:cxn ang="0">
                  <a:pos x="198092" y="168259"/>
                </a:cxn>
                <a:cxn ang="5898240">
                  <a:pos x="198092" y="168259"/>
                </a:cxn>
                <a:cxn ang="11796480">
                  <a:pos x="198092" y="168259"/>
                </a:cxn>
                <a:cxn ang="17694720">
                  <a:pos x="198092" y="168259"/>
                </a:cxn>
              </a:cxnLst>
              <a:rect l="0" t="0" r="0" b="0"/>
              <a:pathLst>
                <a:path w="21600" h="2160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alpha val="100000"/>
              </a:schemeClr>
            </a:solidFill>
            <a:ln w="12700">
              <a:noFill/>
            </a:ln>
          </p:spPr>
          <p:txBody>
            <a:bodyPr/>
            <a:lstStyle/>
            <a:p>
              <a:endParaRPr lang="zh-CN" altLang="en-US"/>
            </a:p>
          </p:txBody>
        </p:sp>
        <p:sp>
          <p:nvSpPr>
            <p:cNvPr id="35860" name="Shape 1687"/>
            <p:cNvSpPr/>
            <p:nvPr/>
          </p:nvSpPr>
          <p:spPr>
            <a:xfrm>
              <a:off x="7266129" y="3116104"/>
              <a:ext cx="361315" cy="361342"/>
            </a:xfrm>
            <a:custGeom>
              <a:avLst/>
              <a:gdLst/>
              <a:ahLst/>
              <a:cxnLst>
                <a:cxn ang="0">
                  <a:pos x="180658" y="180671"/>
                </a:cxn>
                <a:cxn ang="5898240">
                  <a:pos x="180658" y="180671"/>
                </a:cxn>
                <a:cxn ang="11796480">
                  <a:pos x="180658" y="180671"/>
                </a:cxn>
                <a:cxn ang="17694720">
                  <a:pos x="180658" y="180671"/>
                </a:cxn>
              </a:cxnLst>
              <a:rect l="0" t="0" r="0" b="0"/>
              <a:pathLst>
                <a:path w="21600" h="2160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alpha val="100000"/>
              </a:srgbClr>
            </a:solidFill>
            <a:ln w="12700">
              <a:noFill/>
            </a:ln>
          </p:spPr>
          <p:txBody>
            <a:bodyPr/>
            <a:lstStyle/>
            <a:p>
              <a:endParaRPr lang="zh-CN" altLang="en-US"/>
            </a:p>
          </p:txBody>
        </p:sp>
      </p:grpSp>
      <p:sp>
        <p:nvSpPr>
          <p:cNvPr id="7" name="文本框 6"/>
          <p:cNvSpPr txBox="1"/>
          <p:nvPr/>
        </p:nvSpPr>
        <p:spPr>
          <a:xfrm>
            <a:off x="8314690" y="1494963"/>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2" name="文本框 11"/>
          <p:cNvSpPr txBox="1"/>
          <p:nvPr/>
        </p:nvSpPr>
        <p:spPr>
          <a:xfrm>
            <a:off x="8314690" y="1743710"/>
            <a:ext cx="3365500"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7493000" y="4030518"/>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4" name="文本框 13"/>
          <p:cNvSpPr txBox="1"/>
          <p:nvPr/>
        </p:nvSpPr>
        <p:spPr>
          <a:xfrm>
            <a:off x="7493000" y="4279265"/>
            <a:ext cx="3365500"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nvSpPr>
        <p:spPr>
          <a:xfrm>
            <a:off x="2529205" y="4081318"/>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6" name="文本框 15"/>
          <p:cNvSpPr txBox="1"/>
          <p:nvPr/>
        </p:nvSpPr>
        <p:spPr>
          <a:xfrm>
            <a:off x="1156335" y="4330065"/>
            <a:ext cx="3365500"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nvSpPr>
        <p:spPr>
          <a:xfrm>
            <a:off x="1765935" y="1593388"/>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8" name="文本框 17"/>
          <p:cNvSpPr txBox="1"/>
          <p:nvPr/>
        </p:nvSpPr>
        <p:spPr>
          <a:xfrm>
            <a:off x="393065" y="1842135"/>
            <a:ext cx="3365500"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sp>
        <p:nvSpPr>
          <p:cNvPr id="10" name="圆角矩形 9"/>
          <p:cNvSpPr/>
          <p:nvPr/>
        </p:nvSpPr>
        <p:spPr>
          <a:xfrm>
            <a:off x="1259205" y="1631315"/>
            <a:ext cx="2863215" cy="3450590"/>
          </a:xfrm>
          <a:prstGeom prst="roundRect">
            <a:avLst/>
          </a:prstGeom>
          <a:solidFill>
            <a:srgbClr val="D5B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734560" y="1631315"/>
            <a:ext cx="2863215" cy="3450590"/>
          </a:xfrm>
          <a:prstGeom prst="roundRect">
            <a:avLst/>
          </a:prstGeom>
          <a:solidFill>
            <a:srgbClr val="78A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8210550" y="1631315"/>
            <a:ext cx="2863215" cy="3450590"/>
          </a:xfrm>
          <a:prstGeom prst="roundRect">
            <a:avLst/>
          </a:prstGeom>
          <a:solidFill>
            <a:srgbClr val="758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557655" y="2049953"/>
            <a:ext cx="2266315" cy="368300"/>
          </a:xfrm>
          <a:prstGeom prst="rect">
            <a:avLst/>
          </a:prstGeom>
          <a:noFill/>
        </p:spPr>
        <p:txBody>
          <a:bodyPr wrap="none" rtlCol="0">
            <a:spAutoFit/>
          </a:bodyPr>
          <a:lstStyle/>
          <a:p>
            <a:pPr algn="l"/>
            <a:r>
              <a:rPr lang="en-US" altLang="zh-CN" b="1" noProof="0" dirty="0">
                <a:ln>
                  <a:noFill/>
                </a:ln>
                <a:solidFill>
                  <a:schemeClr val="bg1"/>
                </a:solidFill>
                <a:uLnTx/>
                <a:uFillTx/>
                <a:ea typeface="方正舒体" panose="02010601030101010101" pitchFamily="2" charset="-122"/>
                <a:sym typeface="+mn-ea"/>
              </a:rPr>
              <a:t>ADD YOUR TEXT HERE</a:t>
            </a:r>
            <a:endParaRPr lang="en-US" altLang="zh-CN" b="1"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16" name="文本框 15"/>
          <p:cNvSpPr txBox="1"/>
          <p:nvPr/>
        </p:nvSpPr>
        <p:spPr>
          <a:xfrm>
            <a:off x="1428750" y="2490470"/>
            <a:ext cx="2524125" cy="1920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nvSpPr>
        <p:spPr>
          <a:xfrm>
            <a:off x="4937125" y="2050588"/>
            <a:ext cx="2266315" cy="368300"/>
          </a:xfrm>
          <a:prstGeom prst="rect">
            <a:avLst/>
          </a:prstGeom>
          <a:noFill/>
        </p:spPr>
        <p:txBody>
          <a:bodyPr wrap="none" rtlCol="0">
            <a:spAutoFit/>
          </a:bodyPr>
          <a:lstStyle/>
          <a:p>
            <a:pPr algn="l"/>
            <a:r>
              <a:rPr lang="en-US" altLang="zh-CN" b="1" noProof="0" dirty="0">
                <a:ln>
                  <a:noFill/>
                </a:ln>
                <a:solidFill>
                  <a:schemeClr val="bg1"/>
                </a:solidFill>
                <a:uLnTx/>
                <a:uFillTx/>
                <a:ea typeface="方正舒体" panose="02010601030101010101" pitchFamily="2" charset="-122"/>
                <a:sym typeface="+mn-ea"/>
              </a:rPr>
              <a:t>ADD YOUR TEXT HERE</a:t>
            </a:r>
            <a:endParaRPr lang="en-US" altLang="zh-CN" b="1"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18" name="文本框 17"/>
          <p:cNvSpPr txBox="1"/>
          <p:nvPr/>
        </p:nvSpPr>
        <p:spPr>
          <a:xfrm>
            <a:off x="4808220" y="2491105"/>
            <a:ext cx="2524125" cy="1920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9" name="文本框 18"/>
          <p:cNvSpPr txBox="1"/>
          <p:nvPr/>
        </p:nvSpPr>
        <p:spPr>
          <a:xfrm>
            <a:off x="8509000" y="2083608"/>
            <a:ext cx="2266315" cy="368300"/>
          </a:xfrm>
          <a:prstGeom prst="rect">
            <a:avLst/>
          </a:prstGeom>
          <a:noFill/>
        </p:spPr>
        <p:txBody>
          <a:bodyPr wrap="none" rtlCol="0">
            <a:spAutoFit/>
          </a:bodyPr>
          <a:lstStyle/>
          <a:p>
            <a:pPr algn="l"/>
            <a:r>
              <a:rPr lang="en-US" altLang="zh-CN" b="1" noProof="0" dirty="0">
                <a:ln>
                  <a:noFill/>
                </a:ln>
                <a:solidFill>
                  <a:schemeClr val="bg1"/>
                </a:solidFill>
                <a:uLnTx/>
                <a:uFillTx/>
                <a:ea typeface="方正舒体" panose="02010601030101010101" pitchFamily="2" charset="-122"/>
                <a:sym typeface="+mn-ea"/>
              </a:rPr>
              <a:t>ADD YOUR TEXT HERE</a:t>
            </a:r>
            <a:endParaRPr lang="en-US" altLang="zh-CN" b="1"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20" name="文本框 19"/>
          <p:cNvSpPr txBox="1"/>
          <p:nvPr/>
        </p:nvSpPr>
        <p:spPr>
          <a:xfrm>
            <a:off x="8380095" y="2524125"/>
            <a:ext cx="2524125" cy="1920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grpSp>
        <p:nvGrpSpPr>
          <p:cNvPr id="7" name="Group 1"/>
          <p:cNvGrpSpPr/>
          <p:nvPr/>
        </p:nvGrpSpPr>
        <p:grpSpPr>
          <a:xfrm>
            <a:off x="4287687" y="1044292"/>
            <a:ext cx="3473610" cy="4637688"/>
            <a:chOff x="4405038" y="1368263"/>
            <a:chExt cx="3473649" cy="4637619"/>
          </a:xfrm>
        </p:grpSpPr>
        <p:grpSp>
          <p:nvGrpSpPr>
            <p:cNvPr id="38" name="Group 118"/>
            <p:cNvGrpSpPr/>
            <p:nvPr/>
          </p:nvGrpSpPr>
          <p:grpSpPr>
            <a:xfrm>
              <a:off x="5614772" y="3646594"/>
              <a:ext cx="875232" cy="2359288"/>
              <a:chOff x="5588618" y="3680520"/>
              <a:chExt cx="988675" cy="1941036"/>
            </a:xfrm>
            <a:solidFill>
              <a:schemeClr val="accent5"/>
            </a:solidFill>
          </p:grpSpPr>
          <p:cxnSp>
            <p:nvCxnSpPr>
              <p:cNvPr id="45" name="Straight Connector 119"/>
              <p:cNvCxnSpPr/>
              <p:nvPr/>
            </p:nvCxnSpPr>
            <p:spPr>
              <a:xfrm>
                <a:off x="5616754" y="3786455"/>
                <a:ext cx="4375" cy="1220057"/>
              </a:xfrm>
              <a:prstGeom prst="line">
                <a:avLst/>
              </a:prstGeom>
              <a:solidFill>
                <a:srgbClr val="75896D"/>
              </a:solidFill>
              <a:ln w="63500">
                <a:solidFill>
                  <a:srgbClr val="75896D"/>
                </a:solidFill>
              </a:ln>
            </p:spPr>
            <p:style>
              <a:lnRef idx="1">
                <a:schemeClr val="accent1"/>
              </a:lnRef>
              <a:fillRef idx="0">
                <a:schemeClr val="accent1"/>
              </a:fillRef>
              <a:effectRef idx="0">
                <a:schemeClr val="accent1"/>
              </a:effectRef>
              <a:fontRef idx="minor">
                <a:schemeClr val="tx1"/>
              </a:fontRef>
            </p:style>
          </p:cxnSp>
          <p:cxnSp>
            <p:nvCxnSpPr>
              <p:cNvPr id="46" name="Straight Connector 120"/>
              <p:cNvCxnSpPr/>
              <p:nvPr/>
            </p:nvCxnSpPr>
            <p:spPr>
              <a:xfrm>
                <a:off x="6525816" y="3783820"/>
                <a:ext cx="4375" cy="1220057"/>
              </a:xfrm>
              <a:prstGeom prst="line">
                <a:avLst/>
              </a:prstGeom>
              <a:solidFill>
                <a:srgbClr val="75896D"/>
              </a:solidFill>
              <a:ln w="63500">
                <a:solidFill>
                  <a:srgbClr val="75896D"/>
                </a:solidFill>
              </a:ln>
            </p:spPr>
            <p:style>
              <a:lnRef idx="1">
                <a:schemeClr val="accent1"/>
              </a:lnRef>
              <a:fillRef idx="0">
                <a:schemeClr val="accent1"/>
              </a:fillRef>
              <a:effectRef idx="0">
                <a:schemeClr val="accent1"/>
              </a:effectRef>
              <a:fontRef idx="minor">
                <a:schemeClr val="tx1"/>
              </a:fontRef>
            </p:style>
          </p:cxnSp>
          <p:cxnSp>
            <p:nvCxnSpPr>
              <p:cNvPr id="47" name="Straight Connector 121"/>
              <p:cNvCxnSpPr/>
              <p:nvPr/>
            </p:nvCxnSpPr>
            <p:spPr>
              <a:xfrm>
                <a:off x="5833054" y="3682011"/>
                <a:ext cx="4375" cy="1220057"/>
              </a:xfrm>
              <a:prstGeom prst="line">
                <a:avLst/>
              </a:prstGeom>
              <a:solidFill>
                <a:srgbClr val="75896D"/>
              </a:solidFill>
              <a:ln w="63500">
                <a:solidFill>
                  <a:srgbClr val="75896D"/>
                </a:solidFill>
              </a:ln>
            </p:spPr>
            <p:style>
              <a:lnRef idx="1">
                <a:schemeClr val="accent1"/>
              </a:lnRef>
              <a:fillRef idx="0">
                <a:schemeClr val="accent1"/>
              </a:fillRef>
              <a:effectRef idx="0">
                <a:schemeClr val="accent1"/>
              </a:effectRef>
              <a:fontRef idx="minor">
                <a:schemeClr val="tx1"/>
              </a:fontRef>
            </p:style>
          </p:cxnSp>
          <p:cxnSp>
            <p:nvCxnSpPr>
              <p:cNvPr id="48" name="Straight Connector 122"/>
              <p:cNvCxnSpPr/>
              <p:nvPr/>
            </p:nvCxnSpPr>
            <p:spPr>
              <a:xfrm>
                <a:off x="6328716" y="3680520"/>
                <a:ext cx="4375" cy="1220057"/>
              </a:xfrm>
              <a:prstGeom prst="line">
                <a:avLst/>
              </a:prstGeom>
              <a:solidFill>
                <a:srgbClr val="75896D"/>
              </a:solidFill>
              <a:ln w="63500">
                <a:solidFill>
                  <a:srgbClr val="75896D"/>
                </a:solidFill>
              </a:ln>
            </p:spPr>
            <p:style>
              <a:lnRef idx="1">
                <a:schemeClr val="accent1"/>
              </a:lnRef>
              <a:fillRef idx="0">
                <a:schemeClr val="accent1"/>
              </a:fillRef>
              <a:effectRef idx="0">
                <a:schemeClr val="accent1"/>
              </a:effectRef>
              <a:fontRef idx="minor">
                <a:schemeClr val="tx1"/>
              </a:fontRef>
            </p:style>
          </p:cxnSp>
          <p:sp>
            <p:nvSpPr>
              <p:cNvPr id="49" name="Freeform: Shape 123"/>
              <p:cNvSpPr>
                <a:spLocks noChangeAspect="1"/>
              </p:cNvSpPr>
              <p:nvPr/>
            </p:nvSpPr>
            <p:spPr bwMode="auto">
              <a:xfrm>
                <a:off x="5588618" y="4770963"/>
                <a:ext cx="988675" cy="850593"/>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solidFill>
                <a:srgbClr val="75896D"/>
              </a:solidFill>
              <a:ln>
                <a:solidFill>
                  <a:srgbClr val="75896D"/>
                </a:solid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nvGrpSpPr>
            <p:cNvPr id="39" name="Group 124"/>
            <p:cNvGrpSpPr>
              <a:grpSpLocks noChangeAspect="1"/>
            </p:cNvGrpSpPr>
            <p:nvPr/>
          </p:nvGrpSpPr>
          <p:grpSpPr>
            <a:xfrm>
              <a:off x="4405038" y="1368263"/>
              <a:ext cx="3473649" cy="2639940"/>
              <a:chOff x="2240403" y="3001584"/>
              <a:chExt cx="3626104" cy="2741391"/>
            </a:xfrm>
          </p:grpSpPr>
          <p:sp>
            <p:nvSpPr>
              <p:cNvPr id="40" name="Freeform: Shape 125"/>
              <p:cNvSpPr/>
              <p:nvPr/>
            </p:nvSpPr>
            <p:spPr>
              <a:xfrm>
                <a:off x="2983489" y="3790960"/>
                <a:ext cx="1952014" cy="1952015"/>
              </a:xfrm>
              <a:custGeom>
                <a:avLst/>
                <a:gdLst>
                  <a:gd name="connsiteX0" fmla="*/ 0 w 1952015"/>
                  <a:gd name="connsiteY0" fmla="*/ 976008 h 1952015"/>
                  <a:gd name="connsiteX1" fmla="*/ 976008 w 1952015"/>
                  <a:gd name="connsiteY1" fmla="*/ 0 h 1952015"/>
                  <a:gd name="connsiteX2" fmla="*/ 1952016 w 1952015"/>
                  <a:gd name="connsiteY2" fmla="*/ 976008 h 1952015"/>
                  <a:gd name="connsiteX3" fmla="*/ 976008 w 1952015"/>
                  <a:gd name="connsiteY3" fmla="*/ 1952016 h 1952015"/>
                  <a:gd name="connsiteX4" fmla="*/ 0 w 1952015"/>
                  <a:gd name="connsiteY4" fmla="*/ 976008 h 195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015" h="1952015">
                    <a:moveTo>
                      <a:pt x="0" y="976008"/>
                    </a:moveTo>
                    <a:cubicBezTo>
                      <a:pt x="0" y="436974"/>
                      <a:pt x="436974" y="0"/>
                      <a:pt x="976008" y="0"/>
                    </a:cubicBezTo>
                    <a:cubicBezTo>
                      <a:pt x="1515042" y="0"/>
                      <a:pt x="1952016" y="436974"/>
                      <a:pt x="1952016" y="976008"/>
                    </a:cubicBezTo>
                    <a:cubicBezTo>
                      <a:pt x="1952016" y="1515042"/>
                      <a:pt x="1515042" y="1952016"/>
                      <a:pt x="976008" y="1952016"/>
                    </a:cubicBezTo>
                    <a:cubicBezTo>
                      <a:pt x="436974" y="1952016"/>
                      <a:pt x="0" y="1515042"/>
                      <a:pt x="0" y="976008"/>
                    </a:cubicBezTo>
                    <a:close/>
                  </a:path>
                </a:pathLst>
              </a:custGeom>
              <a:solidFill>
                <a:srgbClr val="78A97F"/>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1" name="Freeform: Shape 126"/>
              <p:cNvSpPr/>
              <p:nvPr/>
            </p:nvSpPr>
            <p:spPr>
              <a:xfrm>
                <a:off x="2240403" y="3119262"/>
                <a:ext cx="1419647" cy="1419647"/>
              </a:xfrm>
              <a:custGeom>
                <a:avLst/>
                <a:gdLst>
                  <a:gd name="connsiteX0" fmla="*/ 0 w 1419647"/>
                  <a:gd name="connsiteY0" fmla="*/ 709824 h 1419647"/>
                  <a:gd name="connsiteX1" fmla="*/ 709824 w 1419647"/>
                  <a:gd name="connsiteY1" fmla="*/ 0 h 1419647"/>
                  <a:gd name="connsiteX2" fmla="*/ 1419648 w 1419647"/>
                  <a:gd name="connsiteY2" fmla="*/ 709824 h 1419647"/>
                  <a:gd name="connsiteX3" fmla="*/ 709824 w 1419647"/>
                  <a:gd name="connsiteY3" fmla="*/ 1419648 h 1419647"/>
                  <a:gd name="connsiteX4" fmla="*/ 0 w 1419647"/>
                  <a:gd name="connsiteY4" fmla="*/ 709824 h 141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647" h="1419647">
                    <a:moveTo>
                      <a:pt x="0" y="709824"/>
                    </a:moveTo>
                    <a:cubicBezTo>
                      <a:pt x="0" y="317799"/>
                      <a:pt x="317799" y="0"/>
                      <a:pt x="709824" y="0"/>
                    </a:cubicBezTo>
                    <a:cubicBezTo>
                      <a:pt x="1101849" y="0"/>
                      <a:pt x="1419648" y="317799"/>
                      <a:pt x="1419648" y="709824"/>
                    </a:cubicBezTo>
                    <a:cubicBezTo>
                      <a:pt x="1419648" y="1101849"/>
                      <a:pt x="1101849" y="1419648"/>
                      <a:pt x="709824" y="1419648"/>
                    </a:cubicBezTo>
                    <a:cubicBezTo>
                      <a:pt x="317799" y="1419648"/>
                      <a:pt x="0" y="1101849"/>
                      <a:pt x="0" y="709824"/>
                    </a:cubicBezTo>
                    <a:close/>
                  </a:path>
                </a:pathLst>
              </a:custGeom>
              <a:solidFill>
                <a:srgbClr val="D5B877"/>
              </a:solidFill>
              <a:ln>
                <a:noFill/>
              </a:ln>
            </p:spPr>
            <p:style>
              <a:lnRef idx="2">
                <a:schemeClr val="lt1">
                  <a:hueOff val="0"/>
                  <a:satOff val="0"/>
                  <a:lumOff val="0"/>
                  <a:alphaOff val="0"/>
                </a:schemeClr>
              </a:lnRef>
              <a:fillRef idx="1">
                <a:schemeClr val="accent2">
                  <a:hueOff val="-716791"/>
                  <a:satOff val="-17267"/>
                  <a:lumOff val="-10388"/>
                  <a:alphaOff val="0"/>
                </a:schemeClr>
              </a:fillRef>
              <a:effectRef idx="0">
                <a:schemeClr val="accent2">
                  <a:hueOff val="-716791"/>
                  <a:satOff val="-17267"/>
                  <a:lumOff val="-10388"/>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2" name="Freeform: Shape 127"/>
              <p:cNvSpPr/>
              <p:nvPr/>
            </p:nvSpPr>
            <p:spPr>
              <a:xfrm>
                <a:off x="4162929" y="3001584"/>
                <a:ext cx="1703578" cy="1703578"/>
              </a:xfrm>
              <a:custGeom>
                <a:avLst/>
                <a:gdLst>
                  <a:gd name="connsiteX0" fmla="*/ 0 w 1390964"/>
                  <a:gd name="connsiteY0" fmla="*/ 695482 h 1390964"/>
                  <a:gd name="connsiteX1" fmla="*/ 695482 w 1390964"/>
                  <a:gd name="connsiteY1" fmla="*/ 0 h 1390964"/>
                  <a:gd name="connsiteX2" fmla="*/ 1390964 w 1390964"/>
                  <a:gd name="connsiteY2" fmla="*/ 695482 h 1390964"/>
                  <a:gd name="connsiteX3" fmla="*/ 695482 w 1390964"/>
                  <a:gd name="connsiteY3" fmla="*/ 1390964 h 1390964"/>
                  <a:gd name="connsiteX4" fmla="*/ 0 w 1390964"/>
                  <a:gd name="connsiteY4" fmla="*/ 695482 h 139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964" h="1390964">
                    <a:moveTo>
                      <a:pt x="146973" y="842454"/>
                    </a:moveTo>
                    <a:cubicBezTo>
                      <a:pt x="65803" y="539522"/>
                      <a:pt x="245577" y="228144"/>
                      <a:pt x="548510" y="146973"/>
                    </a:cubicBezTo>
                    <a:cubicBezTo>
                      <a:pt x="851442" y="65803"/>
                      <a:pt x="1162820" y="245577"/>
                      <a:pt x="1243991" y="548510"/>
                    </a:cubicBezTo>
                    <a:cubicBezTo>
                      <a:pt x="1325161" y="851442"/>
                      <a:pt x="1145387" y="1162820"/>
                      <a:pt x="842454" y="1243991"/>
                    </a:cubicBezTo>
                    <a:cubicBezTo>
                      <a:pt x="539522" y="1325161"/>
                      <a:pt x="228144" y="1145387"/>
                      <a:pt x="146973" y="842454"/>
                    </a:cubicBezTo>
                    <a:close/>
                  </a:path>
                </a:pathLst>
              </a:custGeom>
              <a:solidFill>
                <a:srgbClr val="E27278"/>
              </a:solidFill>
              <a:ln>
                <a:noFill/>
              </a:ln>
            </p:spPr>
            <p:style>
              <a:lnRef idx="2">
                <a:schemeClr val="lt1">
                  <a:hueOff val="0"/>
                  <a:satOff val="0"/>
                  <a:lumOff val="0"/>
                  <a:alphaOff val="0"/>
                </a:schemeClr>
              </a:lnRef>
              <a:fillRef idx="1">
                <a:schemeClr val="accent2">
                  <a:hueOff val="-1433582"/>
                  <a:satOff val="-34539"/>
                  <a:lumOff val="-20780"/>
                  <a:alphaOff val="0"/>
                </a:schemeClr>
              </a:fillRef>
              <a:effectRef idx="0">
                <a:schemeClr val="accent2">
                  <a:hueOff val="-1433582"/>
                  <a:satOff val="-34539"/>
                  <a:lumOff val="-20780"/>
                  <a:alphaOff val="0"/>
                </a:schemeClr>
              </a:effectRef>
              <a:fontRef idx="minor">
                <a:schemeClr val="lt1"/>
              </a:fontRef>
            </p:style>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grpSp>
      <p:sp>
        <p:nvSpPr>
          <p:cNvPr id="8" name="Freeform: Shape 131"/>
          <p:cNvSpPr/>
          <p:nvPr/>
        </p:nvSpPr>
        <p:spPr bwMode="auto">
          <a:xfrm>
            <a:off x="4756150" y="1551940"/>
            <a:ext cx="437515" cy="437515"/>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Freeform: Shape 132"/>
          <p:cNvSpPr/>
          <p:nvPr/>
        </p:nvSpPr>
        <p:spPr bwMode="auto">
          <a:xfrm>
            <a:off x="6726555" y="1551940"/>
            <a:ext cx="437515" cy="437515"/>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Freeform: Shape 133"/>
          <p:cNvSpPr/>
          <p:nvPr/>
        </p:nvSpPr>
        <p:spPr bwMode="auto">
          <a:xfrm>
            <a:off x="5641340" y="2523490"/>
            <a:ext cx="568960" cy="568960"/>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anchor="ctr"/>
          <a:lstStyle/>
          <a:p>
            <a:pPr algn="ct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3" name="Freeform: Shape 134"/>
          <p:cNvSpPr/>
          <p:nvPr/>
        </p:nvSpPr>
        <p:spPr>
          <a:xfrm>
            <a:off x="5237480" y="3170555"/>
            <a:ext cx="1376680" cy="18478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45719" tIns="-1" rIns="0" bIns="0" anchor="ctr" anchorCtr="0">
            <a:normAutofit fontScale="97500"/>
          </a:bodyPr>
          <a:lstStyle/>
          <a:p>
            <a:pPr lvl="0" algn="ctr" defTabSz="800100">
              <a:spcBef>
                <a:spcPct val="0"/>
              </a:spcBef>
              <a:spcAft>
                <a:spcPct val="0"/>
              </a:spcAft>
            </a:pPr>
            <a:r>
              <a:rPr lang="en-US" altLang="zh-CN" sz="1200" b="1">
                <a:solidFill>
                  <a:schemeClr val="bg1">
                    <a:lumMod val="9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KEYWORD</a:t>
            </a:r>
            <a:endParaRPr lang="zh-CN" altLang="en-US" sz="1200" b="1">
              <a:solidFill>
                <a:schemeClr val="bg1">
                  <a:lumMod val="9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Freeform: Shape 135"/>
          <p:cNvSpPr/>
          <p:nvPr/>
        </p:nvSpPr>
        <p:spPr>
          <a:xfrm>
            <a:off x="4360545" y="2058670"/>
            <a:ext cx="1193800" cy="18478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anchor="ctr" anchorCtr="0">
            <a:normAutofit fontScale="97500"/>
          </a:bodyPr>
          <a:lstStyle/>
          <a:p>
            <a:pPr lvl="0" algn="ctr" defTabSz="800100">
              <a:spcBef>
                <a:spcPct val="0"/>
              </a:spcBef>
              <a:spcAft>
                <a:spcPct val="0"/>
              </a:spcAft>
            </a:pPr>
            <a:r>
              <a:rPr lang="en-US" altLang="zh-CN" sz="1200" b="1">
                <a:solidFill>
                  <a:schemeClr val="bg1">
                    <a:lumMod val="9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KEYWORD</a:t>
            </a:r>
          </a:p>
        </p:txBody>
      </p:sp>
      <p:sp>
        <p:nvSpPr>
          <p:cNvPr id="13" name="Freeform: Shape 136"/>
          <p:cNvSpPr/>
          <p:nvPr/>
        </p:nvSpPr>
        <p:spPr>
          <a:xfrm>
            <a:off x="6332855" y="2058670"/>
            <a:ext cx="1193800" cy="18478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anchor="ctr" anchorCtr="0">
            <a:normAutofit fontScale="97500"/>
          </a:bodyPr>
          <a:lstStyle/>
          <a:p>
            <a:pPr lvl="0" algn="ctr" defTabSz="800100">
              <a:spcBef>
                <a:spcPct val="0"/>
              </a:spcBef>
              <a:spcAft>
                <a:spcPct val="0"/>
              </a:spcAft>
            </a:pPr>
            <a:r>
              <a:rPr lang="en-US" altLang="zh-CN" sz="1200" b="1">
                <a:solidFill>
                  <a:schemeClr val="bg1">
                    <a:lumMod val="9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KEYWORD</a:t>
            </a:r>
            <a:endParaRPr lang="zh-CN" altLang="en-US" sz="1200" b="1">
              <a:solidFill>
                <a:schemeClr val="bg1">
                  <a:lumMod val="95000"/>
                </a:schemeClr>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nvGrpSpPr>
          <p:cNvPr id="14" name="Group 137"/>
          <p:cNvGrpSpPr/>
          <p:nvPr/>
        </p:nvGrpSpPr>
        <p:grpSpPr>
          <a:xfrm>
            <a:off x="3004185" y="2311400"/>
            <a:ext cx="1444625" cy="951230"/>
            <a:chOff x="3672114" y="2961703"/>
            <a:chExt cx="1188615" cy="782652"/>
          </a:xfrm>
        </p:grpSpPr>
        <p:cxnSp>
          <p:nvCxnSpPr>
            <p:cNvPr id="36" name="Straight Connector 138"/>
            <p:cNvCxnSpPr/>
            <p:nvPr/>
          </p:nvCxnSpPr>
          <p:spPr>
            <a:xfrm flipH="1">
              <a:off x="4412341" y="2961703"/>
              <a:ext cx="448388" cy="77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139"/>
            <p:cNvCxnSpPr/>
            <p:nvPr/>
          </p:nvCxnSpPr>
          <p:spPr>
            <a:xfrm flipH="1">
              <a:off x="3672114" y="3744355"/>
              <a:ext cx="740227" cy="0"/>
            </a:xfrm>
            <a:prstGeom prst="line">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5" name="Group 140"/>
          <p:cNvGrpSpPr/>
          <p:nvPr/>
        </p:nvGrpSpPr>
        <p:grpSpPr>
          <a:xfrm flipH="1">
            <a:off x="7473950" y="2311400"/>
            <a:ext cx="1444625" cy="951230"/>
            <a:chOff x="3672114" y="2961703"/>
            <a:chExt cx="1188615" cy="782652"/>
          </a:xfrm>
        </p:grpSpPr>
        <p:cxnSp>
          <p:nvCxnSpPr>
            <p:cNvPr id="34" name="Straight Connector 141"/>
            <p:cNvCxnSpPr/>
            <p:nvPr/>
          </p:nvCxnSpPr>
          <p:spPr>
            <a:xfrm flipH="1">
              <a:off x="4412341" y="2961703"/>
              <a:ext cx="448388" cy="77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142"/>
            <p:cNvCxnSpPr/>
            <p:nvPr/>
          </p:nvCxnSpPr>
          <p:spPr>
            <a:xfrm flipH="1">
              <a:off x="3672114" y="3744355"/>
              <a:ext cx="740227" cy="0"/>
            </a:xfrm>
            <a:prstGeom prst="line">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6" name="Group 143"/>
          <p:cNvGrpSpPr/>
          <p:nvPr/>
        </p:nvGrpSpPr>
        <p:grpSpPr>
          <a:xfrm flipH="1">
            <a:off x="6459855" y="3538220"/>
            <a:ext cx="1444625" cy="951230"/>
            <a:chOff x="3672114" y="2961703"/>
            <a:chExt cx="1188615" cy="782652"/>
          </a:xfrm>
        </p:grpSpPr>
        <p:cxnSp>
          <p:nvCxnSpPr>
            <p:cNvPr id="32" name="Straight Connector 144"/>
            <p:cNvCxnSpPr/>
            <p:nvPr/>
          </p:nvCxnSpPr>
          <p:spPr>
            <a:xfrm flipH="1">
              <a:off x="4412341" y="2961703"/>
              <a:ext cx="448388" cy="77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145"/>
            <p:cNvCxnSpPr/>
            <p:nvPr/>
          </p:nvCxnSpPr>
          <p:spPr>
            <a:xfrm flipH="1">
              <a:off x="3672114" y="3744355"/>
              <a:ext cx="740227" cy="0"/>
            </a:xfrm>
            <a:prstGeom prst="line">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7" name="Group 146"/>
          <p:cNvGrpSpPr/>
          <p:nvPr/>
        </p:nvGrpSpPr>
        <p:grpSpPr>
          <a:xfrm flipV="1">
            <a:off x="4870450" y="4454525"/>
            <a:ext cx="585470" cy="419735"/>
            <a:chOff x="3672114" y="2961703"/>
            <a:chExt cx="1188615" cy="782652"/>
          </a:xfrm>
        </p:grpSpPr>
        <p:cxnSp>
          <p:nvCxnSpPr>
            <p:cNvPr id="30" name="Straight Connector 147"/>
            <p:cNvCxnSpPr/>
            <p:nvPr/>
          </p:nvCxnSpPr>
          <p:spPr>
            <a:xfrm flipH="1">
              <a:off x="4412341" y="2961703"/>
              <a:ext cx="448388" cy="77399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148"/>
            <p:cNvCxnSpPr/>
            <p:nvPr/>
          </p:nvCxnSpPr>
          <p:spPr>
            <a:xfrm flipH="1">
              <a:off x="3672114" y="3744355"/>
              <a:ext cx="740227" cy="0"/>
            </a:xfrm>
            <a:prstGeom prst="line">
              <a:avLst/>
            </a:prstGeom>
            <a:ln w="12700">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9098915" y="2552873"/>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5" name="文本框 4"/>
          <p:cNvSpPr txBox="1"/>
          <p:nvPr/>
        </p:nvSpPr>
        <p:spPr>
          <a:xfrm>
            <a:off x="9098915" y="2801620"/>
            <a:ext cx="2583815"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50" name="文本框 49"/>
          <p:cNvSpPr txBox="1"/>
          <p:nvPr/>
        </p:nvSpPr>
        <p:spPr>
          <a:xfrm>
            <a:off x="8018780" y="4240703"/>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51" name="文本框 50"/>
          <p:cNvSpPr txBox="1"/>
          <p:nvPr/>
        </p:nvSpPr>
        <p:spPr>
          <a:xfrm>
            <a:off x="8018780" y="4489450"/>
            <a:ext cx="2583815"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52" name="文本框 51"/>
          <p:cNvSpPr txBox="1"/>
          <p:nvPr/>
        </p:nvSpPr>
        <p:spPr>
          <a:xfrm>
            <a:off x="2566670" y="4143548"/>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53" name="文本框 52"/>
          <p:cNvSpPr txBox="1"/>
          <p:nvPr/>
        </p:nvSpPr>
        <p:spPr>
          <a:xfrm>
            <a:off x="1975485" y="4392295"/>
            <a:ext cx="2583815"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54" name="文本框 53"/>
          <p:cNvSpPr txBox="1"/>
          <p:nvPr/>
        </p:nvSpPr>
        <p:spPr>
          <a:xfrm>
            <a:off x="883920" y="2641773"/>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55" name="文本框 54"/>
          <p:cNvSpPr txBox="1"/>
          <p:nvPr/>
        </p:nvSpPr>
        <p:spPr>
          <a:xfrm>
            <a:off x="292735" y="2890520"/>
            <a:ext cx="2583815"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sp>
        <p:nvSpPr>
          <p:cNvPr id="4" name="圆角矩形 3"/>
          <p:cNvSpPr/>
          <p:nvPr/>
        </p:nvSpPr>
        <p:spPr>
          <a:xfrm>
            <a:off x="1550670" y="1012825"/>
            <a:ext cx="2009775" cy="410845"/>
          </a:xfrm>
          <a:prstGeom prst="roundRect">
            <a:avLst/>
          </a:prstGeom>
          <a:solidFill>
            <a:srgbClr val="E2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pc="42" noProof="0" dirty="0">
                <a:ln>
                  <a:noFill/>
                </a:ln>
                <a:solidFill>
                  <a:schemeClr val="bg1"/>
                </a:solidFill>
                <a:effectLst/>
                <a:uLnTx/>
                <a:uFillTx/>
                <a:latin typeface="Verdana" panose="020B0604030504040204" charset="0"/>
                <a:ea typeface="方正舒体" panose="02010601030101010101" pitchFamily="2" charset="-122"/>
                <a:cs typeface="Oswald Light"/>
                <a:sym typeface="+mn-ea"/>
              </a:rPr>
              <a:t>KEYWORD</a:t>
            </a:r>
            <a:endParaRPr lang="zh-CN" altLang="en-US"/>
          </a:p>
        </p:txBody>
      </p:sp>
      <p:sp>
        <p:nvSpPr>
          <p:cNvPr id="9" name="文本框 8"/>
          <p:cNvSpPr txBox="1"/>
          <p:nvPr/>
        </p:nvSpPr>
        <p:spPr>
          <a:xfrm>
            <a:off x="1550670" y="1535430"/>
            <a:ext cx="3679190" cy="714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0" name="圆角矩形 9"/>
          <p:cNvSpPr/>
          <p:nvPr/>
        </p:nvSpPr>
        <p:spPr>
          <a:xfrm>
            <a:off x="1550670" y="2858135"/>
            <a:ext cx="2009775" cy="410845"/>
          </a:xfrm>
          <a:prstGeom prst="roundRect">
            <a:avLst/>
          </a:prstGeom>
          <a:solidFill>
            <a:srgbClr val="D5B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pc="42" noProof="0" dirty="0">
                <a:ln>
                  <a:noFill/>
                </a:ln>
                <a:solidFill>
                  <a:schemeClr val="bg1"/>
                </a:solidFill>
                <a:effectLst/>
                <a:uLnTx/>
                <a:uFillTx/>
                <a:latin typeface="Verdana" panose="020B0604030504040204" charset="0"/>
                <a:ea typeface="方正舒体" panose="02010601030101010101" pitchFamily="2" charset="-122"/>
                <a:cs typeface="Oswald Light"/>
                <a:sym typeface="+mn-ea"/>
              </a:rPr>
              <a:t>KEYWORD</a:t>
            </a:r>
            <a:endParaRPr lang="zh-CN" altLang="en-US"/>
          </a:p>
        </p:txBody>
      </p:sp>
      <p:sp>
        <p:nvSpPr>
          <p:cNvPr id="12" name="文本框 11"/>
          <p:cNvSpPr txBox="1"/>
          <p:nvPr/>
        </p:nvSpPr>
        <p:spPr>
          <a:xfrm>
            <a:off x="1550670" y="3380740"/>
            <a:ext cx="3679190" cy="714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3" name="圆角矩形 12"/>
          <p:cNvSpPr/>
          <p:nvPr/>
        </p:nvSpPr>
        <p:spPr>
          <a:xfrm>
            <a:off x="1550670" y="4707255"/>
            <a:ext cx="2009775" cy="410845"/>
          </a:xfrm>
          <a:prstGeom prst="roundRect">
            <a:avLst/>
          </a:prstGeom>
          <a:solidFill>
            <a:srgbClr val="78A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pc="42" noProof="0" dirty="0">
                <a:ln>
                  <a:noFill/>
                </a:ln>
                <a:solidFill>
                  <a:schemeClr val="bg1"/>
                </a:solidFill>
                <a:effectLst/>
                <a:uLnTx/>
                <a:uFillTx/>
                <a:latin typeface="Verdana" panose="020B0604030504040204" charset="0"/>
                <a:ea typeface="方正舒体" panose="02010601030101010101" pitchFamily="2" charset="-122"/>
                <a:cs typeface="Oswald Light"/>
                <a:sym typeface="+mn-ea"/>
              </a:rPr>
              <a:t>KEYWORD</a:t>
            </a:r>
            <a:endParaRPr lang="zh-CN" altLang="en-US"/>
          </a:p>
        </p:txBody>
      </p:sp>
      <p:sp>
        <p:nvSpPr>
          <p:cNvPr id="14" name="文本框 13"/>
          <p:cNvSpPr txBox="1"/>
          <p:nvPr/>
        </p:nvSpPr>
        <p:spPr>
          <a:xfrm>
            <a:off x="1550670" y="5229860"/>
            <a:ext cx="3679190" cy="714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5" name="圆角矩形 14"/>
          <p:cNvSpPr/>
          <p:nvPr/>
        </p:nvSpPr>
        <p:spPr>
          <a:xfrm>
            <a:off x="6608445" y="1012825"/>
            <a:ext cx="2009775" cy="410845"/>
          </a:xfrm>
          <a:prstGeom prst="roundRect">
            <a:avLst/>
          </a:prstGeom>
          <a:solidFill>
            <a:srgbClr val="758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pc="42" noProof="0" dirty="0">
                <a:ln>
                  <a:noFill/>
                </a:ln>
                <a:solidFill>
                  <a:schemeClr val="bg1"/>
                </a:solidFill>
                <a:effectLst/>
                <a:uLnTx/>
                <a:uFillTx/>
                <a:latin typeface="Verdana" panose="020B0604030504040204" charset="0"/>
                <a:ea typeface="方正舒体" panose="02010601030101010101" pitchFamily="2" charset="-122"/>
                <a:cs typeface="Oswald Light"/>
                <a:sym typeface="+mn-ea"/>
              </a:rPr>
              <a:t>KEYWORD</a:t>
            </a:r>
            <a:endParaRPr lang="zh-CN" altLang="en-US"/>
          </a:p>
        </p:txBody>
      </p:sp>
      <p:sp>
        <p:nvSpPr>
          <p:cNvPr id="16" name="文本框 15"/>
          <p:cNvSpPr txBox="1"/>
          <p:nvPr/>
        </p:nvSpPr>
        <p:spPr>
          <a:xfrm>
            <a:off x="6608445" y="1535430"/>
            <a:ext cx="3679190" cy="714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7" name="圆角矩形 16"/>
          <p:cNvSpPr/>
          <p:nvPr/>
        </p:nvSpPr>
        <p:spPr>
          <a:xfrm>
            <a:off x="6608445" y="2858135"/>
            <a:ext cx="2009775" cy="410845"/>
          </a:xfrm>
          <a:prstGeom prst="roundRect">
            <a:avLst/>
          </a:prstGeom>
          <a:solidFill>
            <a:srgbClr val="78A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pc="42" noProof="0" dirty="0">
                <a:ln>
                  <a:noFill/>
                </a:ln>
                <a:solidFill>
                  <a:schemeClr val="bg1"/>
                </a:solidFill>
                <a:effectLst/>
                <a:uLnTx/>
                <a:uFillTx/>
                <a:latin typeface="Verdana" panose="020B0604030504040204" charset="0"/>
                <a:ea typeface="方正舒体" panose="02010601030101010101" pitchFamily="2" charset="-122"/>
                <a:cs typeface="Oswald Light"/>
                <a:sym typeface="+mn-ea"/>
              </a:rPr>
              <a:t>KEYWORD</a:t>
            </a:r>
            <a:endParaRPr lang="zh-CN" altLang="en-US"/>
          </a:p>
        </p:txBody>
      </p:sp>
      <p:sp>
        <p:nvSpPr>
          <p:cNvPr id="18" name="文本框 17"/>
          <p:cNvSpPr txBox="1"/>
          <p:nvPr/>
        </p:nvSpPr>
        <p:spPr>
          <a:xfrm>
            <a:off x="6608445" y="3380740"/>
            <a:ext cx="3679190" cy="714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9" name="圆角矩形 18"/>
          <p:cNvSpPr/>
          <p:nvPr/>
        </p:nvSpPr>
        <p:spPr>
          <a:xfrm>
            <a:off x="6608445" y="4707255"/>
            <a:ext cx="2009775" cy="410845"/>
          </a:xfrm>
          <a:prstGeom prst="roundRect">
            <a:avLst/>
          </a:prstGeom>
          <a:solidFill>
            <a:srgbClr val="D5B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pc="42" noProof="0" dirty="0">
                <a:ln>
                  <a:noFill/>
                </a:ln>
                <a:solidFill>
                  <a:schemeClr val="bg1"/>
                </a:solidFill>
                <a:effectLst/>
                <a:uLnTx/>
                <a:uFillTx/>
                <a:latin typeface="Verdana" panose="020B0604030504040204" charset="0"/>
                <a:ea typeface="方正舒体" panose="02010601030101010101" pitchFamily="2" charset="-122"/>
                <a:cs typeface="Oswald Light"/>
                <a:sym typeface="+mn-ea"/>
              </a:rPr>
              <a:t>KEYWORD</a:t>
            </a:r>
            <a:endParaRPr lang="zh-CN" altLang="en-US"/>
          </a:p>
        </p:txBody>
      </p:sp>
      <p:sp>
        <p:nvSpPr>
          <p:cNvPr id="20" name="文本框 19"/>
          <p:cNvSpPr txBox="1"/>
          <p:nvPr/>
        </p:nvSpPr>
        <p:spPr>
          <a:xfrm>
            <a:off x="6608445" y="5229860"/>
            <a:ext cx="3679190" cy="714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5165935" y="1761289"/>
            <a:ext cx="1632278" cy="817287"/>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rgbClr val="78A97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7" name="任意多边形 6"/>
          <p:cNvSpPr/>
          <p:nvPr/>
        </p:nvSpPr>
        <p:spPr>
          <a:xfrm rot="5400000">
            <a:off x="6489435" y="3020508"/>
            <a:ext cx="1632280" cy="817287"/>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rgbClr val="75896D"/>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8" name="任意多边形 7"/>
          <p:cNvSpPr/>
          <p:nvPr/>
        </p:nvSpPr>
        <p:spPr>
          <a:xfrm rot="10800000">
            <a:off x="5165935" y="4282023"/>
            <a:ext cx="1632278" cy="817287"/>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rgbClr val="D5B877"/>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任意多边形 8"/>
          <p:cNvSpPr/>
          <p:nvPr/>
        </p:nvSpPr>
        <p:spPr>
          <a:xfrm rot="16200000">
            <a:off x="3819476" y="3020508"/>
            <a:ext cx="1632280" cy="817287"/>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rgbClr val="E27278"/>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 name="文本框 3"/>
          <p:cNvSpPr txBox="1"/>
          <p:nvPr/>
        </p:nvSpPr>
        <p:spPr>
          <a:xfrm>
            <a:off x="8121015" y="2719243"/>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5" name="文本框 4"/>
          <p:cNvSpPr txBox="1"/>
          <p:nvPr/>
        </p:nvSpPr>
        <p:spPr>
          <a:xfrm>
            <a:off x="8121015" y="2967990"/>
            <a:ext cx="3551555" cy="714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0" name="文本框 9"/>
          <p:cNvSpPr txBox="1"/>
          <p:nvPr/>
        </p:nvSpPr>
        <p:spPr>
          <a:xfrm>
            <a:off x="7093585" y="1143808"/>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1" name="文本框 10"/>
          <p:cNvSpPr txBox="1"/>
          <p:nvPr/>
        </p:nvSpPr>
        <p:spPr>
          <a:xfrm>
            <a:off x="7093585" y="1392555"/>
            <a:ext cx="3551555" cy="714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nvSpPr>
        <p:spPr>
          <a:xfrm>
            <a:off x="1950085" y="3260898"/>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3" name="文本框 12"/>
          <p:cNvSpPr txBox="1"/>
          <p:nvPr/>
        </p:nvSpPr>
        <p:spPr>
          <a:xfrm>
            <a:off x="391160" y="3509645"/>
            <a:ext cx="3551555" cy="714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nvSpPr>
        <p:spPr>
          <a:xfrm>
            <a:off x="3051810" y="4850303"/>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5" name="文本框 14"/>
          <p:cNvSpPr txBox="1"/>
          <p:nvPr/>
        </p:nvSpPr>
        <p:spPr>
          <a:xfrm>
            <a:off x="1492885" y="5099050"/>
            <a:ext cx="3551555" cy="714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03580" y="998220"/>
            <a:ext cx="10476230" cy="4895850"/>
          </a:xfrm>
          <a:prstGeom prst="rect">
            <a:avLst/>
          </a:prstGeom>
          <a:noFill/>
          <a:ln w="15875">
            <a:solidFill>
              <a:srgbClr val="C7D0C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5"/>
          <p:cNvPicPr>
            <a:picLocks noChangeAspect="1"/>
          </p:cNvPicPr>
          <p:nvPr/>
        </p:nvPicPr>
        <p:blipFill>
          <a:blip r:embed="rId2" cstate="email"/>
          <a:stretch>
            <a:fillRect/>
          </a:stretch>
        </p:blipFill>
        <p:spPr>
          <a:xfrm>
            <a:off x="541655" y="2572385"/>
            <a:ext cx="1858010" cy="3479800"/>
          </a:xfrm>
          <a:prstGeom prst="rect">
            <a:avLst/>
          </a:prstGeom>
        </p:spPr>
      </p:pic>
      <p:pic>
        <p:nvPicPr>
          <p:cNvPr id="11" name="图片 10" descr="7"/>
          <p:cNvPicPr>
            <a:picLocks noChangeAspect="1"/>
          </p:cNvPicPr>
          <p:nvPr/>
        </p:nvPicPr>
        <p:blipFill>
          <a:blip r:embed="rId3" cstate="email"/>
          <a:stretch>
            <a:fillRect/>
          </a:stretch>
        </p:blipFill>
        <p:spPr>
          <a:xfrm>
            <a:off x="2012315" y="4406900"/>
            <a:ext cx="1619250" cy="1645285"/>
          </a:xfrm>
          <a:prstGeom prst="rect">
            <a:avLst/>
          </a:prstGeom>
        </p:spPr>
      </p:pic>
      <p:pic>
        <p:nvPicPr>
          <p:cNvPr id="12" name="图片 11" descr="8"/>
          <p:cNvPicPr>
            <a:picLocks noChangeAspect="1"/>
          </p:cNvPicPr>
          <p:nvPr/>
        </p:nvPicPr>
        <p:blipFill>
          <a:blip r:embed="rId4" cstate="email"/>
          <a:stretch>
            <a:fillRect/>
          </a:stretch>
        </p:blipFill>
        <p:spPr>
          <a:xfrm>
            <a:off x="-138430" y="4765040"/>
            <a:ext cx="2150745" cy="1470660"/>
          </a:xfrm>
          <a:prstGeom prst="rect">
            <a:avLst/>
          </a:prstGeom>
        </p:spPr>
      </p:pic>
      <p:sp>
        <p:nvSpPr>
          <p:cNvPr id="21" name="文本框 20"/>
          <p:cNvSpPr txBox="1"/>
          <p:nvPr/>
        </p:nvSpPr>
        <p:spPr>
          <a:xfrm>
            <a:off x="3467735" y="2332355"/>
            <a:ext cx="5516245" cy="1322070"/>
          </a:xfrm>
          <a:prstGeom prst="rect">
            <a:avLst/>
          </a:prstGeom>
          <a:noFill/>
        </p:spPr>
        <p:txBody>
          <a:bodyPr wrap="square" rtlCol="0">
            <a:spAutoFit/>
          </a:bodyPr>
          <a:lstStyle/>
          <a:p>
            <a:pPr algn="ctr"/>
            <a:r>
              <a:rPr lang="en-US" altLang="zh-CN" sz="8000" b="1">
                <a:solidFill>
                  <a:srgbClr val="75896D"/>
                </a:solidFill>
                <a:latin typeface="Lucida Handwriting" panose="03010101010101010101" charset="0"/>
              </a:rPr>
              <a:t>THANKS</a:t>
            </a:r>
          </a:p>
        </p:txBody>
      </p:sp>
      <p:sp>
        <p:nvSpPr>
          <p:cNvPr id="22" name="文本框 21"/>
          <p:cNvSpPr txBox="1"/>
          <p:nvPr/>
        </p:nvSpPr>
        <p:spPr>
          <a:xfrm>
            <a:off x="4062730" y="3528060"/>
            <a:ext cx="4531360" cy="337185"/>
          </a:xfrm>
          <a:prstGeom prst="rect">
            <a:avLst/>
          </a:prstGeom>
          <a:noFill/>
        </p:spPr>
        <p:txBody>
          <a:bodyPr wrap="square" rtlCol="0">
            <a:spAutoFit/>
          </a:bodyPr>
          <a:lstStyle/>
          <a:p>
            <a:pPr lvl="0" algn="dist"/>
            <a:r>
              <a:rPr lang="zh-CN" altLang="en-US" sz="1600" noProof="0" dirty="0">
                <a:ln>
                  <a:noFill/>
                </a:ln>
                <a:solidFill>
                  <a:srgbClr val="75896D"/>
                </a:solidFill>
                <a:uLnTx/>
                <a:uFillTx/>
                <a:latin typeface="微软雅黑" panose="020B0503020204020204" charset="-122"/>
                <a:ea typeface="微软雅黑" panose="020B0503020204020204" charset="-122"/>
                <a:sym typeface="+mn-ea"/>
              </a:rPr>
              <a:t>谢谢观看</a:t>
            </a:r>
            <a:endParaRPr lang="zh-CN" altLang="en-US" sz="1600" b="1" noProof="0" dirty="0">
              <a:ln>
                <a:noFill/>
              </a:ln>
              <a:solidFill>
                <a:srgbClr val="75896D"/>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pic>
        <p:nvPicPr>
          <p:cNvPr id="10" name="图片 9" descr="6"/>
          <p:cNvPicPr>
            <a:picLocks noChangeAspect="1"/>
          </p:cNvPicPr>
          <p:nvPr/>
        </p:nvPicPr>
        <p:blipFill>
          <a:blip r:embed="rId5"/>
          <a:stretch>
            <a:fillRect/>
          </a:stretch>
        </p:blipFill>
        <p:spPr>
          <a:xfrm>
            <a:off x="10196830" y="-325755"/>
            <a:ext cx="2445385" cy="30822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430145" y="1585595"/>
            <a:ext cx="7331710" cy="3426460"/>
          </a:xfrm>
          <a:prstGeom prst="rect">
            <a:avLst/>
          </a:prstGeom>
          <a:noFill/>
          <a:ln w="19050">
            <a:solidFill>
              <a:srgbClr val="C7D0C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5"/>
          <p:cNvPicPr>
            <a:picLocks noChangeAspect="1"/>
          </p:cNvPicPr>
          <p:nvPr/>
        </p:nvPicPr>
        <p:blipFill>
          <a:blip r:embed="rId2" cstate="email"/>
          <a:stretch>
            <a:fillRect/>
          </a:stretch>
        </p:blipFill>
        <p:spPr>
          <a:xfrm>
            <a:off x="1739900" y="2120265"/>
            <a:ext cx="1623695" cy="3040380"/>
          </a:xfrm>
          <a:prstGeom prst="rect">
            <a:avLst/>
          </a:prstGeom>
        </p:spPr>
      </p:pic>
      <p:pic>
        <p:nvPicPr>
          <p:cNvPr id="11" name="图片 10" descr="7"/>
          <p:cNvPicPr>
            <a:picLocks noChangeAspect="1"/>
          </p:cNvPicPr>
          <p:nvPr/>
        </p:nvPicPr>
        <p:blipFill>
          <a:blip r:embed="rId3" cstate="email"/>
          <a:stretch>
            <a:fillRect/>
          </a:stretch>
        </p:blipFill>
        <p:spPr>
          <a:xfrm>
            <a:off x="2653030" y="3790315"/>
            <a:ext cx="1348740" cy="1370330"/>
          </a:xfrm>
          <a:prstGeom prst="rect">
            <a:avLst/>
          </a:prstGeom>
        </p:spPr>
      </p:pic>
      <p:sp>
        <p:nvSpPr>
          <p:cNvPr id="5" name="文本框 4"/>
          <p:cNvSpPr txBox="1"/>
          <p:nvPr/>
        </p:nvSpPr>
        <p:spPr>
          <a:xfrm>
            <a:off x="2653030" y="3206750"/>
            <a:ext cx="7063105" cy="583565"/>
          </a:xfrm>
          <a:prstGeom prst="rect">
            <a:avLst/>
          </a:prstGeom>
          <a:noFill/>
        </p:spPr>
        <p:txBody>
          <a:bodyPr wrap="square" rtlCol="0" anchor="t">
            <a:spAutoFit/>
          </a:bodyPr>
          <a:lstStyle/>
          <a:p>
            <a:pPr algn="ctr"/>
            <a:r>
              <a:rPr lang="zh-CN" altLang="en-US" sz="3200">
                <a:solidFill>
                  <a:srgbClr val="75896D"/>
                </a:solidFill>
                <a:latin typeface="微软雅黑" panose="020B0503020204020204" charset="-122"/>
                <a:ea typeface="微软雅黑" panose="020B0503020204020204" charset="-122"/>
                <a:sym typeface="+mn-ea"/>
              </a:rPr>
              <a:t>单击此处输入您输入标题</a:t>
            </a:r>
          </a:p>
        </p:txBody>
      </p:sp>
      <p:sp>
        <p:nvSpPr>
          <p:cNvPr id="6" name="文本框 5"/>
          <p:cNvSpPr txBox="1"/>
          <p:nvPr/>
        </p:nvSpPr>
        <p:spPr>
          <a:xfrm>
            <a:off x="3363595" y="3790315"/>
            <a:ext cx="5786755" cy="238760"/>
          </a:xfrm>
          <a:prstGeom prst="rect">
            <a:avLst/>
          </a:prstGeom>
          <a:noFill/>
        </p:spPr>
        <p:txBody>
          <a:bodyPr wrap="square" rtlCol="0" anchor="t">
            <a:spAutoFit/>
          </a:bodyPr>
          <a:lstStyle/>
          <a:p>
            <a:pPr lvl="0" algn="ctr" defTabSz="1216025" eaLnBrk="1" hangingPunct="1">
              <a:lnSpc>
                <a:spcPct val="120000"/>
              </a:lnSpc>
              <a:spcBef>
                <a:spcPct val="20000"/>
              </a:spcBef>
            </a:pPr>
            <a:r>
              <a:rPr lang="zh-CN" altLang="en-US" sz="800" dirty="0">
                <a:solidFill>
                  <a:srgbClr val="75896D"/>
                </a:solidFill>
                <a:latin typeface="Arial" panose="020B0604020202020204" pitchFamily="34" charset="0"/>
                <a:ea typeface="微软雅黑" panose="020B0503020204020204" charset="-122"/>
                <a:sym typeface="Arial" panose="020B0604020202020204" pitchFamily="34" charset="0"/>
              </a:rPr>
              <a:t>单击此处输入您的详细内容，单击此处输入您的详细内容，单击此处输入您的详细内容，单击此处输入您的详细内容</a:t>
            </a:r>
          </a:p>
        </p:txBody>
      </p:sp>
      <p:sp>
        <p:nvSpPr>
          <p:cNvPr id="2" name="文本框 1"/>
          <p:cNvSpPr txBox="1"/>
          <p:nvPr/>
        </p:nvSpPr>
        <p:spPr>
          <a:xfrm>
            <a:off x="5547995" y="1954530"/>
            <a:ext cx="1021080" cy="1198245"/>
          </a:xfrm>
          <a:prstGeom prst="rect">
            <a:avLst/>
          </a:prstGeom>
          <a:noFill/>
        </p:spPr>
        <p:txBody>
          <a:bodyPr wrap="none" rtlCol="0" anchor="t">
            <a:spAutoFit/>
          </a:bodyPr>
          <a:lstStyle/>
          <a:p>
            <a:r>
              <a:rPr lang="en-US" altLang="zh-CN" sz="7200" noProof="0" dirty="0">
                <a:ln>
                  <a:noFill/>
                </a:ln>
                <a:solidFill>
                  <a:srgbClr val="75896D"/>
                </a:solidFill>
                <a:uLnTx/>
                <a:uFillTx/>
                <a:latin typeface="Impact" panose="020B0806030902050204" charset="0"/>
                <a:ea typeface="方正舒体" panose="02010601030101010101" pitchFamily="2" charset="-122"/>
                <a:sym typeface="+mn-ea"/>
              </a:rPr>
              <a:t>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sp>
        <p:nvSpPr>
          <p:cNvPr id="14" name="文本框 13"/>
          <p:cNvSpPr txBox="1"/>
          <p:nvPr/>
        </p:nvSpPr>
        <p:spPr>
          <a:xfrm>
            <a:off x="1979295" y="1329055"/>
            <a:ext cx="3590925" cy="777240"/>
          </a:xfrm>
          <a:prstGeom prst="rect">
            <a:avLst/>
          </a:prstGeom>
          <a:noFill/>
        </p:spPr>
        <p:txBody>
          <a:bodyPr wrap="square" rtlCol="0">
            <a:spAutoFit/>
          </a:bodyPr>
          <a:lstStyle/>
          <a:p>
            <a:pPr indent="0" algn="l" fontAlgn="auto">
              <a:lnSpc>
                <a:spcPct val="150000"/>
              </a:lnSpc>
            </a:pP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p>
        </p:txBody>
      </p:sp>
      <p:sp>
        <p:nvSpPr>
          <p:cNvPr id="10" name="文本框 9"/>
          <p:cNvSpPr txBox="1"/>
          <p:nvPr/>
        </p:nvSpPr>
        <p:spPr>
          <a:xfrm>
            <a:off x="1979295" y="1036955"/>
            <a:ext cx="2370455" cy="368300"/>
          </a:xfrm>
          <a:prstGeom prst="rect">
            <a:avLst/>
          </a:prstGeom>
          <a:noFill/>
        </p:spPr>
        <p:txBody>
          <a:bodyPr wrap="square" rtlCol="0">
            <a:spAutoFit/>
          </a:bodyPr>
          <a:lstStyle/>
          <a:p>
            <a:pPr algn="l"/>
            <a:r>
              <a:rPr lang="en-US" altLang="zh-CN" noProof="0" dirty="0">
                <a:ln>
                  <a:noFill/>
                </a:ln>
                <a:solidFill>
                  <a:schemeClr val="tx1">
                    <a:lumMod val="75000"/>
                    <a:lumOff val="25000"/>
                  </a:schemeClr>
                </a:solidFill>
                <a:uLnTx/>
                <a:uFillTx/>
                <a:ea typeface="方正舒体" panose="02010601030101010101" pitchFamily="2" charset="-122"/>
              </a:rPr>
              <a:t>ADD YOUR TEXT HERE</a:t>
            </a:r>
          </a:p>
        </p:txBody>
      </p:sp>
      <p:sp>
        <p:nvSpPr>
          <p:cNvPr id="9" name="文本框 8"/>
          <p:cNvSpPr txBox="1"/>
          <p:nvPr/>
        </p:nvSpPr>
        <p:spPr>
          <a:xfrm>
            <a:off x="1979295" y="3000375"/>
            <a:ext cx="3590925" cy="777240"/>
          </a:xfrm>
          <a:prstGeom prst="rect">
            <a:avLst/>
          </a:prstGeom>
          <a:noFill/>
        </p:spPr>
        <p:txBody>
          <a:bodyPr wrap="square" rtlCol="0">
            <a:spAutoFit/>
          </a:bodyPr>
          <a:lstStyle/>
          <a:p>
            <a:pPr indent="0" algn="l" fontAlgn="auto">
              <a:lnSpc>
                <a:spcPct val="150000"/>
              </a:lnSpc>
            </a:pP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p>
        </p:txBody>
      </p:sp>
      <p:sp>
        <p:nvSpPr>
          <p:cNvPr id="12" name="文本框 11"/>
          <p:cNvSpPr txBox="1"/>
          <p:nvPr/>
        </p:nvSpPr>
        <p:spPr>
          <a:xfrm>
            <a:off x="1979295" y="2689225"/>
            <a:ext cx="2370455" cy="368300"/>
          </a:xfrm>
          <a:prstGeom prst="rect">
            <a:avLst/>
          </a:prstGeom>
          <a:noFill/>
        </p:spPr>
        <p:txBody>
          <a:bodyPr wrap="square" rtlCol="0">
            <a:spAutoFit/>
          </a:bodyPr>
          <a:lstStyle/>
          <a:p>
            <a:pPr algn="l"/>
            <a:r>
              <a:rPr lang="en-US" altLang="zh-CN" noProof="0" dirty="0">
                <a:ln>
                  <a:noFill/>
                </a:ln>
                <a:solidFill>
                  <a:schemeClr val="tx1">
                    <a:lumMod val="75000"/>
                    <a:lumOff val="25000"/>
                  </a:schemeClr>
                </a:solidFill>
                <a:uLnTx/>
                <a:uFillTx/>
                <a:ea typeface="方正舒体" panose="02010601030101010101" pitchFamily="2" charset="-122"/>
              </a:rPr>
              <a:t>ADD YOUR TEXT HERE</a:t>
            </a:r>
          </a:p>
        </p:txBody>
      </p:sp>
      <p:sp>
        <p:nvSpPr>
          <p:cNvPr id="13" name="文本框 12"/>
          <p:cNvSpPr txBox="1"/>
          <p:nvPr/>
        </p:nvSpPr>
        <p:spPr>
          <a:xfrm>
            <a:off x="6929755" y="1329055"/>
            <a:ext cx="3590925" cy="777240"/>
          </a:xfrm>
          <a:prstGeom prst="rect">
            <a:avLst/>
          </a:prstGeom>
          <a:noFill/>
        </p:spPr>
        <p:txBody>
          <a:bodyPr wrap="square" rtlCol="0">
            <a:spAutoFit/>
          </a:bodyPr>
          <a:lstStyle/>
          <a:p>
            <a:pPr indent="0" algn="l" fontAlgn="auto">
              <a:lnSpc>
                <a:spcPct val="150000"/>
              </a:lnSpc>
            </a:pP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p>
        </p:txBody>
      </p:sp>
      <p:sp>
        <p:nvSpPr>
          <p:cNvPr id="15" name="文本框 14"/>
          <p:cNvSpPr txBox="1"/>
          <p:nvPr/>
        </p:nvSpPr>
        <p:spPr>
          <a:xfrm>
            <a:off x="6929755" y="1036955"/>
            <a:ext cx="2370455" cy="368300"/>
          </a:xfrm>
          <a:prstGeom prst="rect">
            <a:avLst/>
          </a:prstGeom>
          <a:noFill/>
        </p:spPr>
        <p:txBody>
          <a:bodyPr wrap="square" rtlCol="0">
            <a:spAutoFit/>
          </a:bodyPr>
          <a:lstStyle/>
          <a:p>
            <a:pPr algn="l"/>
            <a:r>
              <a:rPr lang="en-US" altLang="zh-CN" noProof="0" dirty="0">
                <a:ln>
                  <a:noFill/>
                </a:ln>
                <a:solidFill>
                  <a:schemeClr val="tx1">
                    <a:lumMod val="75000"/>
                    <a:lumOff val="25000"/>
                  </a:schemeClr>
                </a:solidFill>
                <a:uLnTx/>
                <a:uFillTx/>
                <a:ea typeface="方正舒体" panose="02010601030101010101" pitchFamily="2" charset="-122"/>
              </a:rPr>
              <a:t>ADD YOUR TEXT HERE</a:t>
            </a:r>
          </a:p>
        </p:txBody>
      </p:sp>
      <p:sp>
        <p:nvSpPr>
          <p:cNvPr id="16" name="文本框 15"/>
          <p:cNvSpPr txBox="1"/>
          <p:nvPr/>
        </p:nvSpPr>
        <p:spPr>
          <a:xfrm>
            <a:off x="6929755" y="3000375"/>
            <a:ext cx="3590925" cy="777240"/>
          </a:xfrm>
          <a:prstGeom prst="rect">
            <a:avLst/>
          </a:prstGeom>
          <a:noFill/>
        </p:spPr>
        <p:txBody>
          <a:bodyPr wrap="square" rtlCol="0">
            <a:spAutoFit/>
          </a:bodyPr>
          <a:lstStyle/>
          <a:p>
            <a:pPr indent="0" algn="l" fontAlgn="auto">
              <a:lnSpc>
                <a:spcPct val="150000"/>
              </a:lnSpc>
            </a:pP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p>
        </p:txBody>
      </p:sp>
      <p:sp>
        <p:nvSpPr>
          <p:cNvPr id="17" name="文本框 16"/>
          <p:cNvSpPr txBox="1"/>
          <p:nvPr/>
        </p:nvSpPr>
        <p:spPr>
          <a:xfrm>
            <a:off x="6929755" y="2689225"/>
            <a:ext cx="2370455" cy="368300"/>
          </a:xfrm>
          <a:prstGeom prst="rect">
            <a:avLst/>
          </a:prstGeom>
          <a:noFill/>
        </p:spPr>
        <p:txBody>
          <a:bodyPr wrap="square" rtlCol="0">
            <a:spAutoFit/>
          </a:bodyPr>
          <a:lstStyle/>
          <a:p>
            <a:pPr algn="l"/>
            <a:r>
              <a:rPr lang="en-US" altLang="zh-CN" noProof="0" dirty="0">
                <a:ln>
                  <a:noFill/>
                </a:ln>
                <a:solidFill>
                  <a:schemeClr val="tx1">
                    <a:lumMod val="75000"/>
                    <a:lumOff val="25000"/>
                  </a:schemeClr>
                </a:solidFill>
                <a:uLnTx/>
                <a:uFillTx/>
                <a:ea typeface="方正舒体" panose="02010601030101010101" pitchFamily="2" charset="-122"/>
              </a:rPr>
              <a:t>ADD YOUR TEXT HERE</a:t>
            </a:r>
          </a:p>
        </p:txBody>
      </p:sp>
      <p:sp>
        <p:nvSpPr>
          <p:cNvPr id="18" name="椭圆 17"/>
          <p:cNvSpPr/>
          <p:nvPr/>
        </p:nvSpPr>
        <p:spPr>
          <a:xfrm>
            <a:off x="1676400" y="1079500"/>
            <a:ext cx="283845" cy="283845"/>
          </a:xfrm>
          <a:prstGeom prst="ellipse">
            <a:avLst/>
          </a:prstGeom>
          <a:solidFill>
            <a:srgbClr val="78A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676400" y="2716530"/>
            <a:ext cx="283845" cy="283845"/>
          </a:xfrm>
          <a:prstGeom prst="ellipse">
            <a:avLst/>
          </a:prstGeom>
          <a:solidFill>
            <a:srgbClr val="D5B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617335" y="1121410"/>
            <a:ext cx="283845" cy="283845"/>
          </a:xfrm>
          <a:prstGeom prst="ellipse">
            <a:avLst/>
          </a:prstGeom>
          <a:solidFill>
            <a:srgbClr val="E06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617335" y="2731770"/>
            <a:ext cx="283845" cy="283845"/>
          </a:xfrm>
          <a:prstGeom prst="ellipse">
            <a:avLst/>
          </a:prstGeom>
          <a:solidFill>
            <a:srgbClr val="A3A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10038431_130323419137_2"/>
          <p:cNvPicPr>
            <a:picLocks noChangeAspect="1"/>
          </p:cNvPicPr>
          <p:nvPr/>
        </p:nvPicPr>
        <p:blipFill>
          <a:blip r:embed="rId3" cstate="email"/>
          <a:srcRect/>
          <a:stretch>
            <a:fillRect/>
          </a:stretch>
        </p:blipFill>
        <p:spPr>
          <a:xfrm>
            <a:off x="1070610" y="4042410"/>
            <a:ext cx="10116185" cy="22548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sp>
        <p:nvSpPr>
          <p:cNvPr id="194" name=" 194"/>
          <p:cNvSpPr/>
          <p:nvPr/>
        </p:nvSpPr>
        <p:spPr>
          <a:xfrm>
            <a:off x="600075" y="1875790"/>
            <a:ext cx="2531745" cy="2531745"/>
          </a:xfrm>
          <a:prstGeom prst="octagon">
            <a:avLst/>
          </a:prstGeom>
          <a:solidFill>
            <a:srgbClr val="A3AF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194"/>
          <p:cNvSpPr/>
          <p:nvPr/>
        </p:nvSpPr>
        <p:spPr>
          <a:xfrm>
            <a:off x="3403600" y="1875790"/>
            <a:ext cx="2531745" cy="2531745"/>
          </a:xfrm>
          <a:prstGeom prst="octagon">
            <a:avLst/>
          </a:prstGeom>
          <a:solidFill>
            <a:srgbClr val="D5B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94"/>
          <p:cNvSpPr/>
          <p:nvPr/>
        </p:nvSpPr>
        <p:spPr>
          <a:xfrm>
            <a:off x="6229985" y="1875790"/>
            <a:ext cx="2531745" cy="2531745"/>
          </a:xfrm>
          <a:prstGeom prst="octagon">
            <a:avLst/>
          </a:prstGeom>
          <a:solidFill>
            <a:srgbClr val="E27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 194"/>
          <p:cNvSpPr/>
          <p:nvPr/>
        </p:nvSpPr>
        <p:spPr>
          <a:xfrm>
            <a:off x="9067800" y="1875790"/>
            <a:ext cx="2531745" cy="2531745"/>
          </a:xfrm>
          <a:prstGeom prst="octagon">
            <a:avLst/>
          </a:prstGeom>
          <a:solidFill>
            <a:srgbClr val="78A9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Shape 540"/>
          <p:cNvSpPr/>
          <p:nvPr/>
        </p:nvSpPr>
        <p:spPr>
          <a:xfrm>
            <a:off x="1198880" y="2572385"/>
            <a:ext cx="1388110" cy="27686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algn="ctr"/>
            <a:r>
              <a:rPr kumimoji="0" lang="en-US" altLang="zh-CN" sz="1800" b="1" i="0" u="none" strike="noStrike" kern="1200" cap="none" spc="42" normalizeH="0" baseline="0" noProof="0" dirty="0">
                <a:ln>
                  <a:noFill/>
                </a:ln>
                <a:solidFill>
                  <a:schemeClr val="bg1"/>
                </a:solidFill>
                <a:effectLst/>
                <a:uLnTx/>
                <a:uFillTx/>
                <a:latin typeface="+mn-lt"/>
                <a:ea typeface="方正舒体" panose="02010601030101010101" pitchFamily="2" charset="-122"/>
                <a:cs typeface="Oswald Light"/>
                <a:sym typeface="+mn-ea"/>
              </a:rPr>
              <a:t>KEYWORD</a:t>
            </a:r>
          </a:p>
        </p:txBody>
      </p:sp>
      <p:sp>
        <p:nvSpPr>
          <p:cNvPr id="12" name="文本框 11"/>
          <p:cNvSpPr txBox="1"/>
          <p:nvPr/>
        </p:nvSpPr>
        <p:spPr>
          <a:xfrm>
            <a:off x="728345" y="2861310"/>
            <a:ext cx="2359025"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7" name="Shape 540"/>
          <p:cNvSpPr/>
          <p:nvPr/>
        </p:nvSpPr>
        <p:spPr>
          <a:xfrm>
            <a:off x="3975100" y="2584450"/>
            <a:ext cx="1388110" cy="27686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algn="ctr"/>
            <a:r>
              <a:rPr kumimoji="0" lang="en-US" altLang="zh-CN" sz="1800" b="1" i="0" u="none" strike="noStrike" kern="1200" cap="none" spc="42" normalizeH="0" baseline="0" noProof="0" dirty="0">
                <a:ln>
                  <a:noFill/>
                </a:ln>
                <a:solidFill>
                  <a:schemeClr val="bg1"/>
                </a:solidFill>
                <a:effectLst/>
                <a:uLnTx/>
                <a:uFillTx/>
                <a:latin typeface="+mn-lt"/>
                <a:ea typeface="方正舒体" panose="02010601030101010101" pitchFamily="2" charset="-122"/>
                <a:cs typeface="Oswald Light"/>
                <a:sym typeface="+mn-ea"/>
              </a:rPr>
              <a:t>KEYWORD</a:t>
            </a:r>
          </a:p>
        </p:txBody>
      </p:sp>
      <p:sp>
        <p:nvSpPr>
          <p:cNvPr id="8" name="文本框 7"/>
          <p:cNvSpPr txBox="1"/>
          <p:nvPr/>
        </p:nvSpPr>
        <p:spPr>
          <a:xfrm>
            <a:off x="3504565" y="2873375"/>
            <a:ext cx="2359025"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9" name="Shape 540"/>
          <p:cNvSpPr/>
          <p:nvPr/>
        </p:nvSpPr>
        <p:spPr>
          <a:xfrm>
            <a:off x="6801485" y="2596515"/>
            <a:ext cx="1388110" cy="27686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algn="ctr"/>
            <a:r>
              <a:rPr kumimoji="0" lang="en-US" altLang="zh-CN" sz="1800" b="1" i="0" u="none" strike="noStrike" kern="1200" cap="none" spc="42" normalizeH="0" baseline="0" noProof="0" dirty="0">
                <a:ln>
                  <a:noFill/>
                </a:ln>
                <a:solidFill>
                  <a:schemeClr val="bg1"/>
                </a:solidFill>
                <a:effectLst/>
                <a:uLnTx/>
                <a:uFillTx/>
                <a:latin typeface="+mn-lt"/>
                <a:ea typeface="方正舒体" panose="02010601030101010101" pitchFamily="2" charset="-122"/>
                <a:cs typeface="Oswald Light"/>
                <a:sym typeface="+mn-ea"/>
              </a:rPr>
              <a:t>KEYWORD</a:t>
            </a:r>
          </a:p>
        </p:txBody>
      </p:sp>
      <p:sp>
        <p:nvSpPr>
          <p:cNvPr id="13" name="文本框 12"/>
          <p:cNvSpPr txBox="1"/>
          <p:nvPr/>
        </p:nvSpPr>
        <p:spPr>
          <a:xfrm>
            <a:off x="6330950" y="2885440"/>
            <a:ext cx="2359025"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4" name="Shape 540"/>
          <p:cNvSpPr/>
          <p:nvPr/>
        </p:nvSpPr>
        <p:spPr>
          <a:xfrm>
            <a:off x="9639300" y="2572385"/>
            <a:ext cx="1388110" cy="27686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algn="ctr"/>
            <a:r>
              <a:rPr kumimoji="0" lang="en-US" altLang="zh-CN" sz="1800" b="1" i="0" u="none" strike="noStrike" kern="1200" cap="none" spc="42" normalizeH="0" baseline="0" noProof="0" dirty="0">
                <a:ln>
                  <a:noFill/>
                </a:ln>
                <a:solidFill>
                  <a:schemeClr val="bg1"/>
                </a:solidFill>
                <a:effectLst/>
                <a:uLnTx/>
                <a:uFillTx/>
                <a:latin typeface="+mn-lt"/>
                <a:ea typeface="方正舒体" panose="02010601030101010101" pitchFamily="2" charset="-122"/>
                <a:cs typeface="Oswald Light"/>
                <a:sym typeface="+mn-ea"/>
              </a:rPr>
              <a:t>KEYWORD</a:t>
            </a:r>
          </a:p>
        </p:txBody>
      </p:sp>
      <p:sp>
        <p:nvSpPr>
          <p:cNvPr id="15" name="文本框 14"/>
          <p:cNvSpPr txBox="1"/>
          <p:nvPr/>
        </p:nvSpPr>
        <p:spPr>
          <a:xfrm>
            <a:off x="9168765" y="2861310"/>
            <a:ext cx="2359025"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6" name="Freeform 6"/>
          <p:cNvSpPr>
            <a:spLocks noEditPoints="1"/>
          </p:cNvSpPr>
          <p:nvPr/>
        </p:nvSpPr>
        <p:spPr bwMode="auto">
          <a:xfrm>
            <a:off x="1623105" y="2114811"/>
            <a:ext cx="352815" cy="376492"/>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91440" tIns="45720" rIns="91440" bIns="45720" numCol="1" anchor="t" anchorCtr="0" compatLnSpc="1"/>
          <a:lstStyle/>
          <a:p>
            <a:endParaRPr lang="en-US" sz="2400" dirty="0"/>
          </a:p>
        </p:txBody>
      </p:sp>
      <p:sp>
        <p:nvSpPr>
          <p:cNvPr id="17" name="Freeform 11"/>
          <p:cNvSpPr>
            <a:spLocks noEditPoints="1"/>
          </p:cNvSpPr>
          <p:nvPr/>
        </p:nvSpPr>
        <p:spPr bwMode="auto">
          <a:xfrm>
            <a:off x="4441792" y="2035183"/>
            <a:ext cx="454717" cy="45599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440" tIns="45720" rIns="91440" bIns="45720" numCol="1" anchor="t" anchorCtr="0" compatLnSpc="1"/>
          <a:lstStyle/>
          <a:p>
            <a:endParaRPr lang="en-US" sz="2400" dirty="0"/>
          </a:p>
        </p:txBody>
      </p:sp>
      <p:sp>
        <p:nvSpPr>
          <p:cNvPr id="18" name="Freeform 21"/>
          <p:cNvSpPr>
            <a:spLocks noEditPoints="1"/>
          </p:cNvSpPr>
          <p:nvPr/>
        </p:nvSpPr>
        <p:spPr bwMode="auto">
          <a:xfrm>
            <a:off x="7282648" y="2063319"/>
            <a:ext cx="426096" cy="428191"/>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vert="horz" wrap="square" lIns="91440" tIns="45720" rIns="91440" bIns="45720" numCol="1" anchor="t" anchorCtr="0" compatLnSpc="1"/>
          <a:lstStyle/>
          <a:p>
            <a:endParaRPr lang="en-US" sz="2400" dirty="0"/>
          </a:p>
        </p:txBody>
      </p:sp>
      <p:sp>
        <p:nvSpPr>
          <p:cNvPr id="21" name="Freeform 26"/>
          <p:cNvSpPr/>
          <p:nvPr/>
        </p:nvSpPr>
        <p:spPr bwMode="auto">
          <a:xfrm>
            <a:off x="10174155" y="2097408"/>
            <a:ext cx="318878" cy="33128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2400" dirty="0"/>
          </a:p>
        </p:txBody>
      </p:sp>
      <p:sp>
        <p:nvSpPr>
          <p:cNvPr id="180" name="文本框 179"/>
          <p:cNvSpPr txBox="1"/>
          <p:nvPr/>
        </p:nvSpPr>
        <p:spPr>
          <a:xfrm>
            <a:off x="1026795" y="4893310"/>
            <a:ext cx="984313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sp>
        <p:nvSpPr>
          <p:cNvPr id="2" name="矩形 1"/>
          <p:cNvSpPr/>
          <p:nvPr/>
        </p:nvSpPr>
        <p:spPr>
          <a:xfrm>
            <a:off x="-101600" y="2132965"/>
            <a:ext cx="12395200" cy="2310765"/>
          </a:xfrm>
          <a:prstGeom prst="rect">
            <a:avLst/>
          </a:prstGeom>
          <a:solidFill>
            <a:srgbClr val="758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67a8ba7c22f732fa65918b720007e969"/>
          <p:cNvPicPr>
            <a:picLocks noChangeAspect="1"/>
          </p:cNvPicPr>
          <p:nvPr/>
        </p:nvPicPr>
        <p:blipFill>
          <a:blip r:embed="rId3" cstate="email"/>
          <a:stretch>
            <a:fillRect/>
          </a:stretch>
        </p:blipFill>
        <p:spPr>
          <a:xfrm>
            <a:off x="-1905" y="1601470"/>
            <a:ext cx="2440940" cy="2842260"/>
          </a:xfrm>
          <a:prstGeom prst="rect">
            <a:avLst/>
          </a:prstGeom>
        </p:spPr>
      </p:pic>
      <p:sp>
        <p:nvSpPr>
          <p:cNvPr id="40" name="文本框 39"/>
          <p:cNvSpPr txBox="1"/>
          <p:nvPr/>
        </p:nvSpPr>
        <p:spPr>
          <a:xfrm>
            <a:off x="3369310" y="2671618"/>
            <a:ext cx="1992630" cy="337820"/>
          </a:xfrm>
          <a:prstGeom prst="rect">
            <a:avLst/>
          </a:prstGeom>
          <a:noFill/>
        </p:spPr>
        <p:txBody>
          <a:bodyPr wrap="none" rtlCol="0">
            <a:spAutoFit/>
          </a:bodyPr>
          <a:lstStyle/>
          <a:p>
            <a:pPr algn="l"/>
            <a:r>
              <a:rPr lang="en-US" altLang="zh-CN" sz="1600" noProof="0" dirty="0">
                <a:ln>
                  <a:noFill/>
                </a:ln>
                <a:solidFill>
                  <a:schemeClr val="bg1"/>
                </a:solidFill>
                <a:uLnTx/>
                <a:uFillTx/>
                <a:ea typeface="方正舒体" panose="02010601030101010101" pitchFamily="2" charset="-122"/>
                <a:sym typeface="+mn-ea"/>
              </a:rPr>
              <a:t>ADD YOUR TEXT HERE</a:t>
            </a:r>
            <a:endParaRPr lang="en-US" altLang="zh-CN" sz="1600"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41" name="文本框 40"/>
          <p:cNvSpPr txBox="1"/>
          <p:nvPr/>
        </p:nvSpPr>
        <p:spPr>
          <a:xfrm>
            <a:off x="3369310" y="2920365"/>
            <a:ext cx="2837180"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7218680" y="2671618"/>
            <a:ext cx="1992630" cy="337820"/>
          </a:xfrm>
          <a:prstGeom prst="rect">
            <a:avLst/>
          </a:prstGeom>
          <a:noFill/>
        </p:spPr>
        <p:txBody>
          <a:bodyPr wrap="none" rtlCol="0">
            <a:spAutoFit/>
          </a:bodyPr>
          <a:lstStyle/>
          <a:p>
            <a:pPr algn="l"/>
            <a:r>
              <a:rPr lang="en-US" altLang="zh-CN" sz="1600" noProof="0" dirty="0">
                <a:ln>
                  <a:noFill/>
                </a:ln>
                <a:solidFill>
                  <a:schemeClr val="bg1"/>
                </a:solidFill>
                <a:uLnTx/>
                <a:uFillTx/>
                <a:ea typeface="方正舒体" panose="02010601030101010101" pitchFamily="2" charset="-122"/>
                <a:sym typeface="+mn-ea"/>
              </a:rPr>
              <a:t>ADD YOUR TEXT HERE</a:t>
            </a:r>
            <a:endParaRPr lang="en-US" altLang="zh-CN" sz="1600"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7" name="文本框 6"/>
          <p:cNvSpPr txBox="1"/>
          <p:nvPr/>
        </p:nvSpPr>
        <p:spPr>
          <a:xfrm>
            <a:off x="7218680" y="2920365"/>
            <a:ext cx="2837180"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80" name="文本框 179"/>
          <p:cNvSpPr txBox="1"/>
          <p:nvPr/>
        </p:nvSpPr>
        <p:spPr>
          <a:xfrm>
            <a:off x="1026795" y="5176520"/>
            <a:ext cx="984313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sp>
        <p:nvSpPr>
          <p:cNvPr id="2" name="上箭头 1"/>
          <p:cNvSpPr/>
          <p:nvPr/>
        </p:nvSpPr>
        <p:spPr>
          <a:xfrm>
            <a:off x="6052185" y="1926590"/>
            <a:ext cx="283845" cy="5067300"/>
          </a:xfrm>
          <a:prstGeom prst="upArrow">
            <a:avLst/>
          </a:prstGeom>
          <a:solidFill>
            <a:srgbClr val="758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002145" y="2430318"/>
            <a:ext cx="2033270" cy="337820"/>
          </a:xfrm>
          <a:prstGeom prst="rect">
            <a:avLst/>
          </a:prstGeom>
          <a:noFill/>
        </p:spPr>
        <p:txBody>
          <a:bodyPr wrap="none" rtlCol="0">
            <a:spAutoFit/>
          </a:bodyPr>
          <a:lstStyle/>
          <a:p>
            <a:pPr algn="l"/>
            <a:r>
              <a:rPr lang="en-US" altLang="zh-CN" sz="1600"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1" name="文本框 40"/>
          <p:cNvSpPr txBox="1"/>
          <p:nvPr/>
        </p:nvSpPr>
        <p:spPr>
          <a:xfrm>
            <a:off x="7002145" y="2679065"/>
            <a:ext cx="453961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3"/>
          <p:cNvSpPr txBox="1"/>
          <p:nvPr/>
        </p:nvSpPr>
        <p:spPr>
          <a:xfrm>
            <a:off x="7002145" y="4291503"/>
            <a:ext cx="2033270" cy="337820"/>
          </a:xfrm>
          <a:prstGeom prst="rect">
            <a:avLst/>
          </a:prstGeom>
          <a:noFill/>
        </p:spPr>
        <p:txBody>
          <a:bodyPr wrap="none" rtlCol="0">
            <a:spAutoFit/>
          </a:bodyPr>
          <a:lstStyle/>
          <a:p>
            <a:pPr algn="l"/>
            <a:r>
              <a:rPr lang="en-US" altLang="zh-CN" sz="1600"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5" name="文本框 4"/>
          <p:cNvSpPr txBox="1"/>
          <p:nvPr/>
        </p:nvSpPr>
        <p:spPr>
          <a:xfrm>
            <a:off x="7002145" y="4540250"/>
            <a:ext cx="453961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3239770" y="2439843"/>
            <a:ext cx="2033270" cy="337820"/>
          </a:xfrm>
          <a:prstGeom prst="rect">
            <a:avLst/>
          </a:prstGeom>
          <a:noFill/>
        </p:spPr>
        <p:txBody>
          <a:bodyPr wrap="none" rtlCol="0">
            <a:spAutoFit/>
          </a:bodyPr>
          <a:lstStyle/>
          <a:p>
            <a:pPr algn="r"/>
            <a:r>
              <a:rPr lang="en-US" altLang="zh-CN" sz="1600"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7" name="文本框 6"/>
          <p:cNvSpPr txBox="1"/>
          <p:nvPr/>
        </p:nvSpPr>
        <p:spPr>
          <a:xfrm>
            <a:off x="733425" y="2679065"/>
            <a:ext cx="453961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nvSpPr>
        <p:spPr>
          <a:xfrm>
            <a:off x="3239770" y="4301028"/>
            <a:ext cx="2033270" cy="337820"/>
          </a:xfrm>
          <a:prstGeom prst="rect">
            <a:avLst/>
          </a:prstGeom>
          <a:noFill/>
        </p:spPr>
        <p:txBody>
          <a:bodyPr wrap="none" rtlCol="0">
            <a:spAutoFit/>
          </a:bodyPr>
          <a:lstStyle/>
          <a:p>
            <a:pPr algn="r"/>
            <a:r>
              <a:rPr lang="en-US" altLang="zh-CN" sz="1600"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9" name="文本框 8"/>
          <p:cNvSpPr txBox="1"/>
          <p:nvPr/>
        </p:nvSpPr>
        <p:spPr>
          <a:xfrm>
            <a:off x="733425" y="4549775"/>
            <a:ext cx="4539615" cy="708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grpSp>
        <p:nvGrpSpPr>
          <p:cNvPr id="10" name="组合 9"/>
          <p:cNvGrpSpPr/>
          <p:nvPr/>
        </p:nvGrpSpPr>
        <p:grpSpPr>
          <a:xfrm>
            <a:off x="5377815" y="2440305"/>
            <a:ext cx="479425" cy="479425"/>
            <a:chOff x="16833" y="6605"/>
            <a:chExt cx="3352" cy="3352"/>
          </a:xfrm>
        </p:grpSpPr>
        <p:sp>
          <p:nvSpPr>
            <p:cNvPr id="219161" name="AutoShape 9"/>
            <p:cNvSpPr/>
            <p:nvPr/>
          </p:nvSpPr>
          <p:spPr>
            <a:xfrm>
              <a:off x="16833" y="6605"/>
              <a:ext cx="3353" cy="3353"/>
            </a:xfrm>
            <a:custGeom>
              <a:avLst/>
              <a:gdLst/>
              <a:ahLst/>
              <a:cxnLst>
                <a:cxn ang="0">
                  <a:pos x="78" y="13"/>
                </a:cxn>
                <a:cxn ang="0">
                  <a:pos x="78" y="78"/>
                </a:cxn>
                <a:cxn ang="0">
                  <a:pos x="13" y="78"/>
                </a:cxn>
                <a:cxn ang="0">
                  <a:pos x="13" y="13"/>
                </a:cxn>
                <a:cxn ang="0">
                  <a:pos x="78" y="13"/>
                </a:cxn>
                <a:cxn ang="0">
                  <a:pos x="78" y="13"/>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75896D"/>
            </a:solidFill>
            <a:ln w="12700">
              <a:noFill/>
            </a:ln>
          </p:spPr>
          <p:txBody>
            <a:bodyPr/>
            <a:lstStyle/>
            <a:p>
              <a:endParaRPr lang="zh-CN" altLang="en-US"/>
            </a:p>
          </p:txBody>
        </p:sp>
        <p:sp>
          <p:nvSpPr>
            <p:cNvPr id="219169" name="AutoShape 19"/>
            <p:cNvSpPr/>
            <p:nvPr/>
          </p:nvSpPr>
          <p:spPr>
            <a:xfrm>
              <a:off x="17908" y="7873"/>
              <a:ext cx="1220" cy="835"/>
            </a:xfrm>
            <a:custGeom>
              <a:avLst/>
              <a:gdLst/>
              <a:ahLst/>
              <a:cxnLst>
                <a:cxn ang="0">
                  <a:pos x="9" y="2"/>
                </a:cxn>
                <a:cxn ang="0">
                  <a:pos x="10" y="2"/>
                </a:cxn>
                <a:cxn ang="0">
                  <a:pos x="7" y="0"/>
                </a:cxn>
                <a:cxn ang="0">
                  <a:pos x="5" y="1"/>
                </a:cxn>
                <a:cxn ang="0">
                  <a:pos x="3" y="0"/>
                </a:cxn>
                <a:cxn ang="0">
                  <a:pos x="1" y="2"/>
                </a:cxn>
                <a:cxn ang="0">
                  <a:pos x="1" y="2"/>
                </a:cxn>
                <a:cxn ang="0">
                  <a:pos x="0" y="4"/>
                </a:cxn>
                <a:cxn ang="0">
                  <a:pos x="2" y="5"/>
                </a:cxn>
                <a:cxn ang="0">
                  <a:pos x="9" y="5"/>
                </a:cxn>
                <a:cxn ang="0">
                  <a:pos x="11" y="4"/>
                </a:cxn>
                <a:cxn ang="0">
                  <a:pos x="9" y="2"/>
                </a:cxn>
                <a:cxn ang="0">
                  <a:pos x="8" y="5"/>
                </a:cxn>
                <a:cxn ang="0">
                  <a:pos x="6" y="5"/>
                </a:cxn>
                <a:cxn ang="0">
                  <a:pos x="7" y="4"/>
                </a:cxn>
                <a:cxn ang="0">
                  <a:pos x="7" y="4"/>
                </a:cxn>
                <a:cxn ang="0">
                  <a:pos x="6" y="4"/>
                </a:cxn>
                <a:cxn ang="0">
                  <a:pos x="6" y="3"/>
                </a:cxn>
                <a:cxn ang="0">
                  <a:pos x="6" y="2"/>
                </a:cxn>
                <a:cxn ang="0">
                  <a:pos x="6" y="2"/>
                </a:cxn>
                <a:cxn ang="0">
                  <a:pos x="4" y="2"/>
                </a:cxn>
                <a:cxn ang="0">
                  <a:pos x="4" y="2"/>
                </a:cxn>
                <a:cxn ang="0">
                  <a:pos x="4" y="3"/>
                </a:cxn>
                <a:cxn ang="0">
                  <a:pos x="4" y="4"/>
                </a:cxn>
                <a:cxn ang="0">
                  <a:pos x="4" y="4"/>
                </a:cxn>
                <a:cxn ang="0">
                  <a:pos x="4" y="4"/>
                </a:cxn>
                <a:cxn ang="0">
                  <a:pos x="5" y="5"/>
                </a:cxn>
                <a:cxn ang="0">
                  <a:pos x="3" y="5"/>
                </a:cxn>
                <a:cxn ang="0">
                  <a:pos x="1" y="4"/>
                </a:cxn>
                <a:cxn ang="0">
                  <a:pos x="2" y="2"/>
                </a:cxn>
                <a:cxn ang="0">
                  <a:pos x="2" y="2"/>
                </a:cxn>
                <a:cxn ang="0">
                  <a:pos x="4" y="1"/>
                </a:cxn>
                <a:cxn ang="0">
                  <a:pos x="5" y="1"/>
                </a:cxn>
                <a:cxn ang="0">
                  <a:pos x="7" y="1"/>
                </a:cxn>
                <a:cxn ang="0">
                  <a:pos x="9" y="2"/>
                </a:cxn>
                <a:cxn ang="0">
                  <a:pos x="9" y="2"/>
                </a:cxn>
                <a:cxn ang="0">
                  <a:pos x="10" y="4"/>
                </a:cxn>
                <a:cxn ang="0">
                  <a:pos x="8" y="5"/>
                </a:cxn>
                <a:cxn ang="0">
                  <a:pos x="8" y="5"/>
                </a:cxn>
              </a:cxnLst>
              <a:rect l="0" t="0" r="0" b="0"/>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alpha val="100000"/>
              </a:srgbClr>
            </a:solidFill>
            <a:ln w="12700">
              <a:noFill/>
            </a:ln>
          </p:spPr>
          <p:txBody>
            <a:bodyPr/>
            <a:lstStyle/>
            <a:p>
              <a:endParaRPr lang="zh-CN" altLang="en-US"/>
            </a:p>
          </p:txBody>
        </p:sp>
      </p:grpSp>
      <p:grpSp>
        <p:nvGrpSpPr>
          <p:cNvPr id="12" name="组合 11"/>
          <p:cNvGrpSpPr/>
          <p:nvPr/>
        </p:nvGrpSpPr>
        <p:grpSpPr>
          <a:xfrm>
            <a:off x="6409690" y="2430145"/>
            <a:ext cx="502920" cy="503555"/>
            <a:chOff x="9783" y="4485"/>
            <a:chExt cx="3354" cy="3356"/>
          </a:xfrm>
        </p:grpSpPr>
        <p:sp>
          <p:nvSpPr>
            <p:cNvPr id="219163" name="AutoShape 11"/>
            <p:cNvSpPr/>
            <p:nvPr/>
          </p:nvSpPr>
          <p:spPr>
            <a:xfrm>
              <a:off x="9783" y="4485"/>
              <a:ext cx="3355" cy="3356"/>
            </a:xfrm>
            <a:custGeom>
              <a:avLst/>
              <a:gdLst/>
              <a:ahLst/>
              <a:cxnLst>
                <a:cxn ang="0">
                  <a:pos x="78" y="13"/>
                </a:cxn>
                <a:cxn ang="0">
                  <a:pos x="78" y="78"/>
                </a:cxn>
                <a:cxn ang="0">
                  <a:pos x="13" y="78"/>
                </a:cxn>
                <a:cxn ang="0">
                  <a:pos x="13" y="13"/>
                </a:cxn>
                <a:cxn ang="0">
                  <a:pos x="78" y="13"/>
                </a:cxn>
                <a:cxn ang="0">
                  <a:pos x="78" y="13"/>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E27278"/>
            </a:solidFill>
            <a:ln w="127000">
              <a:noFill/>
            </a:ln>
          </p:spPr>
          <p:txBody>
            <a:bodyPr/>
            <a:lstStyle/>
            <a:p>
              <a:endParaRPr lang="zh-CN" altLang="en-US"/>
            </a:p>
          </p:txBody>
        </p:sp>
        <p:sp>
          <p:nvSpPr>
            <p:cNvPr id="219166" name="AutoShape 14"/>
            <p:cNvSpPr/>
            <p:nvPr/>
          </p:nvSpPr>
          <p:spPr>
            <a:xfrm>
              <a:off x="10983" y="5673"/>
              <a:ext cx="1060" cy="1048"/>
            </a:xfrm>
            <a:custGeom>
              <a:avLst/>
              <a:gdLst/>
              <a:ahLst/>
              <a:cxnLst>
                <a:cxn ang="0">
                  <a:pos x="0" y="4"/>
                </a:cxn>
                <a:cxn ang="0">
                  <a:pos x="8" y="4"/>
                </a:cxn>
                <a:cxn ang="0">
                  <a:pos x="6" y="2"/>
                </a:cxn>
                <a:cxn ang="0">
                  <a:pos x="6" y="1"/>
                </a:cxn>
                <a:cxn ang="0">
                  <a:pos x="6" y="2"/>
                </a:cxn>
                <a:cxn ang="0">
                  <a:pos x="3" y="5"/>
                </a:cxn>
                <a:cxn ang="0">
                  <a:pos x="3" y="6"/>
                </a:cxn>
                <a:cxn ang="0">
                  <a:pos x="3" y="6"/>
                </a:cxn>
                <a:cxn ang="0">
                  <a:pos x="3" y="7"/>
                </a:cxn>
                <a:cxn ang="0">
                  <a:pos x="2" y="7"/>
                </a:cxn>
                <a:cxn ang="0">
                  <a:pos x="2" y="6"/>
                </a:cxn>
                <a:cxn ang="0">
                  <a:pos x="1" y="6"/>
                </a:cxn>
                <a:cxn ang="0">
                  <a:pos x="1" y="5"/>
                </a:cxn>
                <a:cxn ang="0">
                  <a:pos x="1" y="4"/>
                </a:cxn>
                <a:cxn ang="0">
                  <a:pos x="1" y="4"/>
                </a:cxn>
                <a:cxn ang="0">
                  <a:pos x="1" y="3"/>
                </a:cxn>
                <a:cxn ang="0">
                  <a:pos x="3" y="1"/>
                </a:cxn>
                <a:cxn ang="0">
                  <a:pos x="2" y="1"/>
                </a:cxn>
                <a:cxn ang="0">
                  <a:pos x="2" y="2"/>
                </a:cxn>
                <a:cxn ang="0">
                  <a:pos x="2" y="2"/>
                </a:cxn>
                <a:cxn ang="0">
                  <a:pos x="2" y="2"/>
                </a:cxn>
                <a:cxn ang="0">
                  <a:pos x="3" y="2"/>
                </a:cxn>
                <a:cxn ang="0">
                  <a:pos x="3" y="2"/>
                </a:cxn>
                <a:cxn ang="0">
                  <a:pos x="3" y="2"/>
                </a:cxn>
                <a:cxn ang="0">
                  <a:pos x="3" y="3"/>
                </a:cxn>
                <a:cxn ang="0">
                  <a:pos x="2" y="3"/>
                </a:cxn>
                <a:cxn ang="0">
                  <a:pos x="2" y="3"/>
                </a:cxn>
                <a:cxn ang="0">
                  <a:pos x="1" y="3"/>
                </a:cxn>
                <a:cxn ang="0">
                  <a:pos x="1" y="4"/>
                </a:cxn>
                <a:cxn ang="0">
                  <a:pos x="1" y="4"/>
                </a:cxn>
                <a:cxn ang="0">
                  <a:pos x="2" y="4"/>
                </a:cxn>
                <a:cxn ang="0">
                  <a:pos x="3" y="4"/>
                </a:cxn>
                <a:cxn ang="0">
                  <a:pos x="3" y="5"/>
                </a:cxn>
                <a:cxn ang="0">
                  <a:pos x="4" y="1"/>
                </a:cxn>
                <a:cxn ang="0">
                  <a:pos x="3" y="1"/>
                </a:cxn>
                <a:cxn ang="0">
                  <a:pos x="4" y="1"/>
                </a:cxn>
                <a:cxn ang="0">
                  <a:pos x="7" y="4"/>
                </a:cxn>
                <a:cxn ang="0">
                  <a:pos x="6" y="7"/>
                </a:cxn>
                <a:cxn ang="0">
                  <a:pos x="6" y="6"/>
                </a:cxn>
                <a:cxn ang="0">
                  <a:pos x="6" y="5"/>
                </a:cxn>
                <a:cxn ang="0">
                  <a:pos x="5" y="5"/>
                </a:cxn>
                <a:cxn ang="0">
                  <a:pos x="7" y="4"/>
                </a:cxn>
                <a:cxn ang="0">
                  <a:pos x="7" y="3"/>
                </a:cxn>
                <a:cxn ang="0">
                  <a:pos x="6" y="3"/>
                </a:cxn>
                <a:cxn ang="0">
                  <a:pos x="6" y="4"/>
                </a:cxn>
                <a:cxn ang="0">
                  <a:pos x="5" y="3"/>
                </a:cxn>
                <a:cxn ang="0">
                  <a:pos x="5" y="3"/>
                </a:cxn>
                <a:cxn ang="0">
                  <a:pos x="5" y="2"/>
                </a:cxn>
                <a:cxn ang="0">
                  <a:pos x="6" y="2"/>
                </a:cxn>
                <a:cxn ang="0">
                  <a:pos x="7" y="2"/>
                </a:cxn>
                <a:cxn ang="0">
                  <a:pos x="7" y="2"/>
                </a:cxn>
                <a:cxn ang="0">
                  <a:pos x="8" y="4"/>
                </a:cxn>
                <a:cxn ang="0">
                  <a:pos x="7" y="4"/>
                </a:cxn>
              </a:cxnLst>
              <a:rect l="0" t="0" r="0" b="0"/>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FFF">
                <a:alpha val="100000"/>
              </a:srgbClr>
            </a:solidFill>
            <a:ln w="12700">
              <a:noFill/>
            </a:ln>
          </p:spPr>
          <p:txBody>
            <a:bodyPr/>
            <a:lstStyle/>
            <a:p>
              <a:endParaRPr lang="zh-CN" altLang="en-US"/>
            </a:p>
          </p:txBody>
        </p:sp>
      </p:grpSp>
      <p:grpSp>
        <p:nvGrpSpPr>
          <p:cNvPr id="30" name="组合 29"/>
          <p:cNvGrpSpPr/>
          <p:nvPr/>
        </p:nvGrpSpPr>
        <p:grpSpPr>
          <a:xfrm>
            <a:off x="5365115" y="4335145"/>
            <a:ext cx="501650" cy="501650"/>
            <a:chOff x="12280" y="13241"/>
            <a:chExt cx="3352" cy="3352"/>
          </a:xfrm>
        </p:grpSpPr>
        <p:sp>
          <p:nvSpPr>
            <p:cNvPr id="219162" name="AutoShape 10"/>
            <p:cNvSpPr/>
            <p:nvPr/>
          </p:nvSpPr>
          <p:spPr>
            <a:xfrm>
              <a:off x="12280" y="13241"/>
              <a:ext cx="3353" cy="3353"/>
            </a:xfrm>
            <a:custGeom>
              <a:avLst/>
              <a:gdLst/>
              <a:ahLst/>
              <a:cxnLst>
                <a:cxn ang="0">
                  <a:pos x="78" y="13"/>
                </a:cxn>
                <a:cxn ang="0">
                  <a:pos x="78" y="78"/>
                </a:cxn>
                <a:cxn ang="0">
                  <a:pos x="13" y="78"/>
                </a:cxn>
                <a:cxn ang="0">
                  <a:pos x="13" y="13"/>
                </a:cxn>
                <a:cxn ang="0">
                  <a:pos x="78" y="13"/>
                </a:cxn>
                <a:cxn ang="0">
                  <a:pos x="78" y="13"/>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78A97F"/>
            </a:solidFill>
            <a:ln w="12700">
              <a:noFill/>
            </a:ln>
          </p:spPr>
          <p:txBody>
            <a:bodyPr/>
            <a:lstStyle/>
            <a:p>
              <a:endParaRPr lang="zh-CN" altLang="en-US"/>
            </a:p>
          </p:txBody>
        </p:sp>
        <p:grpSp>
          <p:nvGrpSpPr>
            <p:cNvPr id="219167" name="Group 15"/>
            <p:cNvGrpSpPr/>
            <p:nvPr/>
          </p:nvGrpSpPr>
          <p:grpSpPr>
            <a:xfrm>
              <a:off x="13490" y="14422"/>
              <a:ext cx="953" cy="920"/>
              <a:chOff x="0" y="0"/>
              <a:chExt cx="380" cy="367"/>
            </a:xfrm>
          </p:grpSpPr>
          <p:sp>
            <p:nvSpPr>
              <p:cNvPr id="219172" name="AutoShape 16"/>
              <p:cNvSpPr/>
              <p:nvPr/>
            </p:nvSpPr>
            <p:spPr>
              <a:xfrm>
                <a:off x="0" y="0"/>
                <a:ext cx="380" cy="367"/>
              </a:xfrm>
              <a:custGeom>
                <a:avLst/>
                <a:gdLst/>
                <a:ahLst/>
                <a:cxnLst>
                  <a:cxn ang="0">
                    <a:pos x="6" y="0"/>
                  </a:cxn>
                  <a:cxn ang="0">
                    <a:pos x="0" y="0"/>
                  </a:cxn>
                  <a:cxn ang="0">
                    <a:pos x="0" y="0"/>
                  </a:cxn>
                  <a:cxn ang="0">
                    <a:pos x="0" y="4"/>
                  </a:cxn>
                  <a:cxn ang="0">
                    <a:pos x="0" y="5"/>
                  </a:cxn>
                  <a:cxn ang="0">
                    <a:pos x="3" y="5"/>
                  </a:cxn>
                  <a:cxn ang="0">
                    <a:pos x="2" y="6"/>
                  </a:cxn>
                  <a:cxn ang="0">
                    <a:pos x="2" y="6"/>
                  </a:cxn>
                  <a:cxn ang="0">
                    <a:pos x="3" y="6"/>
                  </a:cxn>
                  <a:cxn ang="0">
                    <a:pos x="4" y="6"/>
                  </a:cxn>
                  <a:cxn ang="0">
                    <a:pos x="5" y="6"/>
                  </a:cxn>
                  <a:cxn ang="0">
                    <a:pos x="5" y="6"/>
                  </a:cxn>
                  <a:cxn ang="0">
                    <a:pos x="4" y="5"/>
                  </a:cxn>
                  <a:cxn ang="0">
                    <a:pos x="6" y="5"/>
                  </a:cxn>
                  <a:cxn ang="0">
                    <a:pos x="7" y="4"/>
                  </a:cxn>
                  <a:cxn ang="0">
                    <a:pos x="7" y="0"/>
                  </a:cxn>
                  <a:cxn ang="0">
                    <a:pos x="6" y="0"/>
                  </a:cxn>
                  <a:cxn ang="0">
                    <a:pos x="3" y="4"/>
                  </a:cxn>
                  <a:cxn ang="0">
                    <a:pos x="3" y="4"/>
                  </a:cxn>
                  <a:cxn ang="0">
                    <a:pos x="4" y="4"/>
                  </a:cxn>
                  <a:cxn ang="0">
                    <a:pos x="3" y="5"/>
                  </a:cxn>
                  <a:cxn ang="0">
                    <a:pos x="3" y="4"/>
                  </a:cxn>
                  <a:cxn ang="0">
                    <a:pos x="6" y="4"/>
                  </a:cxn>
                  <a:cxn ang="0">
                    <a:pos x="0" y="4"/>
                  </a:cxn>
                  <a:cxn ang="0">
                    <a:pos x="0" y="0"/>
                  </a:cxn>
                  <a:cxn ang="0">
                    <a:pos x="6" y="0"/>
                  </a:cxn>
                  <a:cxn ang="0">
                    <a:pos x="6" y="4"/>
                  </a:cxn>
                  <a:cxn ang="0">
                    <a:pos x="6" y="4"/>
                  </a:cxn>
                </a:cxnLst>
                <a:rect l="0" t="0" r="0" b="0"/>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alpha val="100000"/>
                </a:srgbClr>
              </a:solidFill>
              <a:ln w="12700">
                <a:noFill/>
              </a:ln>
            </p:spPr>
            <p:txBody>
              <a:bodyPr/>
              <a:lstStyle/>
              <a:p>
                <a:endParaRPr lang="zh-CN" altLang="en-US"/>
              </a:p>
            </p:txBody>
          </p:sp>
          <p:sp>
            <p:nvSpPr>
              <p:cNvPr id="219173" name="AutoShape 17"/>
              <p:cNvSpPr/>
              <p:nvPr/>
            </p:nvSpPr>
            <p:spPr>
              <a:xfrm>
                <a:off x="179" y="241"/>
                <a:ext cx="28" cy="31"/>
              </a:xfrm>
              <a:custGeom>
                <a:avLst/>
                <a:gdLst/>
                <a:ahLst/>
                <a:cxnLst>
                  <a:cxn ang="0">
                    <a:pos x="0" y="0"/>
                  </a:cxn>
                  <a:cxn ang="0">
                    <a:pos x="0" y="0"/>
                  </a:cxn>
                  <a:cxn ang="0">
                    <a:pos x="0" y="0"/>
                  </a:cxn>
                  <a:cxn ang="0">
                    <a:pos x="0" y="0"/>
                  </a:cxn>
                  <a:cxn ang="0">
                    <a:pos x="0" y="0"/>
                  </a:cxn>
                  <a:cxn ang="0">
                    <a:pos x="0" y="0"/>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FFEFE">
                  <a:alpha val="100000"/>
                </a:srgbClr>
              </a:solidFill>
              <a:ln w="12700">
                <a:noFill/>
              </a:ln>
            </p:spPr>
            <p:txBody>
              <a:bodyPr/>
              <a:lstStyle/>
              <a:p>
                <a:endParaRPr lang="zh-CN" altLang="en-US"/>
              </a:p>
            </p:txBody>
          </p:sp>
        </p:grpSp>
      </p:grpSp>
      <p:grpSp>
        <p:nvGrpSpPr>
          <p:cNvPr id="13" name="组合 12"/>
          <p:cNvGrpSpPr/>
          <p:nvPr/>
        </p:nvGrpSpPr>
        <p:grpSpPr>
          <a:xfrm>
            <a:off x="6493510" y="4336415"/>
            <a:ext cx="499110" cy="500380"/>
            <a:chOff x="16833" y="15877"/>
            <a:chExt cx="3352" cy="3356"/>
          </a:xfrm>
        </p:grpSpPr>
        <p:sp>
          <p:nvSpPr>
            <p:cNvPr id="219164" name="AutoShape 12"/>
            <p:cNvSpPr/>
            <p:nvPr/>
          </p:nvSpPr>
          <p:spPr>
            <a:xfrm>
              <a:off x="16833" y="15877"/>
              <a:ext cx="3353" cy="3356"/>
            </a:xfrm>
            <a:custGeom>
              <a:avLst/>
              <a:gdLst/>
              <a:ahLst/>
              <a:cxnLst>
                <a:cxn ang="0">
                  <a:pos x="78" y="13"/>
                </a:cxn>
                <a:cxn ang="0">
                  <a:pos x="78" y="78"/>
                </a:cxn>
                <a:cxn ang="0">
                  <a:pos x="13" y="78"/>
                </a:cxn>
                <a:cxn ang="0">
                  <a:pos x="13" y="13"/>
                </a:cxn>
                <a:cxn ang="0">
                  <a:pos x="78" y="13"/>
                </a:cxn>
                <a:cxn ang="0">
                  <a:pos x="78" y="13"/>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D5B877"/>
            </a:solidFill>
            <a:ln w="12700">
              <a:noFill/>
            </a:ln>
          </p:spPr>
          <p:txBody>
            <a:bodyPr/>
            <a:lstStyle/>
            <a:p>
              <a:endParaRPr lang="zh-CN" altLang="en-US"/>
            </a:p>
          </p:txBody>
        </p:sp>
        <p:sp>
          <p:nvSpPr>
            <p:cNvPr id="219168" name="AutoShape 18"/>
            <p:cNvSpPr/>
            <p:nvPr/>
          </p:nvSpPr>
          <p:spPr>
            <a:xfrm>
              <a:off x="18100" y="17292"/>
              <a:ext cx="940" cy="833"/>
            </a:xfrm>
            <a:custGeom>
              <a:avLst/>
              <a:gdLst/>
              <a:ahLst/>
              <a:cxnLst>
                <a:cxn ang="0">
                  <a:pos x="7" y="2"/>
                </a:cxn>
                <a:cxn ang="0">
                  <a:pos x="3" y="0"/>
                </a:cxn>
                <a:cxn ang="0">
                  <a:pos x="0" y="2"/>
                </a:cxn>
                <a:cxn ang="0">
                  <a:pos x="2" y="4"/>
                </a:cxn>
                <a:cxn ang="0">
                  <a:pos x="1" y="5"/>
                </a:cxn>
                <a:cxn ang="0">
                  <a:pos x="3" y="4"/>
                </a:cxn>
                <a:cxn ang="0">
                  <a:pos x="7" y="2"/>
                </a:cxn>
                <a:cxn ang="0">
                  <a:pos x="7" y="2"/>
                </a:cxn>
              </a:cxnLst>
              <a:rect l="0" t="0" r="0" b="0"/>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rgbClr val="FFFFFF">
                <a:alpha val="100000"/>
              </a:srgbClr>
            </a:solidFill>
            <a:ln w="12700">
              <a:noFill/>
            </a:ln>
          </p:spPr>
          <p:txBody>
            <a:bodyPr/>
            <a:lstStyle/>
            <a:p>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7"/>
          <p:cNvPicPr>
            <a:picLocks noChangeAspect="1"/>
          </p:cNvPicPr>
          <p:nvPr/>
        </p:nvPicPr>
        <p:blipFill>
          <a:blip r:embed="rId2" cstate="email"/>
          <a:stretch>
            <a:fillRect/>
          </a:stretch>
        </p:blipFill>
        <p:spPr>
          <a:xfrm>
            <a:off x="11095990" y="5357495"/>
            <a:ext cx="1348740" cy="1370330"/>
          </a:xfrm>
          <a:prstGeom prst="rect">
            <a:avLst/>
          </a:prstGeom>
        </p:spPr>
      </p:pic>
      <p:sp>
        <p:nvSpPr>
          <p:cNvPr id="34" name="Oval 33"/>
          <p:cNvSpPr/>
          <p:nvPr/>
        </p:nvSpPr>
        <p:spPr>
          <a:xfrm>
            <a:off x="1791335" y="1863090"/>
            <a:ext cx="2268220" cy="2265680"/>
          </a:xfrm>
          <a:prstGeom prst="ellipse">
            <a:avLst/>
          </a:prstGeom>
          <a:solidFill>
            <a:srgbClr val="D5B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Oval 33"/>
          <p:cNvSpPr/>
          <p:nvPr/>
        </p:nvSpPr>
        <p:spPr>
          <a:xfrm>
            <a:off x="3827145" y="1863090"/>
            <a:ext cx="2268220" cy="2265680"/>
          </a:xfrm>
          <a:prstGeom prst="ellipse">
            <a:avLst/>
          </a:prstGeom>
          <a:solidFill>
            <a:srgbClr val="E27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Oval 33"/>
          <p:cNvSpPr/>
          <p:nvPr/>
        </p:nvSpPr>
        <p:spPr>
          <a:xfrm>
            <a:off x="5741670" y="1863090"/>
            <a:ext cx="2268220" cy="2265680"/>
          </a:xfrm>
          <a:prstGeom prst="ellipse">
            <a:avLst/>
          </a:prstGeom>
          <a:solidFill>
            <a:srgbClr val="78A9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Oval 33"/>
          <p:cNvSpPr/>
          <p:nvPr/>
        </p:nvSpPr>
        <p:spPr>
          <a:xfrm>
            <a:off x="7860030" y="1863090"/>
            <a:ext cx="2268220" cy="2265680"/>
          </a:xfrm>
          <a:prstGeom prst="ellipse">
            <a:avLst/>
          </a:prstGeom>
          <a:solidFill>
            <a:srgbClr val="758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FFFFFF"/>
              </a:solidFill>
              <a:effectLst/>
              <a:uLnTx/>
              <a:uFillTx/>
              <a:latin typeface="+mn-lt"/>
              <a:ea typeface="+mn-ea"/>
              <a:cs typeface="+mn-cs"/>
            </a:endParaRPr>
          </a:p>
        </p:txBody>
      </p:sp>
      <p:sp>
        <p:nvSpPr>
          <p:cNvPr id="20" name="文本框 19"/>
          <p:cNvSpPr txBox="1"/>
          <p:nvPr/>
        </p:nvSpPr>
        <p:spPr>
          <a:xfrm>
            <a:off x="1654810" y="2456180"/>
            <a:ext cx="2540635" cy="287020"/>
          </a:xfrm>
          <a:prstGeom prst="rect">
            <a:avLst/>
          </a:prstGeom>
          <a:noFill/>
        </p:spPr>
        <p:txBody>
          <a:bodyPr wrap="square" rtlCol="0">
            <a:spAutoFit/>
          </a:bodyPr>
          <a:lstStyle/>
          <a:p>
            <a:pPr algn="ctr"/>
            <a:r>
              <a:rPr lang="en-US" altLang="zh-CN" sz="1200">
                <a:solidFill>
                  <a:schemeClr val="bg1"/>
                </a:solidFill>
                <a:latin typeface="微软雅黑" panose="020B0503020204020204" charset="-122"/>
                <a:ea typeface="微软雅黑" panose="020B0503020204020204" charset="-122"/>
              </a:rPr>
              <a:t>ADD YOUR TEXT HERE</a:t>
            </a:r>
          </a:p>
        </p:txBody>
      </p:sp>
      <p:sp>
        <p:nvSpPr>
          <p:cNvPr id="7" name="文本框 6"/>
          <p:cNvSpPr txBox="1"/>
          <p:nvPr/>
        </p:nvSpPr>
        <p:spPr>
          <a:xfrm>
            <a:off x="2054225" y="2838450"/>
            <a:ext cx="1742440" cy="786765"/>
          </a:xfrm>
          <a:prstGeom prst="rect">
            <a:avLst/>
          </a:prstGeom>
          <a:noFill/>
        </p:spPr>
        <p:txBody>
          <a:bodyPr wrap="square" rtlCol="0">
            <a:spAutoFit/>
          </a:bodyPr>
          <a:lstStyle/>
          <a:p>
            <a:pPr algn="ctr"/>
            <a:r>
              <a:rPr lang="en-US" altLang="zh-CN" sz="900">
                <a:solidFill>
                  <a:schemeClr val="bg1"/>
                </a:solidFill>
                <a:latin typeface="微软雅黑" panose="020B0503020204020204" charset="-122"/>
                <a:ea typeface="微软雅黑" panose="020B0503020204020204" charset="-122"/>
              </a:rPr>
              <a:t>C</a:t>
            </a:r>
            <a:r>
              <a:rPr lang="zh-CN" altLang="en-US" sz="900">
                <a:solidFill>
                  <a:schemeClr val="bg1"/>
                </a:solidFill>
                <a:latin typeface="微软雅黑" panose="020B0503020204020204" charset="-122"/>
                <a:ea typeface="微软雅黑" panose="020B0503020204020204" charset="-122"/>
              </a:rPr>
              <a:t>lick here to add your text</a:t>
            </a:r>
            <a:r>
              <a:rPr lang="en-US" altLang="zh-CN" sz="900">
                <a:solidFill>
                  <a:schemeClr val="bg1"/>
                </a:solidFill>
                <a:latin typeface="微软雅黑" panose="020B0503020204020204" charset="-122"/>
                <a:ea typeface="微软雅黑" panose="020B0503020204020204" charset="-122"/>
              </a:rPr>
              <a: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a:t>
            </a:r>
            <a:endParaRPr lang="en-US" altLang="zh-CN" sz="900">
              <a:solidFill>
                <a:schemeClr val="bg1"/>
              </a:solidFill>
              <a:latin typeface="微软雅黑" panose="020B0503020204020204" charset="-122"/>
              <a:ea typeface="微软雅黑" panose="020B0503020204020204" charset="-122"/>
            </a:endParaRPr>
          </a:p>
        </p:txBody>
      </p:sp>
      <p:cxnSp>
        <p:nvCxnSpPr>
          <p:cNvPr id="8" name="直接连接符 7"/>
          <p:cNvCxnSpPr/>
          <p:nvPr/>
        </p:nvCxnSpPr>
        <p:spPr>
          <a:xfrm>
            <a:off x="2085340" y="2755900"/>
            <a:ext cx="1724025" cy="0"/>
          </a:xfrm>
          <a:prstGeom prst="line">
            <a:avLst/>
          </a:prstGeom>
          <a:ln w="0">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615055" y="2475865"/>
            <a:ext cx="2540635" cy="287020"/>
          </a:xfrm>
          <a:prstGeom prst="rect">
            <a:avLst/>
          </a:prstGeom>
          <a:noFill/>
        </p:spPr>
        <p:txBody>
          <a:bodyPr wrap="square" rtlCol="0">
            <a:spAutoFit/>
          </a:bodyPr>
          <a:lstStyle/>
          <a:p>
            <a:pPr algn="ctr"/>
            <a:r>
              <a:rPr lang="en-US" altLang="zh-CN" sz="1200">
                <a:solidFill>
                  <a:schemeClr val="bg1"/>
                </a:solidFill>
                <a:latin typeface="微软雅黑" panose="020B0503020204020204" charset="-122"/>
                <a:ea typeface="微软雅黑" panose="020B0503020204020204" charset="-122"/>
              </a:rPr>
              <a:t>ADD YOUR TEXT HERE</a:t>
            </a:r>
          </a:p>
        </p:txBody>
      </p:sp>
      <p:sp>
        <p:nvSpPr>
          <p:cNvPr id="10" name="文本框 9"/>
          <p:cNvSpPr txBox="1"/>
          <p:nvPr/>
        </p:nvSpPr>
        <p:spPr>
          <a:xfrm>
            <a:off x="4014470" y="2858135"/>
            <a:ext cx="1742440" cy="786765"/>
          </a:xfrm>
          <a:prstGeom prst="rect">
            <a:avLst/>
          </a:prstGeom>
          <a:noFill/>
        </p:spPr>
        <p:txBody>
          <a:bodyPr wrap="square" rtlCol="0">
            <a:spAutoFit/>
          </a:bodyPr>
          <a:lstStyle/>
          <a:p>
            <a:pPr algn="ctr"/>
            <a:r>
              <a:rPr lang="en-US" altLang="zh-CN" sz="900">
                <a:solidFill>
                  <a:schemeClr val="bg1"/>
                </a:solidFill>
                <a:latin typeface="微软雅黑" panose="020B0503020204020204" charset="-122"/>
                <a:ea typeface="微软雅黑" panose="020B0503020204020204" charset="-122"/>
              </a:rPr>
              <a:t>C</a:t>
            </a:r>
            <a:r>
              <a:rPr lang="zh-CN" altLang="en-US" sz="900">
                <a:solidFill>
                  <a:schemeClr val="bg1"/>
                </a:solidFill>
                <a:latin typeface="微软雅黑" panose="020B0503020204020204" charset="-122"/>
                <a:ea typeface="微软雅黑" panose="020B0503020204020204" charset="-122"/>
              </a:rPr>
              <a:t>lick here to add your text</a:t>
            </a:r>
            <a:r>
              <a:rPr lang="en-US" altLang="zh-CN" sz="900">
                <a:solidFill>
                  <a:schemeClr val="bg1"/>
                </a:solidFill>
                <a:latin typeface="微软雅黑" panose="020B0503020204020204" charset="-122"/>
                <a:ea typeface="微软雅黑" panose="020B0503020204020204" charset="-122"/>
              </a:rPr>
              <a: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a:t>
            </a:r>
            <a:endParaRPr lang="en-US" altLang="zh-CN" sz="900">
              <a:solidFill>
                <a:schemeClr val="bg1"/>
              </a:solidFill>
              <a:latin typeface="微软雅黑" panose="020B0503020204020204" charset="-122"/>
              <a:ea typeface="微软雅黑" panose="020B0503020204020204" charset="-122"/>
            </a:endParaRPr>
          </a:p>
        </p:txBody>
      </p:sp>
      <p:cxnSp>
        <p:nvCxnSpPr>
          <p:cNvPr id="12" name="直接连接符 11"/>
          <p:cNvCxnSpPr/>
          <p:nvPr/>
        </p:nvCxnSpPr>
        <p:spPr>
          <a:xfrm>
            <a:off x="4045585" y="2775585"/>
            <a:ext cx="1724025" cy="0"/>
          </a:xfrm>
          <a:prstGeom prst="line">
            <a:avLst/>
          </a:prstGeom>
          <a:ln w="0">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601335" y="2493645"/>
            <a:ext cx="2540635" cy="287020"/>
          </a:xfrm>
          <a:prstGeom prst="rect">
            <a:avLst/>
          </a:prstGeom>
          <a:noFill/>
        </p:spPr>
        <p:txBody>
          <a:bodyPr wrap="square" rtlCol="0">
            <a:spAutoFit/>
          </a:bodyPr>
          <a:lstStyle/>
          <a:p>
            <a:pPr algn="ctr"/>
            <a:r>
              <a:rPr lang="en-US" altLang="zh-CN" sz="1200">
                <a:solidFill>
                  <a:schemeClr val="bg1"/>
                </a:solidFill>
                <a:latin typeface="微软雅黑" panose="020B0503020204020204" charset="-122"/>
                <a:ea typeface="微软雅黑" panose="020B0503020204020204" charset="-122"/>
              </a:rPr>
              <a:t>ADD YOUR TEXT HERE</a:t>
            </a:r>
          </a:p>
        </p:txBody>
      </p:sp>
      <p:sp>
        <p:nvSpPr>
          <p:cNvPr id="14" name="文本框 13"/>
          <p:cNvSpPr txBox="1"/>
          <p:nvPr/>
        </p:nvSpPr>
        <p:spPr>
          <a:xfrm>
            <a:off x="6000750" y="2875915"/>
            <a:ext cx="1742440" cy="786765"/>
          </a:xfrm>
          <a:prstGeom prst="rect">
            <a:avLst/>
          </a:prstGeom>
          <a:noFill/>
        </p:spPr>
        <p:txBody>
          <a:bodyPr wrap="square" rtlCol="0">
            <a:spAutoFit/>
          </a:bodyPr>
          <a:lstStyle/>
          <a:p>
            <a:pPr algn="ctr"/>
            <a:r>
              <a:rPr lang="en-US" altLang="zh-CN" sz="900">
                <a:solidFill>
                  <a:schemeClr val="bg1"/>
                </a:solidFill>
                <a:latin typeface="微软雅黑" panose="020B0503020204020204" charset="-122"/>
                <a:ea typeface="微软雅黑" panose="020B0503020204020204" charset="-122"/>
              </a:rPr>
              <a:t>C</a:t>
            </a:r>
            <a:r>
              <a:rPr lang="zh-CN" altLang="en-US" sz="900">
                <a:solidFill>
                  <a:schemeClr val="bg1"/>
                </a:solidFill>
                <a:latin typeface="微软雅黑" panose="020B0503020204020204" charset="-122"/>
                <a:ea typeface="微软雅黑" panose="020B0503020204020204" charset="-122"/>
              </a:rPr>
              <a:t>lick here to add your text</a:t>
            </a:r>
            <a:r>
              <a:rPr lang="en-US" altLang="zh-CN" sz="900">
                <a:solidFill>
                  <a:schemeClr val="bg1"/>
                </a:solidFill>
                <a:latin typeface="微软雅黑" panose="020B0503020204020204" charset="-122"/>
                <a:ea typeface="微软雅黑" panose="020B0503020204020204" charset="-122"/>
              </a:rPr>
              <a: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a:t>
            </a:r>
            <a:endParaRPr lang="en-US" altLang="zh-CN" sz="900">
              <a:solidFill>
                <a:schemeClr val="bg1"/>
              </a:solidFill>
              <a:latin typeface="微软雅黑" panose="020B0503020204020204" charset="-122"/>
              <a:ea typeface="微软雅黑" panose="020B0503020204020204" charset="-122"/>
            </a:endParaRPr>
          </a:p>
        </p:txBody>
      </p:sp>
      <p:cxnSp>
        <p:nvCxnSpPr>
          <p:cNvPr id="15" name="直接连接符 14"/>
          <p:cNvCxnSpPr/>
          <p:nvPr/>
        </p:nvCxnSpPr>
        <p:spPr>
          <a:xfrm>
            <a:off x="6031865" y="2793365"/>
            <a:ext cx="1724025" cy="0"/>
          </a:xfrm>
          <a:prstGeom prst="line">
            <a:avLst/>
          </a:prstGeom>
          <a:ln w="0">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756525" y="2517140"/>
            <a:ext cx="2540635" cy="287020"/>
          </a:xfrm>
          <a:prstGeom prst="rect">
            <a:avLst/>
          </a:prstGeom>
          <a:noFill/>
        </p:spPr>
        <p:txBody>
          <a:bodyPr wrap="square" rtlCol="0">
            <a:spAutoFit/>
          </a:bodyPr>
          <a:lstStyle/>
          <a:p>
            <a:pPr algn="ctr"/>
            <a:r>
              <a:rPr lang="en-US" altLang="zh-CN" sz="1200">
                <a:solidFill>
                  <a:schemeClr val="bg1"/>
                </a:solidFill>
                <a:latin typeface="微软雅黑" panose="020B0503020204020204" charset="-122"/>
                <a:ea typeface="微软雅黑" panose="020B0503020204020204" charset="-122"/>
              </a:rPr>
              <a:t>ADD YOUR TEXT HERE</a:t>
            </a:r>
          </a:p>
        </p:txBody>
      </p:sp>
      <p:sp>
        <p:nvSpPr>
          <p:cNvPr id="21" name="文本框 20"/>
          <p:cNvSpPr txBox="1"/>
          <p:nvPr/>
        </p:nvSpPr>
        <p:spPr>
          <a:xfrm>
            <a:off x="8155940" y="2899410"/>
            <a:ext cx="1742440" cy="786765"/>
          </a:xfrm>
          <a:prstGeom prst="rect">
            <a:avLst/>
          </a:prstGeom>
          <a:noFill/>
        </p:spPr>
        <p:txBody>
          <a:bodyPr wrap="square" rtlCol="0">
            <a:spAutoFit/>
          </a:bodyPr>
          <a:lstStyle/>
          <a:p>
            <a:pPr algn="ctr"/>
            <a:r>
              <a:rPr lang="en-US" altLang="zh-CN" sz="900">
                <a:solidFill>
                  <a:schemeClr val="bg1"/>
                </a:solidFill>
                <a:latin typeface="微软雅黑" panose="020B0503020204020204" charset="-122"/>
                <a:ea typeface="微软雅黑" panose="020B0503020204020204" charset="-122"/>
              </a:rPr>
              <a:t>C</a:t>
            </a:r>
            <a:r>
              <a:rPr lang="zh-CN" altLang="en-US" sz="900">
                <a:solidFill>
                  <a:schemeClr val="bg1"/>
                </a:solidFill>
                <a:latin typeface="微软雅黑" panose="020B0503020204020204" charset="-122"/>
                <a:ea typeface="微软雅黑" panose="020B0503020204020204" charset="-122"/>
              </a:rPr>
              <a:t>lick here to add your text</a:t>
            </a:r>
            <a:r>
              <a:rPr lang="en-US" altLang="zh-CN" sz="900">
                <a:solidFill>
                  <a:schemeClr val="bg1"/>
                </a:solidFill>
                <a:latin typeface="微软雅黑" panose="020B0503020204020204" charset="-122"/>
                <a:ea typeface="微软雅黑" panose="020B0503020204020204" charset="-122"/>
              </a:rPr>
              <a: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a:t>
            </a:r>
            <a:endParaRPr lang="en-US" altLang="zh-CN" sz="900">
              <a:solidFill>
                <a:schemeClr val="bg1"/>
              </a:solidFill>
              <a:latin typeface="微软雅黑" panose="020B0503020204020204" charset="-122"/>
              <a:ea typeface="微软雅黑" panose="020B0503020204020204" charset="-122"/>
            </a:endParaRPr>
          </a:p>
        </p:txBody>
      </p:sp>
      <p:cxnSp>
        <p:nvCxnSpPr>
          <p:cNvPr id="22" name="直接连接符 21"/>
          <p:cNvCxnSpPr/>
          <p:nvPr/>
        </p:nvCxnSpPr>
        <p:spPr>
          <a:xfrm>
            <a:off x="8187055" y="2816860"/>
            <a:ext cx="1724025" cy="0"/>
          </a:xfrm>
          <a:prstGeom prst="line">
            <a:avLst/>
          </a:prstGeom>
          <a:ln w="0">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5" name="Rectangle 12"/>
          <p:cNvSpPr/>
          <p:nvPr/>
        </p:nvSpPr>
        <p:spPr>
          <a:xfrm>
            <a:off x="1532255" y="4923790"/>
            <a:ext cx="9060180" cy="549910"/>
          </a:xfrm>
          <a:prstGeom prst="rect">
            <a:avLst/>
          </a:prstGeom>
          <a:noFill/>
          <a:ln w="9525">
            <a:noFill/>
          </a:ln>
        </p:spPr>
        <p:txBody>
          <a:bodyPr wrap="square">
            <a:spAutoFit/>
          </a:bodyPr>
          <a:lstStyle/>
          <a:p>
            <a:pPr lvl="0" algn="ctr" eaLnBrk="1" hangingPunct="1"/>
            <a:r>
              <a:rPr lang="en-GB" altLang="zh-CN" sz="1000" dirty="0">
                <a:solidFill>
                  <a:schemeClr val="tx1">
                    <a:lumMod val="75000"/>
                    <a:lumOff val="25000"/>
                  </a:schemeClr>
                </a:solidFill>
                <a:latin typeface="Calibri" panose="020F0502020204030204" charset="0"/>
                <a:ea typeface="Calibri" panose="020F050202020403020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stretch>
            <a:fillRect/>
          </a:stretch>
        </p:blipFill>
        <p:spPr>
          <a:xfrm>
            <a:off x="-132787" y="1116858"/>
            <a:ext cx="6405532" cy="4401122"/>
          </a:xfrm>
          <a:prstGeom prst="rect">
            <a:avLst/>
          </a:prstGeom>
        </p:spPr>
      </p:pic>
      <p:pic>
        <p:nvPicPr>
          <p:cNvPr id="11" name="图片 10" descr="7"/>
          <p:cNvPicPr>
            <a:picLocks noChangeAspect="1"/>
          </p:cNvPicPr>
          <p:nvPr/>
        </p:nvPicPr>
        <p:blipFill>
          <a:blip r:embed="rId3" cstate="email"/>
          <a:stretch>
            <a:fillRect/>
          </a:stretch>
        </p:blipFill>
        <p:spPr>
          <a:xfrm>
            <a:off x="11095990" y="5357495"/>
            <a:ext cx="1348740" cy="1370330"/>
          </a:xfrm>
          <a:prstGeom prst="rect">
            <a:avLst/>
          </a:prstGeom>
        </p:spPr>
      </p:pic>
      <p:pic>
        <p:nvPicPr>
          <p:cNvPr id="4" name="图片 3" descr="C:\Users\影\Desktop\图片\281.jpg281"/>
          <p:cNvPicPr>
            <a:picLocks noChangeAspect="1"/>
          </p:cNvPicPr>
          <p:nvPr/>
        </p:nvPicPr>
        <p:blipFill>
          <a:blip r:embed="rId4" cstate="email"/>
          <a:srcRect/>
          <a:stretch>
            <a:fillRect/>
          </a:stretch>
        </p:blipFill>
        <p:spPr>
          <a:xfrm>
            <a:off x="843280" y="1798320"/>
            <a:ext cx="4452620" cy="2840990"/>
          </a:xfrm>
          <a:prstGeom prst="rect">
            <a:avLst/>
          </a:prstGeom>
        </p:spPr>
      </p:pic>
      <p:pic>
        <p:nvPicPr>
          <p:cNvPr id="10" name="Picture 9"/>
          <p:cNvPicPr>
            <a:picLocks noChangeAspect="1"/>
          </p:cNvPicPr>
          <p:nvPr/>
        </p:nvPicPr>
        <p:blipFill>
          <a:blip r:embed="rId5" cstate="email"/>
          <a:stretch>
            <a:fillRect/>
          </a:stretch>
        </p:blipFill>
        <p:spPr>
          <a:xfrm>
            <a:off x="4061366" y="1885817"/>
            <a:ext cx="1842005" cy="3648878"/>
          </a:xfrm>
          <a:prstGeom prst="rect">
            <a:avLst/>
          </a:prstGeom>
        </p:spPr>
      </p:pic>
      <p:sp>
        <p:nvSpPr>
          <p:cNvPr id="37" name="Text Placeholder 32"/>
          <p:cNvSpPr txBox="1"/>
          <p:nvPr/>
        </p:nvSpPr>
        <p:spPr>
          <a:xfrm>
            <a:off x="6374906" y="1737096"/>
            <a:ext cx="5446884" cy="7360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1050" dirty="0">
              <a:solidFill>
                <a:schemeClr val="tx1">
                  <a:lumMod val="65000"/>
                  <a:lumOff val="35000"/>
                </a:schemeClr>
              </a:solidFill>
              <a:latin typeface="Arial" panose="020B0604020202020204" pitchFamily="34" charset="0"/>
              <a:ea typeface="微软雅黑" panose="020B0503020204020204" charset="-122"/>
              <a:cs typeface="Roboto Light" panose="02000000000000000000" pitchFamily="2" charset="0"/>
              <a:sym typeface="Arial" panose="020B0604020202020204" pitchFamily="34" charset="0"/>
            </a:endParaRPr>
          </a:p>
          <a:p>
            <a:pPr marL="0" indent="0">
              <a:lnSpc>
                <a:spcPct val="120000"/>
              </a:lnSpc>
              <a:buNone/>
            </a:pPr>
            <a:endParaRPr lang="en-US" sz="105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8" name="Text Placeholder 33"/>
          <p:cNvSpPr txBox="1"/>
          <p:nvPr/>
        </p:nvSpPr>
        <p:spPr>
          <a:xfrm>
            <a:off x="6374907" y="1443725"/>
            <a:ext cx="5446881" cy="27545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600" noProof="0" dirty="0">
                <a:ln>
                  <a:noFill/>
                </a:ln>
                <a:solidFill>
                  <a:schemeClr val="tx1">
                    <a:lumMod val="65000"/>
                    <a:lumOff val="35000"/>
                  </a:schemeClr>
                </a:solidFill>
                <a:uLnTx/>
                <a:uFillTx/>
                <a:latin typeface="+mn-lt"/>
                <a:ea typeface="方正舒体" panose="02010601030101010101" pitchFamily="2" charset="-122"/>
                <a:sym typeface="+mn-ea"/>
              </a:rPr>
              <a:t>ADD YOUR TEXT HERE</a:t>
            </a:r>
          </a:p>
          <a:p>
            <a:pPr marL="0" indent="0">
              <a:buNone/>
            </a:pPr>
            <a:r>
              <a:rPr lang="en-AU" sz="1600" dirty="0">
                <a:solidFill>
                  <a:schemeClr val="tx1">
                    <a:lumMod val="65000"/>
                    <a:lumOff val="35000"/>
                  </a:schemeClr>
                </a:solidFill>
                <a:latin typeface="+mn-lt"/>
                <a:ea typeface="Roboto Medium" panose="02000000000000000000" pitchFamily="2" charset="0"/>
                <a:cs typeface="Roboto Medium" panose="02000000000000000000" pitchFamily="2" charset="0"/>
              </a:rPr>
              <a:t> </a:t>
            </a:r>
          </a:p>
        </p:txBody>
      </p:sp>
      <p:sp>
        <p:nvSpPr>
          <p:cNvPr id="39" name="Oval 38"/>
          <p:cNvSpPr txBox="1">
            <a:spLocks noChangeAspect="1"/>
          </p:cNvSpPr>
          <p:nvPr/>
        </p:nvSpPr>
        <p:spPr>
          <a:xfrm>
            <a:off x="6374906" y="2834017"/>
            <a:ext cx="551992" cy="551992"/>
          </a:xfrm>
          <a:prstGeom prst="ellipse">
            <a:avLst/>
          </a:prstGeom>
          <a:solidFill>
            <a:srgbClr val="75896D"/>
          </a:solidFill>
        </p:spPr>
        <p:txBody>
          <a:bodyPr rot="0" spcFirstLastPara="0" vert="horz" wrap="square" lIns="91440" tIns="45720" rIns="91440" bIns="45720" numCol="1" spcCol="0" rtlCol="0" fromWordArt="0" anchor="t" anchorCtr="0" forceAA="0" compatLnSpc="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ctr">
              <a:lnSpc>
                <a:spcPct val="130000"/>
              </a:lnSpc>
              <a:spcBef>
                <a:spcPts val="0"/>
              </a:spcBef>
              <a:buNone/>
            </a:pPr>
            <a:r>
              <a:rPr lang="en-US" sz="1200" dirty="0">
                <a:solidFill>
                  <a:schemeClr val="bg1"/>
                </a:solidFill>
                <a:sym typeface="+mn-ea"/>
              </a:rPr>
              <a:t>01</a:t>
            </a:r>
          </a:p>
        </p:txBody>
      </p:sp>
      <p:sp>
        <p:nvSpPr>
          <p:cNvPr id="40" name="Text Placeholder 32"/>
          <p:cNvSpPr txBox="1"/>
          <p:nvPr/>
        </p:nvSpPr>
        <p:spPr>
          <a:xfrm>
            <a:off x="7083018" y="3024662"/>
            <a:ext cx="165034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65000"/>
                  <a:lumOff val="35000"/>
                </a:schemeClr>
              </a:solidFill>
              <a:latin typeface="Arial" panose="020B0604020202020204" pitchFamily="34" charset="0"/>
              <a:ea typeface="微软雅黑" panose="020B0503020204020204" charset="-122"/>
              <a:cs typeface="Roboto Light" panose="02000000000000000000" pitchFamily="2" charset="0"/>
              <a:sym typeface="Arial" panose="020B0604020202020204" pitchFamily="34" charset="0"/>
            </a:endParaRPr>
          </a:p>
        </p:txBody>
      </p:sp>
      <p:sp>
        <p:nvSpPr>
          <p:cNvPr id="41" name="Text Placeholder 33"/>
          <p:cNvSpPr txBox="1"/>
          <p:nvPr/>
        </p:nvSpPr>
        <p:spPr>
          <a:xfrm>
            <a:off x="7083020" y="2834217"/>
            <a:ext cx="156380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100" dirty="0">
                <a:solidFill>
                  <a:schemeClr val="tx1">
                    <a:lumMod val="65000"/>
                    <a:lumOff val="35000"/>
                  </a:schemeClr>
                </a:solidFill>
                <a:latin typeface="Roboto Medium" panose="02000000000000000000" pitchFamily="2" charset="0"/>
                <a:ea typeface="Roboto Medium" panose="02000000000000000000" pitchFamily="2" charset="0"/>
                <a:cs typeface="Roboto Medium" panose="02000000000000000000" pitchFamily="2" charset="0"/>
              </a:rPr>
              <a:t>Help</a:t>
            </a:r>
          </a:p>
        </p:txBody>
      </p:sp>
      <p:sp>
        <p:nvSpPr>
          <p:cNvPr id="42" name="Oval 41"/>
          <p:cNvSpPr txBox="1">
            <a:spLocks noChangeAspect="1"/>
          </p:cNvSpPr>
          <p:nvPr/>
        </p:nvSpPr>
        <p:spPr>
          <a:xfrm>
            <a:off x="6374906" y="3777134"/>
            <a:ext cx="551992" cy="551992"/>
          </a:xfrm>
          <a:prstGeom prst="ellipse">
            <a:avLst/>
          </a:prstGeom>
          <a:solidFill>
            <a:srgbClr val="78A97F"/>
          </a:solidFill>
        </p:spPr>
        <p:txBody>
          <a:bodyPr rot="0" spcFirstLastPara="0" vert="horz" wrap="square" lIns="91440" tIns="45720" rIns="91440" bIns="45720" numCol="1" spcCol="0" rtlCol="0" fromWordArt="0" anchor="t" anchorCtr="0" forceAA="0" compatLnSpc="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ctr">
              <a:lnSpc>
                <a:spcPct val="130000"/>
              </a:lnSpc>
              <a:spcBef>
                <a:spcPts val="0"/>
              </a:spcBef>
              <a:buNone/>
            </a:pPr>
            <a:r>
              <a:rPr lang="en-US" sz="1200" dirty="0">
                <a:solidFill>
                  <a:schemeClr val="bg1"/>
                </a:solidFill>
                <a:sym typeface="+mn-ea"/>
              </a:rPr>
              <a:t>02</a:t>
            </a:r>
          </a:p>
        </p:txBody>
      </p:sp>
      <p:sp>
        <p:nvSpPr>
          <p:cNvPr id="43" name="Text Placeholder 32"/>
          <p:cNvSpPr txBox="1"/>
          <p:nvPr/>
        </p:nvSpPr>
        <p:spPr>
          <a:xfrm>
            <a:off x="7083018" y="3967779"/>
            <a:ext cx="165034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65000"/>
                  <a:lumOff val="35000"/>
                </a:schemeClr>
              </a:solidFill>
              <a:latin typeface="Arial" panose="020B0604020202020204" pitchFamily="34" charset="0"/>
              <a:ea typeface="微软雅黑" panose="020B0503020204020204" charset="-122"/>
              <a:cs typeface="Roboto Light" panose="02000000000000000000" pitchFamily="2" charset="0"/>
              <a:sym typeface="Arial" panose="020B0604020202020204" pitchFamily="34" charset="0"/>
            </a:endParaRPr>
          </a:p>
        </p:txBody>
      </p:sp>
      <p:sp>
        <p:nvSpPr>
          <p:cNvPr id="44" name="Text Placeholder 33"/>
          <p:cNvSpPr txBox="1"/>
          <p:nvPr/>
        </p:nvSpPr>
        <p:spPr>
          <a:xfrm>
            <a:off x="7083020" y="3777334"/>
            <a:ext cx="156380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100" dirty="0">
                <a:solidFill>
                  <a:schemeClr val="tx1">
                    <a:lumMod val="65000"/>
                    <a:lumOff val="35000"/>
                  </a:schemeClr>
                </a:solidFill>
                <a:latin typeface="Roboto Medium" panose="02000000000000000000" pitchFamily="2" charset="0"/>
                <a:ea typeface="Roboto Medium" panose="02000000000000000000" pitchFamily="2" charset="0"/>
                <a:cs typeface="Roboto Medium" panose="02000000000000000000" pitchFamily="2" charset="0"/>
              </a:rPr>
              <a:t>Chat</a:t>
            </a:r>
          </a:p>
        </p:txBody>
      </p:sp>
      <p:sp>
        <p:nvSpPr>
          <p:cNvPr id="45" name="Oval 44"/>
          <p:cNvSpPr txBox="1">
            <a:spLocks noChangeAspect="1"/>
          </p:cNvSpPr>
          <p:nvPr/>
        </p:nvSpPr>
        <p:spPr>
          <a:xfrm>
            <a:off x="9239404" y="2841002"/>
            <a:ext cx="551992" cy="551992"/>
          </a:xfrm>
          <a:prstGeom prst="ellipse">
            <a:avLst/>
          </a:prstGeom>
          <a:solidFill>
            <a:srgbClr val="E27278"/>
          </a:solidFill>
        </p:spPr>
        <p:txBody>
          <a:bodyPr rot="0" spcFirstLastPara="0" vert="horz" wrap="square" lIns="91440" tIns="45720" rIns="91440" bIns="45720" numCol="1" spcCol="0" rtlCol="0" fromWordArt="0" anchor="t" anchorCtr="0" forceAA="0" compatLnSpc="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ctr">
              <a:lnSpc>
                <a:spcPct val="130000"/>
              </a:lnSpc>
              <a:spcBef>
                <a:spcPts val="0"/>
              </a:spcBef>
              <a:buNone/>
            </a:pPr>
            <a:r>
              <a:rPr lang="en-US" sz="1200" dirty="0">
                <a:solidFill>
                  <a:schemeClr val="bg1"/>
                </a:solidFill>
                <a:sym typeface="+mn-ea"/>
              </a:rPr>
              <a:t>04</a:t>
            </a:r>
          </a:p>
        </p:txBody>
      </p:sp>
      <p:sp>
        <p:nvSpPr>
          <p:cNvPr id="46" name="Text Placeholder 32"/>
          <p:cNvSpPr txBox="1"/>
          <p:nvPr/>
        </p:nvSpPr>
        <p:spPr>
          <a:xfrm>
            <a:off x="9947516" y="3024662"/>
            <a:ext cx="165034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65000"/>
                  <a:lumOff val="35000"/>
                </a:schemeClr>
              </a:solidFill>
              <a:latin typeface="Arial" panose="020B0604020202020204" pitchFamily="34" charset="0"/>
              <a:ea typeface="微软雅黑" panose="020B0503020204020204" charset="-122"/>
              <a:cs typeface="Roboto Light" panose="02000000000000000000" pitchFamily="2" charset="0"/>
              <a:sym typeface="Arial" panose="020B0604020202020204" pitchFamily="34" charset="0"/>
            </a:endParaRPr>
          </a:p>
        </p:txBody>
      </p:sp>
      <p:sp>
        <p:nvSpPr>
          <p:cNvPr id="47" name="Text Placeholder 33"/>
          <p:cNvSpPr txBox="1"/>
          <p:nvPr/>
        </p:nvSpPr>
        <p:spPr>
          <a:xfrm>
            <a:off x="9947518" y="2834217"/>
            <a:ext cx="156380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100" dirty="0">
                <a:solidFill>
                  <a:schemeClr val="tx1">
                    <a:lumMod val="65000"/>
                    <a:lumOff val="35000"/>
                  </a:schemeClr>
                </a:solidFill>
                <a:latin typeface="Roboto Medium" panose="02000000000000000000" pitchFamily="2" charset="0"/>
                <a:ea typeface="Roboto Medium" panose="02000000000000000000" pitchFamily="2" charset="0"/>
                <a:cs typeface="Roboto Medium" panose="02000000000000000000" pitchFamily="2" charset="0"/>
              </a:rPr>
              <a:t>Ecology</a:t>
            </a:r>
          </a:p>
        </p:txBody>
      </p:sp>
      <p:sp>
        <p:nvSpPr>
          <p:cNvPr id="48" name="Oval 47"/>
          <p:cNvSpPr txBox="1">
            <a:spLocks noChangeAspect="1"/>
          </p:cNvSpPr>
          <p:nvPr/>
        </p:nvSpPr>
        <p:spPr>
          <a:xfrm>
            <a:off x="9239404" y="3777134"/>
            <a:ext cx="551992" cy="551992"/>
          </a:xfrm>
          <a:prstGeom prst="ellipse">
            <a:avLst/>
          </a:prstGeom>
          <a:solidFill>
            <a:srgbClr val="75896D"/>
          </a:solidFill>
        </p:spPr>
        <p:txBody>
          <a:bodyPr rot="0" spcFirstLastPara="0" vert="horz" wrap="square" lIns="91440" tIns="45720" rIns="91440" bIns="45720" numCol="1" spcCol="0" rtlCol="0" fromWordArt="0" anchor="t" anchorCtr="0" forceAA="0" compatLnSpc="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ctr">
              <a:lnSpc>
                <a:spcPct val="130000"/>
              </a:lnSpc>
              <a:spcBef>
                <a:spcPts val="0"/>
              </a:spcBef>
              <a:buNone/>
            </a:pPr>
            <a:r>
              <a:rPr lang="en-US" sz="1200" dirty="0">
                <a:solidFill>
                  <a:schemeClr val="bg1"/>
                </a:solidFill>
                <a:sym typeface="+mn-ea"/>
              </a:rPr>
              <a:t>05</a:t>
            </a:r>
          </a:p>
        </p:txBody>
      </p:sp>
      <p:sp>
        <p:nvSpPr>
          <p:cNvPr id="49" name="Text Placeholder 32"/>
          <p:cNvSpPr txBox="1"/>
          <p:nvPr/>
        </p:nvSpPr>
        <p:spPr>
          <a:xfrm>
            <a:off x="9947516" y="3967779"/>
            <a:ext cx="165034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65000"/>
                  <a:lumOff val="35000"/>
                </a:schemeClr>
              </a:solidFill>
              <a:latin typeface="Arial" panose="020B0604020202020204" pitchFamily="34" charset="0"/>
              <a:ea typeface="微软雅黑" panose="020B0503020204020204" charset="-122"/>
              <a:cs typeface="Roboto Light" panose="02000000000000000000" pitchFamily="2" charset="0"/>
              <a:sym typeface="Arial" panose="020B0604020202020204" pitchFamily="34" charset="0"/>
            </a:endParaRPr>
          </a:p>
        </p:txBody>
      </p:sp>
      <p:sp>
        <p:nvSpPr>
          <p:cNvPr id="50" name="Text Placeholder 33"/>
          <p:cNvSpPr txBox="1"/>
          <p:nvPr/>
        </p:nvSpPr>
        <p:spPr>
          <a:xfrm>
            <a:off x="9947518" y="3777334"/>
            <a:ext cx="156380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AU" sz="1100" dirty="0">
                <a:solidFill>
                  <a:schemeClr val="tx1">
                    <a:lumMod val="65000"/>
                    <a:lumOff val="35000"/>
                  </a:schemeClr>
                </a:solidFill>
                <a:latin typeface="Roboto Medium" panose="02000000000000000000" pitchFamily="2" charset="0"/>
                <a:ea typeface="Roboto Medium" panose="02000000000000000000" pitchFamily="2" charset="0"/>
                <a:cs typeface="Roboto Medium" panose="02000000000000000000" pitchFamily="2" charset="0"/>
              </a:rPr>
              <a:t>Drop</a:t>
            </a:r>
          </a:p>
        </p:txBody>
      </p:sp>
      <p:sp>
        <p:nvSpPr>
          <p:cNvPr id="51" name="Oval 50"/>
          <p:cNvSpPr txBox="1">
            <a:spLocks noChangeAspect="1"/>
          </p:cNvSpPr>
          <p:nvPr/>
        </p:nvSpPr>
        <p:spPr>
          <a:xfrm>
            <a:off x="6374906" y="4730109"/>
            <a:ext cx="551992" cy="551992"/>
          </a:xfrm>
          <a:prstGeom prst="ellipse">
            <a:avLst/>
          </a:prstGeom>
          <a:solidFill>
            <a:srgbClr val="D5B877"/>
          </a:solidFill>
        </p:spPr>
        <p:txBody>
          <a:bodyPr rot="0" spcFirstLastPara="0" vert="horz" wrap="square" lIns="91440" tIns="45720" rIns="91440" bIns="45720" numCol="1" spcCol="0" rtlCol="0" fromWordArt="0" anchor="t" anchorCtr="0" forceAA="0" compatLnSpc="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ctr">
              <a:lnSpc>
                <a:spcPct val="130000"/>
              </a:lnSpc>
              <a:spcBef>
                <a:spcPts val="0"/>
              </a:spcBef>
              <a:buNone/>
            </a:pPr>
            <a:r>
              <a:rPr lang="en-US" sz="1200" dirty="0">
                <a:solidFill>
                  <a:schemeClr val="bg1"/>
                </a:solidFill>
                <a:sym typeface="+mn-ea"/>
              </a:rPr>
              <a:t>03</a:t>
            </a:r>
          </a:p>
        </p:txBody>
      </p:sp>
      <p:sp>
        <p:nvSpPr>
          <p:cNvPr id="52" name="Text Placeholder 32"/>
          <p:cNvSpPr txBox="1"/>
          <p:nvPr/>
        </p:nvSpPr>
        <p:spPr>
          <a:xfrm>
            <a:off x="7083018" y="4920754"/>
            <a:ext cx="165034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65000"/>
                  <a:lumOff val="35000"/>
                </a:schemeClr>
              </a:solidFill>
              <a:latin typeface="Arial" panose="020B0604020202020204" pitchFamily="34" charset="0"/>
              <a:ea typeface="微软雅黑" panose="020B0503020204020204" charset="-122"/>
              <a:cs typeface="Roboto Light" panose="02000000000000000000" pitchFamily="2" charset="0"/>
              <a:sym typeface="Arial" panose="020B0604020202020204" pitchFamily="34" charset="0"/>
            </a:endParaRPr>
          </a:p>
        </p:txBody>
      </p:sp>
      <p:sp>
        <p:nvSpPr>
          <p:cNvPr id="53" name="Text Placeholder 33"/>
          <p:cNvSpPr txBox="1"/>
          <p:nvPr/>
        </p:nvSpPr>
        <p:spPr>
          <a:xfrm>
            <a:off x="7083020" y="4730309"/>
            <a:ext cx="156380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100" dirty="0">
                <a:solidFill>
                  <a:schemeClr val="tx1">
                    <a:lumMod val="65000"/>
                    <a:lumOff val="35000"/>
                  </a:schemeClr>
                </a:solidFill>
                <a:latin typeface="Roboto Medium" panose="02000000000000000000" pitchFamily="2" charset="0"/>
                <a:ea typeface="Roboto Medium" panose="02000000000000000000" pitchFamily="2" charset="0"/>
                <a:cs typeface="Roboto Medium" panose="02000000000000000000" pitchFamily="2" charset="0"/>
              </a:rPr>
              <a:t>Settings</a:t>
            </a:r>
          </a:p>
        </p:txBody>
      </p:sp>
      <p:sp>
        <p:nvSpPr>
          <p:cNvPr id="54" name="Oval 53"/>
          <p:cNvSpPr txBox="1">
            <a:spLocks noChangeAspect="1"/>
          </p:cNvSpPr>
          <p:nvPr/>
        </p:nvSpPr>
        <p:spPr>
          <a:xfrm>
            <a:off x="9239404" y="4730109"/>
            <a:ext cx="551992" cy="551992"/>
          </a:xfrm>
          <a:prstGeom prst="ellipse">
            <a:avLst/>
          </a:prstGeom>
          <a:solidFill>
            <a:srgbClr val="78A97F"/>
          </a:solidFill>
        </p:spPr>
        <p:txBody>
          <a:bodyPr rot="0" spcFirstLastPara="0" vert="horz" wrap="square" lIns="91440" tIns="45720" rIns="91440" bIns="45720" numCol="1" spcCol="0" rtlCol="0" fromWordArt="0" anchor="t" anchorCtr="0" forceAA="0" compatLnSpc="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ctr">
              <a:lnSpc>
                <a:spcPct val="130000"/>
              </a:lnSpc>
              <a:spcBef>
                <a:spcPts val="0"/>
              </a:spcBef>
              <a:buNone/>
            </a:pPr>
            <a:r>
              <a:rPr lang="en-US" sz="1200" dirty="0">
                <a:solidFill>
                  <a:schemeClr val="bg1"/>
                </a:solidFill>
                <a:sym typeface="+mn-ea"/>
              </a:rPr>
              <a:t>06</a:t>
            </a:r>
          </a:p>
        </p:txBody>
      </p:sp>
      <p:sp>
        <p:nvSpPr>
          <p:cNvPr id="55" name="Text Placeholder 32"/>
          <p:cNvSpPr txBox="1"/>
          <p:nvPr/>
        </p:nvSpPr>
        <p:spPr>
          <a:xfrm>
            <a:off x="9947516" y="4920754"/>
            <a:ext cx="1650340"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65000"/>
                  <a:lumOff val="35000"/>
                </a:schemeClr>
              </a:solidFill>
              <a:latin typeface="Arial" panose="020B0604020202020204" pitchFamily="34" charset="0"/>
              <a:ea typeface="微软雅黑" panose="020B0503020204020204" charset="-122"/>
              <a:cs typeface="Roboto Light" panose="02000000000000000000" pitchFamily="2" charset="0"/>
              <a:sym typeface="Arial" panose="020B0604020202020204" pitchFamily="34" charset="0"/>
            </a:endParaRPr>
          </a:p>
        </p:txBody>
      </p:sp>
      <p:sp>
        <p:nvSpPr>
          <p:cNvPr id="56" name="Text Placeholder 33"/>
          <p:cNvSpPr txBox="1"/>
          <p:nvPr/>
        </p:nvSpPr>
        <p:spPr>
          <a:xfrm>
            <a:off x="9947518" y="4730309"/>
            <a:ext cx="156380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100" dirty="0">
                <a:solidFill>
                  <a:schemeClr val="tx1">
                    <a:lumMod val="65000"/>
                    <a:lumOff val="35000"/>
                  </a:schemeClr>
                </a:solidFill>
                <a:latin typeface="Roboto Medium" panose="02000000000000000000" pitchFamily="2" charset="0"/>
                <a:ea typeface="Roboto Medium" panose="02000000000000000000" pitchFamily="2" charset="0"/>
                <a:cs typeface="Roboto Medium" panose="02000000000000000000" pitchFamily="2" charset="0"/>
              </a:rPr>
              <a:t>Diamond</a:t>
            </a:r>
          </a:p>
        </p:txBody>
      </p:sp>
      <p:pic>
        <p:nvPicPr>
          <p:cNvPr id="5" name="图片 4" descr="C:\Users\影\Desktop\78.jpg78"/>
          <p:cNvPicPr>
            <a:picLocks noChangeAspect="1"/>
          </p:cNvPicPr>
          <p:nvPr/>
        </p:nvPicPr>
        <p:blipFill>
          <a:blip r:embed="rId6" cstate="email"/>
          <a:srcRect/>
          <a:stretch>
            <a:fillRect/>
          </a:stretch>
        </p:blipFill>
        <p:spPr>
          <a:xfrm>
            <a:off x="4288790" y="2473960"/>
            <a:ext cx="1384935" cy="2378075"/>
          </a:xfrm>
          <a:prstGeom prst="rect">
            <a:avLst/>
          </a:prstGeom>
        </p:spPr>
      </p:pic>
    </p:spTree>
  </p:cSld>
  <p:clrMapOvr>
    <a:masterClrMapping/>
  </p:clrMapOvr>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4368</Words>
  <Application>Microsoft Office PowerPoint</Application>
  <PresentationFormat>宽屏</PresentationFormat>
  <Paragraphs>238</Paragraphs>
  <Slides>28</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28</vt:i4>
      </vt:variant>
    </vt:vector>
  </HeadingPairs>
  <TitlesOfParts>
    <vt:vector size="49" baseType="lpstr">
      <vt:lpstr>FontAwesome</vt:lpstr>
      <vt:lpstr>Gill Sans</vt:lpstr>
      <vt:lpstr>Open Sans</vt:lpstr>
      <vt:lpstr>Oswald Light</vt:lpstr>
      <vt:lpstr>ヒラギノ角ゴ ProN W3</vt:lpstr>
      <vt:lpstr>方正兰亭超细黑简体</vt:lpstr>
      <vt:lpstr>方正舒体</vt:lpstr>
      <vt:lpstr>锐字工房云字库细圆GBK</vt:lpstr>
      <vt:lpstr>宋体</vt:lpstr>
      <vt:lpstr>微软雅黑</vt:lpstr>
      <vt:lpstr>微软雅黑 Light</vt:lpstr>
      <vt:lpstr>Agency FB</vt:lpstr>
      <vt:lpstr>Arial</vt:lpstr>
      <vt:lpstr>Calibri</vt:lpstr>
      <vt:lpstr>Calibri Light</vt:lpstr>
      <vt:lpstr>Impact</vt:lpstr>
      <vt:lpstr>Lucida Handwriting</vt:lpstr>
      <vt:lpstr>Roboto Light</vt:lpstr>
      <vt:lpstr>Roboto Medium</vt:lpstr>
      <vt:lpstr>Verdana</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2021-07-15T00:28:27Z</dcterms:created>
  <dcterms:modified xsi:type="dcterms:W3CDTF">2023-01-10T09:41:24Z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DAA65372163946DFB229FAB6B2BB33C2</vt:lpwstr>
  </property>
  <property fmtid="{A09F084E-AD41-489F-8076-AA5BE3082BCA}" pid="100">
    <vt:ui4>5</vt:ui4>
  </property>
  <property fmtid="{64440492-4C8B-11D1-8B70-080036B11A03}" pid="11">
    <vt:lpwstr>www.2ppt.com-爱PPT提供资源下载</vt:lpwstr>
  </property>
</Properties>
</file>