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第四课时　</a:t>
            </a:r>
            <a:r>
              <a:rPr lang="en-US" altLang="zh-CN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5400" dirty="0" smtClean="0"/>
              <a:t>International </a:t>
            </a:r>
            <a:r>
              <a:rPr lang="en-US" altLang="zh-CN" sz="5400" dirty="0"/>
              <a:t>charities</a:t>
            </a:r>
            <a:endParaRPr lang="zh-CN" altLang="zh-CN" sz="5400" dirty="0"/>
          </a:p>
        </p:txBody>
      </p:sp>
      <p:sp>
        <p:nvSpPr>
          <p:cNvPr id="5" name="矩形 4"/>
          <p:cNvSpPr/>
          <p:nvPr/>
        </p:nvSpPr>
        <p:spPr>
          <a:xfrm>
            <a:off x="0" y="1135447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7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0357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01589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story will warm you better than a coffee on a cold winter day.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day,my friend and I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little coffee house and ordered two cups of coffee.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were waiting,two young men came in and began to order.“Five cups of coffee,please.Two of them for us and three suspended(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待用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).” They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their order,took the two and left.I asked my friend,“What are those 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‘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suspended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coffees?”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giving me the answer,he told me to wait and see.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117060" y="1228204"/>
            <a:ext cx="8128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more people came.Two girls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coffee each,paid and went away.Then came three lawyers who paid for seven coffees—three for themselves and four suspended.While I still wondered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suspended coffees were,I enjoyed the sunny weather and the beautiful view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coffee house.Suddenly a poor man like a beggar(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乞丐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came into the coffee house.He kindly ordered a suspended coffee and sat there to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that moment,I knew the meaning of the suspended coffee.It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simple—people pay the coffee in advance(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someone who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it.The tradition with the suspended coffee started in Italy,but it has spread all over the world.Meanwhile,I understood suspended coffee is not only a cup of coffee,but also the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love to someone in need.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705344" y="1351507"/>
            <a:ext cx="108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)1.A.walked	B.went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C.ran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D.entered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)2.A.After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B.Before 		C.While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D.As soon 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)3.A.asked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B.spent 		C.cost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D.paid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)4.A.Because of	B.Instead of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C.As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	D.But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)5.A.asked for	B.said to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C.thanked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	D.looked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)6.A.when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B.what 		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D.where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)7.A.in the front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ofB.at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 of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C.in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 of	D.at the back of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)8.A.drink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B.eat 			C.draw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D.listen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)9.A.sell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B.want 		C.buy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)10.A.sound	B.smell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C.warmth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D.peace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8049" y="1500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017598" y="189722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017598" y="231521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017598" y="271193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017598" y="310866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017598" y="350538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017598" y="390210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017598" y="429883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017598" y="469555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017598" y="50922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1.UNICFE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set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set  ) up after World War 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2.Please take the medicine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two  ) a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do  ) some voluntary work in our spare time is very meaningful.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 lot of people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life  ) were threatened(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被威胁的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the building collapsed(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倒塌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kids should take this kind of medicine to prevent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ill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23464" y="2217559"/>
            <a:ext cx="100600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523464" y="2503498"/>
            <a:ext cx="1006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224674" y="2610962"/>
            <a:ext cx="8713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224674" y="2896901"/>
            <a:ext cx="8713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34636" y="3004368"/>
            <a:ext cx="8890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534636" y="3290307"/>
            <a:ext cx="889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529469" y="3814533"/>
            <a:ext cx="7761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529470" y="4100472"/>
            <a:ext cx="7761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861007" y="4609884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8861008" y="4895823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64166" y="1269621"/>
            <a:ext cx="9344837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她不得不通过出售房子来筹款治病。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hospital by selling her house.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你看起来面色苍白。你是发烧了吗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look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如果再多给一点时间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他能做得更好。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more 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 would do better.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许多人的生活因为这场战争而被改变了。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lives have been changed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你可以通过捐钱或从事志愿者工作来帮忙。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help by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26292" y="2153764"/>
            <a:ext cx="513143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226292" y="2439703"/>
            <a:ext cx="513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522924" y="3429000"/>
            <a:ext cx="26753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522925" y="3714939"/>
            <a:ext cx="2675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247018" y="4195449"/>
            <a:ext cx="193103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247018" y="4481388"/>
            <a:ext cx="19310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532478" y="4990175"/>
            <a:ext cx="196293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532478" y="5276114"/>
            <a:ext cx="1962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587259" y="5815208"/>
            <a:ext cx="575876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587259" y="6101147"/>
            <a:ext cx="5758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3112"/>
            <a:ext cx="8128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treat,educate,volunteer,meaning,interview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Spring Bud Project came to her village.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2.Early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help prevent and reduce many health problems.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think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so important that each child should go to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4.That star once told a(  n  )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even like rock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so much money 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life is 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82682" y="2185662"/>
            <a:ext cx="146320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182683" y="2471601"/>
            <a:ext cx="14632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066264" y="3004368"/>
            <a:ext cx="127182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066264" y="3290307"/>
            <a:ext cx="1271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225752" y="3823074"/>
            <a:ext cx="12718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225753" y="4109013"/>
            <a:ext cx="127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362896" y="4609885"/>
            <a:ext cx="153763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362897" y="4895824"/>
            <a:ext cx="15376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032000" y="5848269"/>
            <a:ext cx="150864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032000" y="6134208"/>
            <a:ext cx="1508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)1.We hope to send her to school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donations.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A.receiving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receiving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C.by receiving	D.to receive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 good news for us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have a week off.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this	B.is that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)3.Dannie is interested in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eye operations.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A.learn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B.learnt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C.learns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D.learning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9634" y="204144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9634" y="323228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9634" y="441250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77087" y="990327"/>
            <a:ext cx="9950893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)4.All we need is enough money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carry with	B.to carry on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with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 policeman told the students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road.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play	B.to not play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)6.The children should go to school instead of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support their families.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work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B.working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C.works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)7.Millie does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many people are thankful to 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important and helpful work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 important and helpful work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 a very important and helpful job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important and helpful job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4439" y="112704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559540" y="229662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559540" y="346620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559540" y="472084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)8.The money we donate is used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people.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A.helping	B.helped	C.help	D.helps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showers or windy weather.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A.Me neither	B.Me too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 I do	D.Neither I do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)10.Two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opening ceremony last Friday.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A.hundred; were invited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B.hundreds; were invited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C.hundreds of; invited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D.hundred of; invited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6397" y="122758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1290" y="199891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3189" y="364695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76216"/>
            <a:ext cx="8128000" cy="57423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Mary:What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up?You look really sad.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Kate:1.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Mary:What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wrong?Tell me about it.Maybe I can help.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Kate:Well,I needed some new shoes to wear to a party.2.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 asked my sister if I could wear her new shoes.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Mary:Did she agree?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Kate:3.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refused to let me wear them.But I took them when she was out and wore them to the party.Then on my way home,I fell,and one of the shoes was broken.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Mary:4.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Kate:No,I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anyone will be able to do that.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Mary:Then you must tell her the truth.5.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Kate:I know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right.I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do as you say.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8162" y="1770992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98162" y="205693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563297" y="2568434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8563297" y="285437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098162" y="3769913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098162" y="405585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98162" y="4982024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98162" y="526796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766395" y="5789140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6766395" y="607507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A.But I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enough pocket money to buy any.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B.Yes,I feel terrible.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C.Thank you.I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fine.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D.Can you repair it?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E.If you aren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honest,she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angrier with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F.What did you do then?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G.No,that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problem.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188</Words>
  <Application>Microsoft Office PowerPoint</Application>
  <PresentationFormat>宽屏</PresentationFormat>
  <Paragraphs>96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International charities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2017-12-06T06:36:00Z</dcterms:created>
  <dcterms:modified xsi:type="dcterms:W3CDTF">2023-01-16T13:37:39Z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2810D0D3FF1F46A889E1552910CFEAB6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