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8"/>
  </p:notesMasterIdLst>
  <p:handoutMasterIdLst>
    <p:handoutMasterId r:id="rId29"/>
  </p:handoutMasterIdLst>
  <p:sldIdLst>
    <p:sldId id="855" r:id="rId3"/>
    <p:sldId id="856" r:id="rId4"/>
    <p:sldId id="857" r:id="rId5"/>
    <p:sldId id="858" r:id="rId6"/>
    <p:sldId id="859" r:id="rId7"/>
    <p:sldId id="860" r:id="rId8"/>
    <p:sldId id="861" r:id="rId9"/>
    <p:sldId id="862" r:id="rId10"/>
    <p:sldId id="863" r:id="rId11"/>
    <p:sldId id="864" r:id="rId12"/>
    <p:sldId id="865" r:id="rId13"/>
    <p:sldId id="866" r:id="rId14"/>
    <p:sldId id="867" r:id="rId15"/>
    <p:sldId id="868" r:id="rId16"/>
    <p:sldId id="869" r:id="rId17"/>
    <p:sldId id="870" r:id="rId18"/>
    <p:sldId id="871" r:id="rId19"/>
    <p:sldId id="872" r:id="rId20"/>
    <p:sldId id="873" r:id="rId21"/>
    <p:sldId id="874" r:id="rId22"/>
    <p:sldId id="875" r:id="rId23"/>
    <p:sldId id="876" r:id="rId24"/>
    <p:sldId id="877" r:id="rId25"/>
    <p:sldId id="878" r:id="rId26"/>
    <p:sldId id="87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0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C3"/>
    <a:srgbClr val="FFFFFF"/>
    <a:srgbClr val="5BACB6"/>
    <a:srgbClr val="66CCCC"/>
    <a:srgbClr val="0071ED"/>
    <a:srgbClr val="BF1C20"/>
    <a:srgbClr val="291D13"/>
    <a:srgbClr val="C00000"/>
    <a:srgbClr val="E40000"/>
    <a:srgbClr val="235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66" d="100"/>
          <a:sy n="66" d="100"/>
        </p:scale>
        <p:origin x="-2382" y="-1146"/>
      </p:cViewPr>
      <p:guideLst>
        <p:guide orient="horz" pos="2620"/>
        <p:guide pos="384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r>
              <a:rPr lang="zh-CN"/>
              <a:t>图表标题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A94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bubbleSize>
            <c:numRef>
              <c:f>{1,1,1,1}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A7D8-4E24-8D56-D2DF509ADB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E36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bubbleSize>
            <c:numRef>
              <c:f>{1,1,1,1}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A7D8-4E24-8D56-D2DF509ADB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DCA9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bubbleSize>
            <c:numRef>
              <c:f>{1,1,1,1}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A7D8-4E24-8D56-D2DF509ADB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133831680"/>
        <c:axId val="143213696"/>
      </c:bubbleChart>
      <c:valAx>
        <c:axId val="13383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43213696"/>
        <c:crosses val="autoZero"/>
        <c:crossBetween val="midCat"/>
      </c:valAx>
      <c:valAx>
        <c:axId val="143213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831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6C00"/>
            </a:solidFill>
            <a:ln w="12700" cap="flat">
              <a:noFill/>
              <a:miter lim="400000"/>
            </a:ln>
            <a:effectLst/>
          </c:spPr>
          <c:explosion val="7"/>
          <c:dPt>
            <c:idx val="0"/>
            <c:bubble3D val="0"/>
            <c:spPr>
              <a:solidFill>
                <a:srgbClr val="DCA940"/>
              </a:solidFill>
              <a:ln w="12700" cap="flat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7E-4DA0-A3BC-FD2A1E882BB2}"/>
              </c:ext>
            </c:extLst>
          </c:dPt>
          <c:dPt>
            <c:idx val="1"/>
            <c:bubble3D val="0"/>
            <c:spPr>
              <a:solidFill>
                <a:srgbClr val="2A946C"/>
              </a:solidFill>
              <a:ln w="12700" cap="flat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7E-4DA0-A3BC-FD2A1E882BB2}"/>
              </c:ext>
            </c:extLst>
          </c:dPt>
          <c:dPt>
            <c:idx val="2"/>
            <c:bubble3D val="0"/>
            <c:spPr>
              <a:solidFill>
                <a:srgbClr val="DCA940"/>
              </a:solidFill>
              <a:ln w="12700" cap="flat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7E-4DA0-A3BC-FD2A1E882BB2}"/>
              </c:ext>
            </c:extLst>
          </c:dPt>
          <c:dPt>
            <c:idx val="3"/>
            <c:bubble3D val="0"/>
            <c:spPr>
              <a:solidFill>
                <a:srgbClr val="2A946C"/>
              </a:solidFill>
              <a:ln w="12700" cap="flat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7E-4DA0-A3BC-FD2A1E882BB2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2nd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8.1999999999999993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7E-4DA0-A3BC-FD2A1E882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charset="-122"/>
                <a:ea typeface="阿里巴巴普惠体 R" panose="00020600040101010101" charset="-122"/>
              </a:rPr>
              <a:t>2023-01-10</a:t>
            </a:fld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charset="-122"/>
                <a:ea typeface="阿里巴巴普惠体 R" panose="00020600040101010101" charset="-122"/>
              </a:rPr>
              <a:t>‹#›</a:t>
            </a:fld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28F8A-CD66-4840-9519-BA6D1AEDB21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22AD-AD30-4433-B939-7D438008815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22AD-AD30-4433-B939-7D438008815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D2BFB-DD82-42D2-97CC-CDE9DBFAE47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17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D188-2B9B-4DFF-9AC7-27F0F1490E6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6C564-2D09-4254-BE17-ADF6704DC02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D188-2B9B-4DFF-9AC7-27F0F1490E6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D188-2B9B-4DFF-9AC7-27F0F1490E6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28F8A-CD66-4840-9519-BA6D1AEDB21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28F8A-CD66-4840-9519-BA6D1AEDB21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28F8A-CD66-4840-9519-BA6D1AEDB21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9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14B68-2A97-4DAE-9F14-314CC856A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B82AD-921A-4CB4-90FB-6971632D8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14B68-2A97-4DAE-9F14-314CC856A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B82AD-921A-4CB4-90FB-6971632D8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14B68-2A97-4DAE-9F14-314CC856A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B82AD-921A-4CB4-90FB-6971632D8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14B68-2A97-4DAE-9F14-314CC856A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B82AD-921A-4CB4-90FB-6971632D8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14B68-2A97-4DAE-9F14-314CC856A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B82AD-921A-4CB4-90FB-6971632D8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14B68-2A97-4DAE-9F14-314CC856A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B82AD-921A-4CB4-90FB-6971632D8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14B68-2A97-4DAE-9F14-314CC856A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B82AD-921A-4CB4-90FB-6971632D8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14B68-2A97-4DAE-9F14-314CC856A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B82AD-921A-4CB4-90FB-6971632D8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14B68-2A97-4DAE-9F14-314CC856A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B82AD-921A-4CB4-90FB-6971632D8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14B68-2A97-4DAE-9F14-314CC856A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B82AD-921A-4CB4-90FB-6971632D83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04504" y="644394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14B68-2A97-4DAE-9F14-314CC856A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B82AD-921A-4CB4-90FB-6971632D8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14B68-2A97-4DAE-9F14-314CC856A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B82AD-921A-4CB4-90FB-6971632D8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14B68-2A97-4DAE-9F14-314CC856A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B82AD-921A-4CB4-90FB-6971632D83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5.jpeg"/><Relationship Id="rId5" Type="http://schemas.openxmlformats.org/officeDocument/2006/relationships/tags" Target="../tags/tag12.xml"/><Relationship Id="rId10" Type="http://schemas.openxmlformats.org/officeDocument/2006/relationships/notesSlide" Target="../notesSlides/notesSlide20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1280" y="104140"/>
            <a:ext cx="12006580" cy="6700520"/>
            <a:chOff x="-55" y="-215"/>
            <a:chExt cx="19180" cy="10895"/>
          </a:xfrm>
        </p:grpSpPr>
        <p:sp>
          <p:nvSpPr>
            <p:cNvPr id="14" name="矩形 13"/>
            <p:cNvSpPr/>
            <p:nvPr/>
          </p:nvSpPr>
          <p:spPr>
            <a:xfrm>
              <a:off x="433" y="436"/>
              <a:ext cx="18365" cy="9926"/>
            </a:xfrm>
            <a:prstGeom prst="rect">
              <a:avLst/>
            </a:prstGeom>
            <a:blipFill rotWithShape="1"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 descr="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33" y="36"/>
              <a:ext cx="18387" cy="4527"/>
            </a:xfrm>
            <a:prstGeom prst="rect">
              <a:avLst/>
            </a:prstGeom>
          </p:spPr>
        </p:pic>
        <p:pic>
          <p:nvPicPr>
            <p:cNvPr id="16" name="图片 15" descr="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33" y="6293"/>
              <a:ext cx="18365" cy="4069"/>
            </a:xfrm>
            <a:prstGeom prst="rect">
              <a:avLst/>
            </a:prstGeom>
          </p:spPr>
        </p:pic>
        <p:pic>
          <p:nvPicPr>
            <p:cNvPr id="17" name="图片 16" descr="hmnb v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698" y="-215"/>
              <a:ext cx="6524" cy="3577"/>
            </a:xfrm>
            <a:prstGeom prst="rect">
              <a:avLst/>
            </a:prstGeom>
          </p:spPr>
        </p:pic>
        <p:pic>
          <p:nvPicPr>
            <p:cNvPr id="18" name="图片 17" descr="hmnb v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2632" y="36"/>
              <a:ext cx="4788" cy="3842"/>
            </a:xfrm>
            <a:prstGeom prst="rect">
              <a:avLst/>
            </a:prstGeom>
          </p:spPr>
        </p:pic>
        <p:pic>
          <p:nvPicPr>
            <p:cNvPr id="19" name="图片 18" descr="gfv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153" y="1765"/>
              <a:ext cx="11654" cy="7268"/>
            </a:xfrm>
            <a:prstGeom prst="rect">
              <a:avLst/>
            </a:prstGeom>
          </p:spPr>
        </p:pic>
        <p:pic>
          <p:nvPicPr>
            <p:cNvPr id="20" name="图片 19" descr="hmnb v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275" y="6803"/>
              <a:ext cx="3790" cy="3559"/>
            </a:xfrm>
            <a:prstGeom prst="rect">
              <a:avLst/>
            </a:prstGeom>
          </p:spPr>
        </p:pic>
        <p:pic>
          <p:nvPicPr>
            <p:cNvPr id="21" name="图片 20" descr="erfd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>
              <a:off x="4213" y="-4232"/>
              <a:ext cx="10644" cy="1918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330679" y="2069476"/>
            <a:ext cx="3676402" cy="3321336"/>
            <a:chOff x="4171367" y="1910399"/>
            <a:chExt cx="3290839" cy="2973009"/>
          </a:xfrm>
        </p:grpSpPr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4528926" y="2123608"/>
              <a:ext cx="2761125" cy="2759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656055" y="3650503"/>
              <a:ext cx="867404" cy="828999"/>
            </a:xfrm>
            <a:custGeom>
              <a:avLst/>
              <a:gdLst>
                <a:gd name="T0" fmla="*/ 249 w 277"/>
                <a:gd name="T1" fmla="*/ 161 h 265"/>
                <a:gd name="T2" fmla="*/ 103 w 277"/>
                <a:gd name="T3" fmla="*/ 249 h 265"/>
                <a:gd name="T4" fmla="*/ 15 w 277"/>
                <a:gd name="T5" fmla="*/ 104 h 265"/>
                <a:gd name="T6" fmla="*/ 161 w 277"/>
                <a:gd name="T7" fmla="*/ 16 h 265"/>
                <a:gd name="T8" fmla="*/ 277 w 277"/>
                <a:gd name="T9" fmla="*/ 45 h 265"/>
                <a:gd name="T10" fmla="*/ 249 w 277"/>
                <a:gd name="T11" fmla="*/ 16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265">
                  <a:moveTo>
                    <a:pt x="249" y="161"/>
                  </a:moveTo>
                  <a:cubicBezTo>
                    <a:pt x="233" y="226"/>
                    <a:pt x="168" y="265"/>
                    <a:pt x="103" y="249"/>
                  </a:cubicBezTo>
                  <a:cubicBezTo>
                    <a:pt x="39" y="233"/>
                    <a:pt x="0" y="168"/>
                    <a:pt x="15" y="104"/>
                  </a:cubicBezTo>
                  <a:cubicBezTo>
                    <a:pt x="31" y="39"/>
                    <a:pt x="96" y="0"/>
                    <a:pt x="161" y="16"/>
                  </a:cubicBezTo>
                  <a:cubicBezTo>
                    <a:pt x="193" y="24"/>
                    <a:pt x="277" y="45"/>
                    <a:pt x="277" y="45"/>
                  </a:cubicBezTo>
                  <a:cubicBezTo>
                    <a:pt x="277" y="45"/>
                    <a:pt x="257" y="129"/>
                    <a:pt x="249" y="161"/>
                  </a:cubicBezTo>
                  <a:close/>
                </a:path>
              </a:pathLst>
            </a:custGeom>
            <a:solidFill>
              <a:srgbClr val="DCA94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171367" y="2458650"/>
              <a:ext cx="1292498" cy="1191852"/>
            </a:xfrm>
            <a:custGeom>
              <a:avLst/>
              <a:gdLst>
                <a:gd name="T0" fmla="*/ 264 w 413"/>
                <a:gd name="T1" fmla="*/ 340 h 381"/>
                <a:gd name="T2" fmla="*/ 41 w 413"/>
                <a:gd name="T3" fmla="*/ 264 h 381"/>
                <a:gd name="T4" fmla="*/ 117 w 413"/>
                <a:gd name="T5" fmla="*/ 41 h 381"/>
                <a:gd name="T6" fmla="*/ 340 w 413"/>
                <a:gd name="T7" fmla="*/ 117 h 381"/>
                <a:gd name="T8" fmla="*/ 413 w 413"/>
                <a:gd name="T9" fmla="*/ 267 h 381"/>
                <a:gd name="T10" fmla="*/ 264 w 413"/>
                <a:gd name="T11" fmla="*/ 34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3" h="381">
                  <a:moveTo>
                    <a:pt x="264" y="340"/>
                  </a:moveTo>
                  <a:cubicBezTo>
                    <a:pt x="181" y="381"/>
                    <a:pt x="81" y="347"/>
                    <a:pt x="41" y="264"/>
                  </a:cubicBezTo>
                  <a:cubicBezTo>
                    <a:pt x="0" y="181"/>
                    <a:pt x="34" y="81"/>
                    <a:pt x="117" y="41"/>
                  </a:cubicBezTo>
                  <a:cubicBezTo>
                    <a:pt x="200" y="0"/>
                    <a:pt x="299" y="34"/>
                    <a:pt x="340" y="117"/>
                  </a:cubicBezTo>
                  <a:cubicBezTo>
                    <a:pt x="360" y="159"/>
                    <a:pt x="413" y="267"/>
                    <a:pt x="413" y="267"/>
                  </a:cubicBezTo>
                  <a:cubicBezTo>
                    <a:pt x="413" y="267"/>
                    <a:pt x="305" y="320"/>
                    <a:pt x="264" y="340"/>
                  </a:cubicBezTo>
                  <a:close/>
                </a:path>
              </a:pathLst>
            </a:custGeom>
            <a:solidFill>
              <a:srgbClr val="2A946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226652" y="1910399"/>
              <a:ext cx="1235554" cy="1248796"/>
            </a:xfrm>
            <a:custGeom>
              <a:avLst/>
              <a:gdLst>
                <a:gd name="T0" fmla="*/ 5 w 395"/>
                <a:gd name="T1" fmla="*/ 206 h 399"/>
                <a:gd name="T2" fmla="*/ 190 w 395"/>
                <a:gd name="T3" fmla="*/ 5 h 399"/>
                <a:gd name="T4" fmla="*/ 391 w 395"/>
                <a:gd name="T5" fmla="*/ 190 h 399"/>
                <a:gd name="T6" fmla="*/ 206 w 395"/>
                <a:gd name="T7" fmla="*/ 391 h 399"/>
                <a:gd name="T8" fmla="*/ 13 w 395"/>
                <a:gd name="T9" fmla="*/ 399 h 399"/>
                <a:gd name="T10" fmla="*/ 5 w 395"/>
                <a:gd name="T11" fmla="*/ 20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5" h="399">
                  <a:moveTo>
                    <a:pt x="5" y="206"/>
                  </a:moveTo>
                  <a:cubicBezTo>
                    <a:pt x="0" y="99"/>
                    <a:pt x="83" y="9"/>
                    <a:pt x="190" y="5"/>
                  </a:cubicBezTo>
                  <a:cubicBezTo>
                    <a:pt x="297" y="0"/>
                    <a:pt x="387" y="83"/>
                    <a:pt x="391" y="190"/>
                  </a:cubicBezTo>
                  <a:cubicBezTo>
                    <a:pt x="395" y="297"/>
                    <a:pt x="313" y="386"/>
                    <a:pt x="206" y="391"/>
                  </a:cubicBezTo>
                  <a:cubicBezTo>
                    <a:pt x="152" y="393"/>
                    <a:pt x="13" y="399"/>
                    <a:pt x="13" y="399"/>
                  </a:cubicBezTo>
                  <a:cubicBezTo>
                    <a:pt x="13" y="399"/>
                    <a:pt x="7" y="259"/>
                    <a:pt x="5" y="206"/>
                  </a:cubicBezTo>
                  <a:close/>
                </a:path>
              </a:pathLst>
            </a:custGeom>
            <a:solidFill>
              <a:srgbClr val="DCA94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267704" y="3813390"/>
              <a:ext cx="581360" cy="572089"/>
            </a:xfrm>
            <a:custGeom>
              <a:avLst/>
              <a:gdLst>
                <a:gd name="T0" fmla="*/ 90 w 186"/>
                <a:gd name="T1" fmla="*/ 2 h 183"/>
                <a:gd name="T2" fmla="*/ 184 w 186"/>
                <a:gd name="T3" fmla="*/ 88 h 183"/>
                <a:gd name="T4" fmla="*/ 97 w 186"/>
                <a:gd name="T5" fmla="*/ 181 h 183"/>
                <a:gd name="T6" fmla="*/ 4 w 186"/>
                <a:gd name="T7" fmla="*/ 95 h 183"/>
                <a:gd name="T8" fmla="*/ 0 w 186"/>
                <a:gd name="T9" fmla="*/ 5 h 183"/>
                <a:gd name="T10" fmla="*/ 90 w 186"/>
                <a:gd name="T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183">
                  <a:moveTo>
                    <a:pt x="90" y="2"/>
                  </a:moveTo>
                  <a:cubicBezTo>
                    <a:pt x="140" y="0"/>
                    <a:pt x="182" y="38"/>
                    <a:pt x="184" y="88"/>
                  </a:cubicBezTo>
                  <a:cubicBezTo>
                    <a:pt x="186" y="137"/>
                    <a:pt x="147" y="179"/>
                    <a:pt x="97" y="181"/>
                  </a:cubicBezTo>
                  <a:cubicBezTo>
                    <a:pt x="48" y="183"/>
                    <a:pt x="6" y="145"/>
                    <a:pt x="4" y="95"/>
                  </a:cubicBezTo>
                  <a:cubicBezTo>
                    <a:pt x="3" y="70"/>
                    <a:pt x="0" y="5"/>
                    <a:pt x="0" y="5"/>
                  </a:cubicBezTo>
                  <a:cubicBezTo>
                    <a:pt x="0" y="5"/>
                    <a:pt x="65" y="3"/>
                    <a:pt x="90" y="2"/>
                  </a:cubicBezTo>
                  <a:close/>
                </a:path>
              </a:pathLst>
            </a:custGeom>
            <a:solidFill>
              <a:srgbClr val="2A946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739319" y="4233186"/>
              <a:ext cx="362853" cy="409202"/>
            </a:xfrm>
            <a:custGeom>
              <a:avLst/>
              <a:gdLst>
                <a:gd name="T0" fmla="*/ 93 w 116"/>
                <a:gd name="T1" fmla="*/ 35 h 131"/>
                <a:gd name="T2" fmla="*/ 96 w 116"/>
                <a:gd name="T3" fmla="*/ 109 h 131"/>
                <a:gd name="T4" fmla="*/ 23 w 116"/>
                <a:gd name="T5" fmla="*/ 112 h 131"/>
                <a:gd name="T6" fmla="*/ 20 w 116"/>
                <a:gd name="T7" fmla="*/ 38 h 131"/>
                <a:gd name="T8" fmla="*/ 55 w 116"/>
                <a:gd name="T9" fmla="*/ 0 h 131"/>
                <a:gd name="T10" fmla="*/ 93 w 116"/>
                <a:gd name="T11" fmla="*/ 3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31">
                  <a:moveTo>
                    <a:pt x="93" y="35"/>
                  </a:moveTo>
                  <a:cubicBezTo>
                    <a:pt x="115" y="54"/>
                    <a:pt x="116" y="87"/>
                    <a:pt x="96" y="109"/>
                  </a:cubicBezTo>
                  <a:cubicBezTo>
                    <a:pt x="77" y="130"/>
                    <a:pt x="44" y="131"/>
                    <a:pt x="23" y="112"/>
                  </a:cubicBezTo>
                  <a:cubicBezTo>
                    <a:pt x="2" y="92"/>
                    <a:pt x="0" y="59"/>
                    <a:pt x="20" y="38"/>
                  </a:cubicBezTo>
                  <a:cubicBezTo>
                    <a:pt x="30" y="27"/>
                    <a:pt x="55" y="0"/>
                    <a:pt x="55" y="0"/>
                  </a:cubicBezTo>
                  <a:cubicBezTo>
                    <a:pt x="55" y="0"/>
                    <a:pt x="83" y="25"/>
                    <a:pt x="93" y="35"/>
                  </a:cubicBezTo>
                  <a:close/>
                </a:path>
              </a:pathLst>
            </a:custGeom>
            <a:solidFill>
              <a:srgbClr val="EE363A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721346" y="2360648"/>
              <a:ext cx="362853" cy="410527"/>
            </a:xfrm>
            <a:custGeom>
              <a:avLst/>
              <a:gdLst>
                <a:gd name="T0" fmla="*/ 23 w 116"/>
                <a:gd name="T1" fmla="*/ 96 h 131"/>
                <a:gd name="T2" fmla="*/ 20 w 116"/>
                <a:gd name="T3" fmla="*/ 22 h 131"/>
                <a:gd name="T4" fmla="*/ 94 w 116"/>
                <a:gd name="T5" fmla="*/ 19 h 131"/>
                <a:gd name="T6" fmla="*/ 97 w 116"/>
                <a:gd name="T7" fmla="*/ 93 h 131"/>
                <a:gd name="T8" fmla="*/ 61 w 116"/>
                <a:gd name="T9" fmla="*/ 131 h 131"/>
                <a:gd name="T10" fmla="*/ 23 w 116"/>
                <a:gd name="T11" fmla="*/ 9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31">
                  <a:moveTo>
                    <a:pt x="23" y="96"/>
                  </a:moveTo>
                  <a:cubicBezTo>
                    <a:pt x="2" y="76"/>
                    <a:pt x="0" y="43"/>
                    <a:pt x="20" y="22"/>
                  </a:cubicBezTo>
                  <a:cubicBezTo>
                    <a:pt x="39" y="1"/>
                    <a:pt x="72" y="0"/>
                    <a:pt x="94" y="19"/>
                  </a:cubicBezTo>
                  <a:cubicBezTo>
                    <a:pt x="115" y="39"/>
                    <a:pt x="116" y="72"/>
                    <a:pt x="97" y="93"/>
                  </a:cubicBezTo>
                  <a:cubicBezTo>
                    <a:pt x="87" y="103"/>
                    <a:pt x="61" y="131"/>
                    <a:pt x="61" y="131"/>
                  </a:cubicBezTo>
                  <a:cubicBezTo>
                    <a:pt x="61" y="131"/>
                    <a:pt x="33" y="106"/>
                    <a:pt x="23" y="96"/>
                  </a:cubicBezTo>
                  <a:close/>
                </a:path>
              </a:pathLst>
            </a:custGeom>
            <a:solidFill>
              <a:srgbClr val="EE363A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5179143" y="2771182"/>
              <a:ext cx="1460683" cy="1462005"/>
            </a:xfrm>
            <a:prstGeom prst="ellipse">
              <a:avLst/>
            </a:prstGeom>
            <a:solidFill>
              <a:schemeClr val="bg2"/>
            </a:solidFill>
            <a:ln w="12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300982" y="3804121"/>
              <a:ext cx="144347" cy="131103"/>
            </a:xfrm>
            <a:custGeom>
              <a:avLst/>
              <a:gdLst>
                <a:gd name="T0" fmla="*/ 0 w 109"/>
                <a:gd name="T1" fmla="*/ 12 h 99"/>
                <a:gd name="T2" fmla="*/ 109 w 109"/>
                <a:gd name="T3" fmla="*/ 0 h 99"/>
                <a:gd name="T4" fmla="*/ 64 w 109"/>
                <a:gd name="T5" fmla="*/ 99 h 99"/>
                <a:gd name="T6" fmla="*/ 59 w 109"/>
                <a:gd name="T7" fmla="*/ 35 h 99"/>
                <a:gd name="T8" fmla="*/ 0 w 109"/>
                <a:gd name="T9" fmla="*/ 1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9">
                  <a:moveTo>
                    <a:pt x="0" y="12"/>
                  </a:moveTo>
                  <a:lnTo>
                    <a:pt x="109" y="0"/>
                  </a:lnTo>
                  <a:lnTo>
                    <a:pt x="64" y="99"/>
                  </a:lnTo>
                  <a:lnTo>
                    <a:pt x="59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A94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273168" y="3175087"/>
              <a:ext cx="140373" cy="128455"/>
            </a:xfrm>
            <a:custGeom>
              <a:avLst/>
              <a:gdLst>
                <a:gd name="T0" fmla="*/ 42 w 106"/>
                <a:gd name="T1" fmla="*/ 0 h 97"/>
                <a:gd name="T2" fmla="*/ 106 w 106"/>
                <a:gd name="T3" fmla="*/ 85 h 97"/>
                <a:gd name="T4" fmla="*/ 0 w 106"/>
                <a:gd name="T5" fmla="*/ 97 h 97"/>
                <a:gd name="T6" fmla="*/ 52 w 106"/>
                <a:gd name="T7" fmla="*/ 61 h 97"/>
                <a:gd name="T8" fmla="*/ 42 w 10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7">
                  <a:moveTo>
                    <a:pt x="42" y="0"/>
                  </a:moveTo>
                  <a:lnTo>
                    <a:pt x="106" y="85"/>
                  </a:lnTo>
                  <a:lnTo>
                    <a:pt x="0" y="97"/>
                  </a:lnTo>
                  <a:lnTo>
                    <a:pt x="52" y="6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A946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845260" y="2821504"/>
              <a:ext cx="144347" cy="121834"/>
            </a:xfrm>
            <a:custGeom>
              <a:avLst/>
              <a:gdLst>
                <a:gd name="T0" fmla="*/ 109 w 109"/>
                <a:gd name="T1" fmla="*/ 0 h 92"/>
                <a:gd name="T2" fmla="*/ 54 w 109"/>
                <a:gd name="T3" fmla="*/ 92 h 92"/>
                <a:gd name="T4" fmla="*/ 0 w 109"/>
                <a:gd name="T5" fmla="*/ 0 h 92"/>
                <a:gd name="T6" fmla="*/ 54 w 109"/>
                <a:gd name="T7" fmla="*/ 33 h 92"/>
                <a:gd name="T8" fmla="*/ 109 w 10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2">
                  <a:moveTo>
                    <a:pt x="109" y="0"/>
                  </a:moveTo>
                  <a:lnTo>
                    <a:pt x="54" y="92"/>
                  </a:lnTo>
                  <a:lnTo>
                    <a:pt x="0" y="0"/>
                  </a:lnTo>
                  <a:lnTo>
                    <a:pt x="54" y="3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EE363A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6295516" y="2984390"/>
              <a:ext cx="135077" cy="140374"/>
            </a:xfrm>
            <a:custGeom>
              <a:avLst/>
              <a:gdLst>
                <a:gd name="T0" fmla="*/ 102 w 102"/>
                <a:gd name="T1" fmla="*/ 71 h 106"/>
                <a:gd name="T2" fmla="*/ 0 w 102"/>
                <a:gd name="T3" fmla="*/ 106 h 106"/>
                <a:gd name="T4" fmla="*/ 22 w 102"/>
                <a:gd name="T5" fmla="*/ 0 h 106"/>
                <a:gd name="T6" fmla="*/ 40 w 102"/>
                <a:gd name="T7" fmla="*/ 59 h 106"/>
                <a:gd name="T8" fmla="*/ 102 w 102"/>
                <a:gd name="T9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6">
                  <a:moveTo>
                    <a:pt x="102" y="71"/>
                  </a:moveTo>
                  <a:lnTo>
                    <a:pt x="0" y="106"/>
                  </a:lnTo>
                  <a:lnTo>
                    <a:pt x="22" y="0"/>
                  </a:lnTo>
                  <a:lnTo>
                    <a:pt x="40" y="59"/>
                  </a:lnTo>
                  <a:lnTo>
                    <a:pt x="102" y="71"/>
                  </a:lnTo>
                  <a:close/>
                </a:path>
              </a:pathLst>
            </a:custGeom>
            <a:solidFill>
              <a:srgbClr val="DCA94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6324649" y="3879603"/>
              <a:ext cx="136402" cy="133752"/>
            </a:xfrm>
            <a:custGeom>
              <a:avLst/>
              <a:gdLst>
                <a:gd name="T0" fmla="*/ 28 w 103"/>
                <a:gd name="T1" fmla="*/ 101 h 101"/>
                <a:gd name="T2" fmla="*/ 0 w 103"/>
                <a:gd name="T3" fmla="*/ 0 h 101"/>
                <a:gd name="T4" fmla="*/ 103 w 103"/>
                <a:gd name="T5" fmla="*/ 26 h 101"/>
                <a:gd name="T6" fmla="*/ 42 w 103"/>
                <a:gd name="T7" fmla="*/ 42 h 101"/>
                <a:gd name="T8" fmla="*/ 28 w 103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1">
                  <a:moveTo>
                    <a:pt x="28" y="101"/>
                  </a:moveTo>
                  <a:lnTo>
                    <a:pt x="0" y="0"/>
                  </a:lnTo>
                  <a:lnTo>
                    <a:pt x="103" y="26"/>
                  </a:lnTo>
                  <a:lnTo>
                    <a:pt x="42" y="42"/>
                  </a:lnTo>
                  <a:lnTo>
                    <a:pt x="28" y="101"/>
                  </a:lnTo>
                  <a:close/>
                </a:path>
              </a:pathLst>
            </a:custGeom>
            <a:solidFill>
              <a:srgbClr val="2A946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5845259" y="4054407"/>
              <a:ext cx="140373" cy="124482"/>
            </a:xfrm>
            <a:custGeom>
              <a:avLst/>
              <a:gdLst>
                <a:gd name="T0" fmla="*/ 0 w 106"/>
                <a:gd name="T1" fmla="*/ 94 h 94"/>
                <a:gd name="T2" fmla="*/ 50 w 106"/>
                <a:gd name="T3" fmla="*/ 0 h 94"/>
                <a:gd name="T4" fmla="*/ 106 w 106"/>
                <a:gd name="T5" fmla="*/ 92 h 94"/>
                <a:gd name="T6" fmla="*/ 52 w 106"/>
                <a:gd name="T7" fmla="*/ 61 h 94"/>
                <a:gd name="T8" fmla="*/ 0 w 106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4">
                  <a:moveTo>
                    <a:pt x="0" y="94"/>
                  </a:moveTo>
                  <a:lnTo>
                    <a:pt x="50" y="0"/>
                  </a:lnTo>
                  <a:lnTo>
                    <a:pt x="106" y="92"/>
                  </a:lnTo>
                  <a:lnTo>
                    <a:pt x="52" y="61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EE363A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5617483" y="3390943"/>
              <a:ext cx="78133" cy="105942"/>
            </a:xfrm>
            <a:custGeom>
              <a:avLst/>
              <a:gdLst>
                <a:gd name="T0" fmla="*/ 1 w 25"/>
                <a:gd name="T1" fmla="*/ 10 h 34"/>
                <a:gd name="T2" fmla="*/ 2 w 25"/>
                <a:gd name="T3" fmla="*/ 6 h 34"/>
                <a:gd name="T4" fmla="*/ 4 w 25"/>
                <a:gd name="T5" fmla="*/ 3 h 34"/>
                <a:gd name="T6" fmla="*/ 8 w 25"/>
                <a:gd name="T7" fmla="*/ 1 h 34"/>
                <a:gd name="T8" fmla="*/ 13 w 25"/>
                <a:gd name="T9" fmla="*/ 0 h 34"/>
                <a:gd name="T10" fmla="*/ 15 w 25"/>
                <a:gd name="T11" fmla="*/ 0 h 34"/>
                <a:gd name="T12" fmla="*/ 18 w 25"/>
                <a:gd name="T13" fmla="*/ 0 h 34"/>
                <a:gd name="T14" fmla="*/ 21 w 25"/>
                <a:gd name="T15" fmla="*/ 1 h 34"/>
                <a:gd name="T16" fmla="*/ 23 w 25"/>
                <a:gd name="T17" fmla="*/ 2 h 34"/>
                <a:gd name="T18" fmla="*/ 24 w 25"/>
                <a:gd name="T19" fmla="*/ 3 h 34"/>
                <a:gd name="T20" fmla="*/ 24 w 25"/>
                <a:gd name="T21" fmla="*/ 4 h 34"/>
                <a:gd name="T22" fmla="*/ 23 w 25"/>
                <a:gd name="T23" fmla="*/ 7 h 34"/>
                <a:gd name="T24" fmla="*/ 22 w 25"/>
                <a:gd name="T25" fmla="*/ 8 h 34"/>
                <a:gd name="T26" fmla="*/ 21 w 25"/>
                <a:gd name="T27" fmla="*/ 8 h 34"/>
                <a:gd name="T28" fmla="*/ 17 w 25"/>
                <a:gd name="T29" fmla="*/ 7 h 34"/>
                <a:gd name="T30" fmla="*/ 13 w 25"/>
                <a:gd name="T31" fmla="*/ 6 h 34"/>
                <a:gd name="T32" fmla="*/ 10 w 25"/>
                <a:gd name="T33" fmla="*/ 7 h 34"/>
                <a:gd name="T34" fmla="*/ 9 w 25"/>
                <a:gd name="T35" fmla="*/ 9 h 34"/>
                <a:gd name="T36" fmla="*/ 9 w 25"/>
                <a:gd name="T37" fmla="*/ 10 h 34"/>
                <a:gd name="T38" fmla="*/ 10 w 25"/>
                <a:gd name="T39" fmla="*/ 11 h 34"/>
                <a:gd name="T40" fmla="*/ 12 w 25"/>
                <a:gd name="T41" fmla="*/ 12 h 34"/>
                <a:gd name="T42" fmla="*/ 14 w 25"/>
                <a:gd name="T43" fmla="*/ 13 h 34"/>
                <a:gd name="T44" fmla="*/ 19 w 25"/>
                <a:gd name="T45" fmla="*/ 15 h 34"/>
                <a:gd name="T46" fmla="*/ 22 w 25"/>
                <a:gd name="T47" fmla="*/ 17 h 34"/>
                <a:gd name="T48" fmla="*/ 25 w 25"/>
                <a:gd name="T49" fmla="*/ 20 h 34"/>
                <a:gd name="T50" fmla="*/ 25 w 25"/>
                <a:gd name="T51" fmla="*/ 24 h 34"/>
                <a:gd name="T52" fmla="*/ 25 w 25"/>
                <a:gd name="T53" fmla="*/ 29 h 34"/>
                <a:gd name="T54" fmla="*/ 22 w 25"/>
                <a:gd name="T55" fmla="*/ 32 h 34"/>
                <a:gd name="T56" fmla="*/ 18 w 25"/>
                <a:gd name="T57" fmla="*/ 34 h 34"/>
                <a:gd name="T58" fmla="*/ 13 w 25"/>
                <a:gd name="T59" fmla="*/ 34 h 34"/>
                <a:gd name="T60" fmla="*/ 10 w 25"/>
                <a:gd name="T61" fmla="*/ 34 h 34"/>
                <a:gd name="T62" fmla="*/ 7 w 25"/>
                <a:gd name="T63" fmla="*/ 34 h 34"/>
                <a:gd name="T64" fmla="*/ 3 w 25"/>
                <a:gd name="T65" fmla="*/ 33 h 34"/>
                <a:gd name="T66" fmla="*/ 0 w 25"/>
                <a:gd name="T67" fmla="*/ 31 h 34"/>
                <a:gd name="T68" fmla="*/ 0 w 25"/>
                <a:gd name="T69" fmla="*/ 31 h 34"/>
                <a:gd name="T70" fmla="*/ 0 w 25"/>
                <a:gd name="T71" fmla="*/ 30 h 34"/>
                <a:gd name="T72" fmla="*/ 2 w 25"/>
                <a:gd name="T73" fmla="*/ 26 h 34"/>
                <a:gd name="T74" fmla="*/ 2 w 25"/>
                <a:gd name="T75" fmla="*/ 25 h 34"/>
                <a:gd name="T76" fmla="*/ 3 w 25"/>
                <a:gd name="T77" fmla="*/ 26 h 34"/>
                <a:gd name="T78" fmla="*/ 5 w 25"/>
                <a:gd name="T79" fmla="*/ 26 h 34"/>
                <a:gd name="T80" fmla="*/ 8 w 25"/>
                <a:gd name="T81" fmla="*/ 27 h 34"/>
                <a:gd name="T82" fmla="*/ 10 w 25"/>
                <a:gd name="T83" fmla="*/ 28 h 34"/>
                <a:gd name="T84" fmla="*/ 13 w 25"/>
                <a:gd name="T85" fmla="*/ 28 h 34"/>
                <a:gd name="T86" fmla="*/ 15 w 25"/>
                <a:gd name="T87" fmla="*/ 27 h 34"/>
                <a:gd name="T88" fmla="*/ 17 w 25"/>
                <a:gd name="T89" fmla="*/ 27 h 34"/>
                <a:gd name="T90" fmla="*/ 17 w 25"/>
                <a:gd name="T91" fmla="*/ 26 h 34"/>
                <a:gd name="T92" fmla="*/ 18 w 25"/>
                <a:gd name="T93" fmla="*/ 24 h 34"/>
                <a:gd name="T94" fmla="*/ 17 w 25"/>
                <a:gd name="T95" fmla="*/ 23 h 34"/>
                <a:gd name="T96" fmla="*/ 17 w 25"/>
                <a:gd name="T97" fmla="*/ 22 h 34"/>
                <a:gd name="T98" fmla="*/ 15 w 25"/>
                <a:gd name="T99" fmla="*/ 21 h 34"/>
                <a:gd name="T100" fmla="*/ 12 w 25"/>
                <a:gd name="T101" fmla="*/ 20 h 34"/>
                <a:gd name="T102" fmla="*/ 8 w 25"/>
                <a:gd name="T103" fmla="*/ 18 h 34"/>
                <a:gd name="T104" fmla="*/ 4 w 25"/>
                <a:gd name="T105" fmla="*/ 16 h 34"/>
                <a:gd name="T106" fmla="*/ 2 w 25"/>
                <a:gd name="T107" fmla="*/ 13 h 34"/>
                <a:gd name="T108" fmla="*/ 1 w 25"/>
                <a:gd name="T109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34">
                  <a:moveTo>
                    <a:pt x="1" y="10"/>
                  </a:moveTo>
                  <a:cubicBezTo>
                    <a:pt x="1" y="8"/>
                    <a:pt x="2" y="7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1"/>
                    <a:pt x="20" y="1"/>
                    <a:pt x="21" y="1"/>
                  </a:cubicBezTo>
                  <a:cubicBezTo>
                    <a:pt x="22" y="1"/>
                    <a:pt x="23" y="2"/>
                    <a:pt x="23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10" y="11"/>
                    <a:pt x="10" y="11"/>
                  </a:cubicBezTo>
                  <a:cubicBezTo>
                    <a:pt x="10" y="11"/>
                    <a:pt x="11" y="12"/>
                    <a:pt x="12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6" y="14"/>
                    <a:pt x="17" y="15"/>
                    <a:pt x="19" y="15"/>
                  </a:cubicBezTo>
                  <a:cubicBezTo>
                    <a:pt x="20" y="16"/>
                    <a:pt x="21" y="17"/>
                    <a:pt x="22" y="17"/>
                  </a:cubicBezTo>
                  <a:cubicBezTo>
                    <a:pt x="23" y="18"/>
                    <a:pt x="24" y="19"/>
                    <a:pt x="25" y="20"/>
                  </a:cubicBezTo>
                  <a:cubicBezTo>
                    <a:pt x="25" y="21"/>
                    <a:pt x="25" y="23"/>
                    <a:pt x="25" y="24"/>
                  </a:cubicBezTo>
                  <a:cubicBezTo>
                    <a:pt x="25" y="26"/>
                    <a:pt x="25" y="27"/>
                    <a:pt x="25" y="29"/>
                  </a:cubicBezTo>
                  <a:cubicBezTo>
                    <a:pt x="24" y="30"/>
                    <a:pt x="23" y="31"/>
                    <a:pt x="22" y="32"/>
                  </a:cubicBezTo>
                  <a:cubicBezTo>
                    <a:pt x="21" y="33"/>
                    <a:pt x="20" y="33"/>
                    <a:pt x="18" y="34"/>
                  </a:cubicBezTo>
                  <a:cubicBezTo>
                    <a:pt x="17" y="34"/>
                    <a:pt x="15" y="34"/>
                    <a:pt x="13" y="34"/>
                  </a:cubicBezTo>
                  <a:cubicBezTo>
                    <a:pt x="12" y="34"/>
                    <a:pt x="11" y="34"/>
                    <a:pt x="10" y="34"/>
                  </a:cubicBezTo>
                  <a:cubicBezTo>
                    <a:pt x="9" y="34"/>
                    <a:pt x="8" y="34"/>
                    <a:pt x="7" y="34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2" y="32"/>
                    <a:pt x="1" y="32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5"/>
                    <a:pt x="2" y="25"/>
                  </a:cubicBezTo>
                  <a:cubicBezTo>
                    <a:pt x="2" y="25"/>
                    <a:pt x="3" y="25"/>
                    <a:pt x="3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8" y="27"/>
                    <a:pt x="9" y="27"/>
                    <a:pt x="10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4" y="28"/>
                    <a:pt x="14" y="28"/>
                    <a:pt x="15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8" y="24"/>
                    <a:pt x="18" y="24"/>
                    <a:pt x="17" y="23"/>
                  </a:cubicBezTo>
                  <a:cubicBezTo>
                    <a:pt x="17" y="23"/>
                    <a:pt x="17" y="22"/>
                    <a:pt x="17" y="22"/>
                  </a:cubicBezTo>
                  <a:cubicBezTo>
                    <a:pt x="16" y="22"/>
                    <a:pt x="16" y="21"/>
                    <a:pt x="15" y="21"/>
                  </a:cubicBezTo>
                  <a:cubicBezTo>
                    <a:pt x="14" y="21"/>
                    <a:pt x="13" y="20"/>
                    <a:pt x="12" y="20"/>
                  </a:cubicBezTo>
                  <a:cubicBezTo>
                    <a:pt x="11" y="19"/>
                    <a:pt x="9" y="19"/>
                    <a:pt x="8" y="18"/>
                  </a:cubicBezTo>
                  <a:cubicBezTo>
                    <a:pt x="7" y="17"/>
                    <a:pt x="5" y="17"/>
                    <a:pt x="4" y="16"/>
                  </a:cubicBezTo>
                  <a:cubicBezTo>
                    <a:pt x="3" y="15"/>
                    <a:pt x="3" y="14"/>
                    <a:pt x="2" y="13"/>
                  </a:cubicBezTo>
                  <a:cubicBezTo>
                    <a:pt x="2" y="12"/>
                    <a:pt x="1" y="11"/>
                    <a:pt x="1" y="10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5704885" y="3390943"/>
              <a:ext cx="90052" cy="105942"/>
            </a:xfrm>
            <a:custGeom>
              <a:avLst/>
              <a:gdLst>
                <a:gd name="T0" fmla="*/ 20 w 29"/>
                <a:gd name="T1" fmla="*/ 27 h 34"/>
                <a:gd name="T2" fmla="*/ 9 w 29"/>
                <a:gd name="T3" fmla="*/ 27 h 34"/>
                <a:gd name="T4" fmla="*/ 7 w 29"/>
                <a:gd name="T5" fmla="*/ 33 h 34"/>
                <a:gd name="T6" fmla="*/ 7 w 29"/>
                <a:gd name="T7" fmla="*/ 34 h 34"/>
                <a:gd name="T8" fmla="*/ 6 w 29"/>
                <a:gd name="T9" fmla="*/ 34 h 34"/>
                <a:gd name="T10" fmla="*/ 0 w 29"/>
                <a:gd name="T11" fmla="*/ 34 h 34"/>
                <a:gd name="T12" fmla="*/ 0 w 29"/>
                <a:gd name="T13" fmla="*/ 33 h 34"/>
                <a:gd name="T14" fmla="*/ 0 w 29"/>
                <a:gd name="T15" fmla="*/ 33 h 34"/>
                <a:gd name="T16" fmla="*/ 9 w 29"/>
                <a:gd name="T17" fmla="*/ 3 h 34"/>
                <a:gd name="T18" fmla="*/ 10 w 29"/>
                <a:gd name="T19" fmla="*/ 2 h 34"/>
                <a:gd name="T20" fmla="*/ 11 w 29"/>
                <a:gd name="T21" fmla="*/ 1 h 34"/>
                <a:gd name="T22" fmla="*/ 12 w 29"/>
                <a:gd name="T23" fmla="*/ 0 h 34"/>
                <a:gd name="T24" fmla="*/ 13 w 29"/>
                <a:gd name="T25" fmla="*/ 0 h 34"/>
                <a:gd name="T26" fmla="*/ 16 w 29"/>
                <a:gd name="T27" fmla="*/ 0 h 34"/>
                <a:gd name="T28" fmla="*/ 17 w 29"/>
                <a:gd name="T29" fmla="*/ 0 h 34"/>
                <a:gd name="T30" fmla="*/ 18 w 29"/>
                <a:gd name="T31" fmla="*/ 1 h 34"/>
                <a:gd name="T32" fmla="*/ 19 w 29"/>
                <a:gd name="T33" fmla="*/ 2 h 34"/>
                <a:gd name="T34" fmla="*/ 20 w 29"/>
                <a:gd name="T35" fmla="*/ 3 h 34"/>
                <a:gd name="T36" fmla="*/ 29 w 29"/>
                <a:gd name="T37" fmla="*/ 33 h 34"/>
                <a:gd name="T38" fmla="*/ 29 w 29"/>
                <a:gd name="T39" fmla="*/ 33 h 34"/>
                <a:gd name="T40" fmla="*/ 29 w 29"/>
                <a:gd name="T41" fmla="*/ 34 h 34"/>
                <a:gd name="T42" fmla="*/ 23 w 29"/>
                <a:gd name="T43" fmla="*/ 34 h 34"/>
                <a:gd name="T44" fmla="*/ 22 w 29"/>
                <a:gd name="T45" fmla="*/ 34 h 34"/>
                <a:gd name="T46" fmla="*/ 22 w 29"/>
                <a:gd name="T47" fmla="*/ 33 h 34"/>
                <a:gd name="T48" fmla="*/ 20 w 29"/>
                <a:gd name="T49" fmla="*/ 27 h 34"/>
                <a:gd name="T50" fmla="*/ 11 w 29"/>
                <a:gd name="T51" fmla="*/ 21 h 34"/>
                <a:gd name="T52" fmla="*/ 18 w 29"/>
                <a:gd name="T53" fmla="*/ 21 h 34"/>
                <a:gd name="T54" fmla="*/ 16 w 29"/>
                <a:gd name="T55" fmla="*/ 15 h 34"/>
                <a:gd name="T56" fmla="*/ 15 w 29"/>
                <a:gd name="T57" fmla="*/ 8 h 34"/>
                <a:gd name="T58" fmla="*/ 14 w 29"/>
                <a:gd name="T59" fmla="*/ 8 h 34"/>
                <a:gd name="T60" fmla="*/ 13 w 29"/>
                <a:gd name="T61" fmla="*/ 15 h 34"/>
                <a:gd name="T62" fmla="*/ 11 w 29"/>
                <a:gd name="T6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34">
                  <a:moveTo>
                    <a:pt x="2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4"/>
                  </a:cubicBezTo>
                  <a:cubicBezTo>
                    <a:pt x="7" y="34"/>
                    <a:pt x="6" y="34"/>
                    <a:pt x="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8" y="1"/>
                    <a:pt x="19" y="1"/>
                    <a:pt x="19" y="2"/>
                  </a:cubicBezTo>
                  <a:cubicBezTo>
                    <a:pt x="19" y="2"/>
                    <a:pt x="19" y="2"/>
                    <a:pt x="20" y="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2" y="34"/>
                    <a:pt x="22" y="33"/>
                    <a:pt x="22" y="33"/>
                  </a:cubicBezTo>
                  <a:lnTo>
                    <a:pt x="20" y="27"/>
                  </a:lnTo>
                  <a:close/>
                  <a:moveTo>
                    <a:pt x="11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15"/>
                    <a:pt x="13" y="15"/>
                    <a:pt x="13" y="15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5810827" y="3390943"/>
              <a:ext cx="105941" cy="105942"/>
            </a:xfrm>
            <a:custGeom>
              <a:avLst/>
              <a:gdLst>
                <a:gd name="T0" fmla="*/ 27 w 34"/>
                <a:gd name="T1" fmla="*/ 15 h 34"/>
                <a:gd name="T2" fmla="*/ 27 w 34"/>
                <a:gd name="T3" fmla="*/ 15 h 34"/>
                <a:gd name="T4" fmla="*/ 25 w 34"/>
                <a:gd name="T5" fmla="*/ 19 h 34"/>
                <a:gd name="T6" fmla="*/ 21 w 34"/>
                <a:gd name="T7" fmla="*/ 28 h 34"/>
                <a:gd name="T8" fmla="*/ 20 w 34"/>
                <a:gd name="T9" fmla="*/ 29 h 34"/>
                <a:gd name="T10" fmla="*/ 18 w 34"/>
                <a:gd name="T11" fmla="*/ 30 h 34"/>
                <a:gd name="T12" fmla="*/ 16 w 34"/>
                <a:gd name="T13" fmla="*/ 30 h 34"/>
                <a:gd name="T14" fmla="*/ 14 w 34"/>
                <a:gd name="T15" fmla="*/ 29 h 34"/>
                <a:gd name="T16" fmla="*/ 13 w 34"/>
                <a:gd name="T17" fmla="*/ 28 h 34"/>
                <a:gd name="T18" fmla="*/ 10 w 34"/>
                <a:gd name="T19" fmla="*/ 22 h 34"/>
                <a:gd name="T20" fmla="*/ 7 w 34"/>
                <a:gd name="T21" fmla="*/ 15 h 34"/>
                <a:gd name="T22" fmla="*/ 7 w 34"/>
                <a:gd name="T23" fmla="*/ 15 h 34"/>
                <a:gd name="T24" fmla="*/ 7 w 34"/>
                <a:gd name="T25" fmla="*/ 33 h 34"/>
                <a:gd name="T26" fmla="*/ 6 w 34"/>
                <a:gd name="T27" fmla="*/ 34 h 34"/>
                <a:gd name="T28" fmla="*/ 6 w 34"/>
                <a:gd name="T29" fmla="*/ 34 h 34"/>
                <a:gd name="T30" fmla="*/ 1 w 34"/>
                <a:gd name="T31" fmla="*/ 34 h 34"/>
                <a:gd name="T32" fmla="*/ 0 w 34"/>
                <a:gd name="T33" fmla="*/ 34 h 34"/>
                <a:gd name="T34" fmla="*/ 0 w 34"/>
                <a:gd name="T35" fmla="*/ 33 h 34"/>
                <a:gd name="T36" fmla="*/ 0 w 34"/>
                <a:gd name="T37" fmla="*/ 4 h 34"/>
                <a:gd name="T38" fmla="*/ 0 w 34"/>
                <a:gd name="T39" fmla="*/ 1 h 34"/>
                <a:gd name="T40" fmla="*/ 3 w 34"/>
                <a:gd name="T41" fmla="*/ 0 h 34"/>
                <a:gd name="T42" fmla="*/ 5 w 34"/>
                <a:gd name="T43" fmla="*/ 0 h 34"/>
                <a:gd name="T44" fmla="*/ 7 w 34"/>
                <a:gd name="T45" fmla="*/ 1 h 34"/>
                <a:gd name="T46" fmla="*/ 9 w 34"/>
                <a:gd name="T47" fmla="*/ 3 h 34"/>
                <a:gd name="T48" fmla="*/ 14 w 34"/>
                <a:gd name="T49" fmla="*/ 14 h 34"/>
                <a:gd name="T50" fmla="*/ 17 w 34"/>
                <a:gd name="T51" fmla="*/ 21 h 34"/>
                <a:gd name="T52" fmla="*/ 17 w 34"/>
                <a:gd name="T53" fmla="*/ 21 h 34"/>
                <a:gd name="T54" fmla="*/ 20 w 34"/>
                <a:gd name="T55" fmla="*/ 14 h 34"/>
                <a:gd name="T56" fmla="*/ 25 w 34"/>
                <a:gd name="T57" fmla="*/ 3 h 34"/>
                <a:gd name="T58" fmla="*/ 26 w 34"/>
                <a:gd name="T59" fmla="*/ 1 h 34"/>
                <a:gd name="T60" fmla="*/ 29 w 34"/>
                <a:gd name="T61" fmla="*/ 0 h 34"/>
                <a:gd name="T62" fmla="*/ 31 w 34"/>
                <a:gd name="T63" fmla="*/ 0 h 34"/>
                <a:gd name="T64" fmla="*/ 33 w 34"/>
                <a:gd name="T65" fmla="*/ 1 h 34"/>
                <a:gd name="T66" fmla="*/ 34 w 34"/>
                <a:gd name="T67" fmla="*/ 3 h 34"/>
                <a:gd name="T68" fmla="*/ 34 w 34"/>
                <a:gd name="T69" fmla="*/ 33 h 34"/>
                <a:gd name="T70" fmla="*/ 34 w 34"/>
                <a:gd name="T71" fmla="*/ 34 h 34"/>
                <a:gd name="T72" fmla="*/ 33 w 34"/>
                <a:gd name="T73" fmla="*/ 34 h 34"/>
                <a:gd name="T74" fmla="*/ 28 w 34"/>
                <a:gd name="T75" fmla="*/ 34 h 34"/>
                <a:gd name="T76" fmla="*/ 27 w 34"/>
                <a:gd name="T77" fmla="*/ 34 h 34"/>
                <a:gd name="T78" fmla="*/ 27 w 34"/>
                <a:gd name="T79" fmla="*/ 33 h 34"/>
                <a:gd name="T80" fmla="*/ 27 w 34"/>
                <a:gd name="T81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4"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0" y="29"/>
                    <a:pt x="20" y="29"/>
                  </a:cubicBezTo>
                  <a:cubicBezTo>
                    <a:pt x="19" y="30"/>
                    <a:pt x="19" y="30"/>
                    <a:pt x="18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4" y="30"/>
                    <a:pt x="14" y="29"/>
                  </a:cubicBezTo>
                  <a:cubicBezTo>
                    <a:pt x="14" y="29"/>
                    <a:pt x="13" y="29"/>
                    <a:pt x="13" y="2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6" y="1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34" y="1"/>
                    <a:pt x="34" y="2"/>
                    <a:pt x="34" y="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4"/>
                    <a:pt x="34" y="34"/>
                  </a:cubicBezTo>
                  <a:cubicBezTo>
                    <a:pt x="34" y="34"/>
                    <a:pt x="33" y="34"/>
                    <a:pt x="33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7" y="34"/>
                  </a:cubicBezTo>
                  <a:cubicBezTo>
                    <a:pt x="27" y="34"/>
                    <a:pt x="27" y="33"/>
                    <a:pt x="27" y="33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5939280" y="3390943"/>
              <a:ext cx="80782" cy="105942"/>
            </a:xfrm>
            <a:custGeom>
              <a:avLst/>
              <a:gdLst>
                <a:gd name="T0" fmla="*/ 7 w 26"/>
                <a:gd name="T1" fmla="*/ 33 h 34"/>
                <a:gd name="T2" fmla="*/ 7 w 26"/>
                <a:gd name="T3" fmla="*/ 34 h 34"/>
                <a:gd name="T4" fmla="*/ 6 w 26"/>
                <a:gd name="T5" fmla="*/ 34 h 34"/>
                <a:gd name="T6" fmla="*/ 1 w 26"/>
                <a:gd name="T7" fmla="*/ 34 h 34"/>
                <a:gd name="T8" fmla="*/ 0 w 26"/>
                <a:gd name="T9" fmla="*/ 34 h 34"/>
                <a:gd name="T10" fmla="*/ 0 w 26"/>
                <a:gd name="T11" fmla="*/ 33 h 34"/>
                <a:gd name="T12" fmla="*/ 0 w 26"/>
                <a:gd name="T13" fmla="*/ 3 h 34"/>
                <a:gd name="T14" fmla="*/ 1 w 26"/>
                <a:gd name="T15" fmla="*/ 1 h 34"/>
                <a:gd name="T16" fmla="*/ 3 w 26"/>
                <a:gd name="T17" fmla="*/ 0 h 34"/>
                <a:gd name="T18" fmla="*/ 15 w 26"/>
                <a:gd name="T19" fmla="*/ 0 h 34"/>
                <a:gd name="T20" fmla="*/ 19 w 26"/>
                <a:gd name="T21" fmla="*/ 1 h 34"/>
                <a:gd name="T22" fmla="*/ 23 w 26"/>
                <a:gd name="T23" fmla="*/ 3 h 34"/>
                <a:gd name="T24" fmla="*/ 25 w 26"/>
                <a:gd name="T25" fmla="*/ 7 h 34"/>
                <a:gd name="T26" fmla="*/ 26 w 26"/>
                <a:gd name="T27" fmla="*/ 11 h 34"/>
                <a:gd name="T28" fmla="*/ 25 w 26"/>
                <a:gd name="T29" fmla="*/ 14 h 34"/>
                <a:gd name="T30" fmla="*/ 24 w 26"/>
                <a:gd name="T31" fmla="*/ 17 h 34"/>
                <a:gd name="T32" fmla="*/ 20 w 26"/>
                <a:gd name="T33" fmla="*/ 20 h 34"/>
                <a:gd name="T34" fmla="*/ 14 w 26"/>
                <a:gd name="T35" fmla="*/ 22 h 34"/>
                <a:gd name="T36" fmla="*/ 7 w 26"/>
                <a:gd name="T37" fmla="*/ 22 h 34"/>
                <a:gd name="T38" fmla="*/ 7 w 26"/>
                <a:gd name="T39" fmla="*/ 33 h 34"/>
                <a:gd name="T40" fmla="*/ 18 w 26"/>
                <a:gd name="T41" fmla="*/ 11 h 34"/>
                <a:gd name="T42" fmla="*/ 18 w 26"/>
                <a:gd name="T43" fmla="*/ 10 h 34"/>
                <a:gd name="T44" fmla="*/ 17 w 26"/>
                <a:gd name="T45" fmla="*/ 8 h 34"/>
                <a:gd name="T46" fmla="*/ 16 w 26"/>
                <a:gd name="T47" fmla="*/ 7 h 34"/>
                <a:gd name="T48" fmla="*/ 13 w 26"/>
                <a:gd name="T49" fmla="*/ 7 h 34"/>
                <a:gd name="T50" fmla="*/ 7 w 26"/>
                <a:gd name="T51" fmla="*/ 7 h 34"/>
                <a:gd name="T52" fmla="*/ 7 w 26"/>
                <a:gd name="T53" fmla="*/ 16 h 34"/>
                <a:gd name="T54" fmla="*/ 14 w 26"/>
                <a:gd name="T55" fmla="*/ 16 h 34"/>
                <a:gd name="T56" fmla="*/ 17 w 26"/>
                <a:gd name="T57" fmla="*/ 15 h 34"/>
                <a:gd name="T58" fmla="*/ 18 w 26"/>
                <a:gd name="T5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34">
                  <a:moveTo>
                    <a:pt x="7" y="33"/>
                  </a:moveTo>
                  <a:cubicBezTo>
                    <a:pt x="7" y="33"/>
                    <a:pt x="7" y="33"/>
                    <a:pt x="7" y="34"/>
                  </a:cubicBezTo>
                  <a:cubicBezTo>
                    <a:pt x="7" y="34"/>
                    <a:pt x="7" y="34"/>
                    <a:pt x="6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1"/>
                    <a:pt x="19" y="1"/>
                  </a:cubicBezTo>
                  <a:cubicBezTo>
                    <a:pt x="21" y="2"/>
                    <a:pt x="22" y="2"/>
                    <a:pt x="23" y="3"/>
                  </a:cubicBezTo>
                  <a:cubicBezTo>
                    <a:pt x="24" y="4"/>
                    <a:pt x="24" y="5"/>
                    <a:pt x="25" y="7"/>
                  </a:cubicBezTo>
                  <a:cubicBezTo>
                    <a:pt x="25" y="8"/>
                    <a:pt x="26" y="9"/>
                    <a:pt x="26" y="11"/>
                  </a:cubicBezTo>
                  <a:cubicBezTo>
                    <a:pt x="26" y="12"/>
                    <a:pt x="26" y="13"/>
                    <a:pt x="25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3" y="19"/>
                    <a:pt x="22" y="20"/>
                    <a:pt x="20" y="20"/>
                  </a:cubicBezTo>
                  <a:cubicBezTo>
                    <a:pt x="18" y="21"/>
                    <a:pt x="16" y="22"/>
                    <a:pt x="14" y="22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7" y="33"/>
                  </a:lnTo>
                  <a:close/>
                  <a:moveTo>
                    <a:pt x="18" y="11"/>
                  </a:moveTo>
                  <a:cubicBezTo>
                    <a:pt x="18" y="11"/>
                    <a:pt x="18" y="10"/>
                    <a:pt x="18" y="10"/>
                  </a:cubicBezTo>
                  <a:cubicBezTo>
                    <a:pt x="18" y="9"/>
                    <a:pt x="18" y="9"/>
                    <a:pt x="17" y="8"/>
                  </a:cubicBezTo>
                  <a:cubicBezTo>
                    <a:pt x="17" y="8"/>
                    <a:pt x="16" y="8"/>
                    <a:pt x="16" y="7"/>
                  </a:cubicBezTo>
                  <a:cubicBezTo>
                    <a:pt x="15" y="7"/>
                    <a:pt x="14" y="7"/>
                    <a:pt x="1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7" y="15"/>
                  </a:cubicBezTo>
                  <a:cubicBezTo>
                    <a:pt x="18" y="14"/>
                    <a:pt x="18" y="13"/>
                    <a:pt x="18" y="11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035954" y="3390943"/>
              <a:ext cx="72836" cy="105942"/>
            </a:xfrm>
            <a:custGeom>
              <a:avLst/>
              <a:gdLst>
                <a:gd name="T0" fmla="*/ 4 w 23"/>
                <a:gd name="T1" fmla="*/ 33 h 34"/>
                <a:gd name="T2" fmla="*/ 1 w 23"/>
                <a:gd name="T3" fmla="*/ 31 h 34"/>
                <a:gd name="T4" fmla="*/ 0 w 23"/>
                <a:gd name="T5" fmla="*/ 28 h 34"/>
                <a:gd name="T6" fmla="*/ 0 w 23"/>
                <a:gd name="T7" fmla="*/ 25 h 34"/>
                <a:gd name="T8" fmla="*/ 0 w 23"/>
                <a:gd name="T9" fmla="*/ 1 h 34"/>
                <a:gd name="T10" fmla="*/ 0 w 23"/>
                <a:gd name="T11" fmla="*/ 1 h 34"/>
                <a:gd name="T12" fmla="*/ 1 w 23"/>
                <a:gd name="T13" fmla="*/ 0 h 34"/>
                <a:gd name="T14" fmla="*/ 6 w 23"/>
                <a:gd name="T15" fmla="*/ 0 h 34"/>
                <a:gd name="T16" fmla="*/ 7 w 23"/>
                <a:gd name="T17" fmla="*/ 1 h 34"/>
                <a:gd name="T18" fmla="*/ 7 w 23"/>
                <a:gd name="T19" fmla="*/ 1 h 34"/>
                <a:gd name="T20" fmla="*/ 7 w 23"/>
                <a:gd name="T21" fmla="*/ 24 h 34"/>
                <a:gd name="T22" fmla="*/ 8 w 23"/>
                <a:gd name="T23" fmla="*/ 27 h 34"/>
                <a:gd name="T24" fmla="*/ 10 w 23"/>
                <a:gd name="T25" fmla="*/ 28 h 34"/>
                <a:gd name="T26" fmla="*/ 22 w 23"/>
                <a:gd name="T27" fmla="*/ 28 h 34"/>
                <a:gd name="T28" fmla="*/ 23 w 23"/>
                <a:gd name="T29" fmla="*/ 28 h 34"/>
                <a:gd name="T30" fmla="*/ 23 w 23"/>
                <a:gd name="T31" fmla="*/ 29 h 34"/>
                <a:gd name="T32" fmla="*/ 23 w 23"/>
                <a:gd name="T33" fmla="*/ 33 h 34"/>
                <a:gd name="T34" fmla="*/ 22 w 23"/>
                <a:gd name="T35" fmla="*/ 34 h 34"/>
                <a:gd name="T36" fmla="*/ 9 w 23"/>
                <a:gd name="T37" fmla="*/ 34 h 34"/>
                <a:gd name="T38" fmla="*/ 4 w 23"/>
                <a:gd name="T3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34">
                  <a:moveTo>
                    <a:pt x="4" y="33"/>
                  </a:moveTo>
                  <a:cubicBezTo>
                    <a:pt x="3" y="32"/>
                    <a:pt x="2" y="32"/>
                    <a:pt x="1" y="31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6"/>
                    <a:pt x="7" y="26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4"/>
                    <a:pt x="22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7" y="34"/>
                    <a:pt x="5" y="34"/>
                    <a:pt x="4" y="33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120708" y="3390943"/>
              <a:ext cx="75484" cy="105942"/>
            </a:xfrm>
            <a:custGeom>
              <a:avLst/>
              <a:gdLst>
                <a:gd name="T0" fmla="*/ 24 w 24"/>
                <a:gd name="T1" fmla="*/ 33 h 34"/>
                <a:gd name="T2" fmla="*/ 23 w 24"/>
                <a:gd name="T3" fmla="*/ 34 h 34"/>
                <a:gd name="T4" fmla="*/ 9 w 24"/>
                <a:gd name="T5" fmla="*/ 34 h 34"/>
                <a:gd name="T6" fmla="*/ 5 w 24"/>
                <a:gd name="T7" fmla="*/ 33 h 34"/>
                <a:gd name="T8" fmla="*/ 2 w 24"/>
                <a:gd name="T9" fmla="*/ 31 h 34"/>
                <a:gd name="T10" fmla="*/ 1 w 24"/>
                <a:gd name="T11" fmla="*/ 28 h 34"/>
                <a:gd name="T12" fmla="*/ 0 w 24"/>
                <a:gd name="T13" fmla="*/ 25 h 34"/>
                <a:gd name="T14" fmla="*/ 0 w 24"/>
                <a:gd name="T15" fmla="*/ 9 h 34"/>
                <a:gd name="T16" fmla="*/ 1 w 24"/>
                <a:gd name="T17" fmla="*/ 6 h 34"/>
                <a:gd name="T18" fmla="*/ 2 w 24"/>
                <a:gd name="T19" fmla="*/ 3 h 34"/>
                <a:gd name="T20" fmla="*/ 5 w 24"/>
                <a:gd name="T21" fmla="*/ 1 h 34"/>
                <a:gd name="T22" fmla="*/ 9 w 24"/>
                <a:gd name="T23" fmla="*/ 0 h 34"/>
                <a:gd name="T24" fmla="*/ 23 w 24"/>
                <a:gd name="T25" fmla="*/ 0 h 34"/>
                <a:gd name="T26" fmla="*/ 23 w 24"/>
                <a:gd name="T27" fmla="*/ 1 h 34"/>
                <a:gd name="T28" fmla="*/ 24 w 24"/>
                <a:gd name="T29" fmla="*/ 2 h 34"/>
                <a:gd name="T30" fmla="*/ 24 w 24"/>
                <a:gd name="T31" fmla="*/ 6 h 34"/>
                <a:gd name="T32" fmla="*/ 23 w 24"/>
                <a:gd name="T33" fmla="*/ 6 h 34"/>
                <a:gd name="T34" fmla="*/ 23 w 24"/>
                <a:gd name="T35" fmla="*/ 7 h 34"/>
                <a:gd name="T36" fmla="*/ 11 w 24"/>
                <a:gd name="T37" fmla="*/ 7 h 34"/>
                <a:gd name="T38" fmla="*/ 8 w 24"/>
                <a:gd name="T39" fmla="*/ 7 h 34"/>
                <a:gd name="T40" fmla="*/ 7 w 24"/>
                <a:gd name="T41" fmla="*/ 10 h 34"/>
                <a:gd name="T42" fmla="*/ 7 w 24"/>
                <a:gd name="T43" fmla="*/ 13 h 34"/>
                <a:gd name="T44" fmla="*/ 21 w 24"/>
                <a:gd name="T45" fmla="*/ 13 h 34"/>
                <a:gd name="T46" fmla="*/ 22 w 24"/>
                <a:gd name="T47" fmla="*/ 13 h 34"/>
                <a:gd name="T48" fmla="*/ 22 w 24"/>
                <a:gd name="T49" fmla="*/ 14 h 34"/>
                <a:gd name="T50" fmla="*/ 22 w 24"/>
                <a:gd name="T51" fmla="*/ 18 h 34"/>
                <a:gd name="T52" fmla="*/ 22 w 24"/>
                <a:gd name="T53" fmla="*/ 19 h 34"/>
                <a:gd name="T54" fmla="*/ 21 w 24"/>
                <a:gd name="T55" fmla="*/ 19 h 34"/>
                <a:gd name="T56" fmla="*/ 7 w 24"/>
                <a:gd name="T57" fmla="*/ 19 h 34"/>
                <a:gd name="T58" fmla="*/ 7 w 24"/>
                <a:gd name="T59" fmla="*/ 25 h 34"/>
                <a:gd name="T60" fmla="*/ 8 w 24"/>
                <a:gd name="T61" fmla="*/ 27 h 34"/>
                <a:gd name="T62" fmla="*/ 11 w 24"/>
                <a:gd name="T63" fmla="*/ 27 h 34"/>
                <a:gd name="T64" fmla="*/ 23 w 24"/>
                <a:gd name="T65" fmla="*/ 27 h 34"/>
                <a:gd name="T66" fmla="*/ 24 w 24"/>
                <a:gd name="T67" fmla="*/ 28 h 34"/>
                <a:gd name="T68" fmla="*/ 24 w 24"/>
                <a:gd name="T69" fmla="*/ 29 h 34"/>
                <a:gd name="T70" fmla="*/ 24 w 24"/>
                <a:gd name="T71" fmla="*/ 33 h 34"/>
                <a:gd name="T72" fmla="*/ 24 w 24"/>
                <a:gd name="T7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34">
                  <a:moveTo>
                    <a:pt x="24" y="33"/>
                  </a:moveTo>
                  <a:cubicBezTo>
                    <a:pt x="24" y="34"/>
                    <a:pt x="24" y="34"/>
                    <a:pt x="23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7" y="34"/>
                    <a:pt x="6" y="34"/>
                    <a:pt x="5" y="33"/>
                  </a:cubicBezTo>
                  <a:cubicBezTo>
                    <a:pt x="4" y="32"/>
                    <a:pt x="3" y="32"/>
                    <a:pt x="2" y="31"/>
                  </a:cubicBezTo>
                  <a:cubicBezTo>
                    <a:pt x="1" y="30"/>
                    <a:pt x="1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1"/>
                  </a:cubicBezTo>
                  <a:cubicBezTo>
                    <a:pt x="23" y="1"/>
                    <a:pt x="24" y="1"/>
                    <a:pt x="24" y="2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8"/>
                    <a:pt x="7" y="9"/>
                    <a:pt x="7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8" y="26"/>
                    <a:pt x="8" y="27"/>
                  </a:cubicBezTo>
                  <a:cubicBezTo>
                    <a:pt x="9" y="27"/>
                    <a:pt x="10" y="27"/>
                    <a:pt x="11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8"/>
                    <a:pt x="24" y="28"/>
                  </a:cubicBezTo>
                  <a:cubicBezTo>
                    <a:pt x="24" y="28"/>
                    <a:pt x="24" y="28"/>
                    <a:pt x="24" y="29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5732694" y="3528668"/>
              <a:ext cx="80782" cy="103294"/>
            </a:xfrm>
            <a:custGeom>
              <a:avLst/>
              <a:gdLst>
                <a:gd name="T0" fmla="*/ 25 w 26"/>
                <a:gd name="T1" fmla="*/ 6 h 33"/>
                <a:gd name="T2" fmla="*/ 16 w 26"/>
                <a:gd name="T3" fmla="*/ 6 h 33"/>
                <a:gd name="T4" fmla="*/ 16 w 26"/>
                <a:gd name="T5" fmla="*/ 32 h 33"/>
                <a:gd name="T6" fmla="*/ 16 w 26"/>
                <a:gd name="T7" fmla="*/ 33 h 33"/>
                <a:gd name="T8" fmla="*/ 15 w 26"/>
                <a:gd name="T9" fmla="*/ 33 h 33"/>
                <a:gd name="T10" fmla="*/ 10 w 26"/>
                <a:gd name="T11" fmla="*/ 33 h 33"/>
                <a:gd name="T12" fmla="*/ 9 w 26"/>
                <a:gd name="T13" fmla="*/ 33 h 33"/>
                <a:gd name="T14" fmla="*/ 9 w 26"/>
                <a:gd name="T15" fmla="*/ 32 h 33"/>
                <a:gd name="T16" fmla="*/ 9 w 26"/>
                <a:gd name="T17" fmla="*/ 6 h 33"/>
                <a:gd name="T18" fmla="*/ 0 w 26"/>
                <a:gd name="T19" fmla="*/ 6 h 33"/>
                <a:gd name="T20" fmla="*/ 0 w 26"/>
                <a:gd name="T21" fmla="*/ 5 h 33"/>
                <a:gd name="T22" fmla="*/ 0 w 26"/>
                <a:gd name="T23" fmla="*/ 1 h 33"/>
                <a:gd name="T24" fmla="*/ 0 w 26"/>
                <a:gd name="T25" fmla="*/ 0 h 33"/>
                <a:gd name="T26" fmla="*/ 0 w 26"/>
                <a:gd name="T27" fmla="*/ 0 h 33"/>
                <a:gd name="T28" fmla="*/ 25 w 26"/>
                <a:gd name="T29" fmla="*/ 0 h 33"/>
                <a:gd name="T30" fmla="*/ 26 w 26"/>
                <a:gd name="T31" fmla="*/ 0 h 33"/>
                <a:gd name="T32" fmla="*/ 26 w 26"/>
                <a:gd name="T33" fmla="*/ 1 h 33"/>
                <a:gd name="T34" fmla="*/ 26 w 26"/>
                <a:gd name="T35" fmla="*/ 5 h 33"/>
                <a:gd name="T36" fmla="*/ 25 w 26"/>
                <a:gd name="T3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33">
                  <a:moveTo>
                    <a:pt x="25" y="6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3"/>
                    <a:pt x="9" y="33"/>
                    <a:pt x="9" y="32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5" y="6"/>
                    <a:pt x="25" y="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5826719" y="3528668"/>
              <a:ext cx="75484" cy="103294"/>
            </a:xfrm>
            <a:custGeom>
              <a:avLst/>
              <a:gdLst>
                <a:gd name="T0" fmla="*/ 24 w 24"/>
                <a:gd name="T1" fmla="*/ 33 h 33"/>
                <a:gd name="T2" fmla="*/ 23 w 24"/>
                <a:gd name="T3" fmla="*/ 33 h 33"/>
                <a:gd name="T4" fmla="*/ 9 w 24"/>
                <a:gd name="T5" fmla="*/ 33 h 33"/>
                <a:gd name="T6" fmla="*/ 4 w 24"/>
                <a:gd name="T7" fmla="*/ 33 h 33"/>
                <a:gd name="T8" fmla="*/ 2 w 24"/>
                <a:gd name="T9" fmla="*/ 31 h 33"/>
                <a:gd name="T10" fmla="*/ 0 w 24"/>
                <a:gd name="T11" fmla="*/ 28 h 33"/>
                <a:gd name="T12" fmla="*/ 0 w 24"/>
                <a:gd name="T13" fmla="*/ 25 h 33"/>
                <a:gd name="T14" fmla="*/ 0 w 24"/>
                <a:gd name="T15" fmla="*/ 9 h 33"/>
                <a:gd name="T16" fmla="*/ 0 w 24"/>
                <a:gd name="T17" fmla="*/ 6 h 33"/>
                <a:gd name="T18" fmla="*/ 2 w 24"/>
                <a:gd name="T19" fmla="*/ 3 h 33"/>
                <a:gd name="T20" fmla="*/ 5 w 24"/>
                <a:gd name="T21" fmla="*/ 1 h 33"/>
                <a:gd name="T22" fmla="*/ 9 w 24"/>
                <a:gd name="T23" fmla="*/ 0 h 33"/>
                <a:gd name="T24" fmla="*/ 22 w 24"/>
                <a:gd name="T25" fmla="*/ 0 h 33"/>
                <a:gd name="T26" fmla="*/ 23 w 24"/>
                <a:gd name="T27" fmla="*/ 0 h 33"/>
                <a:gd name="T28" fmla="*/ 23 w 24"/>
                <a:gd name="T29" fmla="*/ 1 h 33"/>
                <a:gd name="T30" fmla="*/ 23 w 24"/>
                <a:gd name="T31" fmla="*/ 5 h 33"/>
                <a:gd name="T32" fmla="*/ 23 w 24"/>
                <a:gd name="T33" fmla="*/ 6 h 33"/>
                <a:gd name="T34" fmla="*/ 22 w 24"/>
                <a:gd name="T35" fmla="*/ 6 h 33"/>
                <a:gd name="T36" fmla="*/ 10 w 24"/>
                <a:gd name="T37" fmla="*/ 6 h 33"/>
                <a:gd name="T38" fmla="*/ 8 w 24"/>
                <a:gd name="T39" fmla="*/ 7 h 33"/>
                <a:gd name="T40" fmla="*/ 7 w 24"/>
                <a:gd name="T41" fmla="*/ 9 h 33"/>
                <a:gd name="T42" fmla="*/ 7 w 24"/>
                <a:gd name="T43" fmla="*/ 13 h 33"/>
                <a:gd name="T44" fmla="*/ 21 w 24"/>
                <a:gd name="T45" fmla="*/ 13 h 33"/>
                <a:gd name="T46" fmla="*/ 21 w 24"/>
                <a:gd name="T47" fmla="*/ 13 h 33"/>
                <a:gd name="T48" fmla="*/ 22 w 24"/>
                <a:gd name="T49" fmla="*/ 14 h 33"/>
                <a:gd name="T50" fmla="*/ 22 w 24"/>
                <a:gd name="T51" fmla="*/ 18 h 33"/>
                <a:gd name="T52" fmla="*/ 21 w 24"/>
                <a:gd name="T53" fmla="*/ 19 h 33"/>
                <a:gd name="T54" fmla="*/ 21 w 24"/>
                <a:gd name="T55" fmla="*/ 19 h 33"/>
                <a:gd name="T56" fmla="*/ 7 w 24"/>
                <a:gd name="T57" fmla="*/ 19 h 33"/>
                <a:gd name="T58" fmla="*/ 7 w 24"/>
                <a:gd name="T59" fmla="*/ 24 h 33"/>
                <a:gd name="T60" fmla="*/ 8 w 24"/>
                <a:gd name="T61" fmla="*/ 27 h 33"/>
                <a:gd name="T62" fmla="*/ 10 w 24"/>
                <a:gd name="T63" fmla="*/ 27 h 33"/>
                <a:gd name="T64" fmla="*/ 23 w 24"/>
                <a:gd name="T65" fmla="*/ 27 h 33"/>
                <a:gd name="T66" fmla="*/ 24 w 24"/>
                <a:gd name="T67" fmla="*/ 27 h 33"/>
                <a:gd name="T68" fmla="*/ 24 w 24"/>
                <a:gd name="T69" fmla="*/ 28 h 33"/>
                <a:gd name="T70" fmla="*/ 24 w 24"/>
                <a:gd name="T71" fmla="*/ 32 h 33"/>
                <a:gd name="T72" fmla="*/ 24 w 24"/>
                <a:gd name="T7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33">
                  <a:moveTo>
                    <a:pt x="24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7" y="33"/>
                    <a:pt x="5" y="33"/>
                    <a:pt x="4" y="33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3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8" y="27"/>
                    <a:pt x="9" y="27"/>
                    <a:pt x="10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4" y="27"/>
                  </a:cubicBezTo>
                  <a:cubicBezTo>
                    <a:pt x="24" y="27"/>
                    <a:pt x="24" y="28"/>
                    <a:pt x="24" y="2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5907500" y="3528668"/>
              <a:ext cx="91376" cy="103294"/>
            </a:xfrm>
            <a:custGeom>
              <a:avLst/>
              <a:gdLst>
                <a:gd name="T0" fmla="*/ 14 w 29"/>
                <a:gd name="T1" fmla="*/ 22 h 33"/>
                <a:gd name="T2" fmla="*/ 8 w 29"/>
                <a:gd name="T3" fmla="*/ 32 h 33"/>
                <a:gd name="T4" fmla="*/ 8 w 29"/>
                <a:gd name="T5" fmla="*/ 33 h 33"/>
                <a:gd name="T6" fmla="*/ 6 w 29"/>
                <a:gd name="T7" fmla="*/ 33 h 33"/>
                <a:gd name="T8" fmla="*/ 0 w 29"/>
                <a:gd name="T9" fmla="*/ 33 h 33"/>
                <a:gd name="T10" fmla="*/ 0 w 29"/>
                <a:gd name="T11" fmla="*/ 33 h 33"/>
                <a:gd name="T12" fmla="*/ 0 w 29"/>
                <a:gd name="T13" fmla="*/ 32 h 33"/>
                <a:gd name="T14" fmla="*/ 10 w 29"/>
                <a:gd name="T15" fmla="*/ 16 h 33"/>
                <a:gd name="T16" fmla="*/ 1 w 29"/>
                <a:gd name="T17" fmla="*/ 1 h 33"/>
                <a:gd name="T18" fmla="*/ 1 w 29"/>
                <a:gd name="T19" fmla="*/ 0 h 33"/>
                <a:gd name="T20" fmla="*/ 1 w 29"/>
                <a:gd name="T21" fmla="*/ 0 h 33"/>
                <a:gd name="T22" fmla="*/ 7 w 29"/>
                <a:gd name="T23" fmla="*/ 0 h 33"/>
                <a:gd name="T24" fmla="*/ 8 w 29"/>
                <a:gd name="T25" fmla="*/ 0 h 33"/>
                <a:gd name="T26" fmla="*/ 9 w 29"/>
                <a:gd name="T27" fmla="*/ 1 h 33"/>
                <a:gd name="T28" fmla="*/ 14 w 29"/>
                <a:gd name="T29" fmla="*/ 10 h 33"/>
                <a:gd name="T30" fmla="*/ 19 w 29"/>
                <a:gd name="T31" fmla="*/ 1 h 33"/>
                <a:gd name="T32" fmla="*/ 20 w 29"/>
                <a:gd name="T33" fmla="*/ 0 h 33"/>
                <a:gd name="T34" fmla="*/ 21 w 29"/>
                <a:gd name="T35" fmla="*/ 0 h 33"/>
                <a:gd name="T36" fmla="*/ 27 w 29"/>
                <a:gd name="T37" fmla="*/ 0 h 33"/>
                <a:gd name="T38" fmla="*/ 28 w 29"/>
                <a:gd name="T39" fmla="*/ 0 h 33"/>
                <a:gd name="T40" fmla="*/ 27 w 29"/>
                <a:gd name="T41" fmla="*/ 1 h 33"/>
                <a:gd name="T42" fmla="*/ 18 w 29"/>
                <a:gd name="T43" fmla="*/ 16 h 33"/>
                <a:gd name="T44" fmla="*/ 28 w 29"/>
                <a:gd name="T45" fmla="*/ 32 h 33"/>
                <a:gd name="T46" fmla="*/ 28 w 29"/>
                <a:gd name="T47" fmla="*/ 33 h 33"/>
                <a:gd name="T48" fmla="*/ 28 w 29"/>
                <a:gd name="T49" fmla="*/ 33 h 33"/>
                <a:gd name="T50" fmla="*/ 22 w 29"/>
                <a:gd name="T51" fmla="*/ 33 h 33"/>
                <a:gd name="T52" fmla="*/ 21 w 29"/>
                <a:gd name="T53" fmla="*/ 33 h 33"/>
                <a:gd name="T54" fmla="*/ 20 w 29"/>
                <a:gd name="T55" fmla="*/ 32 h 33"/>
                <a:gd name="T56" fmla="*/ 14 w 29"/>
                <a:gd name="T57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33">
                  <a:moveTo>
                    <a:pt x="14" y="2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3"/>
                    <a:pt x="29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2"/>
                  </a:cubicBezTo>
                  <a:lnTo>
                    <a:pt x="14" y="22"/>
                  </a:ln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5998875" y="3528668"/>
              <a:ext cx="84754" cy="103294"/>
            </a:xfrm>
            <a:custGeom>
              <a:avLst/>
              <a:gdLst>
                <a:gd name="T0" fmla="*/ 26 w 27"/>
                <a:gd name="T1" fmla="*/ 6 h 33"/>
                <a:gd name="T2" fmla="*/ 17 w 27"/>
                <a:gd name="T3" fmla="*/ 6 h 33"/>
                <a:gd name="T4" fmla="*/ 17 w 27"/>
                <a:gd name="T5" fmla="*/ 32 h 33"/>
                <a:gd name="T6" fmla="*/ 17 w 27"/>
                <a:gd name="T7" fmla="*/ 33 h 33"/>
                <a:gd name="T8" fmla="*/ 16 w 27"/>
                <a:gd name="T9" fmla="*/ 33 h 33"/>
                <a:gd name="T10" fmla="*/ 11 w 27"/>
                <a:gd name="T11" fmla="*/ 33 h 33"/>
                <a:gd name="T12" fmla="*/ 10 w 27"/>
                <a:gd name="T13" fmla="*/ 33 h 33"/>
                <a:gd name="T14" fmla="*/ 10 w 27"/>
                <a:gd name="T15" fmla="*/ 32 h 33"/>
                <a:gd name="T16" fmla="*/ 10 w 27"/>
                <a:gd name="T17" fmla="*/ 6 h 33"/>
                <a:gd name="T18" fmla="*/ 1 w 27"/>
                <a:gd name="T19" fmla="*/ 6 h 33"/>
                <a:gd name="T20" fmla="*/ 0 w 27"/>
                <a:gd name="T21" fmla="*/ 5 h 33"/>
                <a:gd name="T22" fmla="*/ 0 w 27"/>
                <a:gd name="T23" fmla="*/ 1 h 33"/>
                <a:gd name="T24" fmla="*/ 1 w 27"/>
                <a:gd name="T25" fmla="*/ 0 h 33"/>
                <a:gd name="T26" fmla="*/ 1 w 27"/>
                <a:gd name="T27" fmla="*/ 0 h 33"/>
                <a:gd name="T28" fmla="*/ 26 w 27"/>
                <a:gd name="T29" fmla="*/ 0 h 33"/>
                <a:gd name="T30" fmla="*/ 26 w 27"/>
                <a:gd name="T31" fmla="*/ 0 h 33"/>
                <a:gd name="T32" fmla="*/ 27 w 27"/>
                <a:gd name="T33" fmla="*/ 1 h 33"/>
                <a:gd name="T34" fmla="*/ 27 w 27"/>
                <a:gd name="T35" fmla="*/ 5 h 33"/>
                <a:gd name="T36" fmla="*/ 26 w 27"/>
                <a:gd name="T3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33">
                  <a:moveTo>
                    <a:pt x="26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6" y="33"/>
                    <a:pt x="16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1"/>
                    <a:pt x="27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6" y="6"/>
                    <a:pt x="26" y="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6533885" y="2401707"/>
              <a:ext cx="174805" cy="238370"/>
            </a:xfrm>
            <a:custGeom>
              <a:avLst/>
              <a:gdLst>
                <a:gd name="T0" fmla="*/ 43 w 56"/>
                <a:gd name="T1" fmla="*/ 36 h 76"/>
                <a:gd name="T2" fmla="*/ 53 w 56"/>
                <a:gd name="T3" fmla="*/ 43 h 76"/>
                <a:gd name="T4" fmla="*/ 56 w 56"/>
                <a:gd name="T5" fmla="*/ 53 h 76"/>
                <a:gd name="T6" fmla="*/ 54 w 56"/>
                <a:gd name="T7" fmla="*/ 63 h 76"/>
                <a:gd name="T8" fmla="*/ 48 w 56"/>
                <a:gd name="T9" fmla="*/ 70 h 76"/>
                <a:gd name="T10" fmla="*/ 39 w 56"/>
                <a:gd name="T11" fmla="*/ 74 h 76"/>
                <a:gd name="T12" fmla="*/ 27 w 56"/>
                <a:gd name="T13" fmla="*/ 76 h 76"/>
                <a:gd name="T14" fmla="*/ 13 w 56"/>
                <a:gd name="T15" fmla="*/ 74 h 76"/>
                <a:gd name="T16" fmla="*/ 1 w 56"/>
                <a:gd name="T17" fmla="*/ 68 h 76"/>
                <a:gd name="T18" fmla="*/ 0 w 56"/>
                <a:gd name="T19" fmla="*/ 67 h 76"/>
                <a:gd name="T20" fmla="*/ 1 w 56"/>
                <a:gd name="T21" fmla="*/ 66 h 76"/>
                <a:gd name="T22" fmla="*/ 6 w 56"/>
                <a:gd name="T23" fmla="*/ 58 h 76"/>
                <a:gd name="T24" fmla="*/ 7 w 56"/>
                <a:gd name="T25" fmla="*/ 56 h 76"/>
                <a:gd name="T26" fmla="*/ 9 w 56"/>
                <a:gd name="T27" fmla="*/ 57 h 76"/>
                <a:gd name="T28" fmla="*/ 18 w 56"/>
                <a:gd name="T29" fmla="*/ 61 h 76"/>
                <a:gd name="T30" fmla="*/ 26 w 56"/>
                <a:gd name="T31" fmla="*/ 62 h 76"/>
                <a:gd name="T32" fmla="*/ 36 w 56"/>
                <a:gd name="T33" fmla="*/ 59 h 76"/>
                <a:gd name="T34" fmla="*/ 39 w 56"/>
                <a:gd name="T35" fmla="*/ 51 h 76"/>
                <a:gd name="T36" fmla="*/ 37 w 56"/>
                <a:gd name="T37" fmla="*/ 45 h 76"/>
                <a:gd name="T38" fmla="*/ 28 w 56"/>
                <a:gd name="T39" fmla="*/ 42 h 76"/>
                <a:gd name="T40" fmla="*/ 25 w 56"/>
                <a:gd name="T41" fmla="*/ 42 h 76"/>
                <a:gd name="T42" fmla="*/ 22 w 56"/>
                <a:gd name="T43" fmla="*/ 41 h 76"/>
                <a:gd name="T44" fmla="*/ 21 w 56"/>
                <a:gd name="T45" fmla="*/ 38 h 76"/>
                <a:gd name="T46" fmla="*/ 21 w 56"/>
                <a:gd name="T47" fmla="*/ 34 h 76"/>
                <a:gd name="T48" fmla="*/ 22 w 56"/>
                <a:gd name="T49" fmla="*/ 31 h 76"/>
                <a:gd name="T50" fmla="*/ 24 w 56"/>
                <a:gd name="T51" fmla="*/ 30 h 76"/>
                <a:gd name="T52" fmla="*/ 27 w 56"/>
                <a:gd name="T53" fmla="*/ 30 h 76"/>
                <a:gd name="T54" fmla="*/ 35 w 56"/>
                <a:gd name="T55" fmla="*/ 28 h 76"/>
                <a:gd name="T56" fmla="*/ 38 w 56"/>
                <a:gd name="T57" fmla="*/ 22 h 76"/>
                <a:gd name="T58" fmla="*/ 37 w 56"/>
                <a:gd name="T59" fmla="*/ 18 h 76"/>
                <a:gd name="T60" fmla="*/ 35 w 56"/>
                <a:gd name="T61" fmla="*/ 16 h 76"/>
                <a:gd name="T62" fmla="*/ 31 w 56"/>
                <a:gd name="T63" fmla="*/ 15 h 76"/>
                <a:gd name="T64" fmla="*/ 28 w 56"/>
                <a:gd name="T65" fmla="*/ 14 h 76"/>
                <a:gd name="T66" fmla="*/ 19 w 56"/>
                <a:gd name="T67" fmla="*/ 15 h 76"/>
                <a:gd name="T68" fmla="*/ 11 w 56"/>
                <a:gd name="T69" fmla="*/ 19 h 76"/>
                <a:gd name="T70" fmla="*/ 9 w 56"/>
                <a:gd name="T71" fmla="*/ 20 h 76"/>
                <a:gd name="T72" fmla="*/ 8 w 56"/>
                <a:gd name="T73" fmla="*/ 19 h 76"/>
                <a:gd name="T74" fmla="*/ 3 w 56"/>
                <a:gd name="T75" fmla="*/ 11 h 76"/>
                <a:gd name="T76" fmla="*/ 3 w 56"/>
                <a:gd name="T77" fmla="*/ 10 h 76"/>
                <a:gd name="T78" fmla="*/ 4 w 56"/>
                <a:gd name="T79" fmla="*/ 8 h 76"/>
                <a:gd name="T80" fmla="*/ 9 w 56"/>
                <a:gd name="T81" fmla="*/ 5 h 76"/>
                <a:gd name="T82" fmla="*/ 16 w 56"/>
                <a:gd name="T83" fmla="*/ 2 h 76"/>
                <a:gd name="T84" fmla="*/ 22 w 56"/>
                <a:gd name="T85" fmla="*/ 1 h 76"/>
                <a:gd name="T86" fmla="*/ 29 w 56"/>
                <a:gd name="T87" fmla="*/ 0 h 76"/>
                <a:gd name="T88" fmla="*/ 38 w 56"/>
                <a:gd name="T89" fmla="*/ 1 h 76"/>
                <a:gd name="T90" fmla="*/ 46 w 56"/>
                <a:gd name="T91" fmla="*/ 5 h 76"/>
                <a:gd name="T92" fmla="*/ 52 w 56"/>
                <a:gd name="T93" fmla="*/ 10 h 76"/>
                <a:gd name="T94" fmla="*/ 54 w 56"/>
                <a:gd name="T95" fmla="*/ 19 h 76"/>
                <a:gd name="T96" fmla="*/ 53 w 56"/>
                <a:gd name="T97" fmla="*/ 24 h 76"/>
                <a:gd name="T98" fmla="*/ 51 w 56"/>
                <a:gd name="T99" fmla="*/ 29 h 76"/>
                <a:gd name="T100" fmla="*/ 47 w 56"/>
                <a:gd name="T101" fmla="*/ 33 h 76"/>
                <a:gd name="T102" fmla="*/ 43 w 56"/>
                <a:gd name="T103" fmla="*/ 3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76">
                  <a:moveTo>
                    <a:pt x="43" y="36"/>
                  </a:moveTo>
                  <a:cubicBezTo>
                    <a:pt x="47" y="37"/>
                    <a:pt x="51" y="40"/>
                    <a:pt x="53" y="43"/>
                  </a:cubicBezTo>
                  <a:cubicBezTo>
                    <a:pt x="55" y="46"/>
                    <a:pt x="56" y="49"/>
                    <a:pt x="56" y="53"/>
                  </a:cubicBezTo>
                  <a:cubicBezTo>
                    <a:pt x="56" y="57"/>
                    <a:pt x="55" y="60"/>
                    <a:pt x="54" y="63"/>
                  </a:cubicBezTo>
                  <a:cubicBezTo>
                    <a:pt x="52" y="65"/>
                    <a:pt x="50" y="68"/>
                    <a:pt x="48" y="70"/>
                  </a:cubicBezTo>
                  <a:cubicBezTo>
                    <a:pt x="45" y="72"/>
                    <a:pt x="42" y="73"/>
                    <a:pt x="39" y="74"/>
                  </a:cubicBezTo>
                  <a:cubicBezTo>
                    <a:pt x="35" y="76"/>
                    <a:pt x="31" y="76"/>
                    <a:pt x="27" y="76"/>
                  </a:cubicBezTo>
                  <a:cubicBezTo>
                    <a:pt x="22" y="76"/>
                    <a:pt x="17" y="75"/>
                    <a:pt x="13" y="74"/>
                  </a:cubicBezTo>
                  <a:cubicBezTo>
                    <a:pt x="9" y="73"/>
                    <a:pt x="5" y="71"/>
                    <a:pt x="1" y="68"/>
                  </a:cubicBezTo>
                  <a:cubicBezTo>
                    <a:pt x="1" y="68"/>
                    <a:pt x="0" y="67"/>
                    <a:pt x="0" y="67"/>
                  </a:cubicBezTo>
                  <a:cubicBezTo>
                    <a:pt x="0" y="67"/>
                    <a:pt x="1" y="66"/>
                    <a:pt x="1" y="6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7" y="56"/>
                    <a:pt x="7" y="56"/>
                  </a:cubicBezTo>
                  <a:cubicBezTo>
                    <a:pt x="8" y="56"/>
                    <a:pt x="8" y="56"/>
                    <a:pt x="9" y="57"/>
                  </a:cubicBezTo>
                  <a:cubicBezTo>
                    <a:pt x="12" y="59"/>
                    <a:pt x="15" y="60"/>
                    <a:pt x="18" y="61"/>
                  </a:cubicBezTo>
                  <a:cubicBezTo>
                    <a:pt x="21" y="62"/>
                    <a:pt x="23" y="62"/>
                    <a:pt x="26" y="62"/>
                  </a:cubicBezTo>
                  <a:cubicBezTo>
                    <a:pt x="30" y="62"/>
                    <a:pt x="34" y="61"/>
                    <a:pt x="36" y="59"/>
                  </a:cubicBezTo>
                  <a:cubicBezTo>
                    <a:pt x="38" y="57"/>
                    <a:pt x="39" y="54"/>
                    <a:pt x="39" y="51"/>
                  </a:cubicBezTo>
                  <a:cubicBezTo>
                    <a:pt x="39" y="49"/>
                    <a:pt x="39" y="47"/>
                    <a:pt x="37" y="45"/>
                  </a:cubicBezTo>
                  <a:cubicBezTo>
                    <a:pt x="35" y="43"/>
                    <a:pt x="32" y="42"/>
                    <a:pt x="28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3" y="42"/>
                    <a:pt x="22" y="42"/>
                    <a:pt x="22" y="41"/>
                  </a:cubicBezTo>
                  <a:cubicBezTo>
                    <a:pt x="21" y="41"/>
                    <a:pt x="21" y="40"/>
                    <a:pt x="21" y="38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2"/>
                    <a:pt x="21" y="31"/>
                    <a:pt x="22" y="31"/>
                  </a:cubicBezTo>
                  <a:cubicBezTo>
                    <a:pt x="22" y="30"/>
                    <a:pt x="23" y="30"/>
                    <a:pt x="24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1" y="30"/>
                    <a:pt x="33" y="29"/>
                    <a:pt x="35" y="28"/>
                  </a:cubicBezTo>
                  <a:cubicBezTo>
                    <a:pt x="37" y="26"/>
                    <a:pt x="38" y="24"/>
                    <a:pt x="38" y="22"/>
                  </a:cubicBezTo>
                  <a:cubicBezTo>
                    <a:pt x="38" y="20"/>
                    <a:pt x="38" y="19"/>
                    <a:pt x="37" y="18"/>
                  </a:cubicBezTo>
                  <a:cubicBezTo>
                    <a:pt x="36" y="17"/>
                    <a:pt x="36" y="16"/>
                    <a:pt x="35" y="16"/>
                  </a:cubicBezTo>
                  <a:cubicBezTo>
                    <a:pt x="34" y="15"/>
                    <a:pt x="33" y="15"/>
                    <a:pt x="31" y="15"/>
                  </a:cubicBezTo>
                  <a:cubicBezTo>
                    <a:pt x="30" y="14"/>
                    <a:pt x="29" y="14"/>
                    <a:pt x="28" y="14"/>
                  </a:cubicBezTo>
                  <a:cubicBezTo>
                    <a:pt x="25" y="14"/>
                    <a:pt x="22" y="15"/>
                    <a:pt x="19" y="15"/>
                  </a:cubicBezTo>
                  <a:cubicBezTo>
                    <a:pt x="16" y="16"/>
                    <a:pt x="14" y="17"/>
                    <a:pt x="11" y="19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9" y="20"/>
                    <a:pt x="8" y="19"/>
                    <a:pt x="8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9"/>
                    <a:pt x="3" y="9"/>
                    <a:pt x="4" y="8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1" y="4"/>
                    <a:pt x="14" y="3"/>
                    <a:pt x="16" y="2"/>
                  </a:cubicBezTo>
                  <a:cubicBezTo>
                    <a:pt x="18" y="1"/>
                    <a:pt x="20" y="1"/>
                    <a:pt x="22" y="1"/>
                  </a:cubicBezTo>
                  <a:cubicBezTo>
                    <a:pt x="25" y="0"/>
                    <a:pt x="27" y="0"/>
                    <a:pt x="29" y="0"/>
                  </a:cubicBezTo>
                  <a:cubicBezTo>
                    <a:pt x="32" y="0"/>
                    <a:pt x="35" y="1"/>
                    <a:pt x="38" y="1"/>
                  </a:cubicBezTo>
                  <a:cubicBezTo>
                    <a:pt x="41" y="2"/>
                    <a:pt x="44" y="3"/>
                    <a:pt x="46" y="5"/>
                  </a:cubicBezTo>
                  <a:cubicBezTo>
                    <a:pt x="49" y="6"/>
                    <a:pt x="51" y="8"/>
                    <a:pt x="52" y="10"/>
                  </a:cubicBezTo>
                  <a:cubicBezTo>
                    <a:pt x="53" y="13"/>
                    <a:pt x="54" y="16"/>
                    <a:pt x="54" y="19"/>
                  </a:cubicBezTo>
                  <a:cubicBezTo>
                    <a:pt x="54" y="21"/>
                    <a:pt x="54" y="23"/>
                    <a:pt x="53" y="24"/>
                  </a:cubicBezTo>
                  <a:cubicBezTo>
                    <a:pt x="53" y="26"/>
                    <a:pt x="52" y="28"/>
                    <a:pt x="51" y="29"/>
                  </a:cubicBezTo>
                  <a:cubicBezTo>
                    <a:pt x="50" y="31"/>
                    <a:pt x="49" y="32"/>
                    <a:pt x="47" y="33"/>
                  </a:cubicBezTo>
                  <a:cubicBezTo>
                    <a:pt x="46" y="34"/>
                    <a:pt x="44" y="35"/>
                    <a:pt x="43" y="3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6756366" y="2405680"/>
              <a:ext cx="184075" cy="234397"/>
            </a:xfrm>
            <a:custGeom>
              <a:avLst/>
              <a:gdLst>
                <a:gd name="T0" fmla="*/ 59 w 59"/>
                <a:gd name="T1" fmla="*/ 49 h 75"/>
                <a:gd name="T2" fmla="*/ 56 w 59"/>
                <a:gd name="T3" fmla="*/ 60 h 75"/>
                <a:gd name="T4" fmla="*/ 50 w 59"/>
                <a:gd name="T5" fmla="*/ 68 h 75"/>
                <a:gd name="T6" fmla="*/ 40 w 59"/>
                <a:gd name="T7" fmla="*/ 73 h 75"/>
                <a:gd name="T8" fmla="*/ 28 w 59"/>
                <a:gd name="T9" fmla="*/ 75 h 75"/>
                <a:gd name="T10" fmla="*/ 14 w 59"/>
                <a:gd name="T11" fmla="*/ 74 h 75"/>
                <a:gd name="T12" fmla="*/ 1 w 59"/>
                <a:gd name="T13" fmla="*/ 67 h 75"/>
                <a:gd name="T14" fmla="*/ 0 w 59"/>
                <a:gd name="T15" fmla="*/ 65 h 75"/>
                <a:gd name="T16" fmla="*/ 1 w 59"/>
                <a:gd name="T17" fmla="*/ 63 h 75"/>
                <a:gd name="T18" fmla="*/ 3 w 59"/>
                <a:gd name="T19" fmla="*/ 60 h 75"/>
                <a:gd name="T20" fmla="*/ 5 w 59"/>
                <a:gd name="T21" fmla="*/ 58 h 75"/>
                <a:gd name="T22" fmla="*/ 6 w 59"/>
                <a:gd name="T23" fmla="*/ 56 h 75"/>
                <a:gd name="T24" fmla="*/ 7 w 59"/>
                <a:gd name="T25" fmla="*/ 55 h 75"/>
                <a:gd name="T26" fmla="*/ 10 w 59"/>
                <a:gd name="T27" fmla="*/ 56 h 75"/>
                <a:gd name="T28" fmla="*/ 18 w 59"/>
                <a:gd name="T29" fmla="*/ 60 h 75"/>
                <a:gd name="T30" fmla="*/ 27 w 59"/>
                <a:gd name="T31" fmla="*/ 61 h 75"/>
                <a:gd name="T32" fmla="*/ 38 w 59"/>
                <a:gd name="T33" fmla="*/ 58 h 75"/>
                <a:gd name="T34" fmla="*/ 42 w 59"/>
                <a:gd name="T35" fmla="*/ 49 h 75"/>
                <a:gd name="T36" fmla="*/ 39 w 59"/>
                <a:gd name="T37" fmla="*/ 42 h 75"/>
                <a:gd name="T38" fmla="*/ 31 w 59"/>
                <a:gd name="T39" fmla="*/ 39 h 75"/>
                <a:gd name="T40" fmla="*/ 26 w 59"/>
                <a:gd name="T41" fmla="*/ 39 h 75"/>
                <a:gd name="T42" fmla="*/ 23 w 59"/>
                <a:gd name="T43" fmla="*/ 40 h 75"/>
                <a:gd name="T44" fmla="*/ 20 w 59"/>
                <a:gd name="T45" fmla="*/ 41 h 75"/>
                <a:gd name="T46" fmla="*/ 16 w 59"/>
                <a:gd name="T47" fmla="*/ 43 h 75"/>
                <a:gd name="T48" fmla="*/ 13 w 59"/>
                <a:gd name="T49" fmla="*/ 44 h 75"/>
                <a:gd name="T50" fmla="*/ 10 w 59"/>
                <a:gd name="T51" fmla="*/ 43 h 75"/>
                <a:gd name="T52" fmla="*/ 6 w 59"/>
                <a:gd name="T53" fmla="*/ 42 h 75"/>
                <a:gd name="T54" fmla="*/ 3 w 59"/>
                <a:gd name="T55" fmla="*/ 40 h 75"/>
                <a:gd name="T56" fmla="*/ 2 w 59"/>
                <a:gd name="T57" fmla="*/ 36 h 75"/>
                <a:gd name="T58" fmla="*/ 5 w 59"/>
                <a:gd name="T59" fmla="*/ 8 h 75"/>
                <a:gd name="T60" fmla="*/ 7 w 59"/>
                <a:gd name="T61" fmla="*/ 2 h 75"/>
                <a:gd name="T62" fmla="*/ 13 w 59"/>
                <a:gd name="T63" fmla="*/ 0 h 75"/>
                <a:gd name="T64" fmla="*/ 51 w 59"/>
                <a:gd name="T65" fmla="*/ 0 h 75"/>
                <a:gd name="T66" fmla="*/ 53 w 59"/>
                <a:gd name="T67" fmla="*/ 1 h 75"/>
                <a:gd name="T68" fmla="*/ 53 w 59"/>
                <a:gd name="T69" fmla="*/ 3 h 75"/>
                <a:gd name="T70" fmla="*/ 53 w 59"/>
                <a:gd name="T71" fmla="*/ 11 h 75"/>
                <a:gd name="T72" fmla="*/ 53 w 59"/>
                <a:gd name="T73" fmla="*/ 13 h 75"/>
                <a:gd name="T74" fmla="*/ 51 w 59"/>
                <a:gd name="T75" fmla="*/ 14 h 75"/>
                <a:gd name="T76" fmla="*/ 19 w 59"/>
                <a:gd name="T77" fmla="*/ 14 h 75"/>
                <a:gd name="T78" fmla="*/ 18 w 59"/>
                <a:gd name="T79" fmla="*/ 28 h 75"/>
                <a:gd name="T80" fmla="*/ 25 w 59"/>
                <a:gd name="T81" fmla="*/ 26 h 75"/>
                <a:gd name="T82" fmla="*/ 32 w 59"/>
                <a:gd name="T83" fmla="*/ 26 h 75"/>
                <a:gd name="T84" fmla="*/ 43 w 59"/>
                <a:gd name="T85" fmla="*/ 28 h 75"/>
                <a:gd name="T86" fmla="*/ 51 w 59"/>
                <a:gd name="T87" fmla="*/ 32 h 75"/>
                <a:gd name="T88" fmla="*/ 57 w 59"/>
                <a:gd name="T89" fmla="*/ 39 h 75"/>
                <a:gd name="T90" fmla="*/ 59 w 59"/>
                <a:gd name="T91" fmla="*/ 4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75">
                  <a:moveTo>
                    <a:pt x="59" y="49"/>
                  </a:moveTo>
                  <a:cubicBezTo>
                    <a:pt x="59" y="53"/>
                    <a:pt x="58" y="57"/>
                    <a:pt x="56" y="60"/>
                  </a:cubicBezTo>
                  <a:cubicBezTo>
                    <a:pt x="55" y="64"/>
                    <a:pt x="53" y="66"/>
                    <a:pt x="50" y="68"/>
                  </a:cubicBezTo>
                  <a:cubicBezTo>
                    <a:pt x="47" y="71"/>
                    <a:pt x="44" y="72"/>
                    <a:pt x="40" y="73"/>
                  </a:cubicBezTo>
                  <a:cubicBezTo>
                    <a:pt x="36" y="75"/>
                    <a:pt x="32" y="75"/>
                    <a:pt x="28" y="75"/>
                  </a:cubicBezTo>
                  <a:cubicBezTo>
                    <a:pt x="24" y="75"/>
                    <a:pt x="19" y="75"/>
                    <a:pt x="14" y="74"/>
                  </a:cubicBezTo>
                  <a:cubicBezTo>
                    <a:pt x="9" y="73"/>
                    <a:pt x="5" y="71"/>
                    <a:pt x="1" y="67"/>
                  </a:cubicBezTo>
                  <a:cubicBezTo>
                    <a:pt x="0" y="66"/>
                    <a:pt x="0" y="66"/>
                    <a:pt x="0" y="65"/>
                  </a:cubicBezTo>
                  <a:cubicBezTo>
                    <a:pt x="1" y="64"/>
                    <a:pt x="1" y="64"/>
                    <a:pt x="1" y="63"/>
                  </a:cubicBezTo>
                  <a:cubicBezTo>
                    <a:pt x="2" y="62"/>
                    <a:pt x="2" y="61"/>
                    <a:pt x="3" y="60"/>
                  </a:cubicBezTo>
                  <a:cubicBezTo>
                    <a:pt x="4" y="59"/>
                    <a:pt x="4" y="59"/>
                    <a:pt x="5" y="58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5"/>
                    <a:pt x="7" y="55"/>
                    <a:pt x="7" y="55"/>
                  </a:cubicBezTo>
                  <a:cubicBezTo>
                    <a:pt x="8" y="55"/>
                    <a:pt x="9" y="55"/>
                    <a:pt x="10" y="56"/>
                  </a:cubicBezTo>
                  <a:cubicBezTo>
                    <a:pt x="12" y="58"/>
                    <a:pt x="15" y="59"/>
                    <a:pt x="18" y="60"/>
                  </a:cubicBezTo>
                  <a:cubicBezTo>
                    <a:pt x="21" y="61"/>
                    <a:pt x="24" y="61"/>
                    <a:pt x="27" y="61"/>
                  </a:cubicBezTo>
                  <a:cubicBezTo>
                    <a:pt x="32" y="61"/>
                    <a:pt x="36" y="60"/>
                    <a:pt x="38" y="58"/>
                  </a:cubicBezTo>
                  <a:cubicBezTo>
                    <a:pt x="41" y="56"/>
                    <a:pt x="42" y="53"/>
                    <a:pt x="42" y="49"/>
                  </a:cubicBezTo>
                  <a:cubicBezTo>
                    <a:pt x="42" y="46"/>
                    <a:pt x="41" y="43"/>
                    <a:pt x="39" y="42"/>
                  </a:cubicBezTo>
                  <a:cubicBezTo>
                    <a:pt x="37" y="40"/>
                    <a:pt x="34" y="39"/>
                    <a:pt x="31" y="39"/>
                  </a:cubicBezTo>
                  <a:cubicBezTo>
                    <a:pt x="29" y="39"/>
                    <a:pt x="28" y="39"/>
                    <a:pt x="26" y="39"/>
                  </a:cubicBezTo>
                  <a:cubicBezTo>
                    <a:pt x="25" y="40"/>
                    <a:pt x="24" y="40"/>
                    <a:pt x="23" y="40"/>
                  </a:cubicBezTo>
                  <a:cubicBezTo>
                    <a:pt x="22" y="40"/>
                    <a:pt x="21" y="41"/>
                    <a:pt x="20" y="41"/>
                  </a:cubicBezTo>
                  <a:cubicBezTo>
                    <a:pt x="18" y="42"/>
                    <a:pt x="17" y="42"/>
                    <a:pt x="16" y="43"/>
                  </a:cubicBezTo>
                  <a:cubicBezTo>
                    <a:pt x="15" y="43"/>
                    <a:pt x="14" y="43"/>
                    <a:pt x="13" y="44"/>
                  </a:cubicBezTo>
                  <a:cubicBezTo>
                    <a:pt x="12" y="44"/>
                    <a:pt x="11" y="44"/>
                    <a:pt x="10" y="4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4" y="41"/>
                    <a:pt x="3" y="41"/>
                    <a:pt x="3" y="40"/>
                  </a:cubicBezTo>
                  <a:cubicBezTo>
                    <a:pt x="2" y="39"/>
                    <a:pt x="2" y="37"/>
                    <a:pt x="2" y="3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6" y="4"/>
                    <a:pt x="7" y="2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0"/>
                    <a:pt x="53" y="1"/>
                  </a:cubicBezTo>
                  <a:cubicBezTo>
                    <a:pt x="53" y="1"/>
                    <a:pt x="53" y="2"/>
                    <a:pt x="53" y="3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3"/>
                    <a:pt x="53" y="13"/>
                  </a:cubicBezTo>
                  <a:cubicBezTo>
                    <a:pt x="53" y="14"/>
                    <a:pt x="52" y="14"/>
                    <a:pt x="51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7"/>
                    <a:pt x="22" y="27"/>
                    <a:pt x="25" y="26"/>
                  </a:cubicBezTo>
                  <a:cubicBezTo>
                    <a:pt x="27" y="26"/>
                    <a:pt x="30" y="26"/>
                    <a:pt x="32" y="26"/>
                  </a:cubicBezTo>
                  <a:cubicBezTo>
                    <a:pt x="36" y="26"/>
                    <a:pt x="39" y="27"/>
                    <a:pt x="43" y="28"/>
                  </a:cubicBezTo>
                  <a:cubicBezTo>
                    <a:pt x="46" y="29"/>
                    <a:pt x="49" y="30"/>
                    <a:pt x="51" y="32"/>
                  </a:cubicBezTo>
                  <a:cubicBezTo>
                    <a:pt x="53" y="34"/>
                    <a:pt x="55" y="37"/>
                    <a:pt x="57" y="39"/>
                  </a:cubicBezTo>
                  <a:cubicBezTo>
                    <a:pt x="58" y="42"/>
                    <a:pt x="59" y="45"/>
                    <a:pt x="59" y="49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6972223" y="2396410"/>
              <a:ext cx="305909" cy="250289"/>
            </a:xfrm>
            <a:custGeom>
              <a:avLst/>
              <a:gdLst>
                <a:gd name="T0" fmla="*/ 42 w 98"/>
                <a:gd name="T1" fmla="*/ 26 h 80"/>
                <a:gd name="T2" fmla="*/ 41 w 98"/>
                <a:gd name="T3" fmla="*/ 35 h 80"/>
                <a:gd name="T4" fmla="*/ 37 w 98"/>
                <a:gd name="T5" fmla="*/ 42 h 80"/>
                <a:gd name="T6" fmla="*/ 30 w 98"/>
                <a:gd name="T7" fmla="*/ 47 h 80"/>
                <a:gd name="T8" fmla="*/ 21 w 98"/>
                <a:gd name="T9" fmla="*/ 48 h 80"/>
                <a:gd name="T10" fmla="*/ 6 w 98"/>
                <a:gd name="T11" fmla="*/ 42 h 80"/>
                <a:gd name="T12" fmla="*/ 0 w 98"/>
                <a:gd name="T13" fmla="*/ 26 h 80"/>
                <a:gd name="T14" fmla="*/ 2 w 98"/>
                <a:gd name="T15" fmla="*/ 16 h 80"/>
                <a:gd name="T16" fmla="*/ 6 w 98"/>
                <a:gd name="T17" fmla="*/ 9 h 80"/>
                <a:gd name="T18" fmla="*/ 12 w 98"/>
                <a:gd name="T19" fmla="*/ 4 h 80"/>
                <a:gd name="T20" fmla="*/ 21 w 98"/>
                <a:gd name="T21" fmla="*/ 3 h 80"/>
                <a:gd name="T22" fmla="*/ 37 w 98"/>
                <a:gd name="T23" fmla="*/ 9 h 80"/>
                <a:gd name="T24" fmla="*/ 42 w 98"/>
                <a:gd name="T25" fmla="*/ 26 h 80"/>
                <a:gd name="T26" fmla="*/ 29 w 98"/>
                <a:gd name="T27" fmla="*/ 26 h 80"/>
                <a:gd name="T28" fmla="*/ 28 w 98"/>
                <a:gd name="T29" fmla="*/ 16 h 80"/>
                <a:gd name="T30" fmla="*/ 21 w 98"/>
                <a:gd name="T31" fmla="*/ 13 h 80"/>
                <a:gd name="T32" fmla="*/ 15 w 98"/>
                <a:gd name="T33" fmla="*/ 16 h 80"/>
                <a:gd name="T34" fmla="*/ 13 w 98"/>
                <a:gd name="T35" fmla="*/ 26 h 80"/>
                <a:gd name="T36" fmla="*/ 13 w 98"/>
                <a:gd name="T37" fmla="*/ 31 h 80"/>
                <a:gd name="T38" fmla="*/ 15 w 98"/>
                <a:gd name="T39" fmla="*/ 35 h 80"/>
                <a:gd name="T40" fmla="*/ 17 w 98"/>
                <a:gd name="T41" fmla="*/ 37 h 80"/>
                <a:gd name="T42" fmla="*/ 21 w 98"/>
                <a:gd name="T43" fmla="*/ 38 h 80"/>
                <a:gd name="T44" fmla="*/ 28 w 98"/>
                <a:gd name="T45" fmla="*/ 35 h 80"/>
                <a:gd name="T46" fmla="*/ 29 w 98"/>
                <a:gd name="T47" fmla="*/ 26 h 80"/>
                <a:gd name="T48" fmla="*/ 32 w 98"/>
                <a:gd name="T49" fmla="*/ 78 h 80"/>
                <a:gd name="T50" fmla="*/ 31 w 98"/>
                <a:gd name="T51" fmla="*/ 80 h 80"/>
                <a:gd name="T52" fmla="*/ 28 w 98"/>
                <a:gd name="T53" fmla="*/ 80 h 80"/>
                <a:gd name="T54" fmla="*/ 23 w 98"/>
                <a:gd name="T55" fmla="*/ 80 h 80"/>
                <a:gd name="T56" fmla="*/ 21 w 98"/>
                <a:gd name="T57" fmla="*/ 80 h 80"/>
                <a:gd name="T58" fmla="*/ 22 w 98"/>
                <a:gd name="T59" fmla="*/ 78 h 80"/>
                <a:gd name="T60" fmla="*/ 67 w 98"/>
                <a:gd name="T61" fmla="*/ 1 h 80"/>
                <a:gd name="T62" fmla="*/ 68 w 98"/>
                <a:gd name="T63" fmla="*/ 0 h 80"/>
                <a:gd name="T64" fmla="*/ 70 w 98"/>
                <a:gd name="T65" fmla="*/ 0 h 80"/>
                <a:gd name="T66" fmla="*/ 76 w 98"/>
                <a:gd name="T67" fmla="*/ 0 h 80"/>
                <a:gd name="T68" fmla="*/ 77 w 98"/>
                <a:gd name="T69" fmla="*/ 0 h 80"/>
                <a:gd name="T70" fmla="*/ 77 w 98"/>
                <a:gd name="T71" fmla="*/ 2 h 80"/>
                <a:gd name="T72" fmla="*/ 32 w 98"/>
                <a:gd name="T73" fmla="*/ 78 h 80"/>
                <a:gd name="T74" fmla="*/ 98 w 98"/>
                <a:gd name="T75" fmla="*/ 55 h 80"/>
                <a:gd name="T76" fmla="*/ 97 w 98"/>
                <a:gd name="T77" fmla="*/ 64 h 80"/>
                <a:gd name="T78" fmla="*/ 93 w 98"/>
                <a:gd name="T79" fmla="*/ 71 h 80"/>
                <a:gd name="T80" fmla="*/ 87 w 98"/>
                <a:gd name="T81" fmla="*/ 76 h 80"/>
                <a:gd name="T82" fmla="*/ 77 w 98"/>
                <a:gd name="T83" fmla="*/ 77 h 80"/>
                <a:gd name="T84" fmla="*/ 62 w 98"/>
                <a:gd name="T85" fmla="*/ 71 h 80"/>
                <a:gd name="T86" fmla="*/ 57 w 98"/>
                <a:gd name="T87" fmla="*/ 55 h 80"/>
                <a:gd name="T88" fmla="*/ 58 w 98"/>
                <a:gd name="T89" fmla="*/ 45 h 80"/>
                <a:gd name="T90" fmla="*/ 62 w 98"/>
                <a:gd name="T91" fmla="*/ 38 h 80"/>
                <a:gd name="T92" fmla="*/ 68 w 98"/>
                <a:gd name="T93" fmla="*/ 33 h 80"/>
                <a:gd name="T94" fmla="*/ 78 w 98"/>
                <a:gd name="T95" fmla="*/ 32 h 80"/>
                <a:gd name="T96" fmla="*/ 93 w 98"/>
                <a:gd name="T97" fmla="*/ 38 h 80"/>
                <a:gd name="T98" fmla="*/ 98 w 98"/>
                <a:gd name="T99" fmla="*/ 55 h 80"/>
                <a:gd name="T100" fmla="*/ 86 w 98"/>
                <a:gd name="T101" fmla="*/ 55 h 80"/>
                <a:gd name="T102" fmla="*/ 84 w 98"/>
                <a:gd name="T103" fmla="*/ 46 h 80"/>
                <a:gd name="T104" fmla="*/ 77 w 98"/>
                <a:gd name="T105" fmla="*/ 42 h 80"/>
                <a:gd name="T106" fmla="*/ 71 w 98"/>
                <a:gd name="T107" fmla="*/ 45 h 80"/>
                <a:gd name="T108" fmla="*/ 69 w 98"/>
                <a:gd name="T109" fmla="*/ 55 h 80"/>
                <a:gd name="T110" fmla="*/ 70 w 98"/>
                <a:gd name="T111" fmla="*/ 60 h 80"/>
                <a:gd name="T112" fmla="*/ 71 w 98"/>
                <a:gd name="T113" fmla="*/ 64 h 80"/>
                <a:gd name="T114" fmla="*/ 74 w 98"/>
                <a:gd name="T115" fmla="*/ 67 h 80"/>
                <a:gd name="T116" fmla="*/ 78 w 98"/>
                <a:gd name="T117" fmla="*/ 68 h 80"/>
                <a:gd name="T118" fmla="*/ 84 w 98"/>
                <a:gd name="T119" fmla="*/ 64 h 80"/>
                <a:gd name="T120" fmla="*/ 86 w 98"/>
                <a:gd name="T121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80">
                  <a:moveTo>
                    <a:pt x="42" y="26"/>
                  </a:moveTo>
                  <a:cubicBezTo>
                    <a:pt x="42" y="29"/>
                    <a:pt x="42" y="32"/>
                    <a:pt x="41" y="35"/>
                  </a:cubicBezTo>
                  <a:cubicBezTo>
                    <a:pt x="40" y="38"/>
                    <a:pt x="39" y="40"/>
                    <a:pt x="37" y="42"/>
                  </a:cubicBezTo>
                  <a:cubicBezTo>
                    <a:pt x="35" y="44"/>
                    <a:pt x="33" y="46"/>
                    <a:pt x="30" y="47"/>
                  </a:cubicBezTo>
                  <a:cubicBezTo>
                    <a:pt x="28" y="48"/>
                    <a:pt x="25" y="48"/>
                    <a:pt x="21" y="48"/>
                  </a:cubicBezTo>
                  <a:cubicBezTo>
                    <a:pt x="14" y="48"/>
                    <a:pt x="9" y="46"/>
                    <a:pt x="6" y="42"/>
                  </a:cubicBezTo>
                  <a:cubicBezTo>
                    <a:pt x="2" y="38"/>
                    <a:pt x="0" y="33"/>
                    <a:pt x="0" y="26"/>
                  </a:cubicBezTo>
                  <a:cubicBezTo>
                    <a:pt x="0" y="22"/>
                    <a:pt x="1" y="19"/>
                    <a:pt x="2" y="16"/>
                  </a:cubicBezTo>
                  <a:cubicBezTo>
                    <a:pt x="3" y="13"/>
                    <a:pt x="4" y="11"/>
                    <a:pt x="6" y="9"/>
                  </a:cubicBezTo>
                  <a:cubicBezTo>
                    <a:pt x="7" y="7"/>
                    <a:pt x="9" y="5"/>
                    <a:pt x="12" y="4"/>
                  </a:cubicBezTo>
                  <a:cubicBezTo>
                    <a:pt x="15" y="3"/>
                    <a:pt x="18" y="3"/>
                    <a:pt x="21" y="3"/>
                  </a:cubicBezTo>
                  <a:cubicBezTo>
                    <a:pt x="28" y="3"/>
                    <a:pt x="34" y="5"/>
                    <a:pt x="37" y="9"/>
                  </a:cubicBezTo>
                  <a:cubicBezTo>
                    <a:pt x="40" y="13"/>
                    <a:pt x="42" y="19"/>
                    <a:pt x="42" y="26"/>
                  </a:cubicBezTo>
                  <a:close/>
                  <a:moveTo>
                    <a:pt x="29" y="26"/>
                  </a:moveTo>
                  <a:cubicBezTo>
                    <a:pt x="29" y="22"/>
                    <a:pt x="29" y="19"/>
                    <a:pt x="28" y="16"/>
                  </a:cubicBezTo>
                  <a:cubicBezTo>
                    <a:pt x="26" y="14"/>
                    <a:pt x="24" y="13"/>
                    <a:pt x="21" y="13"/>
                  </a:cubicBezTo>
                  <a:cubicBezTo>
                    <a:pt x="18" y="13"/>
                    <a:pt x="16" y="14"/>
                    <a:pt x="15" y="16"/>
                  </a:cubicBezTo>
                  <a:cubicBezTo>
                    <a:pt x="14" y="19"/>
                    <a:pt x="13" y="22"/>
                    <a:pt x="13" y="26"/>
                  </a:cubicBezTo>
                  <a:cubicBezTo>
                    <a:pt x="13" y="27"/>
                    <a:pt x="13" y="29"/>
                    <a:pt x="13" y="31"/>
                  </a:cubicBezTo>
                  <a:cubicBezTo>
                    <a:pt x="14" y="32"/>
                    <a:pt x="14" y="34"/>
                    <a:pt x="15" y="35"/>
                  </a:cubicBezTo>
                  <a:cubicBezTo>
                    <a:pt x="15" y="36"/>
                    <a:pt x="16" y="37"/>
                    <a:pt x="17" y="37"/>
                  </a:cubicBezTo>
                  <a:cubicBezTo>
                    <a:pt x="18" y="38"/>
                    <a:pt x="20" y="38"/>
                    <a:pt x="21" y="38"/>
                  </a:cubicBezTo>
                  <a:cubicBezTo>
                    <a:pt x="24" y="38"/>
                    <a:pt x="26" y="37"/>
                    <a:pt x="28" y="35"/>
                  </a:cubicBezTo>
                  <a:cubicBezTo>
                    <a:pt x="29" y="32"/>
                    <a:pt x="29" y="29"/>
                    <a:pt x="29" y="26"/>
                  </a:cubicBezTo>
                  <a:close/>
                  <a:moveTo>
                    <a:pt x="32" y="78"/>
                  </a:moveTo>
                  <a:cubicBezTo>
                    <a:pt x="32" y="79"/>
                    <a:pt x="31" y="80"/>
                    <a:pt x="31" y="80"/>
                  </a:cubicBezTo>
                  <a:cubicBezTo>
                    <a:pt x="30" y="80"/>
                    <a:pt x="30" y="80"/>
                    <a:pt x="28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1" y="80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8" y="0"/>
                    <a:pt x="68" y="0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1"/>
                    <a:pt x="77" y="1"/>
                    <a:pt x="77" y="2"/>
                  </a:cubicBezTo>
                  <a:lnTo>
                    <a:pt x="32" y="78"/>
                  </a:lnTo>
                  <a:close/>
                  <a:moveTo>
                    <a:pt x="98" y="55"/>
                  </a:moveTo>
                  <a:cubicBezTo>
                    <a:pt x="98" y="58"/>
                    <a:pt x="98" y="61"/>
                    <a:pt x="97" y="64"/>
                  </a:cubicBezTo>
                  <a:cubicBezTo>
                    <a:pt x="96" y="67"/>
                    <a:pt x="95" y="69"/>
                    <a:pt x="93" y="71"/>
                  </a:cubicBezTo>
                  <a:cubicBezTo>
                    <a:pt x="91" y="73"/>
                    <a:pt x="89" y="75"/>
                    <a:pt x="87" y="76"/>
                  </a:cubicBezTo>
                  <a:cubicBezTo>
                    <a:pt x="84" y="77"/>
                    <a:pt x="81" y="77"/>
                    <a:pt x="77" y="77"/>
                  </a:cubicBezTo>
                  <a:cubicBezTo>
                    <a:pt x="70" y="77"/>
                    <a:pt x="65" y="75"/>
                    <a:pt x="62" y="71"/>
                  </a:cubicBezTo>
                  <a:cubicBezTo>
                    <a:pt x="58" y="67"/>
                    <a:pt x="57" y="62"/>
                    <a:pt x="57" y="55"/>
                  </a:cubicBezTo>
                  <a:cubicBezTo>
                    <a:pt x="57" y="51"/>
                    <a:pt x="57" y="48"/>
                    <a:pt x="58" y="45"/>
                  </a:cubicBezTo>
                  <a:cubicBezTo>
                    <a:pt x="59" y="43"/>
                    <a:pt x="60" y="40"/>
                    <a:pt x="62" y="38"/>
                  </a:cubicBezTo>
                  <a:cubicBezTo>
                    <a:pt x="64" y="36"/>
                    <a:pt x="66" y="34"/>
                    <a:pt x="68" y="33"/>
                  </a:cubicBezTo>
                  <a:cubicBezTo>
                    <a:pt x="71" y="32"/>
                    <a:pt x="74" y="32"/>
                    <a:pt x="78" y="32"/>
                  </a:cubicBezTo>
                  <a:cubicBezTo>
                    <a:pt x="85" y="32"/>
                    <a:pt x="90" y="34"/>
                    <a:pt x="93" y="38"/>
                  </a:cubicBezTo>
                  <a:cubicBezTo>
                    <a:pt x="97" y="42"/>
                    <a:pt x="98" y="48"/>
                    <a:pt x="98" y="55"/>
                  </a:cubicBezTo>
                  <a:close/>
                  <a:moveTo>
                    <a:pt x="86" y="55"/>
                  </a:moveTo>
                  <a:cubicBezTo>
                    <a:pt x="86" y="51"/>
                    <a:pt x="85" y="48"/>
                    <a:pt x="84" y="46"/>
                  </a:cubicBezTo>
                  <a:cubicBezTo>
                    <a:pt x="83" y="43"/>
                    <a:pt x="81" y="42"/>
                    <a:pt x="77" y="42"/>
                  </a:cubicBezTo>
                  <a:cubicBezTo>
                    <a:pt x="74" y="42"/>
                    <a:pt x="72" y="43"/>
                    <a:pt x="71" y="45"/>
                  </a:cubicBezTo>
                  <a:cubicBezTo>
                    <a:pt x="70" y="48"/>
                    <a:pt x="69" y="51"/>
                    <a:pt x="69" y="55"/>
                  </a:cubicBezTo>
                  <a:cubicBezTo>
                    <a:pt x="69" y="56"/>
                    <a:pt x="69" y="58"/>
                    <a:pt x="70" y="60"/>
                  </a:cubicBezTo>
                  <a:cubicBezTo>
                    <a:pt x="70" y="61"/>
                    <a:pt x="71" y="63"/>
                    <a:pt x="71" y="64"/>
                  </a:cubicBezTo>
                  <a:cubicBezTo>
                    <a:pt x="72" y="65"/>
                    <a:pt x="73" y="66"/>
                    <a:pt x="74" y="67"/>
                  </a:cubicBezTo>
                  <a:cubicBezTo>
                    <a:pt x="75" y="67"/>
                    <a:pt x="76" y="68"/>
                    <a:pt x="78" y="68"/>
                  </a:cubicBezTo>
                  <a:cubicBezTo>
                    <a:pt x="81" y="68"/>
                    <a:pt x="83" y="66"/>
                    <a:pt x="84" y="64"/>
                  </a:cubicBezTo>
                  <a:cubicBezTo>
                    <a:pt x="85" y="61"/>
                    <a:pt x="86" y="58"/>
                    <a:pt x="86" y="55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6437212" y="4047788"/>
              <a:ext cx="62242" cy="112563"/>
            </a:xfrm>
            <a:custGeom>
              <a:avLst/>
              <a:gdLst>
                <a:gd name="T0" fmla="*/ 20 w 20"/>
                <a:gd name="T1" fmla="*/ 35 h 36"/>
                <a:gd name="T2" fmla="*/ 19 w 20"/>
                <a:gd name="T3" fmla="*/ 36 h 36"/>
                <a:gd name="T4" fmla="*/ 1 w 20"/>
                <a:gd name="T5" fmla="*/ 36 h 36"/>
                <a:gd name="T6" fmla="*/ 0 w 20"/>
                <a:gd name="T7" fmla="*/ 35 h 36"/>
                <a:gd name="T8" fmla="*/ 0 w 20"/>
                <a:gd name="T9" fmla="*/ 34 h 36"/>
                <a:gd name="T10" fmla="*/ 0 w 20"/>
                <a:gd name="T11" fmla="*/ 30 h 36"/>
                <a:gd name="T12" fmla="*/ 0 w 20"/>
                <a:gd name="T13" fmla="*/ 30 h 36"/>
                <a:gd name="T14" fmla="*/ 1 w 20"/>
                <a:gd name="T15" fmla="*/ 29 h 36"/>
                <a:gd name="T16" fmla="*/ 6 w 20"/>
                <a:gd name="T17" fmla="*/ 29 h 36"/>
                <a:gd name="T18" fmla="*/ 6 w 20"/>
                <a:gd name="T19" fmla="*/ 8 h 36"/>
                <a:gd name="T20" fmla="*/ 1 w 20"/>
                <a:gd name="T21" fmla="*/ 9 h 36"/>
                <a:gd name="T22" fmla="*/ 0 w 20"/>
                <a:gd name="T23" fmla="*/ 9 h 36"/>
                <a:gd name="T24" fmla="*/ 0 w 20"/>
                <a:gd name="T25" fmla="*/ 8 h 36"/>
                <a:gd name="T26" fmla="*/ 0 w 20"/>
                <a:gd name="T27" fmla="*/ 4 h 36"/>
                <a:gd name="T28" fmla="*/ 0 w 20"/>
                <a:gd name="T29" fmla="*/ 4 h 36"/>
                <a:gd name="T30" fmla="*/ 0 w 20"/>
                <a:gd name="T31" fmla="*/ 3 h 36"/>
                <a:gd name="T32" fmla="*/ 9 w 20"/>
                <a:gd name="T33" fmla="*/ 1 h 36"/>
                <a:gd name="T34" fmla="*/ 11 w 20"/>
                <a:gd name="T35" fmla="*/ 0 h 36"/>
                <a:gd name="T36" fmla="*/ 12 w 20"/>
                <a:gd name="T37" fmla="*/ 1 h 36"/>
                <a:gd name="T38" fmla="*/ 13 w 20"/>
                <a:gd name="T39" fmla="*/ 2 h 36"/>
                <a:gd name="T40" fmla="*/ 13 w 20"/>
                <a:gd name="T41" fmla="*/ 3 h 36"/>
                <a:gd name="T42" fmla="*/ 13 w 20"/>
                <a:gd name="T43" fmla="*/ 29 h 36"/>
                <a:gd name="T44" fmla="*/ 19 w 20"/>
                <a:gd name="T45" fmla="*/ 29 h 36"/>
                <a:gd name="T46" fmla="*/ 20 w 20"/>
                <a:gd name="T47" fmla="*/ 30 h 36"/>
                <a:gd name="T48" fmla="*/ 20 w 20"/>
                <a:gd name="T49" fmla="*/ 30 h 36"/>
                <a:gd name="T50" fmla="*/ 20 w 20"/>
                <a:gd name="T51" fmla="*/ 34 h 36"/>
                <a:gd name="T52" fmla="*/ 20 w 20"/>
                <a:gd name="T5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36">
                  <a:moveTo>
                    <a:pt x="20" y="35"/>
                  </a:moveTo>
                  <a:cubicBezTo>
                    <a:pt x="20" y="35"/>
                    <a:pt x="20" y="36"/>
                    <a:pt x="19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2" y="1"/>
                    <a:pt x="13" y="1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6527262" y="4051760"/>
              <a:ext cx="84754" cy="108591"/>
            </a:xfrm>
            <a:custGeom>
              <a:avLst/>
              <a:gdLst>
                <a:gd name="T0" fmla="*/ 27 w 27"/>
                <a:gd name="T1" fmla="*/ 23 h 35"/>
                <a:gd name="T2" fmla="*/ 26 w 27"/>
                <a:gd name="T3" fmla="*/ 28 h 35"/>
                <a:gd name="T4" fmla="*/ 23 w 27"/>
                <a:gd name="T5" fmla="*/ 32 h 35"/>
                <a:gd name="T6" fmla="*/ 19 w 27"/>
                <a:gd name="T7" fmla="*/ 34 h 35"/>
                <a:gd name="T8" fmla="*/ 13 w 27"/>
                <a:gd name="T9" fmla="*/ 35 h 35"/>
                <a:gd name="T10" fmla="*/ 7 w 27"/>
                <a:gd name="T11" fmla="*/ 34 h 35"/>
                <a:gd name="T12" fmla="*/ 0 w 27"/>
                <a:gd name="T13" fmla="*/ 31 h 35"/>
                <a:gd name="T14" fmla="*/ 0 w 27"/>
                <a:gd name="T15" fmla="*/ 30 h 35"/>
                <a:gd name="T16" fmla="*/ 1 w 27"/>
                <a:gd name="T17" fmla="*/ 29 h 35"/>
                <a:gd name="T18" fmla="*/ 1 w 27"/>
                <a:gd name="T19" fmla="*/ 28 h 35"/>
                <a:gd name="T20" fmla="*/ 2 w 27"/>
                <a:gd name="T21" fmla="*/ 27 h 35"/>
                <a:gd name="T22" fmla="*/ 3 w 27"/>
                <a:gd name="T23" fmla="*/ 26 h 35"/>
                <a:gd name="T24" fmla="*/ 3 w 27"/>
                <a:gd name="T25" fmla="*/ 26 h 35"/>
                <a:gd name="T26" fmla="*/ 4 w 27"/>
                <a:gd name="T27" fmla="*/ 26 h 35"/>
                <a:gd name="T28" fmla="*/ 8 w 27"/>
                <a:gd name="T29" fmla="*/ 28 h 35"/>
                <a:gd name="T30" fmla="*/ 13 w 27"/>
                <a:gd name="T31" fmla="*/ 29 h 35"/>
                <a:gd name="T32" fmla="*/ 18 w 27"/>
                <a:gd name="T33" fmla="*/ 27 h 35"/>
                <a:gd name="T34" fmla="*/ 20 w 27"/>
                <a:gd name="T35" fmla="*/ 23 h 35"/>
                <a:gd name="T36" fmla="*/ 18 w 27"/>
                <a:gd name="T37" fmla="*/ 19 h 35"/>
                <a:gd name="T38" fmla="*/ 14 w 27"/>
                <a:gd name="T39" fmla="*/ 18 h 35"/>
                <a:gd name="T40" fmla="*/ 12 w 27"/>
                <a:gd name="T41" fmla="*/ 18 h 35"/>
                <a:gd name="T42" fmla="*/ 11 w 27"/>
                <a:gd name="T43" fmla="*/ 19 h 35"/>
                <a:gd name="T44" fmla="*/ 9 w 27"/>
                <a:gd name="T45" fmla="*/ 19 h 35"/>
                <a:gd name="T46" fmla="*/ 8 w 27"/>
                <a:gd name="T47" fmla="*/ 20 h 35"/>
                <a:gd name="T48" fmla="*/ 6 w 27"/>
                <a:gd name="T49" fmla="*/ 20 h 35"/>
                <a:gd name="T50" fmla="*/ 5 w 27"/>
                <a:gd name="T51" fmla="*/ 20 h 35"/>
                <a:gd name="T52" fmla="*/ 3 w 27"/>
                <a:gd name="T53" fmla="*/ 20 h 35"/>
                <a:gd name="T54" fmla="*/ 1 w 27"/>
                <a:gd name="T55" fmla="*/ 19 h 35"/>
                <a:gd name="T56" fmla="*/ 1 w 27"/>
                <a:gd name="T57" fmla="*/ 17 h 35"/>
                <a:gd name="T58" fmla="*/ 2 w 27"/>
                <a:gd name="T59" fmla="*/ 4 h 35"/>
                <a:gd name="T60" fmla="*/ 3 w 27"/>
                <a:gd name="T61" fmla="*/ 1 h 35"/>
                <a:gd name="T62" fmla="*/ 6 w 27"/>
                <a:gd name="T63" fmla="*/ 0 h 35"/>
                <a:gd name="T64" fmla="*/ 24 w 27"/>
                <a:gd name="T65" fmla="*/ 0 h 35"/>
                <a:gd name="T66" fmla="*/ 25 w 27"/>
                <a:gd name="T67" fmla="*/ 0 h 35"/>
                <a:gd name="T68" fmla="*/ 25 w 27"/>
                <a:gd name="T69" fmla="*/ 1 h 35"/>
                <a:gd name="T70" fmla="*/ 25 w 27"/>
                <a:gd name="T71" fmla="*/ 5 h 35"/>
                <a:gd name="T72" fmla="*/ 25 w 27"/>
                <a:gd name="T73" fmla="*/ 6 h 35"/>
                <a:gd name="T74" fmla="*/ 24 w 27"/>
                <a:gd name="T75" fmla="*/ 6 h 35"/>
                <a:gd name="T76" fmla="*/ 9 w 27"/>
                <a:gd name="T77" fmla="*/ 6 h 35"/>
                <a:gd name="T78" fmla="*/ 8 w 27"/>
                <a:gd name="T79" fmla="*/ 13 h 35"/>
                <a:gd name="T80" fmla="*/ 12 w 27"/>
                <a:gd name="T81" fmla="*/ 12 h 35"/>
                <a:gd name="T82" fmla="*/ 15 w 27"/>
                <a:gd name="T83" fmla="*/ 12 h 35"/>
                <a:gd name="T84" fmla="*/ 20 w 27"/>
                <a:gd name="T85" fmla="*/ 13 h 35"/>
                <a:gd name="T86" fmla="*/ 24 w 27"/>
                <a:gd name="T87" fmla="*/ 15 h 35"/>
                <a:gd name="T88" fmla="*/ 26 w 27"/>
                <a:gd name="T89" fmla="*/ 18 h 35"/>
                <a:gd name="T90" fmla="*/ 27 w 27"/>
                <a:gd name="T9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" h="35">
                  <a:moveTo>
                    <a:pt x="27" y="23"/>
                  </a:moveTo>
                  <a:cubicBezTo>
                    <a:pt x="27" y="25"/>
                    <a:pt x="27" y="27"/>
                    <a:pt x="26" y="28"/>
                  </a:cubicBezTo>
                  <a:cubicBezTo>
                    <a:pt x="26" y="30"/>
                    <a:pt x="25" y="31"/>
                    <a:pt x="23" y="32"/>
                  </a:cubicBezTo>
                  <a:cubicBezTo>
                    <a:pt x="22" y="33"/>
                    <a:pt x="20" y="34"/>
                    <a:pt x="19" y="34"/>
                  </a:cubicBezTo>
                  <a:cubicBezTo>
                    <a:pt x="17" y="35"/>
                    <a:pt x="15" y="35"/>
                    <a:pt x="13" y="35"/>
                  </a:cubicBezTo>
                  <a:cubicBezTo>
                    <a:pt x="11" y="35"/>
                    <a:pt x="9" y="35"/>
                    <a:pt x="7" y="34"/>
                  </a:cubicBezTo>
                  <a:cubicBezTo>
                    <a:pt x="4" y="34"/>
                    <a:pt x="2" y="33"/>
                    <a:pt x="0" y="31"/>
                  </a:cubicBezTo>
                  <a:cubicBezTo>
                    <a:pt x="0" y="31"/>
                    <a:pt x="0" y="31"/>
                    <a:pt x="0" y="30"/>
                  </a:cubicBezTo>
                  <a:cubicBezTo>
                    <a:pt x="0" y="30"/>
                    <a:pt x="0" y="30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2" y="28"/>
                    <a:pt x="2" y="27"/>
                    <a:pt x="2" y="27"/>
                  </a:cubicBezTo>
                  <a:cubicBezTo>
                    <a:pt x="2" y="27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7"/>
                    <a:pt x="7" y="28"/>
                    <a:pt x="8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5" y="29"/>
                    <a:pt x="17" y="28"/>
                    <a:pt x="18" y="27"/>
                  </a:cubicBezTo>
                  <a:cubicBezTo>
                    <a:pt x="19" y="26"/>
                    <a:pt x="20" y="25"/>
                    <a:pt x="20" y="23"/>
                  </a:cubicBezTo>
                  <a:cubicBezTo>
                    <a:pt x="20" y="21"/>
                    <a:pt x="19" y="20"/>
                    <a:pt x="18" y="19"/>
                  </a:cubicBezTo>
                  <a:cubicBezTo>
                    <a:pt x="17" y="19"/>
                    <a:pt x="16" y="18"/>
                    <a:pt x="14" y="18"/>
                  </a:cubicBezTo>
                  <a:cubicBezTo>
                    <a:pt x="14" y="18"/>
                    <a:pt x="13" y="18"/>
                    <a:pt x="12" y="18"/>
                  </a:cubicBezTo>
                  <a:cubicBezTo>
                    <a:pt x="12" y="18"/>
                    <a:pt x="11" y="19"/>
                    <a:pt x="11" y="19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9" y="20"/>
                    <a:pt x="8" y="20"/>
                    <a:pt x="8" y="20"/>
                  </a:cubicBezTo>
                  <a:cubicBezTo>
                    <a:pt x="7" y="20"/>
                    <a:pt x="7" y="20"/>
                    <a:pt x="6" y="20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0" y="12"/>
                    <a:pt x="12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7" y="12"/>
                    <a:pt x="18" y="12"/>
                    <a:pt x="20" y="13"/>
                  </a:cubicBezTo>
                  <a:cubicBezTo>
                    <a:pt x="21" y="13"/>
                    <a:pt x="23" y="14"/>
                    <a:pt x="24" y="15"/>
                  </a:cubicBezTo>
                  <a:cubicBezTo>
                    <a:pt x="25" y="16"/>
                    <a:pt x="26" y="17"/>
                    <a:pt x="26" y="18"/>
                  </a:cubicBezTo>
                  <a:cubicBezTo>
                    <a:pt x="27" y="20"/>
                    <a:pt x="27" y="21"/>
                    <a:pt x="27" y="23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6627908" y="4045139"/>
              <a:ext cx="143022" cy="119185"/>
            </a:xfrm>
            <a:custGeom>
              <a:avLst/>
              <a:gdLst>
                <a:gd name="T0" fmla="*/ 20 w 46"/>
                <a:gd name="T1" fmla="*/ 12 h 38"/>
                <a:gd name="T2" fmla="*/ 19 w 46"/>
                <a:gd name="T3" fmla="*/ 17 h 38"/>
                <a:gd name="T4" fmla="*/ 17 w 46"/>
                <a:gd name="T5" fmla="*/ 20 h 38"/>
                <a:gd name="T6" fmla="*/ 14 w 46"/>
                <a:gd name="T7" fmla="*/ 22 h 38"/>
                <a:gd name="T8" fmla="*/ 10 w 46"/>
                <a:gd name="T9" fmla="*/ 23 h 38"/>
                <a:gd name="T10" fmla="*/ 3 w 46"/>
                <a:gd name="T11" fmla="*/ 20 h 38"/>
                <a:gd name="T12" fmla="*/ 0 w 46"/>
                <a:gd name="T13" fmla="*/ 13 h 38"/>
                <a:gd name="T14" fmla="*/ 1 w 46"/>
                <a:gd name="T15" fmla="*/ 8 h 38"/>
                <a:gd name="T16" fmla="*/ 3 w 46"/>
                <a:gd name="T17" fmla="*/ 5 h 38"/>
                <a:gd name="T18" fmla="*/ 6 w 46"/>
                <a:gd name="T19" fmla="*/ 3 h 38"/>
                <a:gd name="T20" fmla="*/ 10 w 46"/>
                <a:gd name="T21" fmla="*/ 2 h 38"/>
                <a:gd name="T22" fmla="*/ 18 w 46"/>
                <a:gd name="T23" fmla="*/ 5 h 38"/>
                <a:gd name="T24" fmla="*/ 20 w 46"/>
                <a:gd name="T25" fmla="*/ 12 h 38"/>
                <a:gd name="T26" fmla="*/ 14 w 46"/>
                <a:gd name="T27" fmla="*/ 13 h 38"/>
                <a:gd name="T28" fmla="*/ 13 w 46"/>
                <a:gd name="T29" fmla="*/ 8 h 38"/>
                <a:gd name="T30" fmla="*/ 10 w 46"/>
                <a:gd name="T31" fmla="*/ 6 h 38"/>
                <a:gd name="T32" fmla="*/ 7 w 46"/>
                <a:gd name="T33" fmla="*/ 8 h 38"/>
                <a:gd name="T34" fmla="*/ 6 w 46"/>
                <a:gd name="T35" fmla="*/ 12 h 38"/>
                <a:gd name="T36" fmla="*/ 7 w 46"/>
                <a:gd name="T37" fmla="*/ 15 h 38"/>
                <a:gd name="T38" fmla="*/ 7 w 46"/>
                <a:gd name="T39" fmla="*/ 17 h 38"/>
                <a:gd name="T40" fmla="*/ 8 w 46"/>
                <a:gd name="T41" fmla="*/ 18 h 38"/>
                <a:gd name="T42" fmla="*/ 10 w 46"/>
                <a:gd name="T43" fmla="*/ 19 h 38"/>
                <a:gd name="T44" fmla="*/ 13 w 46"/>
                <a:gd name="T45" fmla="*/ 17 h 38"/>
                <a:gd name="T46" fmla="*/ 14 w 46"/>
                <a:gd name="T47" fmla="*/ 13 h 38"/>
                <a:gd name="T48" fmla="*/ 15 w 46"/>
                <a:gd name="T49" fmla="*/ 37 h 38"/>
                <a:gd name="T50" fmla="*/ 15 w 46"/>
                <a:gd name="T51" fmla="*/ 38 h 38"/>
                <a:gd name="T52" fmla="*/ 14 w 46"/>
                <a:gd name="T53" fmla="*/ 38 h 38"/>
                <a:gd name="T54" fmla="*/ 11 w 46"/>
                <a:gd name="T55" fmla="*/ 38 h 38"/>
                <a:gd name="T56" fmla="*/ 10 w 46"/>
                <a:gd name="T57" fmla="*/ 38 h 38"/>
                <a:gd name="T58" fmla="*/ 10 w 46"/>
                <a:gd name="T59" fmla="*/ 37 h 38"/>
                <a:gd name="T60" fmla="*/ 32 w 46"/>
                <a:gd name="T61" fmla="*/ 1 h 38"/>
                <a:gd name="T62" fmla="*/ 32 w 46"/>
                <a:gd name="T63" fmla="*/ 1 h 38"/>
                <a:gd name="T64" fmla="*/ 33 w 46"/>
                <a:gd name="T65" fmla="*/ 0 h 38"/>
                <a:gd name="T66" fmla="*/ 36 w 46"/>
                <a:gd name="T67" fmla="*/ 0 h 38"/>
                <a:gd name="T68" fmla="*/ 36 w 46"/>
                <a:gd name="T69" fmla="*/ 1 h 38"/>
                <a:gd name="T70" fmla="*/ 36 w 46"/>
                <a:gd name="T71" fmla="*/ 1 h 38"/>
                <a:gd name="T72" fmla="*/ 15 w 46"/>
                <a:gd name="T73" fmla="*/ 37 h 38"/>
                <a:gd name="T74" fmla="*/ 46 w 46"/>
                <a:gd name="T75" fmla="*/ 26 h 38"/>
                <a:gd name="T76" fmla="*/ 46 w 46"/>
                <a:gd name="T77" fmla="*/ 30 h 38"/>
                <a:gd name="T78" fmla="*/ 44 w 46"/>
                <a:gd name="T79" fmla="*/ 34 h 38"/>
                <a:gd name="T80" fmla="*/ 41 w 46"/>
                <a:gd name="T81" fmla="*/ 36 h 38"/>
                <a:gd name="T82" fmla="*/ 36 w 46"/>
                <a:gd name="T83" fmla="*/ 37 h 38"/>
                <a:gd name="T84" fmla="*/ 29 w 46"/>
                <a:gd name="T85" fmla="*/ 34 h 38"/>
                <a:gd name="T86" fmla="*/ 27 w 46"/>
                <a:gd name="T87" fmla="*/ 26 h 38"/>
                <a:gd name="T88" fmla="*/ 27 w 46"/>
                <a:gd name="T89" fmla="*/ 22 h 38"/>
                <a:gd name="T90" fmla="*/ 29 w 46"/>
                <a:gd name="T91" fmla="*/ 18 h 38"/>
                <a:gd name="T92" fmla="*/ 32 w 46"/>
                <a:gd name="T93" fmla="*/ 16 h 38"/>
                <a:gd name="T94" fmla="*/ 37 w 46"/>
                <a:gd name="T95" fmla="*/ 15 h 38"/>
                <a:gd name="T96" fmla="*/ 44 w 46"/>
                <a:gd name="T97" fmla="*/ 18 h 38"/>
                <a:gd name="T98" fmla="*/ 46 w 46"/>
                <a:gd name="T99" fmla="*/ 26 h 38"/>
                <a:gd name="T100" fmla="*/ 40 w 46"/>
                <a:gd name="T101" fmla="*/ 26 h 38"/>
                <a:gd name="T102" fmla="*/ 40 w 46"/>
                <a:gd name="T103" fmla="*/ 22 h 38"/>
                <a:gd name="T104" fmla="*/ 36 w 46"/>
                <a:gd name="T105" fmla="*/ 20 h 38"/>
                <a:gd name="T106" fmla="*/ 34 w 46"/>
                <a:gd name="T107" fmla="*/ 22 h 38"/>
                <a:gd name="T108" fmla="*/ 33 w 46"/>
                <a:gd name="T109" fmla="*/ 26 h 38"/>
                <a:gd name="T110" fmla="*/ 33 w 46"/>
                <a:gd name="T111" fmla="*/ 29 h 38"/>
                <a:gd name="T112" fmla="*/ 34 w 46"/>
                <a:gd name="T113" fmla="*/ 30 h 38"/>
                <a:gd name="T114" fmla="*/ 35 w 46"/>
                <a:gd name="T115" fmla="*/ 32 h 38"/>
                <a:gd name="T116" fmla="*/ 37 w 46"/>
                <a:gd name="T117" fmla="*/ 32 h 38"/>
                <a:gd name="T118" fmla="*/ 40 w 46"/>
                <a:gd name="T119" fmla="*/ 30 h 38"/>
                <a:gd name="T120" fmla="*/ 40 w 46"/>
                <a:gd name="T12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38">
                  <a:moveTo>
                    <a:pt x="20" y="12"/>
                  </a:moveTo>
                  <a:cubicBezTo>
                    <a:pt x="20" y="14"/>
                    <a:pt x="20" y="16"/>
                    <a:pt x="19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7" y="21"/>
                    <a:pt x="16" y="22"/>
                    <a:pt x="14" y="22"/>
                  </a:cubicBezTo>
                  <a:cubicBezTo>
                    <a:pt x="13" y="23"/>
                    <a:pt x="12" y="23"/>
                    <a:pt x="10" y="23"/>
                  </a:cubicBezTo>
                  <a:cubicBezTo>
                    <a:pt x="7" y="23"/>
                    <a:pt x="4" y="22"/>
                    <a:pt x="3" y="20"/>
                  </a:cubicBezTo>
                  <a:cubicBezTo>
                    <a:pt x="1" y="18"/>
                    <a:pt x="0" y="16"/>
                    <a:pt x="0" y="13"/>
                  </a:cubicBezTo>
                  <a:cubicBezTo>
                    <a:pt x="0" y="11"/>
                    <a:pt x="1" y="9"/>
                    <a:pt x="1" y="8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14" y="2"/>
                    <a:pt x="16" y="3"/>
                    <a:pt x="18" y="5"/>
                  </a:cubicBezTo>
                  <a:cubicBezTo>
                    <a:pt x="19" y="7"/>
                    <a:pt x="20" y="9"/>
                    <a:pt x="20" y="12"/>
                  </a:cubicBezTo>
                  <a:close/>
                  <a:moveTo>
                    <a:pt x="14" y="13"/>
                  </a:moveTo>
                  <a:cubicBezTo>
                    <a:pt x="14" y="11"/>
                    <a:pt x="14" y="9"/>
                    <a:pt x="13" y="8"/>
                  </a:cubicBezTo>
                  <a:cubicBezTo>
                    <a:pt x="13" y="7"/>
                    <a:pt x="12" y="6"/>
                    <a:pt x="10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6" y="11"/>
                    <a:pt x="6" y="12"/>
                  </a:cubicBezTo>
                  <a:cubicBezTo>
                    <a:pt x="6" y="13"/>
                    <a:pt x="6" y="14"/>
                    <a:pt x="7" y="15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7" y="17"/>
                    <a:pt x="8" y="18"/>
                    <a:pt x="8" y="18"/>
                  </a:cubicBezTo>
                  <a:cubicBezTo>
                    <a:pt x="9" y="18"/>
                    <a:pt x="9" y="19"/>
                    <a:pt x="10" y="19"/>
                  </a:cubicBezTo>
                  <a:cubicBezTo>
                    <a:pt x="12" y="19"/>
                    <a:pt x="13" y="18"/>
                    <a:pt x="13" y="17"/>
                  </a:cubicBezTo>
                  <a:cubicBezTo>
                    <a:pt x="14" y="16"/>
                    <a:pt x="14" y="14"/>
                    <a:pt x="14" y="1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0" y="38"/>
                    <a:pt x="10" y="38"/>
                  </a:cubicBezTo>
                  <a:cubicBezTo>
                    <a:pt x="10" y="38"/>
                    <a:pt x="10" y="37"/>
                    <a:pt x="10" y="37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1"/>
                    <a:pt x="36" y="1"/>
                  </a:cubicBezTo>
                  <a:cubicBezTo>
                    <a:pt x="37" y="1"/>
                    <a:pt x="37" y="1"/>
                    <a:pt x="36" y="1"/>
                  </a:cubicBezTo>
                  <a:lnTo>
                    <a:pt x="15" y="37"/>
                  </a:lnTo>
                  <a:close/>
                  <a:moveTo>
                    <a:pt x="46" y="26"/>
                  </a:moveTo>
                  <a:cubicBezTo>
                    <a:pt x="46" y="28"/>
                    <a:pt x="46" y="29"/>
                    <a:pt x="46" y="30"/>
                  </a:cubicBezTo>
                  <a:cubicBezTo>
                    <a:pt x="45" y="32"/>
                    <a:pt x="45" y="33"/>
                    <a:pt x="44" y="34"/>
                  </a:cubicBezTo>
                  <a:cubicBezTo>
                    <a:pt x="43" y="35"/>
                    <a:pt x="42" y="36"/>
                    <a:pt x="41" y="36"/>
                  </a:cubicBezTo>
                  <a:cubicBezTo>
                    <a:pt x="40" y="37"/>
                    <a:pt x="38" y="37"/>
                    <a:pt x="36" y="37"/>
                  </a:cubicBezTo>
                  <a:cubicBezTo>
                    <a:pt x="33" y="37"/>
                    <a:pt x="31" y="36"/>
                    <a:pt x="29" y="34"/>
                  </a:cubicBezTo>
                  <a:cubicBezTo>
                    <a:pt x="28" y="32"/>
                    <a:pt x="27" y="29"/>
                    <a:pt x="27" y="26"/>
                  </a:cubicBezTo>
                  <a:cubicBezTo>
                    <a:pt x="27" y="25"/>
                    <a:pt x="27" y="23"/>
                    <a:pt x="27" y="22"/>
                  </a:cubicBezTo>
                  <a:cubicBezTo>
                    <a:pt x="28" y="20"/>
                    <a:pt x="28" y="19"/>
                    <a:pt x="29" y="18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4" y="16"/>
                    <a:pt x="35" y="15"/>
                    <a:pt x="37" y="15"/>
                  </a:cubicBezTo>
                  <a:cubicBezTo>
                    <a:pt x="40" y="15"/>
                    <a:pt x="42" y="16"/>
                    <a:pt x="44" y="18"/>
                  </a:cubicBezTo>
                  <a:cubicBezTo>
                    <a:pt x="45" y="20"/>
                    <a:pt x="46" y="23"/>
                    <a:pt x="46" y="26"/>
                  </a:cubicBezTo>
                  <a:close/>
                  <a:moveTo>
                    <a:pt x="40" y="26"/>
                  </a:moveTo>
                  <a:cubicBezTo>
                    <a:pt x="40" y="24"/>
                    <a:pt x="40" y="23"/>
                    <a:pt x="40" y="22"/>
                  </a:cubicBezTo>
                  <a:cubicBezTo>
                    <a:pt x="39" y="21"/>
                    <a:pt x="38" y="20"/>
                    <a:pt x="36" y="20"/>
                  </a:cubicBezTo>
                  <a:cubicBezTo>
                    <a:pt x="35" y="20"/>
                    <a:pt x="34" y="21"/>
                    <a:pt x="34" y="22"/>
                  </a:cubicBezTo>
                  <a:cubicBezTo>
                    <a:pt x="33" y="23"/>
                    <a:pt x="33" y="24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29"/>
                    <a:pt x="33" y="30"/>
                    <a:pt x="34" y="30"/>
                  </a:cubicBezTo>
                  <a:cubicBezTo>
                    <a:pt x="34" y="31"/>
                    <a:pt x="34" y="31"/>
                    <a:pt x="35" y="32"/>
                  </a:cubicBezTo>
                  <a:cubicBezTo>
                    <a:pt x="35" y="32"/>
                    <a:pt x="36" y="32"/>
                    <a:pt x="37" y="32"/>
                  </a:cubicBezTo>
                  <a:cubicBezTo>
                    <a:pt x="38" y="32"/>
                    <a:pt x="39" y="32"/>
                    <a:pt x="40" y="30"/>
                  </a:cubicBezTo>
                  <a:cubicBezTo>
                    <a:pt x="40" y="29"/>
                    <a:pt x="40" y="28"/>
                    <a:pt x="40" y="2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4926207" y="3992168"/>
              <a:ext cx="64891" cy="108591"/>
            </a:xfrm>
            <a:custGeom>
              <a:avLst/>
              <a:gdLst>
                <a:gd name="T0" fmla="*/ 21 w 21"/>
                <a:gd name="T1" fmla="*/ 35 h 35"/>
                <a:gd name="T2" fmla="*/ 20 w 21"/>
                <a:gd name="T3" fmla="*/ 35 h 35"/>
                <a:gd name="T4" fmla="*/ 1 w 21"/>
                <a:gd name="T5" fmla="*/ 35 h 35"/>
                <a:gd name="T6" fmla="*/ 1 w 21"/>
                <a:gd name="T7" fmla="*/ 35 h 35"/>
                <a:gd name="T8" fmla="*/ 1 w 21"/>
                <a:gd name="T9" fmla="*/ 34 h 35"/>
                <a:gd name="T10" fmla="*/ 1 w 21"/>
                <a:gd name="T11" fmla="*/ 30 h 35"/>
                <a:gd name="T12" fmla="*/ 1 w 21"/>
                <a:gd name="T13" fmla="*/ 29 h 35"/>
                <a:gd name="T14" fmla="*/ 1 w 21"/>
                <a:gd name="T15" fmla="*/ 29 h 35"/>
                <a:gd name="T16" fmla="*/ 7 w 21"/>
                <a:gd name="T17" fmla="*/ 29 h 35"/>
                <a:gd name="T18" fmla="*/ 7 w 21"/>
                <a:gd name="T19" fmla="*/ 8 h 35"/>
                <a:gd name="T20" fmla="*/ 1 w 21"/>
                <a:gd name="T21" fmla="*/ 9 h 35"/>
                <a:gd name="T22" fmla="*/ 1 w 21"/>
                <a:gd name="T23" fmla="*/ 8 h 35"/>
                <a:gd name="T24" fmla="*/ 0 w 21"/>
                <a:gd name="T25" fmla="*/ 8 h 35"/>
                <a:gd name="T26" fmla="*/ 0 w 21"/>
                <a:gd name="T27" fmla="*/ 4 h 35"/>
                <a:gd name="T28" fmla="*/ 1 w 21"/>
                <a:gd name="T29" fmla="*/ 3 h 35"/>
                <a:gd name="T30" fmla="*/ 1 w 21"/>
                <a:gd name="T31" fmla="*/ 3 h 35"/>
                <a:gd name="T32" fmla="*/ 10 w 21"/>
                <a:gd name="T33" fmla="*/ 0 h 35"/>
                <a:gd name="T34" fmla="*/ 12 w 21"/>
                <a:gd name="T35" fmla="*/ 0 h 35"/>
                <a:gd name="T36" fmla="*/ 13 w 21"/>
                <a:gd name="T37" fmla="*/ 0 h 35"/>
                <a:gd name="T38" fmla="*/ 14 w 21"/>
                <a:gd name="T39" fmla="*/ 1 h 35"/>
                <a:gd name="T40" fmla="*/ 14 w 21"/>
                <a:gd name="T41" fmla="*/ 3 h 35"/>
                <a:gd name="T42" fmla="*/ 14 w 21"/>
                <a:gd name="T43" fmla="*/ 29 h 35"/>
                <a:gd name="T44" fmla="*/ 20 w 21"/>
                <a:gd name="T45" fmla="*/ 29 h 35"/>
                <a:gd name="T46" fmla="*/ 21 w 21"/>
                <a:gd name="T47" fmla="*/ 29 h 35"/>
                <a:gd name="T48" fmla="*/ 21 w 21"/>
                <a:gd name="T49" fmla="*/ 30 h 35"/>
                <a:gd name="T50" fmla="*/ 21 w 21"/>
                <a:gd name="T51" fmla="*/ 34 h 35"/>
                <a:gd name="T52" fmla="*/ 21 w 21"/>
                <a:gd name="T5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35">
                  <a:moveTo>
                    <a:pt x="21" y="35"/>
                  </a:moveTo>
                  <a:cubicBezTo>
                    <a:pt x="21" y="35"/>
                    <a:pt x="21" y="35"/>
                    <a:pt x="20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4"/>
                    <a:pt x="1" y="3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1" y="35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5018907" y="3994816"/>
              <a:ext cx="84754" cy="109915"/>
            </a:xfrm>
            <a:custGeom>
              <a:avLst/>
              <a:gdLst>
                <a:gd name="T0" fmla="*/ 27 w 27"/>
                <a:gd name="T1" fmla="*/ 22 h 35"/>
                <a:gd name="T2" fmla="*/ 26 w 27"/>
                <a:gd name="T3" fmla="*/ 28 h 35"/>
                <a:gd name="T4" fmla="*/ 23 w 27"/>
                <a:gd name="T5" fmla="*/ 32 h 35"/>
                <a:gd name="T6" fmla="*/ 19 w 27"/>
                <a:gd name="T7" fmla="*/ 34 h 35"/>
                <a:gd name="T8" fmla="*/ 13 w 27"/>
                <a:gd name="T9" fmla="*/ 35 h 35"/>
                <a:gd name="T10" fmla="*/ 6 w 27"/>
                <a:gd name="T11" fmla="*/ 34 h 35"/>
                <a:gd name="T12" fmla="*/ 0 w 27"/>
                <a:gd name="T13" fmla="*/ 31 h 35"/>
                <a:gd name="T14" fmla="*/ 0 w 27"/>
                <a:gd name="T15" fmla="*/ 30 h 35"/>
                <a:gd name="T16" fmla="*/ 1 w 27"/>
                <a:gd name="T17" fmla="*/ 29 h 35"/>
                <a:gd name="T18" fmla="*/ 1 w 27"/>
                <a:gd name="T19" fmla="*/ 28 h 35"/>
                <a:gd name="T20" fmla="*/ 2 w 27"/>
                <a:gd name="T21" fmla="*/ 27 h 35"/>
                <a:gd name="T22" fmla="*/ 3 w 27"/>
                <a:gd name="T23" fmla="*/ 26 h 35"/>
                <a:gd name="T24" fmla="*/ 3 w 27"/>
                <a:gd name="T25" fmla="*/ 25 h 35"/>
                <a:gd name="T26" fmla="*/ 4 w 27"/>
                <a:gd name="T27" fmla="*/ 26 h 35"/>
                <a:gd name="T28" fmla="*/ 8 w 27"/>
                <a:gd name="T29" fmla="*/ 28 h 35"/>
                <a:gd name="T30" fmla="*/ 12 w 27"/>
                <a:gd name="T31" fmla="*/ 28 h 35"/>
                <a:gd name="T32" fmla="*/ 18 w 27"/>
                <a:gd name="T33" fmla="*/ 27 h 35"/>
                <a:gd name="T34" fmla="*/ 20 w 27"/>
                <a:gd name="T35" fmla="*/ 23 h 35"/>
                <a:gd name="T36" fmla="*/ 18 w 27"/>
                <a:gd name="T37" fmla="*/ 19 h 35"/>
                <a:gd name="T38" fmla="*/ 14 w 27"/>
                <a:gd name="T39" fmla="*/ 18 h 35"/>
                <a:gd name="T40" fmla="*/ 12 w 27"/>
                <a:gd name="T41" fmla="*/ 18 h 35"/>
                <a:gd name="T42" fmla="*/ 11 w 27"/>
                <a:gd name="T43" fmla="*/ 18 h 35"/>
                <a:gd name="T44" fmla="*/ 9 w 27"/>
                <a:gd name="T45" fmla="*/ 19 h 35"/>
                <a:gd name="T46" fmla="*/ 7 w 27"/>
                <a:gd name="T47" fmla="*/ 20 h 35"/>
                <a:gd name="T48" fmla="*/ 6 w 27"/>
                <a:gd name="T49" fmla="*/ 20 h 35"/>
                <a:gd name="T50" fmla="*/ 4 w 27"/>
                <a:gd name="T51" fmla="*/ 20 h 35"/>
                <a:gd name="T52" fmla="*/ 3 w 27"/>
                <a:gd name="T53" fmla="*/ 19 h 35"/>
                <a:gd name="T54" fmla="*/ 1 w 27"/>
                <a:gd name="T55" fmla="*/ 18 h 35"/>
                <a:gd name="T56" fmla="*/ 1 w 27"/>
                <a:gd name="T57" fmla="*/ 16 h 35"/>
                <a:gd name="T58" fmla="*/ 2 w 27"/>
                <a:gd name="T59" fmla="*/ 4 h 35"/>
                <a:gd name="T60" fmla="*/ 3 w 27"/>
                <a:gd name="T61" fmla="*/ 1 h 35"/>
                <a:gd name="T62" fmla="*/ 6 w 27"/>
                <a:gd name="T63" fmla="*/ 0 h 35"/>
                <a:gd name="T64" fmla="*/ 24 w 27"/>
                <a:gd name="T65" fmla="*/ 0 h 35"/>
                <a:gd name="T66" fmla="*/ 25 w 27"/>
                <a:gd name="T67" fmla="*/ 0 h 35"/>
                <a:gd name="T68" fmla="*/ 25 w 27"/>
                <a:gd name="T69" fmla="*/ 1 h 35"/>
                <a:gd name="T70" fmla="*/ 25 w 27"/>
                <a:gd name="T71" fmla="*/ 5 h 35"/>
                <a:gd name="T72" fmla="*/ 25 w 27"/>
                <a:gd name="T73" fmla="*/ 6 h 35"/>
                <a:gd name="T74" fmla="*/ 24 w 27"/>
                <a:gd name="T75" fmla="*/ 6 h 35"/>
                <a:gd name="T76" fmla="*/ 9 w 27"/>
                <a:gd name="T77" fmla="*/ 6 h 35"/>
                <a:gd name="T78" fmla="*/ 8 w 27"/>
                <a:gd name="T79" fmla="*/ 13 h 35"/>
                <a:gd name="T80" fmla="*/ 12 w 27"/>
                <a:gd name="T81" fmla="*/ 12 h 35"/>
                <a:gd name="T82" fmla="*/ 15 w 27"/>
                <a:gd name="T83" fmla="*/ 12 h 35"/>
                <a:gd name="T84" fmla="*/ 20 w 27"/>
                <a:gd name="T85" fmla="*/ 12 h 35"/>
                <a:gd name="T86" fmla="*/ 24 w 27"/>
                <a:gd name="T87" fmla="*/ 15 h 35"/>
                <a:gd name="T88" fmla="*/ 26 w 27"/>
                <a:gd name="T89" fmla="*/ 18 h 35"/>
                <a:gd name="T90" fmla="*/ 27 w 27"/>
                <a:gd name="T91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" h="35">
                  <a:moveTo>
                    <a:pt x="27" y="22"/>
                  </a:moveTo>
                  <a:cubicBezTo>
                    <a:pt x="27" y="24"/>
                    <a:pt x="27" y="26"/>
                    <a:pt x="26" y="28"/>
                  </a:cubicBezTo>
                  <a:cubicBezTo>
                    <a:pt x="25" y="29"/>
                    <a:pt x="24" y="31"/>
                    <a:pt x="23" y="32"/>
                  </a:cubicBezTo>
                  <a:cubicBezTo>
                    <a:pt x="22" y="33"/>
                    <a:pt x="20" y="33"/>
                    <a:pt x="19" y="34"/>
                  </a:cubicBezTo>
                  <a:cubicBezTo>
                    <a:pt x="17" y="34"/>
                    <a:pt x="15" y="35"/>
                    <a:pt x="13" y="35"/>
                  </a:cubicBezTo>
                  <a:cubicBezTo>
                    <a:pt x="11" y="35"/>
                    <a:pt x="9" y="35"/>
                    <a:pt x="6" y="34"/>
                  </a:cubicBezTo>
                  <a:cubicBezTo>
                    <a:pt x="4" y="34"/>
                    <a:pt x="2" y="33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0" y="30"/>
                    <a:pt x="0" y="29"/>
                    <a:pt x="1" y="29"/>
                  </a:cubicBezTo>
                  <a:cubicBezTo>
                    <a:pt x="1" y="29"/>
                    <a:pt x="1" y="28"/>
                    <a:pt x="1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4" y="25"/>
                    <a:pt x="4" y="26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5" y="28"/>
                    <a:pt x="17" y="28"/>
                    <a:pt x="18" y="27"/>
                  </a:cubicBezTo>
                  <a:cubicBezTo>
                    <a:pt x="19" y="26"/>
                    <a:pt x="20" y="24"/>
                    <a:pt x="20" y="23"/>
                  </a:cubicBezTo>
                  <a:cubicBezTo>
                    <a:pt x="20" y="21"/>
                    <a:pt x="19" y="20"/>
                    <a:pt x="18" y="19"/>
                  </a:cubicBezTo>
                  <a:cubicBezTo>
                    <a:pt x="17" y="18"/>
                    <a:pt x="16" y="18"/>
                    <a:pt x="14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8" y="19"/>
                    <a:pt x="8" y="19"/>
                    <a:pt x="7" y="20"/>
                  </a:cubicBezTo>
                  <a:cubicBezTo>
                    <a:pt x="7" y="20"/>
                    <a:pt x="7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1" y="18"/>
                    <a:pt x="1" y="17"/>
                    <a:pt x="1" y="1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2"/>
                    <a:pt x="10" y="12"/>
                    <a:pt x="12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7" y="12"/>
                    <a:pt x="18" y="12"/>
                    <a:pt x="20" y="12"/>
                  </a:cubicBezTo>
                  <a:cubicBezTo>
                    <a:pt x="21" y="13"/>
                    <a:pt x="23" y="14"/>
                    <a:pt x="24" y="15"/>
                  </a:cubicBezTo>
                  <a:cubicBezTo>
                    <a:pt x="25" y="16"/>
                    <a:pt x="26" y="17"/>
                    <a:pt x="26" y="18"/>
                  </a:cubicBezTo>
                  <a:cubicBezTo>
                    <a:pt x="27" y="19"/>
                    <a:pt x="27" y="21"/>
                    <a:pt x="27" y="22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119555" y="3988195"/>
              <a:ext cx="144347" cy="119185"/>
            </a:xfrm>
            <a:custGeom>
              <a:avLst/>
              <a:gdLst>
                <a:gd name="T0" fmla="*/ 20 w 46"/>
                <a:gd name="T1" fmla="*/ 12 h 38"/>
                <a:gd name="T2" fmla="*/ 19 w 46"/>
                <a:gd name="T3" fmla="*/ 16 h 38"/>
                <a:gd name="T4" fmla="*/ 17 w 46"/>
                <a:gd name="T5" fmla="*/ 20 h 38"/>
                <a:gd name="T6" fmla="*/ 14 w 46"/>
                <a:gd name="T7" fmla="*/ 22 h 38"/>
                <a:gd name="T8" fmla="*/ 10 w 46"/>
                <a:gd name="T9" fmla="*/ 23 h 38"/>
                <a:gd name="T10" fmla="*/ 3 w 46"/>
                <a:gd name="T11" fmla="*/ 20 h 38"/>
                <a:gd name="T12" fmla="*/ 0 w 46"/>
                <a:gd name="T13" fmla="*/ 12 h 38"/>
                <a:gd name="T14" fmla="*/ 1 w 46"/>
                <a:gd name="T15" fmla="*/ 8 h 38"/>
                <a:gd name="T16" fmla="*/ 3 w 46"/>
                <a:gd name="T17" fmla="*/ 4 h 38"/>
                <a:gd name="T18" fmla="*/ 6 w 46"/>
                <a:gd name="T19" fmla="*/ 2 h 38"/>
                <a:gd name="T20" fmla="*/ 10 w 46"/>
                <a:gd name="T21" fmla="*/ 1 h 38"/>
                <a:gd name="T22" fmla="*/ 17 w 46"/>
                <a:gd name="T23" fmla="*/ 4 h 38"/>
                <a:gd name="T24" fmla="*/ 20 w 46"/>
                <a:gd name="T25" fmla="*/ 12 h 38"/>
                <a:gd name="T26" fmla="*/ 14 w 46"/>
                <a:gd name="T27" fmla="*/ 12 h 38"/>
                <a:gd name="T28" fmla="*/ 13 w 46"/>
                <a:gd name="T29" fmla="*/ 8 h 38"/>
                <a:gd name="T30" fmla="*/ 10 w 46"/>
                <a:gd name="T31" fmla="*/ 6 h 38"/>
                <a:gd name="T32" fmla="*/ 7 w 46"/>
                <a:gd name="T33" fmla="*/ 8 h 38"/>
                <a:gd name="T34" fmla="*/ 6 w 46"/>
                <a:gd name="T35" fmla="*/ 12 h 38"/>
                <a:gd name="T36" fmla="*/ 6 w 46"/>
                <a:gd name="T37" fmla="*/ 14 h 38"/>
                <a:gd name="T38" fmla="*/ 7 w 46"/>
                <a:gd name="T39" fmla="*/ 16 h 38"/>
                <a:gd name="T40" fmla="*/ 8 w 46"/>
                <a:gd name="T41" fmla="*/ 18 h 38"/>
                <a:gd name="T42" fmla="*/ 10 w 46"/>
                <a:gd name="T43" fmla="*/ 18 h 38"/>
                <a:gd name="T44" fmla="*/ 13 w 46"/>
                <a:gd name="T45" fmla="*/ 16 h 38"/>
                <a:gd name="T46" fmla="*/ 14 w 46"/>
                <a:gd name="T47" fmla="*/ 12 h 38"/>
                <a:gd name="T48" fmla="*/ 15 w 46"/>
                <a:gd name="T49" fmla="*/ 37 h 38"/>
                <a:gd name="T50" fmla="*/ 15 w 46"/>
                <a:gd name="T51" fmla="*/ 38 h 38"/>
                <a:gd name="T52" fmla="*/ 13 w 46"/>
                <a:gd name="T53" fmla="*/ 38 h 38"/>
                <a:gd name="T54" fmla="*/ 11 w 46"/>
                <a:gd name="T55" fmla="*/ 38 h 38"/>
                <a:gd name="T56" fmla="*/ 10 w 46"/>
                <a:gd name="T57" fmla="*/ 37 h 38"/>
                <a:gd name="T58" fmla="*/ 10 w 46"/>
                <a:gd name="T59" fmla="*/ 37 h 38"/>
                <a:gd name="T60" fmla="*/ 31 w 46"/>
                <a:gd name="T61" fmla="*/ 1 h 38"/>
                <a:gd name="T62" fmla="*/ 32 w 46"/>
                <a:gd name="T63" fmla="*/ 0 h 38"/>
                <a:gd name="T64" fmla="*/ 33 w 46"/>
                <a:gd name="T65" fmla="*/ 0 h 38"/>
                <a:gd name="T66" fmla="*/ 36 w 46"/>
                <a:gd name="T67" fmla="*/ 0 h 38"/>
                <a:gd name="T68" fmla="*/ 36 w 46"/>
                <a:gd name="T69" fmla="*/ 0 h 38"/>
                <a:gd name="T70" fmla="*/ 36 w 46"/>
                <a:gd name="T71" fmla="*/ 1 h 38"/>
                <a:gd name="T72" fmla="*/ 15 w 46"/>
                <a:gd name="T73" fmla="*/ 37 h 38"/>
                <a:gd name="T74" fmla="*/ 46 w 46"/>
                <a:gd name="T75" fmla="*/ 26 h 38"/>
                <a:gd name="T76" fmla="*/ 46 w 46"/>
                <a:gd name="T77" fmla="*/ 30 h 38"/>
                <a:gd name="T78" fmla="*/ 44 w 46"/>
                <a:gd name="T79" fmla="*/ 33 h 38"/>
                <a:gd name="T80" fmla="*/ 41 w 46"/>
                <a:gd name="T81" fmla="*/ 36 h 38"/>
                <a:gd name="T82" fmla="*/ 36 w 46"/>
                <a:gd name="T83" fmla="*/ 36 h 38"/>
                <a:gd name="T84" fmla="*/ 29 w 46"/>
                <a:gd name="T85" fmla="*/ 34 h 38"/>
                <a:gd name="T86" fmla="*/ 27 w 46"/>
                <a:gd name="T87" fmla="*/ 26 h 38"/>
                <a:gd name="T88" fmla="*/ 27 w 46"/>
                <a:gd name="T89" fmla="*/ 21 h 38"/>
                <a:gd name="T90" fmla="*/ 29 w 46"/>
                <a:gd name="T91" fmla="*/ 18 h 38"/>
                <a:gd name="T92" fmla="*/ 32 w 46"/>
                <a:gd name="T93" fmla="*/ 16 h 38"/>
                <a:gd name="T94" fmla="*/ 36 w 46"/>
                <a:gd name="T95" fmla="*/ 15 h 38"/>
                <a:gd name="T96" fmla="*/ 44 w 46"/>
                <a:gd name="T97" fmla="*/ 18 h 38"/>
                <a:gd name="T98" fmla="*/ 46 w 46"/>
                <a:gd name="T99" fmla="*/ 26 h 38"/>
                <a:gd name="T100" fmla="*/ 40 w 46"/>
                <a:gd name="T101" fmla="*/ 26 h 38"/>
                <a:gd name="T102" fmla="*/ 39 w 46"/>
                <a:gd name="T103" fmla="*/ 21 h 38"/>
                <a:gd name="T104" fmla="*/ 36 w 46"/>
                <a:gd name="T105" fmla="*/ 20 h 38"/>
                <a:gd name="T106" fmla="*/ 33 w 46"/>
                <a:gd name="T107" fmla="*/ 21 h 38"/>
                <a:gd name="T108" fmla="*/ 33 w 46"/>
                <a:gd name="T109" fmla="*/ 26 h 38"/>
                <a:gd name="T110" fmla="*/ 33 w 46"/>
                <a:gd name="T111" fmla="*/ 28 h 38"/>
                <a:gd name="T112" fmla="*/ 33 w 46"/>
                <a:gd name="T113" fmla="*/ 30 h 38"/>
                <a:gd name="T114" fmla="*/ 35 w 46"/>
                <a:gd name="T115" fmla="*/ 31 h 38"/>
                <a:gd name="T116" fmla="*/ 36 w 46"/>
                <a:gd name="T117" fmla="*/ 32 h 38"/>
                <a:gd name="T118" fmla="*/ 39 w 46"/>
                <a:gd name="T119" fmla="*/ 30 h 38"/>
                <a:gd name="T120" fmla="*/ 40 w 46"/>
                <a:gd name="T12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38">
                  <a:moveTo>
                    <a:pt x="20" y="12"/>
                  </a:moveTo>
                  <a:cubicBezTo>
                    <a:pt x="20" y="14"/>
                    <a:pt x="20" y="15"/>
                    <a:pt x="19" y="16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7" y="21"/>
                    <a:pt x="16" y="22"/>
                    <a:pt x="14" y="22"/>
                  </a:cubicBezTo>
                  <a:cubicBezTo>
                    <a:pt x="13" y="23"/>
                    <a:pt x="12" y="23"/>
                    <a:pt x="10" y="23"/>
                  </a:cubicBezTo>
                  <a:cubicBezTo>
                    <a:pt x="7" y="23"/>
                    <a:pt x="4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11"/>
                    <a:pt x="1" y="9"/>
                    <a:pt x="1" y="8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4" y="3"/>
                    <a:pt x="5" y="3"/>
                    <a:pt x="6" y="2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19" y="6"/>
                    <a:pt x="20" y="9"/>
                    <a:pt x="20" y="12"/>
                  </a:cubicBezTo>
                  <a:close/>
                  <a:moveTo>
                    <a:pt x="14" y="12"/>
                  </a:moveTo>
                  <a:cubicBezTo>
                    <a:pt x="14" y="10"/>
                    <a:pt x="14" y="9"/>
                    <a:pt x="13" y="8"/>
                  </a:cubicBezTo>
                  <a:cubicBezTo>
                    <a:pt x="12" y="7"/>
                    <a:pt x="11" y="6"/>
                    <a:pt x="10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6" y="10"/>
                    <a:pt x="6" y="12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17"/>
                    <a:pt x="8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2" y="18"/>
                    <a:pt x="12" y="18"/>
                    <a:pt x="13" y="16"/>
                  </a:cubicBezTo>
                  <a:cubicBezTo>
                    <a:pt x="14" y="15"/>
                    <a:pt x="14" y="14"/>
                    <a:pt x="14" y="12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0" y="38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1"/>
                    <a:pt x="36" y="1"/>
                  </a:cubicBezTo>
                  <a:lnTo>
                    <a:pt x="15" y="37"/>
                  </a:lnTo>
                  <a:close/>
                  <a:moveTo>
                    <a:pt x="46" y="26"/>
                  </a:moveTo>
                  <a:cubicBezTo>
                    <a:pt x="46" y="27"/>
                    <a:pt x="46" y="29"/>
                    <a:pt x="46" y="30"/>
                  </a:cubicBezTo>
                  <a:cubicBezTo>
                    <a:pt x="45" y="31"/>
                    <a:pt x="45" y="33"/>
                    <a:pt x="44" y="33"/>
                  </a:cubicBezTo>
                  <a:cubicBezTo>
                    <a:pt x="43" y="34"/>
                    <a:pt x="42" y="35"/>
                    <a:pt x="41" y="36"/>
                  </a:cubicBezTo>
                  <a:cubicBezTo>
                    <a:pt x="39" y="36"/>
                    <a:pt x="38" y="36"/>
                    <a:pt x="36" y="36"/>
                  </a:cubicBezTo>
                  <a:cubicBezTo>
                    <a:pt x="33" y="36"/>
                    <a:pt x="31" y="35"/>
                    <a:pt x="29" y="34"/>
                  </a:cubicBezTo>
                  <a:cubicBezTo>
                    <a:pt x="27" y="32"/>
                    <a:pt x="27" y="29"/>
                    <a:pt x="27" y="26"/>
                  </a:cubicBezTo>
                  <a:cubicBezTo>
                    <a:pt x="27" y="24"/>
                    <a:pt x="27" y="23"/>
                    <a:pt x="27" y="21"/>
                  </a:cubicBezTo>
                  <a:cubicBezTo>
                    <a:pt x="28" y="20"/>
                    <a:pt x="28" y="19"/>
                    <a:pt x="29" y="18"/>
                  </a:cubicBezTo>
                  <a:cubicBezTo>
                    <a:pt x="30" y="17"/>
                    <a:pt x="31" y="16"/>
                    <a:pt x="32" y="16"/>
                  </a:cubicBezTo>
                  <a:cubicBezTo>
                    <a:pt x="33" y="15"/>
                    <a:pt x="35" y="15"/>
                    <a:pt x="36" y="15"/>
                  </a:cubicBezTo>
                  <a:cubicBezTo>
                    <a:pt x="40" y="15"/>
                    <a:pt x="42" y="16"/>
                    <a:pt x="44" y="18"/>
                  </a:cubicBezTo>
                  <a:cubicBezTo>
                    <a:pt x="45" y="20"/>
                    <a:pt x="46" y="22"/>
                    <a:pt x="46" y="26"/>
                  </a:cubicBezTo>
                  <a:close/>
                  <a:moveTo>
                    <a:pt x="40" y="26"/>
                  </a:moveTo>
                  <a:cubicBezTo>
                    <a:pt x="40" y="24"/>
                    <a:pt x="40" y="23"/>
                    <a:pt x="39" y="21"/>
                  </a:cubicBezTo>
                  <a:cubicBezTo>
                    <a:pt x="39" y="20"/>
                    <a:pt x="38" y="20"/>
                    <a:pt x="36" y="20"/>
                  </a:cubicBezTo>
                  <a:cubicBezTo>
                    <a:pt x="35" y="20"/>
                    <a:pt x="34" y="20"/>
                    <a:pt x="33" y="21"/>
                  </a:cubicBezTo>
                  <a:cubicBezTo>
                    <a:pt x="33" y="23"/>
                    <a:pt x="33" y="24"/>
                    <a:pt x="33" y="26"/>
                  </a:cubicBezTo>
                  <a:cubicBezTo>
                    <a:pt x="33" y="27"/>
                    <a:pt x="33" y="27"/>
                    <a:pt x="33" y="28"/>
                  </a:cubicBezTo>
                  <a:cubicBezTo>
                    <a:pt x="33" y="29"/>
                    <a:pt x="33" y="30"/>
                    <a:pt x="33" y="30"/>
                  </a:cubicBezTo>
                  <a:cubicBezTo>
                    <a:pt x="34" y="31"/>
                    <a:pt x="34" y="31"/>
                    <a:pt x="35" y="31"/>
                  </a:cubicBezTo>
                  <a:cubicBezTo>
                    <a:pt x="35" y="32"/>
                    <a:pt x="36" y="32"/>
                    <a:pt x="36" y="32"/>
                  </a:cubicBezTo>
                  <a:cubicBezTo>
                    <a:pt x="38" y="32"/>
                    <a:pt x="39" y="31"/>
                    <a:pt x="39" y="30"/>
                  </a:cubicBezTo>
                  <a:cubicBezTo>
                    <a:pt x="40" y="29"/>
                    <a:pt x="40" y="28"/>
                    <a:pt x="40" y="2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4538193" y="2977769"/>
              <a:ext cx="112564" cy="153616"/>
            </a:xfrm>
            <a:custGeom>
              <a:avLst/>
              <a:gdLst>
                <a:gd name="T0" fmla="*/ 35 w 36"/>
                <a:gd name="T1" fmla="*/ 48 h 49"/>
                <a:gd name="T2" fmla="*/ 34 w 36"/>
                <a:gd name="T3" fmla="*/ 49 h 49"/>
                <a:gd name="T4" fmla="*/ 6 w 36"/>
                <a:gd name="T5" fmla="*/ 49 h 49"/>
                <a:gd name="T6" fmla="*/ 2 w 36"/>
                <a:gd name="T7" fmla="*/ 47 h 49"/>
                <a:gd name="T8" fmla="*/ 0 w 36"/>
                <a:gd name="T9" fmla="*/ 42 h 49"/>
                <a:gd name="T10" fmla="*/ 2 w 36"/>
                <a:gd name="T11" fmla="*/ 36 h 49"/>
                <a:gd name="T12" fmla="*/ 7 w 36"/>
                <a:gd name="T13" fmla="*/ 30 h 49"/>
                <a:gd name="T14" fmla="*/ 13 w 36"/>
                <a:gd name="T15" fmla="*/ 25 h 49"/>
                <a:gd name="T16" fmla="*/ 18 w 36"/>
                <a:gd name="T17" fmla="*/ 21 h 49"/>
                <a:gd name="T18" fmla="*/ 22 w 36"/>
                <a:gd name="T19" fmla="*/ 19 h 49"/>
                <a:gd name="T20" fmla="*/ 24 w 36"/>
                <a:gd name="T21" fmla="*/ 17 h 49"/>
                <a:gd name="T22" fmla="*/ 25 w 36"/>
                <a:gd name="T23" fmla="*/ 15 h 49"/>
                <a:gd name="T24" fmla="*/ 25 w 36"/>
                <a:gd name="T25" fmla="*/ 13 h 49"/>
                <a:gd name="T26" fmla="*/ 25 w 36"/>
                <a:gd name="T27" fmla="*/ 12 h 49"/>
                <a:gd name="T28" fmla="*/ 24 w 36"/>
                <a:gd name="T29" fmla="*/ 10 h 49"/>
                <a:gd name="T30" fmla="*/ 21 w 36"/>
                <a:gd name="T31" fmla="*/ 9 h 49"/>
                <a:gd name="T32" fmla="*/ 18 w 36"/>
                <a:gd name="T33" fmla="*/ 9 h 49"/>
                <a:gd name="T34" fmla="*/ 13 w 36"/>
                <a:gd name="T35" fmla="*/ 10 h 49"/>
                <a:gd name="T36" fmla="*/ 7 w 36"/>
                <a:gd name="T37" fmla="*/ 12 h 49"/>
                <a:gd name="T38" fmla="*/ 6 w 36"/>
                <a:gd name="T39" fmla="*/ 13 h 49"/>
                <a:gd name="T40" fmla="*/ 5 w 36"/>
                <a:gd name="T41" fmla="*/ 12 h 49"/>
                <a:gd name="T42" fmla="*/ 2 w 36"/>
                <a:gd name="T43" fmla="*/ 7 h 49"/>
                <a:gd name="T44" fmla="*/ 2 w 36"/>
                <a:gd name="T45" fmla="*/ 5 h 49"/>
                <a:gd name="T46" fmla="*/ 19 w 36"/>
                <a:gd name="T47" fmla="*/ 0 h 49"/>
                <a:gd name="T48" fmla="*/ 26 w 36"/>
                <a:gd name="T49" fmla="*/ 0 h 49"/>
                <a:gd name="T50" fmla="*/ 31 w 36"/>
                <a:gd name="T51" fmla="*/ 3 h 49"/>
                <a:gd name="T52" fmla="*/ 35 w 36"/>
                <a:gd name="T53" fmla="*/ 7 h 49"/>
                <a:gd name="T54" fmla="*/ 36 w 36"/>
                <a:gd name="T55" fmla="*/ 13 h 49"/>
                <a:gd name="T56" fmla="*/ 35 w 36"/>
                <a:gd name="T57" fmla="*/ 18 h 49"/>
                <a:gd name="T58" fmla="*/ 33 w 36"/>
                <a:gd name="T59" fmla="*/ 22 h 49"/>
                <a:gd name="T60" fmla="*/ 29 w 36"/>
                <a:gd name="T61" fmla="*/ 25 h 49"/>
                <a:gd name="T62" fmla="*/ 24 w 36"/>
                <a:gd name="T63" fmla="*/ 28 h 49"/>
                <a:gd name="T64" fmla="*/ 21 w 36"/>
                <a:gd name="T65" fmla="*/ 31 h 49"/>
                <a:gd name="T66" fmla="*/ 17 w 36"/>
                <a:gd name="T67" fmla="*/ 33 h 49"/>
                <a:gd name="T68" fmla="*/ 14 w 36"/>
                <a:gd name="T69" fmla="*/ 37 h 49"/>
                <a:gd name="T70" fmla="*/ 12 w 36"/>
                <a:gd name="T71" fmla="*/ 40 h 49"/>
                <a:gd name="T72" fmla="*/ 34 w 36"/>
                <a:gd name="T73" fmla="*/ 40 h 49"/>
                <a:gd name="T74" fmla="*/ 35 w 36"/>
                <a:gd name="T75" fmla="*/ 40 h 49"/>
                <a:gd name="T76" fmla="*/ 36 w 36"/>
                <a:gd name="T77" fmla="*/ 41 h 49"/>
                <a:gd name="T78" fmla="*/ 36 w 36"/>
                <a:gd name="T79" fmla="*/ 47 h 49"/>
                <a:gd name="T80" fmla="*/ 35 w 36"/>
                <a:gd name="T8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49">
                  <a:moveTo>
                    <a:pt x="35" y="48"/>
                  </a:moveTo>
                  <a:cubicBezTo>
                    <a:pt x="35" y="48"/>
                    <a:pt x="35" y="49"/>
                    <a:pt x="34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4" y="49"/>
                    <a:pt x="3" y="48"/>
                    <a:pt x="2" y="47"/>
                  </a:cubicBezTo>
                  <a:cubicBezTo>
                    <a:pt x="0" y="46"/>
                    <a:pt x="0" y="45"/>
                    <a:pt x="0" y="42"/>
                  </a:cubicBezTo>
                  <a:cubicBezTo>
                    <a:pt x="0" y="40"/>
                    <a:pt x="1" y="38"/>
                    <a:pt x="2" y="36"/>
                  </a:cubicBezTo>
                  <a:cubicBezTo>
                    <a:pt x="3" y="34"/>
                    <a:pt x="5" y="32"/>
                    <a:pt x="7" y="30"/>
                  </a:cubicBezTo>
                  <a:cubicBezTo>
                    <a:pt x="9" y="28"/>
                    <a:pt x="11" y="27"/>
                    <a:pt x="13" y="25"/>
                  </a:cubicBezTo>
                  <a:cubicBezTo>
                    <a:pt x="15" y="24"/>
                    <a:pt x="17" y="22"/>
                    <a:pt x="18" y="21"/>
                  </a:cubicBezTo>
                  <a:cubicBezTo>
                    <a:pt x="20" y="20"/>
                    <a:pt x="21" y="20"/>
                    <a:pt x="22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6"/>
                    <a:pt x="25" y="16"/>
                    <a:pt x="25" y="15"/>
                  </a:cubicBezTo>
                  <a:cubicBezTo>
                    <a:pt x="25" y="15"/>
                    <a:pt x="25" y="14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3" y="10"/>
                    <a:pt x="22" y="9"/>
                    <a:pt x="21" y="9"/>
                  </a:cubicBezTo>
                  <a:cubicBezTo>
                    <a:pt x="21" y="9"/>
                    <a:pt x="19" y="9"/>
                    <a:pt x="18" y="9"/>
                  </a:cubicBezTo>
                  <a:cubicBezTo>
                    <a:pt x="16" y="9"/>
                    <a:pt x="15" y="9"/>
                    <a:pt x="13" y="10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6" y="13"/>
                    <a:pt x="5" y="13"/>
                    <a:pt x="5" y="1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7" y="2"/>
                    <a:pt x="13" y="0"/>
                    <a:pt x="19" y="0"/>
                  </a:cubicBezTo>
                  <a:cubicBezTo>
                    <a:pt x="21" y="0"/>
                    <a:pt x="24" y="0"/>
                    <a:pt x="26" y="0"/>
                  </a:cubicBezTo>
                  <a:cubicBezTo>
                    <a:pt x="28" y="1"/>
                    <a:pt x="29" y="2"/>
                    <a:pt x="31" y="3"/>
                  </a:cubicBezTo>
                  <a:cubicBezTo>
                    <a:pt x="33" y="4"/>
                    <a:pt x="34" y="5"/>
                    <a:pt x="35" y="7"/>
                  </a:cubicBezTo>
                  <a:cubicBezTo>
                    <a:pt x="35" y="9"/>
                    <a:pt x="36" y="11"/>
                    <a:pt x="36" y="13"/>
                  </a:cubicBezTo>
                  <a:cubicBezTo>
                    <a:pt x="36" y="15"/>
                    <a:pt x="36" y="16"/>
                    <a:pt x="35" y="18"/>
                  </a:cubicBezTo>
                  <a:cubicBezTo>
                    <a:pt x="34" y="19"/>
                    <a:pt x="34" y="21"/>
                    <a:pt x="33" y="22"/>
                  </a:cubicBezTo>
                  <a:cubicBezTo>
                    <a:pt x="32" y="23"/>
                    <a:pt x="30" y="24"/>
                    <a:pt x="29" y="25"/>
                  </a:cubicBezTo>
                  <a:cubicBezTo>
                    <a:pt x="28" y="26"/>
                    <a:pt x="26" y="27"/>
                    <a:pt x="24" y="28"/>
                  </a:cubicBezTo>
                  <a:cubicBezTo>
                    <a:pt x="23" y="29"/>
                    <a:pt x="22" y="30"/>
                    <a:pt x="21" y="31"/>
                  </a:cubicBezTo>
                  <a:cubicBezTo>
                    <a:pt x="19" y="31"/>
                    <a:pt x="18" y="32"/>
                    <a:pt x="17" y="33"/>
                  </a:cubicBezTo>
                  <a:cubicBezTo>
                    <a:pt x="16" y="34"/>
                    <a:pt x="15" y="35"/>
                    <a:pt x="14" y="37"/>
                  </a:cubicBezTo>
                  <a:cubicBezTo>
                    <a:pt x="13" y="38"/>
                    <a:pt x="12" y="39"/>
                    <a:pt x="1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0"/>
                    <a:pt x="36" y="41"/>
                    <a:pt x="36" y="41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8"/>
                    <a:pt x="36" y="48"/>
                    <a:pt x="35" y="48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4678565" y="2977769"/>
              <a:ext cx="121835" cy="153616"/>
            </a:xfrm>
            <a:custGeom>
              <a:avLst/>
              <a:gdLst>
                <a:gd name="T0" fmla="*/ 39 w 39"/>
                <a:gd name="T1" fmla="*/ 32 h 49"/>
                <a:gd name="T2" fmla="*/ 37 w 39"/>
                <a:gd name="T3" fmla="*/ 40 h 49"/>
                <a:gd name="T4" fmla="*/ 33 w 39"/>
                <a:gd name="T5" fmla="*/ 45 h 49"/>
                <a:gd name="T6" fmla="*/ 27 w 39"/>
                <a:gd name="T7" fmla="*/ 48 h 49"/>
                <a:gd name="T8" fmla="*/ 19 w 39"/>
                <a:gd name="T9" fmla="*/ 49 h 49"/>
                <a:gd name="T10" fmla="*/ 10 w 39"/>
                <a:gd name="T11" fmla="*/ 48 h 49"/>
                <a:gd name="T12" fmla="*/ 1 w 39"/>
                <a:gd name="T13" fmla="*/ 44 h 49"/>
                <a:gd name="T14" fmla="*/ 1 w 39"/>
                <a:gd name="T15" fmla="*/ 42 h 49"/>
                <a:gd name="T16" fmla="*/ 1 w 39"/>
                <a:gd name="T17" fmla="*/ 41 h 49"/>
                <a:gd name="T18" fmla="*/ 2 w 39"/>
                <a:gd name="T19" fmla="*/ 40 h 49"/>
                <a:gd name="T20" fmla="*/ 3 w 39"/>
                <a:gd name="T21" fmla="*/ 38 h 49"/>
                <a:gd name="T22" fmla="*/ 4 w 39"/>
                <a:gd name="T23" fmla="*/ 37 h 49"/>
                <a:gd name="T24" fmla="*/ 5 w 39"/>
                <a:gd name="T25" fmla="*/ 36 h 49"/>
                <a:gd name="T26" fmla="*/ 7 w 39"/>
                <a:gd name="T27" fmla="*/ 37 h 49"/>
                <a:gd name="T28" fmla="*/ 12 w 39"/>
                <a:gd name="T29" fmla="*/ 39 h 49"/>
                <a:gd name="T30" fmla="*/ 18 w 39"/>
                <a:gd name="T31" fmla="*/ 40 h 49"/>
                <a:gd name="T32" fmla="*/ 26 w 39"/>
                <a:gd name="T33" fmla="*/ 38 h 49"/>
                <a:gd name="T34" fmla="*/ 28 w 39"/>
                <a:gd name="T35" fmla="*/ 33 h 49"/>
                <a:gd name="T36" fmla="*/ 26 w 39"/>
                <a:gd name="T37" fmla="*/ 27 h 49"/>
                <a:gd name="T38" fmla="*/ 21 w 39"/>
                <a:gd name="T39" fmla="*/ 26 h 49"/>
                <a:gd name="T40" fmla="*/ 18 w 39"/>
                <a:gd name="T41" fmla="*/ 26 h 49"/>
                <a:gd name="T42" fmla="*/ 15 w 39"/>
                <a:gd name="T43" fmla="*/ 26 h 49"/>
                <a:gd name="T44" fmla="*/ 13 w 39"/>
                <a:gd name="T45" fmla="*/ 27 h 49"/>
                <a:gd name="T46" fmla="*/ 11 w 39"/>
                <a:gd name="T47" fmla="*/ 28 h 49"/>
                <a:gd name="T48" fmla="*/ 9 w 39"/>
                <a:gd name="T49" fmla="*/ 29 h 49"/>
                <a:gd name="T50" fmla="*/ 7 w 39"/>
                <a:gd name="T51" fmla="*/ 28 h 49"/>
                <a:gd name="T52" fmla="*/ 4 w 39"/>
                <a:gd name="T53" fmla="*/ 28 h 49"/>
                <a:gd name="T54" fmla="*/ 2 w 39"/>
                <a:gd name="T55" fmla="*/ 26 h 49"/>
                <a:gd name="T56" fmla="*/ 2 w 39"/>
                <a:gd name="T57" fmla="*/ 24 h 49"/>
                <a:gd name="T58" fmla="*/ 4 w 39"/>
                <a:gd name="T59" fmla="*/ 6 h 49"/>
                <a:gd name="T60" fmla="*/ 5 w 39"/>
                <a:gd name="T61" fmla="*/ 2 h 49"/>
                <a:gd name="T62" fmla="*/ 9 w 39"/>
                <a:gd name="T63" fmla="*/ 0 h 49"/>
                <a:gd name="T64" fmla="*/ 34 w 39"/>
                <a:gd name="T65" fmla="*/ 0 h 49"/>
                <a:gd name="T66" fmla="*/ 35 w 39"/>
                <a:gd name="T67" fmla="*/ 1 h 49"/>
                <a:gd name="T68" fmla="*/ 35 w 39"/>
                <a:gd name="T69" fmla="*/ 2 h 49"/>
                <a:gd name="T70" fmla="*/ 35 w 39"/>
                <a:gd name="T71" fmla="*/ 8 h 49"/>
                <a:gd name="T72" fmla="*/ 35 w 39"/>
                <a:gd name="T73" fmla="*/ 9 h 49"/>
                <a:gd name="T74" fmla="*/ 34 w 39"/>
                <a:gd name="T75" fmla="*/ 9 h 49"/>
                <a:gd name="T76" fmla="*/ 13 w 39"/>
                <a:gd name="T77" fmla="*/ 9 h 49"/>
                <a:gd name="T78" fmla="*/ 12 w 39"/>
                <a:gd name="T79" fmla="*/ 19 h 49"/>
                <a:gd name="T80" fmla="*/ 17 w 39"/>
                <a:gd name="T81" fmla="*/ 17 h 49"/>
                <a:gd name="T82" fmla="*/ 21 w 39"/>
                <a:gd name="T83" fmla="*/ 17 h 49"/>
                <a:gd name="T84" fmla="*/ 28 w 39"/>
                <a:gd name="T85" fmla="*/ 18 h 49"/>
                <a:gd name="T86" fmla="*/ 34 w 39"/>
                <a:gd name="T87" fmla="*/ 21 h 49"/>
                <a:gd name="T88" fmla="*/ 38 w 39"/>
                <a:gd name="T89" fmla="*/ 26 h 49"/>
                <a:gd name="T90" fmla="*/ 39 w 39"/>
                <a:gd name="T91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9">
                  <a:moveTo>
                    <a:pt x="39" y="32"/>
                  </a:moveTo>
                  <a:cubicBezTo>
                    <a:pt x="39" y="35"/>
                    <a:pt x="38" y="38"/>
                    <a:pt x="37" y="40"/>
                  </a:cubicBezTo>
                  <a:cubicBezTo>
                    <a:pt x="36" y="42"/>
                    <a:pt x="35" y="44"/>
                    <a:pt x="33" y="45"/>
                  </a:cubicBezTo>
                  <a:cubicBezTo>
                    <a:pt x="31" y="46"/>
                    <a:pt x="29" y="48"/>
                    <a:pt x="27" y="48"/>
                  </a:cubicBezTo>
                  <a:cubicBezTo>
                    <a:pt x="24" y="49"/>
                    <a:pt x="22" y="49"/>
                    <a:pt x="19" y="49"/>
                  </a:cubicBezTo>
                  <a:cubicBezTo>
                    <a:pt x="16" y="49"/>
                    <a:pt x="13" y="49"/>
                    <a:pt x="10" y="48"/>
                  </a:cubicBezTo>
                  <a:cubicBezTo>
                    <a:pt x="7" y="48"/>
                    <a:pt x="4" y="46"/>
                    <a:pt x="1" y="44"/>
                  </a:cubicBezTo>
                  <a:cubicBezTo>
                    <a:pt x="0" y="44"/>
                    <a:pt x="0" y="43"/>
                    <a:pt x="1" y="42"/>
                  </a:cubicBezTo>
                  <a:cubicBezTo>
                    <a:pt x="1" y="42"/>
                    <a:pt x="1" y="42"/>
                    <a:pt x="1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3" y="39"/>
                    <a:pt x="3" y="38"/>
                    <a:pt x="3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7" y="37"/>
                  </a:cubicBezTo>
                  <a:cubicBezTo>
                    <a:pt x="8" y="38"/>
                    <a:pt x="10" y="39"/>
                    <a:pt x="12" y="39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1" y="40"/>
                    <a:pt x="24" y="39"/>
                    <a:pt x="26" y="38"/>
                  </a:cubicBezTo>
                  <a:cubicBezTo>
                    <a:pt x="27" y="37"/>
                    <a:pt x="28" y="35"/>
                    <a:pt x="28" y="33"/>
                  </a:cubicBezTo>
                  <a:cubicBezTo>
                    <a:pt x="28" y="30"/>
                    <a:pt x="27" y="29"/>
                    <a:pt x="26" y="27"/>
                  </a:cubicBezTo>
                  <a:cubicBezTo>
                    <a:pt x="24" y="26"/>
                    <a:pt x="23" y="26"/>
                    <a:pt x="21" y="26"/>
                  </a:cubicBezTo>
                  <a:cubicBezTo>
                    <a:pt x="19" y="26"/>
                    <a:pt x="19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5" y="27"/>
                    <a:pt x="14" y="27"/>
                    <a:pt x="13" y="27"/>
                  </a:cubicBezTo>
                  <a:cubicBezTo>
                    <a:pt x="13" y="28"/>
                    <a:pt x="12" y="28"/>
                    <a:pt x="11" y="28"/>
                  </a:cubicBezTo>
                  <a:cubicBezTo>
                    <a:pt x="10" y="28"/>
                    <a:pt x="10" y="29"/>
                    <a:pt x="9" y="29"/>
                  </a:cubicBezTo>
                  <a:cubicBezTo>
                    <a:pt x="8" y="29"/>
                    <a:pt x="8" y="29"/>
                    <a:pt x="7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7"/>
                    <a:pt x="3" y="27"/>
                    <a:pt x="2" y="26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9"/>
                    <a:pt x="35" y="9"/>
                  </a:cubicBezTo>
                  <a:cubicBezTo>
                    <a:pt x="35" y="9"/>
                    <a:pt x="34" y="9"/>
                    <a:pt x="3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18"/>
                    <a:pt x="15" y="18"/>
                    <a:pt x="17" y="17"/>
                  </a:cubicBezTo>
                  <a:cubicBezTo>
                    <a:pt x="18" y="17"/>
                    <a:pt x="20" y="17"/>
                    <a:pt x="21" y="17"/>
                  </a:cubicBezTo>
                  <a:cubicBezTo>
                    <a:pt x="24" y="17"/>
                    <a:pt x="26" y="18"/>
                    <a:pt x="28" y="18"/>
                  </a:cubicBezTo>
                  <a:cubicBezTo>
                    <a:pt x="30" y="19"/>
                    <a:pt x="32" y="20"/>
                    <a:pt x="34" y="21"/>
                  </a:cubicBezTo>
                  <a:cubicBezTo>
                    <a:pt x="35" y="23"/>
                    <a:pt x="37" y="24"/>
                    <a:pt x="38" y="26"/>
                  </a:cubicBezTo>
                  <a:cubicBezTo>
                    <a:pt x="38" y="28"/>
                    <a:pt x="39" y="30"/>
                    <a:pt x="39" y="32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4822917" y="2971147"/>
              <a:ext cx="199966" cy="166859"/>
            </a:xfrm>
            <a:custGeom>
              <a:avLst/>
              <a:gdLst>
                <a:gd name="T0" fmla="*/ 27 w 64"/>
                <a:gd name="T1" fmla="*/ 17 h 53"/>
                <a:gd name="T2" fmla="*/ 26 w 64"/>
                <a:gd name="T3" fmla="*/ 23 h 53"/>
                <a:gd name="T4" fmla="*/ 24 w 64"/>
                <a:gd name="T5" fmla="*/ 28 h 53"/>
                <a:gd name="T6" fmla="*/ 19 w 64"/>
                <a:gd name="T7" fmla="*/ 31 h 53"/>
                <a:gd name="T8" fmla="*/ 13 w 64"/>
                <a:gd name="T9" fmla="*/ 32 h 53"/>
                <a:gd name="T10" fmla="*/ 3 w 64"/>
                <a:gd name="T11" fmla="*/ 28 h 53"/>
                <a:gd name="T12" fmla="*/ 0 w 64"/>
                <a:gd name="T13" fmla="*/ 17 h 53"/>
                <a:gd name="T14" fmla="*/ 1 w 64"/>
                <a:gd name="T15" fmla="*/ 11 h 53"/>
                <a:gd name="T16" fmla="*/ 3 w 64"/>
                <a:gd name="T17" fmla="*/ 6 h 53"/>
                <a:gd name="T18" fmla="*/ 8 w 64"/>
                <a:gd name="T19" fmla="*/ 3 h 53"/>
                <a:gd name="T20" fmla="*/ 14 w 64"/>
                <a:gd name="T21" fmla="*/ 2 h 53"/>
                <a:gd name="T22" fmla="*/ 24 w 64"/>
                <a:gd name="T23" fmla="*/ 6 h 53"/>
                <a:gd name="T24" fmla="*/ 27 w 64"/>
                <a:gd name="T25" fmla="*/ 17 h 53"/>
                <a:gd name="T26" fmla="*/ 19 w 64"/>
                <a:gd name="T27" fmla="*/ 17 h 53"/>
                <a:gd name="T28" fmla="*/ 18 w 64"/>
                <a:gd name="T29" fmla="*/ 11 h 53"/>
                <a:gd name="T30" fmla="*/ 13 w 64"/>
                <a:gd name="T31" fmla="*/ 9 h 53"/>
                <a:gd name="T32" fmla="*/ 9 w 64"/>
                <a:gd name="T33" fmla="*/ 11 h 53"/>
                <a:gd name="T34" fmla="*/ 8 w 64"/>
                <a:gd name="T35" fmla="*/ 17 h 53"/>
                <a:gd name="T36" fmla="*/ 8 w 64"/>
                <a:gd name="T37" fmla="*/ 20 h 53"/>
                <a:gd name="T38" fmla="*/ 9 w 64"/>
                <a:gd name="T39" fmla="*/ 23 h 53"/>
                <a:gd name="T40" fmla="*/ 11 w 64"/>
                <a:gd name="T41" fmla="*/ 25 h 53"/>
                <a:gd name="T42" fmla="*/ 14 w 64"/>
                <a:gd name="T43" fmla="*/ 25 h 53"/>
                <a:gd name="T44" fmla="*/ 18 w 64"/>
                <a:gd name="T45" fmla="*/ 23 h 53"/>
                <a:gd name="T46" fmla="*/ 19 w 64"/>
                <a:gd name="T47" fmla="*/ 17 h 53"/>
                <a:gd name="T48" fmla="*/ 21 w 64"/>
                <a:gd name="T49" fmla="*/ 52 h 53"/>
                <a:gd name="T50" fmla="*/ 20 w 64"/>
                <a:gd name="T51" fmla="*/ 53 h 53"/>
                <a:gd name="T52" fmla="*/ 18 w 64"/>
                <a:gd name="T53" fmla="*/ 53 h 53"/>
                <a:gd name="T54" fmla="*/ 15 w 64"/>
                <a:gd name="T55" fmla="*/ 53 h 53"/>
                <a:gd name="T56" fmla="*/ 14 w 64"/>
                <a:gd name="T57" fmla="*/ 52 h 53"/>
                <a:gd name="T58" fmla="*/ 14 w 64"/>
                <a:gd name="T59" fmla="*/ 51 h 53"/>
                <a:gd name="T60" fmla="*/ 43 w 64"/>
                <a:gd name="T61" fmla="*/ 1 h 53"/>
                <a:gd name="T62" fmla="*/ 44 w 64"/>
                <a:gd name="T63" fmla="*/ 0 h 53"/>
                <a:gd name="T64" fmla="*/ 45 w 64"/>
                <a:gd name="T65" fmla="*/ 0 h 53"/>
                <a:gd name="T66" fmla="*/ 49 w 64"/>
                <a:gd name="T67" fmla="*/ 0 h 53"/>
                <a:gd name="T68" fmla="*/ 50 w 64"/>
                <a:gd name="T69" fmla="*/ 0 h 53"/>
                <a:gd name="T70" fmla="*/ 50 w 64"/>
                <a:gd name="T71" fmla="*/ 2 h 53"/>
                <a:gd name="T72" fmla="*/ 21 w 64"/>
                <a:gd name="T73" fmla="*/ 52 h 53"/>
                <a:gd name="T74" fmla="*/ 64 w 64"/>
                <a:gd name="T75" fmla="*/ 36 h 53"/>
                <a:gd name="T76" fmla="*/ 63 w 64"/>
                <a:gd name="T77" fmla="*/ 42 h 53"/>
                <a:gd name="T78" fmla="*/ 61 w 64"/>
                <a:gd name="T79" fmla="*/ 47 h 53"/>
                <a:gd name="T80" fmla="*/ 56 w 64"/>
                <a:gd name="T81" fmla="*/ 50 h 53"/>
                <a:gd name="T82" fmla="*/ 50 w 64"/>
                <a:gd name="T83" fmla="*/ 51 h 53"/>
                <a:gd name="T84" fmla="*/ 40 w 64"/>
                <a:gd name="T85" fmla="*/ 47 h 53"/>
                <a:gd name="T86" fmla="*/ 37 w 64"/>
                <a:gd name="T87" fmla="*/ 36 h 53"/>
                <a:gd name="T88" fmla="*/ 38 w 64"/>
                <a:gd name="T89" fmla="*/ 30 h 53"/>
                <a:gd name="T90" fmla="*/ 40 w 64"/>
                <a:gd name="T91" fmla="*/ 25 h 53"/>
                <a:gd name="T92" fmla="*/ 44 w 64"/>
                <a:gd name="T93" fmla="*/ 22 h 53"/>
                <a:gd name="T94" fmla="*/ 50 w 64"/>
                <a:gd name="T95" fmla="*/ 21 h 53"/>
                <a:gd name="T96" fmla="*/ 61 w 64"/>
                <a:gd name="T97" fmla="*/ 25 h 53"/>
                <a:gd name="T98" fmla="*/ 64 w 64"/>
                <a:gd name="T99" fmla="*/ 36 h 53"/>
                <a:gd name="T100" fmla="*/ 56 w 64"/>
                <a:gd name="T101" fmla="*/ 36 h 53"/>
                <a:gd name="T102" fmla="*/ 55 w 64"/>
                <a:gd name="T103" fmla="*/ 30 h 53"/>
                <a:gd name="T104" fmla="*/ 50 w 64"/>
                <a:gd name="T105" fmla="*/ 28 h 53"/>
                <a:gd name="T106" fmla="*/ 46 w 64"/>
                <a:gd name="T107" fmla="*/ 30 h 53"/>
                <a:gd name="T108" fmla="*/ 45 w 64"/>
                <a:gd name="T109" fmla="*/ 36 h 53"/>
                <a:gd name="T110" fmla="*/ 45 w 64"/>
                <a:gd name="T111" fmla="*/ 39 h 53"/>
                <a:gd name="T112" fmla="*/ 46 w 64"/>
                <a:gd name="T113" fmla="*/ 42 h 53"/>
                <a:gd name="T114" fmla="*/ 48 w 64"/>
                <a:gd name="T115" fmla="*/ 44 h 53"/>
                <a:gd name="T116" fmla="*/ 50 w 64"/>
                <a:gd name="T117" fmla="*/ 44 h 53"/>
                <a:gd name="T118" fmla="*/ 55 w 64"/>
                <a:gd name="T119" fmla="*/ 42 h 53"/>
                <a:gd name="T120" fmla="*/ 56 w 64"/>
                <a:gd name="T121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53">
                  <a:moveTo>
                    <a:pt x="27" y="17"/>
                  </a:moveTo>
                  <a:cubicBezTo>
                    <a:pt x="27" y="19"/>
                    <a:pt x="27" y="21"/>
                    <a:pt x="26" y="23"/>
                  </a:cubicBezTo>
                  <a:cubicBezTo>
                    <a:pt x="26" y="25"/>
                    <a:pt x="25" y="26"/>
                    <a:pt x="24" y="28"/>
                  </a:cubicBezTo>
                  <a:cubicBezTo>
                    <a:pt x="23" y="29"/>
                    <a:pt x="21" y="30"/>
                    <a:pt x="19" y="31"/>
                  </a:cubicBezTo>
                  <a:cubicBezTo>
                    <a:pt x="18" y="32"/>
                    <a:pt x="16" y="32"/>
                    <a:pt x="13" y="32"/>
                  </a:cubicBezTo>
                  <a:cubicBezTo>
                    <a:pt x="9" y="32"/>
                    <a:pt x="6" y="31"/>
                    <a:pt x="3" y="28"/>
                  </a:cubicBezTo>
                  <a:cubicBezTo>
                    <a:pt x="1" y="25"/>
                    <a:pt x="0" y="22"/>
                    <a:pt x="0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1" y="9"/>
                    <a:pt x="2" y="7"/>
                    <a:pt x="3" y="6"/>
                  </a:cubicBezTo>
                  <a:cubicBezTo>
                    <a:pt x="4" y="5"/>
                    <a:pt x="6" y="4"/>
                    <a:pt x="8" y="3"/>
                  </a:cubicBezTo>
                  <a:cubicBezTo>
                    <a:pt x="9" y="2"/>
                    <a:pt x="11" y="2"/>
                    <a:pt x="14" y="2"/>
                  </a:cubicBezTo>
                  <a:cubicBezTo>
                    <a:pt x="18" y="2"/>
                    <a:pt x="22" y="3"/>
                    <a:pt x="24" y="6"/>
                  </a:cubicBezTo>
                  <a:cubicBezTo>
                    <a:pt x="26" y="9"/>
                    <a:pt x="27" y="12"/>
                    <a:pt x="27" y="17"/>
                  </a:cubicBezTo>
                  <a:close/>
                  <a:moveTo>
                    <a:pt x="19" y="17"/>
                  </a:moveTo>
                  <a:cubicBezTo>
                    <a:pt x="19" y="15"/>
                    <a:pt x="18" y="13"/>
                    <a:pt x="18" y="11"/>
                  </a:cubicBezTo>
                  <a:cubicBezTo>
                    <a:pt x="17" y="9"/>
                    <a:pt x="15" y="9"/>
                    <a:pt x="13" y="9"/>
                  </a:cubicBezTo>
                  <a:cubicBezTo>
                    <a:pt x="11" y="9"/>
                    <a:pt x="10" y="9"/>
                    <a:pt x="9" y="11"/>
                  </a:cubicBezTo>
                  <a:cubicBezTo>
                    <a:pt x="9" y="13"/>
                    <a:pt x="8" y="15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9" y="21"/>
                    <a:pt x="9" y="22"/>
                    <a:pt x="9" y="23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2" y="25"/>
                    <a:pt x="13" y="25"/>
                    <a:pt x="14" y="25"/>
                  </a:cubicBezTo>
                  <a:cubicBezTo>
                    <a:pt x="16" y="25"/>
                    <a:pt x="17" y="25"/>
                    <a:pt x="18" y="23"/>
                  </a:cubicBezTo>
                  <a:cubicBezTo>
                    <a:pt x="18" y="21"/>
                    <a:pt x="19" y="19"/>
                    <a:pt x="19" y="17"/>
                  </a:cubicBezTo>
                  <a:close/>
                  <a:moveTo>
                    <a:pt x="21" y="52"/>
                  </a:moveTo>
                  <a:cubicBezTo>
                    <a:pt x="20" y="52"/>
                    <a:pt x="20" y="52"/>
                    <a:pt x="20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2"/>
                    <a:pt x="14" y="52"/>
                    <a:pt x="14" y="5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4" y="1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"/>
                    <a:pt x="50" y="1"/>
                    <a:pt x="50" y="2"/>
                  </a:cubicBezTo>
                  <a:lnTo>
                    <a:pt x="21" y="52"/>
                  </a:lnTo>
                  <a:close/>
                  <a:moveTo>
                    <a:pt x="64" y="36"/>
                  </a:moveTo>
                  <a:cubicBezTo>
                    <a:pt x="64" y="38"/>
                    <a:pt x="64" y="40"/>
                    <a:pt x="63" y="42"/>
                  </a:cubicBezTo>
                  <a:cubicBezTo>
                    <a:pt x="63" y="44"/>
                    <a:pt x="62" y="45"/>
                    <a:pt x="61" y="47"/>
                  </a:cubicBezTo>
                  <a:cubicBezTo>
                    <a:pt x="59" y="48"/>
                    <a:pt x="58" y="49"/>
                    <a:pt x="56" y="50"/>
                  </a:cubicBezTo>
                  <a:cubicBezTo>
                    <a:pt x="55" y="51"/>
                    <a:pt x="53" y="51"/>
                    <a:pt x="50" y="51"/>
                  </a:cubicBezTo>
                  <a:cubicBezTo>
                    <a:pt x="46" y="51"/>
                    <a:pt x="42" y="50"/>
                    <a:pt x="40" y="47"/>
                  </a:cubicBezTo>
                  <a:cubicBezTo>
                    <a:pt x="38" y="44"/>
                    <a:pt x="37" y="41"/>
                    <a:pt x="37" y="36"/>
                  </a:cubicBezTo>
                  <a:cubicBezTo>
                    <a:pt x="37" y="34"/>
                    <a:pt x="37" y="32"/>
                    <a:pt x="38" y="30"/>
                  </a:cubicBezTo>
                  <a:cubicBezTo>
                    <a:pt x="38" y="28"/>
                    <a:pt x="39" y="27"/>
                    <a:pt x="40" y="25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8" y="21"/>
                    <a:pt x="50" y="21"/>
                  </a:cubicBezTo>
                  <a:cubicBezTo>
                    <a:pt x="55" y="21"/>
                    <a:pt x="58" y="22"/>
                    <a:pt x="61" y="25"/>
                  </a:cubicBezTo>
                  <a:cubicBezTo>
                    <a:pt x="63" y="28"/>
                    <a:pt x="64" y="31"/>
                    <a:pt x="64" y="36"/>
                  </a:cubicBezTo>
                  <a:close/>
                  <a:moveTo>
                    <a:pt x="56" y="36"/>
                  </a:moveTo>
                  <a:cubicBezTo>
                    <a:pt x="56" y="34"/>
                    <a:pt x="55" y="32"/>
                    <a:pt x="55" y="30"/>
                  </a:cubicBezTo>
                  <a:cubicBezTo>
                    <a:pt x="54" y="28"/>
                    <a:pt x="52" y="28"/>
                    <a:pt x="50" y="28"/>
                  </a:cubicBezTo>
                  <a:cubicBezTo>
                    <a:pt x="48" y="28"/>
                    <a:pt x="47" y="28"/>
                    <a:pt x="46" y="30"/>
                  </a:cubicBezTo>
                  <a:cubicBezTo>
                    <a:pt x="45" y="32"/>
                    <a:pt x="45" y="34"/>
                    <a:pt x="45" y="36"/>
                  </a:cubicBezTo>
                  <a:cubicBezTo>
                    <a:pt x="45" y="37"/>
                    <a:pt x="45" y="38"/>
                    <a:pt x="45" y="39"/>
                  </a:cubicBezTo>
                  <a:cubicBezTo>
                    <a:pt x="45" y="40"/>
                    <a:pt x="46" y="41"/>
                    <a:pt x="46" y="42"/>
                  </a:cubicBezTo>
                  <a:cubicBezTo>
                    <a:pt x="47" y="43"/>
                    <a:pt x="47" y="43"/>
                    <a:pt x="48" y="44"/>
                  </a:cubicBezTo>
                  <a:cubicBezTo>
                    <a:pt x="49" y="44"/>
                    <a:pt x="49" y="44"/>
                    <a:pt x="50" y="44"/>
                  </a:cubicBezTo>
                  <a:cubicBezTo>
                    <a:pt x="52" y="44"/>
                    <a:pt x="54" y="44"/>
                    <a:pt x="55" y="42"/>
                  </a:cubicBezTo>
                  <a:cubicBezTo>
                    <a:pt x="55" y="40"/>
                    <a:pt x="56" y="38"/>
                    <a:pt x="56" y="3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5847906" y="4429180"/>
              <a:ext cx="54297" cy="66214"/>
            </a:xfrm>
            <a:custGeom>
              <a:avLst/>
              <a:gdLst>
                <a:gd name="T0" fmla="*/ 17 w 17"/>
                <a:gd name="T1" fmla="*/ 13 h 21"/>
                <a:gd name="T2" fmla="*/ 17 w 17"/>
                <a:gd name="T3" fmla="*/ 17 h 21"/>
                <a:gd name="T4" fmla="*/ 15 w 17"/>
                <a:gd name="T5" fmla="*/ 19 h 21"/>
                <a:gd name="T6" fmla="*/ 12 w 17"/>
                <a:gd name="T7" fmla="*/ 20 h 21"/>
                <a:gd name="T8" fmla="*/ 9 w 17"/>
                <a:gd name="T9" fmla="*/ 21 h 21"/>
                <a:gd name="T10" fmla="*/ 5 w 17"/>
                <a:gd name="T11" fmla="*/ 21 h 21"/>
                <a:gd name="T12" fmla="*/ 1 w 17"/>
                <a:gd name="T13" fmla="*/ 19 h 21"/>
                <a:gd name="T14" fmla="*/ 1 w 17"/>
                <a:gd name="T15" fmla="*/ 18 h 21"/>
                <a:gd name="T16" fmla="*/ 1 w 17"/>
                <a:gd name="T17" fmla="*/ 17 h 21"/>
                <a:gd name="T18" fmla="*/ 1 w 17"/>
                <a:gd name="T19" fmla="*/ 17 h 21"/>
                <a:gd name="T20" fmla="*/ 2 w 17"/>
                <a:gd name="T21" fmla="*/ 16 h 21"/>
                <a:gd name="T22" fmla="*/ 2 w 17"/>
                <a:gd name="T23" fmla="*/ 15 h 21"/>
                <a:gd name="T24" fmla="*/ 3 w 17"/>
                <a:gd name="T25" fmla="*/ 15 h 21"/>
                <a:gd name="T26" fmla="*/ 3 w 17"/>
                <a:gd name="T27" fmla="*/ 15 h 21"/>
                <a:gd name="T28" fmla="*/ 6 w 17"/>
                <a:gd name="T29" fmla="*/ 17 h 21"/>
                <a:gd name="T30" fmla="*/ 8 w 17"/>
                <a:gd name="T31" fmla="*/ 17 h 21"/>
                <a:gd name="T32" fmla="*/ 12 w 17"/>
                <a:gd name="T33" fmla="*/ 16 h 21"/>
                <a:gd name="T34" fmla="*/ 13 w 17"/>
                <a:gd name="T35" fmla="*/ 14 h 21"/>
                <a:gd name="T36" fmla="*/ 12 w 17"/>
                <a:gd name="T37" fmla="*/ 11 h 21"/>
                <a:gd name="T38" fmla="*/ 9 w 17"/>
                <a:gd name="T39" fmla="*/ 11 h 21"/>
                <a:gd name="T40" fmla="*/ 8 w 17"/>
                <a:gd name="T41" fmla="*/ 11 h 21"/>
                <a:gd name="T42" fmla="*/ 7 w 17"/>
                <a:gd name="T43" fmla="*/ 11 h 21"/>
                <a:gd name="T44" fmla="*/ 6 w 17"/>
                <a:gd name="T45" fmla="*/ 11 h 21"/>
                <a:gd name="T46" fmla="*/ 5 w 17"/>
                <a:gd name="T47" fmla="*/ 12 h 21"/>
                <a:gd name="T48" fmla="*/ 4 w 17"/>
                <a:gd name="T49" fmla="*/ 12 h 21"/>
                <a:gd name="T50" fmla="*/ 3 w 17"/>
                <a:gd name="T51" fmla="*/ 12 h 21"/>
                <a:gd name="T52" fmla="*/ 2 w 17"/>
                <a:gd name="T53" fmla="*/ 11 h 21"/>
                <a:gd name="T54" fmla="*/ 1 w 17"/>
                <a:gd name="T55" fmla="*/ 11 h 21"/>
                <a:gd name="T56" fmla="*/ 1 w 17"/>
                <a:gd name="T57" fmla="*/ 10 h 21"/>
                <a:gd name="T58" fmla="*/ 2 w 17"/>
                <a:gd name="T59" fmla="*/ 2 h 21"/>
                <a:gd name="T60" fmla="*/ 3 w 17"/>
                <a:gd name="T61" fmla="*/ 0 h 21"/>
                <a:gd name="T62" fmla="*/ 4 w 17"/>
                <a:gd name="T63" fmla="*/ 0 h 21"/>
                <a:gd name="T64" fmla="*/ 15 w 17"/>
                <a:gd name="T65" fmla="*/ 0 h 21"/>
                <a:gd name="T66" fmla="*/ 16 w 17"/>
                <a:gd name="T67" fmla="*/ 0 h 21"/>
                <a:gd name="T68" fmla="*/ 16 w 17"/>
                <a:gd name="T69" fmla="*/ 0 h 21"/>
                <a:gd name="T70" fmla="*/ 16 w 17"/>
                <a:gd name="T71" fmla="*/ 3 h 21"/>
                <a:gd name="T72" fmla="*/ 16 w 17"/>
                <a:gd name="T73" fmla="*/ 3 h 21"/>
                <a:gd name="T74" fmla="*/ 15 w 17"/>
                <a:gd name="T75" fmla="*/ 3 h 21"/>
                <a:gd name="T76" fmla="*/ 6 w 17"/>
                <a:gd name="T77" fmla="*/ 3 h 21"/>
                <a:gd name="T78" fmla="*/ 6 w 17"/>
                <a:gd name="T79" fmla="*/ 7 h 21"/>
                <a:gd name="T80" fmla="*/ 8 w 17"/>
                <a:gd name="T81" fmla="*/ 7 h 21"/>
                <a:gd name="T82" fmla="*/ 10 w 17"/>
                <a:gd name="T83" fmla="*/ 7 h 21"/>
                <a:gd name="T84" fmla="*/ 13 w 17"/>
                <a:gd name="T85" fmla="*/ 7 h 21"/>
                <a:gd name="T86" fmla="*/ 15 w 17"/>
                <a:gd name="T87" fmla="*/ 9 h 21"/>
                <a:gd name="T88" fmla="*/ 17 w 17"/>
                <a:gd name="T89" fmla="*/ 11 h 21"/>
                <a:gd name="T90" fmla="*/ 17 w 17"/>
                <a:gd name="T9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21">
                  <a:moveTo>
                    <a:pt x="17" y="13"/>
                  </a:moveTo>
                  <a:cubicBezTo>
                    <a:pt x="17" y="15"/>
                    <a:pt x="17" y="16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11" y="21"/>
                    <a:pt x="10" y="21"/>
                    <a:pt x="9" y="21"/>
                  </a:cubicBezTo>
                  <a:cubicBezTo>
                    <a:pt x="7" y="21"/>
                    <a:pt x="6" y="21"/>
                    <a:pt x="5" y="21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1" y="18"/>
                    <a:pt x="0" y="18"/>
                    <a:pt x="1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5" y="16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2" y="15"/>
                    <a:pt x="13" y="15"/>
                    <a:pt x="13" y="14"/>
                  </a:cubicBezTo>
                  <a:cubicBezTo>
                    <a:pt x="13" y="13"/>
                    <a:pt x="12" y="12"/>
                    <a:pt x="12" y="11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2"/>
                    <a:pt x="5" y="12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5" y="8"/>
                    <a:pt x="15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2"/>
                    <a:pt x="17" y="13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5911474" y="4423882"/>
              <a:ext cx="87403" cy="74160"/>
            </a:xfrm>
            <a:custGeom>
              <a:avLst/>
              <a:gdLst>
                <a:gd name="T0" fmla="*/ 12 w 28"/>
                <a:gd name="T1" fmla="*/ 8 h 24"/>
                <a:gd name="T2" fmla="*/ 12 w 28"/>
                <a:gd name="T3" fmla="*/ 11 h 24"/>
                <a:gd name="T4" fmla="*/ 11 w 28"/>
                <a:gd name="T5" fmla="*/ 13 h 24"/>
                <a:gd name="T6" fmla="*/ 9 w 28"/>
                <a:gd name="T7" fmla="*/ 14 h 24"/>
                <a:gd name="T8" fmla="*/ 6 w 28"/>
                <a:gd name="T9" fmla="*/ 14 h 24"/>
                <a:gd name="T10" fmla="*/ 2 w 28"/>
                <a:gd name="T11" fmla="*/ 13 h 24"/>
                <a:gd name="T12" fmla="*/ 0 w 28"/>
                <a:gd name="T13" fmla="*/ 8 h 24"/>
                <a:gd name="T14" fmla="*/ 1 w 28"/>
                <a:gd name="T15" fmla="*/ 5 h 24"/>
                <a:gd name="T16" fmla="*/ 2 w 28"/>
                <a:gd name="T17" fmla="*/ 3 h 24"/>
                <a:gd name="T18" fmla="*/ 4 w 28"/>
                <a:gd name="T19" fmla="*/ 2 h 24"/>
                <a:gd name="T20" fmla="*/ 6 w 28"/>
                <a:gd name="T21" fmla="*/ 1 h 24"/>
                <a:gd name="T22" fmla="*/ 11 w 28"/>
                <a:gd name="T23" fmla="*/ 3 h 24"/>
                <a:gd name="T24" fmla="*/ 12 w 28"/>
                <a:gd name="T25" fmla="*/ 8 h 24"/>
                <a:gd name="T26" fmla="*/ 9 w 28"/>
                <a:gd name="T27" fmla="*/ 8 h 24"/>
                <a:gd name="T28" fmla="*/ 8 w 28"/>
                <a:gd name="T29" fmla="*/ 5 h 24"/>
                <a:gd name="T30" fmla="*/ 6 w 28"/>
                <a:gd name="T31" fmla="*/ 4 h 24"/>
                <a:gd name="T32" fmla="*/ 5 w 28"/>
                <a:gd name="T33" fmla="*/ 5 h 24"/>
                <a:gd name="T34" fmla="*/ 4 w 28"/>
                <a:gd name="T35" fmla="*/ 8 h 24"/>
                <a:gd name="T36" fmla="*/ 4 w 28"/>
                <a:gd name="T37" fmla="*/ 9 h 24"/>
                <a:gd name="T38" fmla="*/ 5 w 28"/>
                <a:gd name="T39" fmla="*/ 10 h 24"/>
                <a:gd name="T40" fmla="*/ 5 w 28"/>
                <a:gd name="T41" fmla="*/ 11 h 24"/>
                <a:gd name="T42" fmla="*/ 6 w 28"/>
                <a:gd name="T43" fmla="*/ 12 h 24"/>
                <a:gd name="T44" fmla="*/ 8 w 28"/>
                <a:gd name="T45" fmla="*/ 11 h 24"/>
                <a:gd name="T46" fmla="*/ 9 w 28"/>
                <a:gd name="T47" fmla="*/ 8 h 24"/>
                <a:gd name="T48" fmla="*/ 10 w 28"/>
                <a:gd name="T49" fmla="*/ 23 h 24"/>
                <a:gd name="T50" fmla="*/ 9 w 28"/>
                <a:gd name="T51" fmla="*/ 23 h 24"/>
                <a:gd name="T52" fmla="*/ 8 w 28"/>
                <a:gd name="T53" fmla="*/ 24 h 24"/>
                <a:gd name="T54" fmla="*/ 7 w 28"/>
                <a:gd name="T55" fmla="*/ 24 h 24"/>
                <a:gd name="T56" fmla="*/ 6 w 28"/>
                <a:gd name="T57" fmla="*/ 23 h 24"/>
                <a:gd name="T58" fmla="*/ 7 w 28"/>
                <a:gd name="T59" fmla="*/ 23 h 24"/>
                <a:gd name="T60" fmla="*/ 19 w 28"/>
                <a:gd name="T61" fmla="*/ 1 h 24"/>
                <a:gd name="T62" fmla="*/ 20 w 28"/>
                <a:gd name="T63" fmla="*/ 1 h 24"/>
                <a:gd name="T64" fmla="*/ 20 w 28"/>
                <a:gd name="T65" fmla="*/ 0 h 24"/>
                <a:gd name="T66" fmla="*/ 22 w 28"/>
                <a:gd name="T67" fmla="*/ 0 h 24"/>
                <a:gd name="T68" fmla="*/ 22 w 28"/>
                <a:gd name="T69" fmla="*/ 1 h 24"/>
                <a:gd name="T70" fmla="*/ 22 w 28"/>
                <a:gd name="T71" fmla="*/ 1 h 24"/>
                <a:gd name="T72" fmla="*/ 10 w 28"/>
                <a:gd name="T73" fmla="*/ 23 h 24"/>
                <a:gd name="T74" fmla="*/ 28 w 28"/>
                <a:gd name="T75" fmla="*/ 16 h 24"/>
                <a:gd name="T76" fmla="*/ 28 w 28"/>
                <a:gd name="T77" fmla="*/ 19 h 24"/>
                <a:gd name="T78" fmla="*/ 27 w 28"/>
                <a:gd name="T79" fmla="*/ 21 h 24"/>
                <a:gd name="T80" fmla="*/ 25 w 28"/>
                <a:gd name="T81" fmla="*/ 22 h 24"/>
                <a:gd name="T82" fmla="*/ 22 w 28"/>
                <a:gd name="T83" fmla="*/ 23 h 24"/>
                <a:gd name="T84" fmla="*/ 18 w 28"/>
                <a:gd name="T85" fmla="*/ 21 h 24"/>
                <a:gd name="T86" fmla="*/ 17 w 28"/>
                <a:gd name="T87" fmla="*/ 16 h 24"/>
                <a:gd name="T88" fmla="*/ 17 w 28"/>
                <a:gd name="T89" fmla="*/ 14 h 24"/>
                <a:gd name="T90" fmla="*/ 18 w 28"/>
                <a:gd name="T91" fmla="*/ 11 h 24"/>
                <a:gd name="T92" fmla="*/ 20 w 28"/>
                <a:gd name="T93" fmla="*/ 10 h 24"/>
                <a:gd name="T94" fmla="*/ 23 w 28"/>
                <a:gd name="T95" fmla="*/ 10 h 24"/>
                <a:gd name="T96" fmla="*/ 27 w 28"/>
                <a:gd name="T97" fmla="*/ 11 h 24"/>
                <a:gd name="T98" fmla="*/ 28 w 28"/>
                <a:gd name="T99" fmla="*/ 16 h 24"/>
                <a:gd name="T100" fmla="*/ 25 w 28"/>
                <a:gd name="T101" fmla="*/ 16 h 24"/>
                <a:gd name="T102" fmla="*/ 24 w 28"/>
                <a:gd name="T103" fmla="*/ 14 h 24"/>
                <a:gd name="T104" fmla="*/ 22 w 28"/>
                <a:gd name="T105" fmla="*/ 13 h 24"/>
                <a:gd name="T106" fmla="*/ 21 w 28"/>
                <a:gd name="T107" fmla="*/ 14 h 24"/>
                <a:gd name="T108" fmla="*/ 20 w 28"/>
                <a:gd name="T109" fmla="*/ 16 h 24"/>
                <a:gd name="T110" fmla="*/ 20 w 28"/>
                <a:gd name="T111" fmla="*/ 18 h 24"/>
                <a:gd name="T112" fmla="*/ 21 w 28"/>
                <a:gd name="T113" fmla="*/ 19 h 24"/>
                <a:gd name="T114" fmla="*/ 21 w 28"/>
                <a:gd name="T115" fmla="*/ 20 h 24"/>
                <a:gd name="T116" fmla="*/ 23 w 28"/>
                <a:gd name="T117" fmla="*/ 20 h 24"/>
                <a:gd name="T118" fmla="*/ 24 w 28"/>
                <a:gd name="T119" fmla="*/ 19 h 24"/>
                <a:gd name="T120" fmla="*/ 25 w 28"/>
                <a:gd name="T12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24">
                  <a:moveTo>
                    <a:pt x="12" y="8"/>
                  </a:move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8" y="14"/>
                    <a:pt x="7" y="14"/>
                    <a:pt x="6" y="14"/>
                  </a:cubicBezTo>
                  <a:cubicBezTo>
                    <a:pt x="4" y="14"/>
                    <a:pt x="3" y="14"/>
                    <a:pt x="2" y="13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1"/>
                    <a:pt x="10" y="2"/>
                    <a:pt x="11" y="3"/>
                  </a:cubicBezTo>
                  <a:cubicBezTo>
                    <a:pt x="12" y="4"/>
                    <a:pt x="12" y="6"/>
                    <a:pt x="12" y="8"/>
                  </a:cubicBezTo>
                  <a:close/>
                  <a:moveTo>
                    <a:pt x="9" y="8"/>
                  </a:moveTo>
                  <a:cubicBezTo>
                    <a:pt x="9" y="7"/>
                    <a:pt x="9" y="6"/>
                    <a:pt x="8" y="5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7" y="12"/>
                    <a:pt x="8" y="11"/>
                    <a:pt x="8" y="11"/>
                  </a:cubicBezTo>
                  <a:cubicBezTo>
                    <a:pt x="9" y="10"/>
                    <a:pt x="9" y="9"/>
                    <a:pt x="9" y="8"/>
                  </a:cubicBezTo>
                  <a:close/>
                  <a:moveTo>
                    <a:pt x="10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3"/>
                    <a:pt x="6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1"/>
                    <a:pt x="22" y="1"/>
                  </a:cubicBezTo>
                  <a:cubicBezTo>
                    <a:pt x="23" y="1"/>
                    <a:pt x="23" y="1"/>
                    <a:pt x="22" y="1"/>
                  </a:cubicBezTo>
                  <a:lnTo>
                    <a:pt x="10" y="23"/>
                  </a:lnTo>
                  <a:close/>
                  <a:moveTo>
                    <a:pt x="28" y="16"/>
                  </a:moveTo>
                  <a:cubicBezTo>
                    <a:pt x="28" y="17"/>
                    <a:pt x="28" y="18"/>
                    <a:pt x="28" y="19"/>
                  </a:cubicBezTo>
                  <a:cubicBezTo>
                    <a:pt x="28" y="20"/>
                    <a:pt x="27" y="20"/>
                    <a:pt x="27" y="21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4" y="23"/>
                    <a:pt x="23" y="23"/>
                    <a:pt x="22" y="23"/>
                  </a:cubicBezTo>
                  <a:cubicBezTo>
                    <a:pt x="20" y="23"/>
                    <a:pt x="19" y="22"/>
                    <a:pt x="18" y="21"/>
                  </a:cubicBezTo>
                  <a:cubicBezTo>
                    <a:pt x="17" y="20"/>
                    <a:pt x="17" y="18"/>
                    <a:pt x="17" y="16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3"/>
                    <a:pt x="18" y="12"/>
                    <a:pt x="18" y="11"/>
                  </a:cubicBezTo>
                  <a:cubicBezTo>
                    <a:pt x="19" y="11"/>
                    <a:pt x="19" y="10"/>
                    <a:pt x="20" y="10"/>
                  </a:cubicBezTo>
                  <a:cubicBezTo>
                    <a:pt x="21" y="10"/>
                    <a:pt x="22" y="10"/>
                    <a:pt x="23" y="10"/>
                  </a:cubicBezTo>
                  <a:cubicBezTo>
                    <a:pt x="25" y="10"/>
                    <a:pt x="26" y="10"/>
                    <a:pt x="27" y="11"/>
                  </a:cubicBezTo>
                  <a:cubicBezTo>
                    <a:pt x="28" y="13"/>
                    <a:pt x="28" y="14"/>
                    <a:pt x="28" y="16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4"/>
                    <a:pt x="24" y="14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0" y="17"/>
                    <a:pt x="20" y="17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1" y="19"/>
                    <a:pt x="21" y="19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3" y="20"/>
                    <a:pt x="24" y="20"/>
                    <a:pt x="24" y="19"/>
                  </a:cubicBezTo>
                  <a:cubicBezTo>
                    <a:pt x="25" y="18"/>
                    <a:pt x="25" y="17"/>
                    <a:pt x="25" y="16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5838635" y="2514271"/>
              <a:ext cx="54297" cy="66214"/>
            </a:xfrm>
            <a:custGeom>
              <a:avLst/>
              <a:gdLst>
                <a:gd name="T0" fmla="*/ 17 w 17"/>
                <a:gd name="T1" fmla="*/ 13 h 21"/>
                <a:gd name="T2" fmla="*/ 16 w 17"/>
                <a:gd name="T3" fmla="*/ 17 h 21"/>
                <a:gd name="T4" fmla="*/ 14 w 17"/>
                <a:gd name="T5" fmla="*/ 19 h 21"/>
                <a:gd name="T6" fmla="*/ 12 w 17"/>
                <a:gd name="T7" fmla="*/ 20 h 21"/>
                <a:gd name="T8" fmla="*/ 8 w 17"/>
                <a:gd name="T9" fmla="*/ 21 h 21"/>
                <a:gd name="T10" fmla="*/ 4 w 17"/>
                <a:gd name="T11" fmla="*/ 21 h 21"/>
                <a:gd name="T12" fmla="*/ 0 w 17"/>
                <a:gd name="T13" fmla="*/ 19 h 21"/>
                <a:gd name="T14" fmla="*/ 0 w 17"/>
                <a:gd name="T15" fmla="*/ 18 h 21"/>
                <a:gd name="T16" fmla="*/ 0 w 17"/>
                <a:gd name="T17" fmla="*/ 17 h 21"/>
                <a:gd name="T18" fmla="*/ 1 w 17"/>
                <a:gd name="T19" fmla="*/ 17 h 21"/>
                <a:gd name="T20" fmla="*/ 1 w 17"/>
                <a:gd name="T21" fmla="*/ 16 h 21"/>
                <a:gd name="T22" fmla="*/ 2 w 17"/>
                <a:gd name="T23" fmla="*/ 15 h 21"/>
                <a:gd name="T24" fmla="*/ 2 w 17"/>
                <a:gd name="T25" fmla="*/ 15 h 21"/>
                <a:gd name="T26" fmla="*/ 3 w 17"/>
                <a:gd name="T27" fmla="*/ 15 h 21"/>
                <a:gd name="T28" fmla="*/ 5 w 17"/>
                <a:gd name="T29" fmla="*/ 17 h 21"/>
                <a:gd name="T30" fmla="*/ 8 w 17"/>
                <a:gd name="T31" fmla="*/ 17 h 21"/>
                <a:gd name="T32" fmla="*/ 11 w 17"/>
                <a:gd name="T33" fmla="*/ 16 h 21"/>
                <a:gd name="T34" fmla="*/ 12 w 17"/>
                <a:gd name="T35" fmla="*/ 14 h 21"/>
                <a:gd name="T36" fmla="*/ 11 w 17"/>
                <a:gd name="T37" fmla="*/ 11 h 21"/>
                <a:gd name="T38" fmla="*/ 9 w 17"/>
                <a:gd name="T39" fmla="*/ 11 h 21"/>
                <a:gd name="T40" fmla="*/ 8 w 17"/>
                <a:gd name="T41" fmla="*/ 11 h 21"/>
                <a:gd name="T42" fmla="*/ 7 w 17"/>
                <a:gd name="T43" fmla="*/ 11 h 21"/>
                <a:gd name="T44" fmla="*/ 6 w 17"/>
                <a:gd name="T45" fmla="*/ 11 h 21"/>
                <a:gd name="T46" fmla="*/ 5 w 17"/>
                <a:gd name="T47" fmla="*/ 12 h 21"/>
                <a:gd name="T48" fmla="*/ 4 w 17"/>
                <a:gd name="T49" fmla="*/ 12 h 21"/>
                <a:gd name="T50" fmla="*/ 3 w 17"/>
                <a:gd name="T51" fmla="*/ 12 h 21"/>
                <a:gd name="T52" fmla="*/ 2 w 17"/>
                <a:gd name="T53" fmla="*/ 12 h 21"/>
                <a:gd name="T54" fmla="*/ 1 w 17"/>
                <a:gd name="T55" fmla="*/ 11 h 21"/>
                <a:gd name="T56" fmla="*/ 1 w 17"/>
                <a:gd name="T57" fmla="*/ 10 h 21"/>
                <a:gd name="T58" fmla="*/ 1 w 17"/>
                <a:gd name="T59" fmla="*/ 2 h 21"/>
                <a:gd name="T60" fmla="*/ 2 w 17"/>
                <a:gd name="T61" fmla="*/ 0 h 21"/>
                <a:gd name="T62" fmla="*/ 4 w 17"/>
                <a:gd name="T63" fmla="*/ 0 h 21"/>
                <a:gd name="T64" fmla="*/ 15 w 17"/>
                <a:gd name="T65" fmla="*/ 0 h 21"/>
                <a:gd name="T66" fmla="*/ 15 w 17"/>
                <a:gd name="T67" fmla="*/ 0 h 21"/>
                <a:gd name="T68" fmla="*/ 15 w 17"/>
                <a:gd name="T69" fmla="*/ 0 h 21"/>
                <a:gd name="T70" fmla="*/ 15 w 17"/>
                <a:gd name="T71" fmla="*/ 3 h 21"/>
                <a:gd name="T72" fmla="*/ 15 w 17"/>
                <a:gd name="T73" fmla="*/ 3 h 21"/>
                <a:gd name="T74" fmla="*/ 15 w 17"/>
                <a:gd name="T75" fmla="*/ 3 h 21"/>
                <a:gd name="T76" fmla="*/ 6 w 17"/>
                <a:gd name="T77" fmla="*/ 3 h 21"/>
                <a:gd name="T78" fmla="*/ 5 w 17"/>
                <a:gd name="T79" fmla="*/ 7 h 21"/>
                <a:gd name="T80" fmla="*/ 7 w 17"/>
                <a:gd name="T81" fmla="*/ 7 h 21"/>
                <a:gd name="T82" fmla="*/ 9 w 17"/>
                <a:gd name="T83" fmla="*/ 7 h 21"/>
                <a:gd name="T84" fmla="*/ 12 w 17"/>
                <a:gd name="T85" fmla="*/ 7 h 21"/>
                <a:gd name="T86" fmla="*/ 15 w 17"/>
                <a:gd name="T87" fmla="*/ 9 h 21"/>
                <a:gd name="T88" fmla="*/ 16 w 17"/>
                <a:gd name="T89" fmla="*/ 11 h 21"/>
                <a:gd name="T90" fmla="*/ 17 w 17"/>
                <a:gd name="T9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21">
                  <a:moveTo>
                    <a:pt x="17" y="13"/>
                  </a:moveTo>
                  <a:cubicBezTo>
                    <a:pt x="17" y="15"/>
                    <a:pt x="17" y="16"/>
                    <a:pt x="16" y="17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10" y="21"/>
                    <a:pt x="9" y="21"/>
                    <a:pt x="8" y="21"/>
                  </a:cubicBezTo>
                  <a:cubicBezTo>
                    <a:pt x="7" y="21"/>
                    <a:pt x="5" y="21"/>
                    <a:pt x="4" y="21"/>
                  </a:cubicBezTo>
                  <a:cubicBezTo>
                    <a:pt x="3" y="20"/>
                    <a:pt x="1" y="20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4" y="16"/>
                    <a:pt x="4" y="16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3"/>
                    <a:pt x="12" y="12"/>
                    <a:pt x="11" y="11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4" y="8"/>
                    <a:pt x="15" y="9"/>
                  </a:cubicBezTo>
                  <a:cubicBezTo>
                    <a:pt x="15" y="9"/>
                    <a:pt x="16" y="10"/>
                    <a:pt x="16" y="11"/>
                  </a:cubicBezTo>
                  <a:cubicBezTo>
                    <a:pt x="17" y="12"/>
                    <a:pt x="17" y="12"/>
                    <a:pt x="17" y="13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5902203" y="2511623"/>
              <a:ext cx="87403" cy="71511"/>
            </a:xfrm>
            <a:custGeom>
              <a:avLst/>
              <a:gdLst>
                <a:gd name="T0" fmla="*/ 12 w 28"/>
                <a:gd name="T1" fmla="*/ 7 h 23"/>
                <a:gd name="T2" fmla="*/ 11 w 28"/>
                <a:gd name="T3" fmla="*/ 10 h 23"/>
                <a:gd name="T4" fmla="*/ 10 w 28"/>
                <a:gd name="T5" fmla="*/ 12 h 23"/>
                <a:gd name="T6" fmla="*/ 8 w 28"/>
                <a:gd name="T7" fmla="*/ 13 h 23"/>
                <a:gd name="T8" fmla="*/ 6 w 28"/>
                <a:gd name="T9" fmla="*/ 13 h 23"/>
                <a:gd name="T10" fmla="*/ 1 w 28"/>
                <a:gd name="T11" fmla="*/ 12 h 23"/>
                <a:gd name="T12" fmla="*/ 0 w 28"/>
                <a:gd name="T13" fmla="*/ 7 h 23"/>
                <a:gd name="T14" fmla="*/ 0 w 28"/>
                <a:gd name="T15" fmla="*/ 4 h 23"/>
                <a:gd name="T16" fmla="*/ 1 w 28"/>
                <a:gd name="T17" fmla="*/ 2 h 23"/>
                <a:gd name="T18" fmla="*/ 3 w 28"/>
                <a:gd name="T19" fmla="*/ 1 h 23"/>
                <a:gd name="T20" fmla="*/ 6 w 28"/>
                <a:gd name="T21" fmla="*/ 0 h 23"/>
                <a:gd name="T22" fmla="*/ 10 w 28"/>
                <a:gd name="T23" fmla="*/ 2 h 23"/>
                <a:gd name="T24" fmla="*/ 12 w 28"/>
                <a:gd name="T25" fmla="*/ 7 h 23"/>
                <a:gd name="T26" fmla="*/ 8 w 28"/>
                <a:gd name="T27" fmla="*/ 7 h 23"/>
                <a:gd name="T28" fmla="*/ 8 w 28"/>
                <a:gd name="T29" fmla="*/ 4 h 23"/>
                <a:gd name="T30" fmla="*/ 6 w 28"/>
                <a:gd name="T31" fmla="*/ 3 h 23"/>
                <a:gd name="T32" fmla="*/ 4 w 28"/>
                <a:gd name="T33" fmla="*/ 4 h 23"/>
                <a:gd name="T34" fmla="*/ 3 w 28"/>
                <a:gd name="T35" fmla="*/ 7 h 23"/>
                <a:gd name="T36" fmla="*/ 4 w 28"/>
                <a:gd name="T37" fmla="*/ 8 h 23"/>
                <a:gd name="T38" fmla="*/ 4 w 28"/>
                <a:gd name="T39" fmla="*/ 10 h 23"/>
                <a:gd name="T40" fmla="*/ 5 w 28"/>
                <a:gd name="T41" fmla="*/ 10 h 23"/>
                <a:gd name="T42" fmla="*/ 6 w 28"/>
                <a:gd name="T43" fmla="*/ 11 h 23"/>
                <a:gd name="T44" fmla="*/ 8 w 28"/>
                <a:gd name="T45" fmla="*/ 10 h 23"/>
                <a:gd name="T46" fmla="*/ 8 w 28"/>
                <a:gd name="T47" fmla="*/ 7 h 23"/>
                <a:gd name="T48" fmla="*/ 9 w 28"/>
                <a:gd name="T49" fmla="*/ 22 h 23"/>
                <a:gd name="T50" fmla="*/ 9 w 28"/>
                <a:gd name="T51" fmla="*/ 22 h 23"/>
                <a:gd name="T52" fmla="*/ 8 w 28"/>
                <a:gd name="T53" fmla="*/ 23 h 23"/>
                <a:gd name="T54" fmla="*/ 6 w 28"/>
                <a:gd name="T55" fmla="*/ 23 h 23"/>
                <a:gd name="T56" fmla="*/ 6 w 28"/>
                <a:gd name="T57" fmla="*/ 22 h 23"/>
                <a:gd name="T58" fmla="*/ 6 w 28"/>
                <a:gd name="T59" fmla="*/ 22 h 23"/>
                <a:gd name="T60" fmla="*/ 19 w 28"/>
                <a:gd name="T61" fmla="*/ 0 h 23"/>
                <a:gd name="T62" fmla="*/ 19 w 28"/>
                <a:gd name="T63" fmla="*/ 0 h 23"/>
                <a:gd name="T64" fmla="*/ 20 w 28"/>
                <a:gd name="T65" fmla="*/ 0 h 23"/>
                <a:gd name="T66" fmla="*/ 22 w 28"/>
                <a:gd name="T67" fmla="*/ 0 h 23"/>
                <a:gd name="T68" fmla="*/ 22 w 28"/>
                <a:gd name="T69" fmla="*/ 0 h 23"/>
                <a:gd name="T70" fmla="*/ 22 w 28"/>
                <a:gd name="T71" fmla="*/ 0 h 23"/>
                <a:gd name="T72" fmla="*/ 9 w 28"/>
                <a:gd name="T73" fmla="*/ 22 h 23"/>
                <a:gd name="T74" fmla="*/ 28 w 28"/>
                <a:gd name="T75" fmla="*/ 15 h 23"/>
                <a:gd name="T76" fmla="*/ 28 w 28"/>
                <a:gd name="T77" fmla="*/ 18 h 23"/>
                <a:gd name="T78" fmla="*/ 26 w 28"/>
                <a:gd name="T79" fmla="*/ 20 h 23"/>
                <a:gd name="T80" fmla="*/ 25 w 28"/>
                <a:gd name="T81" fmla="*/ 21 h 23"/>
                <a:gd name="T82" fmla="*/ 22 w 28"/>
                <a:gd name="T83" fmla="*/ 22 h 23"/>
                <a:gd name="T84" fmla="*/ 17 w 28"/>
                <a:gd name="T85" fmla="*/ 20 h 23"/>
                <a:gd name="T86" fmla="*/ 16 w 28"/>
                <a:gd name="T87" fmla="*/ 15 h 23"/>
                <a:gd name="T88" fmla="*/ 16 w 28"/>
                <a:gd name="T89" fmla="*/ 13 h 23"/>
                <a:gd name="T90" fmla="*/ 17 w 28"/>
                <a:gd name="T91" fmla="*/ 11 h 23"/>
                <a:gd name="T92" fmla="*/ 19 w 28"/>
                <a:gd name="T93" fmla="*/ 9 h 23"/>
                <a:gd name="T94" fmla="*/ 22 w 28"/>
                <a:gd name="T95" fmla="*/ 9 h 23"/>
                <a:gd name="T96" fmla="*/ 26 w 28"/>
                <a:gd name="T97" fmla="*/ 10 h 23"/>
                <a:gd name="T98" fmla="*/ 28 w 28"/>
                <a:gd name="T99" fmla="*/ 15 h 23"/>
                <a:gd name="T100" fmla="*/ 24 w 28"/>
                <a:gd name="T101" fmla="*/ 15 h 23"/>
                <a:gd name="T102" fmla="*/ 24 w 28"/>
                <a:gd name="T103" fmla="*/ 13 h 23"/>
                <a:gd name="T104" fmla="*/ 22 w 28"/>
                <a:gd name="T105" fmla="*/ 12 h 23"/>
                <a:gd name="T106" fmla="*/ 20 w 28"/>
                <a:gd name="T107" fmla="*/ 13 h 23"/>
                <a:gd name="T108" fmla="*/ 20 w 28"/>
                <a:gd name="T109" fmla="*/ 15 h 23"/>
                <a:gd name="T110" fmla="*/ 20 w 28"/>
                <a:gd name="T111" fmla="*/ 17 h 23"/>
                <a:gd name="T112" fmla="*/ 20 w 28"/>
                <a:gd name="T113" fmla="*/ 18 h 23"/>
                <a:gd name="T114" fmla="*/ 21 w 28"/>
                <a:gd name="T115" fmla="*/ 19 h 23"/>
                <a:gd name="T116" fmla="*/ 22 w 28"/>
                <a:gd name="T117" fmla="*/ 19 h 23"/>
                <a:gd name="T118" fmla="*/ 24 w 28"/>
                <a:gd name="T119" fmla="*/ 18 h 23"/>
                <a:gd name="T120" fmla="*/ 24 w 28"/>
                <a:gd name="T121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23">
                  <a:moveTo>
                    <a:pt x="12" y="7"/>
                  </a:moveTo>
                  <a:cubicBezTo>
                    <a:pt x="12" y="8"/>
                    <a:pt x="12" y="9"/>
                    <a:pt x="11" y="10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8" y="13"/>
                    <a:pt x="7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5"/>
                    <a:pt x="12" y="7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lose/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9" y="22"/>
                  </a:lnTo>
                  <a:close/>
                  <a:moveTo>
                    <a:pt x="28" y="15"/>
                  </a:moveTo>
                  <a:cubicBezTo>
                    <a:pt x="28" y="16"/>
                    <a:pt x="28" y="17"/>
                    <a:pt x="28" y="18"/>
                  </a:cubicBezTo>
                  <a:cubicBezTo>
                    <a:pt x="27" y="19"/>
                    <a:pt x="27" y="19"/>
                    <a:pt x="26" y="20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4" y="22"/>
                    <a:pt x="23" y="22"/>
                    <a:pt x="22" y="22"/>
                  </a:cubicBezTo>
                  <a:cubicBezTo>
                    <a:pt x="20" y="22"/>
                    <a:pt x="18" y="21"/>
                    <a:pt x="17" y="20"/>
                  </a:cubicBezTo>
                  <a:cubicBezTo>
                    <a:pt x="16" y="19"/>
                    <a:pt x="16" y="17"/>
                    <a:pt x="16" y="15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1" y="9"/>
                    <a:pt x="22" y="9"/>
                  </a:cubicBezTo>
                  <a:cubicBezTo>
                    <a:pt x="24" y="9"/>
                    <a:pt x="25" y="9"/>
                    <a:pt x="26" y="10"/>
                  </a:cubicBezTo>
                  <a:cubicBezTo>
                    <a:pt x="27" y="12"/>
                    <a:pt x="28" y="13"/>
                    <a:pt x="28" y="15"/>
                  </a:cubicBezTo>
                  <a:close/>
                  <a:moveTo>
                    <a:pt x="24" y="15"/>
                  </a:moveTo>
                  <a:cubicBezTo>
                    <a:pt x="24" y="14"/>
                    <a:pt x="24" y="13"/>
                    <a:pt x="24" y="13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1" y="12"/>
                    <a:pt x="20" y="12"/>
                    <a:pt x="20" y="13"/>
                  </a:cubicBezTo>
                  <a:cubicBezTo>
                    <a:pt x="20" y="13"/>
                    <a:pt x="20" y="14"/>
                    <a:pt x="20" y="15"/>
                  </a:cubicBezTo>
                  <a:cubicBezTo>
                    <a:pt x="20" y="16"/>
                    <a:pt x="20" y="16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8"/>
                    <a:pt x="21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3" y="19"/>
                    <a:pt x="23" y="19"/>
                    <a:pt x="24" y="18"/>
                  </a:cubicBezTo>
                  <a:cubicBezTo>
                    <a:pt x="24" y="17"/>
                    <a:pt x="24" y="16"/>
                    <a:pt x="24" y="15"/>
                  </a:cubicBezTo>
                  <a:close/>
                </a:path>
              </a:pathLst>
            </a:custGeom>
            <a:solidFill>
              <a:srgbClr val="E3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5445326" y="3037360"/>
              <a:ext cx="932293" cy="932293"/>
            </a:xfrm>
            <a:prstGeom prst="ellipse">
              <a:avLst/>
            </a:prstGeom>
            <a:noFill/>
            <a:ln w="10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TextBox 151"/>
            <p:cNvSpPr txBox="1"/>
            <p:nvPr/>
          </p:nvSpPr>
          <p:spPr bwMode="auto">
            <a:xfrm>
              <a:off x="5642494" y="3252121"/>
              <a:ext cx="578547" cy="5785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添加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739734" y="1754381"/>
            <a:ext cx="9568889" cy="1071154"/>
            <a:chOff x="1739734" y="1754381"/>
            <a:chExt cx="9568889" cy="1071154"/>
          </a:xfrm>
        </p:grpSpPr>
        <p:grpSp>
          <p:nvGrpSpPr>
            <p:cNvPr id="80" name="组合 79"/>
            <p:cNvGrpSpPr/>
            <p:nvPr/>
          </p:nvGrpSpPr>
          <p:grpSpPr>
            <a:xfrm>
              <a:off x="6740286" y="1754381"/>
              <a:ext cx="4568337" cy="1001877"/>
              <a:chOff x="7774462" y="2224632"/>
              <a:chExt cx="4675831" cy="1001877"/>
            </a:xfrm>
          </p:grpSpPr>
          <p:sp>
            <p:nvSpPr>
              <p:cNvPr id="90" name="文本框 89"/>
              <p:cNvSpPr txBox="1"/>
              <p:nvPr/>
            </p:nvSpPr>
            <p:spPr>
              <a:xfrm>
                <a:off x="7774462" y="2612815"/>
                <a:ext cx="4675831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6188551" y="1826808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a.</a:t>
              </a: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1739734" y="2069169"/>
              <a:ext cx="4160935" cy="756366"/>
              <a:chOff x="1739734" y="2113330"/>
              <a:chExt cx="4160935" cy="756366"/>
            </a:xfrm>
          </p:grpSpPr>
          <p:cxnSp>
            <p:nvCxnSpPr>
              <p:cNvPr id="93" name="直接连接符 92"/>
              <p:cNvCxnSpPr>
                <a:stCxn id="13" idx="2"/>
              </p:cNvCxnSpPr>
              <p:nvPr/>
            </p:nvCxnSpPr>
            <p:spPr>
              <a:xfrm flipV="1">
                <a:off x="1739734" y="2113926"/>
                <a:ext cx="11103" cy="755770"/>
              </a:xfrm>
              <a:prstGeom prst="line">
                <a:avLst/>
              </a:prstGeom>
              <a:ln>
                <a:solidFill>
                  <a:srgbClr val="2A94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1750529" y="2113330"/>
                <a:ext cx="4150140" cy="0"/>
              </a:xfrm>
              <a:prstGeom prst="line">
                <a:avLst/>
              </a:prstGeom>
              <a:ln>
                <a:solidFill>
                  <a:srgbClr val="2A946C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组合 107"/>
          <p:cNvGrpSpPr/>
          <p:nvPr/>
        </p:nvGrpSpPr>
        <p:grpSpPr>
          <a:xfrm>
            <a:off x="4321874" y="3307318"/>
            <a:ext cx="6986749" cy="1491742"/>
            <a:chOff x="4321874" y="3307318"/>
            <a:chExt cx="6986749" cy="1491742"/>
          </a:xfrm>
        </p:grpSpPr>
        <p:grpSp>
          <p:nvGrpSpPr>
            <p:cNvPr id="82" name="组合 81"/>
            <p:cNvGrpSpPr/>
            <p:nvPr/>
          </p:nvGrpSpPr>
          <p:grpSpPr>
            <a:xfrm>
              <a:off x="6740286" y="3797183"/>
              <a:ext cx="4568337" cy="1001877"/>
              <a:chOff x="7774462" y="2224632"/>
              <a:chExt cx="4675831" cy="1001877"/>
            </a:xfrm>
          </p:grpSpPr>
          <p:sp>
            <p:nvSpPr>
              <p:cNvPr id="86" name="文本框 85"/>
              <p:cNvSpPr txBox="1"/>
              <p:nvPr/>
            </p:nvSpPr>
            <p:spPr>
              <a:xfrm>
                <a:off x="7774462" y="2612815"/>
                <a:ext cx="4675831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6188551" y="3846405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c.</a:t>
              </a:r>
            </a:p>
          </p:txBody>
        </p:sp>
        <p:grpSp>
          <p:nvGrpSpPr>
            <p:cNvPr id="97" name="组合 96"/>
            <p:cNvGrpSpPr/>
            <p:nvPr/>
          </p:nvGrpSpPr>
          <p:grpSpPr>
            <a:xfrm flipV="1">
              <a:off x="4321874" y="3307318"/>
              <a:ext cx="1774126" cy="769701"/>
              <a:chOff x="1761324" y="2017445"/>
              <a:chExt cx="4150140" cy="769701"/>
            </a:xfrm>
          </p:grpSpPr>
          <p:cxnSp>
            <p:nvCxnSpPr>
              <p:cNvPr id="98" name="直接连接符 97"/>
              <p:cNvCxnSpPr/>
              <p:nvPr/>
            </p:nvCxnSpPr>
            <p:spPr>
              <a:xfrm flipV="1">
                <a:off x="1761324" y="2031376"/>
                <a:ext cx="11103" cy="755770"/>
              </a:xfrm>
              <a:prstGeom prst="line">
                <a:avLst/>
              </a:prstGeom>
              <a:ln>
                <a:solidFill>
                  <a:srgbClr val="DCA9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>
                <a:off x="1761324" y="2017445"/>
                <a:ext cx="4150140" cy="0"/>
              </a:xfrm>
              <a:prstGeom prst="line">
                <a:avLst/>
              </a:prstGeom>
              <a:ln>
                <a:solidFill>
                  <a:srgbClr val="DCA940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组合 109"/>
          <p:cNvGrpSpPr/>
          <p:nvPr/>
        </p:nvGrpSpPr>
        <p:grpSpPr>
          <a:xfrm>
            <a:off x="4173819" y="4333590"/>
            <a:ext cx="7134804" cy="1486870"/>
            <a:chOff x="4173819" y="4333590"/>
            <a:chExt cx="7134804" cy="1486870"/>
          </a:xfrm>
        </p:grpSpPr>
        <p:grpSp>
          <p:nvGrpSpPr>
            <p:cNvPr id="83" name="组合 82"/>
            <p:cNvGrpSpPr/>
            <p:nvPr/>
          </p:nvGrpSpPr>
          <p:grpSpPr>
            <a:xfrm>
              <a:off x="6740286" y="4818583"/>
              <a:ext cx="4568337" cy="1001877"/>
              <a:chOff x="7774462" y="2224632"/>
              <a:chExt cx="4675831" cy="1001877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7774462" y="2612815"/>
                <a:ext cx="4675831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6188551" y="4867806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d.</a:t>
              </a:r>
            </a:p>
          </p:txBody>
        </p:sp>
        <p:grpSp>
          <p:nvGrpSpPr>
            <p:cNvPr id="100" name="组合 99"/>
            <p:cNvGrpSpPr/>
            <p:nvPr/>
          </p:nvGrpSpPr>
          <p:grpSpPr>
            <a:xfrm flipV="1">
              <a:off x="4173819" y="4333590"/>
              <a:ext cx="1774126" cy="769701"/>
              <a:chOff x="1761324" y="2017445"/>
              <a:chExt cx="4150140" cy="769701"/>
            </a:xfrm>
          </p:grpSpPr>
          <p:cxnSp>
            <p:nvCxnSpPr>
              <p:cNvPr id="101" name="直接连接符 100"/>
              <p:cNvCxnSpPr/>
              <p:nvPr/>
            </p:nvCxnSpPr>
            <p:spPr>
              <a:xfrm flipV="1">
                <a:off x="1761324" y="2031376"/>
                <a:ext cx="11103" cy="755770"/>
              </a:xfrm>
              <a:prstGeom prst="line">
                <a:avLst/>
              </a:prstGeom>
              <a:ln>
                <a:solidFill>
                  <a:srgbClr val="2A94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1761324" y="2017445"/>
                <a:ext cx="4150140" cy="0"/>
              </a:xfrm>
              <a:prstGeom prst="line">
                <a:avLst/>
              </a:prstGeom>
              <a:ln>
                <a:solidFill>
                  <a:srgbClr val="2A946C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组合 108"/>
          <p:cNvGrpSpPr/>
          <p:nvPr/>
        </p:nvGrpSpPr>
        <p:grpSpPr>
          <a:xfrm>
            <a:off x="2336325" y="2764352"/>
            <a:ext cx="8979918" cy="1451898"/>
            <a:chOff x="2328705" y="2775782"/>
            <a:chExt cx="8979918" cy="1451898"/>
          </a:xfrm>
        </p:grpSpPr>
        <p:sp>
          <p:nvSpPr>
            <p:cNvPr id="77" name="矩形 76"/>
            <p:cNvSpPr/>
            <p:nvPr/>
          </p:nvSpPr>
          <p:spPr>
            <a:xfrm>
              <a:off x="6188551" y="2840180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b.</a:t>
              </a:r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2328705" y="2775782"/>
              <a:ext cx="8979918" cy="1451898"/>
              <a:chOff x="2328705" y="2775782"/>
              <a:chExt cx="8979918" cy="1451898"/>
            </a:xfrm>
          </p:grpSpPr>
          <p:grpSp>
            <p:nvGrpSpPr>
              <p:cNvPr id="81" name="组合 80"/>
              <p:cNvGrpSpPr/>
              <p:nvPr/>
            </p:nvGrpSpPr>
            <p:grpSpPr>
              <a:xfrm>
                <a:off x="6740286" y="2775782"/>
                <a:ext cx="4568337" cy="1001877"/>
                <a:chOff x="7774462" y="2224632"/>
                <a:chExt cx="4675831" cy="1001877"/>
              </a:xfrm>
            </p:grpSpPr>
            <p:sp>
              <p:nvSpPr>
                <p:cNvPr id="88" name="文本框 87"/>
                <p:cNvSpPr txBox="1"/>
                <p:nvPr/>
              </p:nvSpPr>
              <p:spPr>
                <a:xfrm>
                  <a:off x="7774462" y="2612815"/>
                  <a:ext cx="4675831" cy="613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点击此处添加文字描述，文字颜色、大小、字体可根据需求进行更改。</a:t>
                  </a:r>
                  <a:endPara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774462" y="222463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zh-CN" altLang="en-US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点击此处更换标题</a:t>
                  </a:r>
                </a:p>
              </p:txBody>
            </p:sp>
          </p:grpSp>
          <p:grpSp>
            <p:nvGrpSpPr>
              <p:cNvPr id="103" name="组合 102"/>
              <p:cNvGrpSpPr/>
              <p:nvPr/>
            </p:nvGrpSpPr>
            <p:grpSpPr>
              <a:xfrm>
                <a:off x="2328705" y="3060650"/>
                <a:ext cx="3759803" cy="1167030"/>
                <a:chOff x="1761324" y="2017445"/>
                <a:chExt cx="4150140" cy="769701"/>
              </a:xfrm>
            </p:grpSpPr>
            <p:cxnSp>
              <p:nvCxnSpPr>
                <p:cNvPr id="104" name="直接连接符 103"/>
                <p:cNvCxnSpPr/>
                <p:nvPr/>
              </p:nvCxnSpPr>
              <p:spPr>
                <a:xfrm flipV="1">
                  <a:off x="1761324" y="2031376"/>
                  <a:ext cx="11103" cy="755770"/>
                </a:xfrm>
                <a:prstGeom prst="line">
                  <a:avLst/>
                </a:prstGeom>
                <a:ln>
                  <a:solidFill>
                    <a:srgbClr val="DCA9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/>
                <p:cNvCxnSpPr/>
                <p:nvPr/>
              </p:nvCxnSpPr>
              <p:spPr>
                <a:xfrm>
                  <a:off x="1761324" y="2017445"/>
                  <a:ext cx="4150140" cy="0"/>
                </a:xfrm>
                <a:prstGeom prst="line">
                  <a:avLst/>
                </a:prstGeom>
                <a:ln>
                  <a:solidFill>
                    <a:srgbClr val="DCA940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活动财务预算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793" y="2007156"/>
            <a:ext cx="12190413" cy="4035622"/>
            <a:chOff x="793" y="2007156"/>
            <a:chExt cx="12190413" cy="4035622"/>
          </a:xfrm>
        </p:grpSpPr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291648" y="2533117"/>
              <a:ext cx="1196609" cy="1196609"/>
            </a:xfrm>
            <a:prstGeom prst="ellipse">
              <a:avLst/>
            </a:prstGeom>
            <a:noFill/>
            <a:ln w="19050" cap="flat">
              <a:solidFill>
                <a:srgbClr val="DCA94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498490" y="2533117"/>
              <a:ext cx="1196609" cy="1196609"/>
            </a:xfrm>
            <a:prstGeom prst="ellipse">
              <a:avLst/>
            </a:prstGeom>
            <a:noFill/>
            <a:ln w="19050" cap="flat">
              <a:solidFill>
                <a:srgbClr val="DCA94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498490" y="4324120"/>
              <a:ext cx="1196609" cy="1196609"/>
            </a:xfrm>
            <a:prstGeom prst="ellipse">
              <a:avLst/>
            </a:prstGeom>
            <a:noFill/>
            <a:ln w="19050" cap="flat">
              <a:solidFill>
                <a:srgbClr val="2A946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697710" y="4324120"/>
              <a:ext cx="1196609" cy="1196609"/>
            </a:xfrm>
            <a:prstGeom prst="ellipse">
              <a:avLst/>
            </a:prstGeom>
            <a:noFill/>
            <a:ln w="19050" cap="flat">
              <a:solidFill>
                <a:srgbClr val="2A946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982305" y="2007156"/>
              <a:ext cx="7208901" cy="2234843"/>
              <a:chOff x="4982305" y="2007156"/>
              <a:chExt cx="7208901" cy="223484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8" name="Freeform 6"/>
              <p:cNvSpPr/>
              <p:nvPr/>
            </p:nvSpPr>
            <p:spPr bwMode="auto">
              <a:xfrm>
                <a:off x="8579953" y="2007156"/>
                <a:ext cx="1116444" cy="1116444"/>
              </a:xfrm>
              <a:custGeom>
                <a:avLst/>
                <a:gdLst>
                  <a:gd name="T0" fmla="*/ 242 w 242"/>
                  <a:gd name="T1" fmla="*/ 94 h 242"/>
                  <a:gd name="T2" fmla="*/ 137 w 242"/>
                  <a:gd name="T3" fmla="*/ 137 h 242"/>
                  <a:gd name="T4" fmla="*/ 94 w 242"/>
                  <a:gd name="T5" fmla="*/ 242 h 242"/>
                  <a:gd name="T6" fmla="*/ 0 w 242"/>
                  <a:gd name="T7" fmla="*/ 242 h 242"/>
                  <a:gd name="T8" fmla="*/ 71 w 242"/>
                  <a:gd name="T9" fmla="*/ 71 h 242"/>
                  <a:gd name="T10" fmla="*/ 242 w 242"/>
                  <a:gd name="T11" fmla="*/ 0 h 242"/>
                  <a:gd name="T12" fmla="*/ 242 w 242"/>
                  <a:gd name="T13" fmla="*/ 9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42">
                    <a:moveTo>
                      <a:pt x="242" y="94"/>
                    </a:moveTo>
                    <a:cubicBezTo>
                      <a:pt x="201" y="94"/>
                      <a:pt x="164" y="111"/>
                      <a:pt x="137" y="137"/>
                    </a:cubicBezTo>
                    <a:cubicBezTo>
                      <a:pt x="110" y="164"/>
                      <a:pt x="94" y="201"/>
                      <a:pt x="94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75"/>
                      <a:pt x="27" y="115"/>
                      <a:pt x="71" y="71"/>
                    </a:cubicBezTo>
                    <a:cubicBezTo>
                      <a:pt x="115" y="28"/>
                      <a:pt x="175" y="0"/>
                      <a:pt x="242" y="0"/>
                    </a:cubicBezTo>
                    <a:lnTo>
                      <a:pt x="242" y="94"/>
                    </a:lnTo>
                    <a:close/>
                  </a:path>
                </a:pathLst>
              </a:custGeom>
              <a:solidFill>
                <a:srgbClr val="DCA94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7895618" y="3123600"/>
                <a:ext cx="1118399" cy="1118399"/>
              </a:xfrm>
              <a:custGeom>
                <a:avLst/>
                <a:gdLst>
                  <a:gd name="T0" fmla="*/ 0 w 242"/>
                  <a:gd name="T1" fmla="*/ 148 h 242"/>
                  <a:gd name="T2" fmla="*/ 105 w 242"/>
                  <a:gd name="T3" fmla="*/ 105 h 242"/>
                  <a:gd name="T4" fmla="*/ 148 w 242"/>
                  <a:gd name="T5" fmla="*/ 0 h 242"/>
                  <a:gd name="T6" fmla="*/ 242 w 242"/>
                  <a:gd name="T7" fmla="*/ 0 h 242"/>
                  <a:gd name="T8" fmla="*/ 171 w 242"/>
                  <a:gd name="T9" fmla="*/ 171 h 242"/>
                  <a:gd name="T10" fmla="*/ 0 w 242"/>
                  <a:gd name="T11" fmla="*/ 242 h 242"/>
                  <a:gd name="T12" fmla="*/ 0 w 242"/>
                  <a:gd name="T13" fmla="*/ 14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42">
                    <a:moveTo>
                      <a:pt x="0" y="148"/>
                    </a:moveTo>
                    <a:cubicBezTo>
                      <a:pt x="41" y="148"/>
                      <a:pt x="78" y="132"/>
                      <a:pt x="105" y="105"/>
                    </a:cubicBezTo>
                    <a:cubicBezTo>
                      <a:pt x="132" y="78"/>
                      <a:pt x="148" y="41"/>
                      <a:pt x="148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2" y="67"/>
                      <a:pt x="215" y="127"/>
                      <a:pt x="171" y="171"/>
                    </a:cubicBezTo>
                    <a:cubicBezTo>
                      <a:pt x="127" y="215"/>
                      <a:pt x="67" y="242"/>
                      <a:pt x="0" y="242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DCA94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6793023" y="3123600"/>
                <a:ext cx="1112534" cy="1118399"/>
              </a:xfrm>
              <a:custGeom>
                <a:avLst/>
                <a:gdLst>
                  <a:gd name="T0" fmla="*/ 241 w 241"/>
                  <a:gd name="T1" fmla="*/ 242 h 242"/>
                  <a:gd name="T2" fmla="*/ 70 w 241"/>
                  <a:gd name="T3" fmla="*/ 171 h 242"/>
                  <a:gd name="T4" fmla="*/ 0 w 241"/>
                  <a:gd name="T5" fmla="*/ 0 h 242"/>
                  <a:gd name="T6" fmla="*/ 93 w 241"/>
                  <a:gd name="T7" fmla="*/ 0 h 242"/>
                  <a:gd name="T8" fmla="*/ 136 w 241"/>
                  <a:gd name="T9" fmla="*/ 105 h 242"/>
                  <a:gd name="T10" fmla="*/ 241 w 241"/>
                  <a:gd name="T11" fmla="*/ 148 h 242"/>
                  <a:gd name="T12" fmla="*/ 241 w 241"/>
                  <a:gd name="T13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2">
                    <a:moveTo>
                      <a:pt x="241" y="242"/>
                    </a:moveTo>
                    <a:cubicBezTo>
                      <a:pt x="174" y="242"/>
                      <a:pt x="114" y="215"/>
                      <a:pt x="70" y="171"/>
                    </a:cubicBezTo>
                    <a:cubicBezTo>
                      <a:pt x="27" y="127"/>
                      <a:pt x="0" y="67"/>
                      <a:pt x="0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41"/>
                      <a:pt x="110" y="78"/>
                      <a:pt x="136" y="105"/>
                    </a:cubicBezTo>
                    <a:cubicBezTo>
                      <a:pt x="163" y="132"/>
                      <a:pt x="200" y="148"/>
                      <a:pt x="241" y="148"/>
                    </a:cubicBezTo>
                    <a:lnTo>
                      <a:pt x="241" y="242"/>
                    </a:lnTo>
                    <a:close/>
                  </a:path>
                </a:pathLst>
              </a:custGeom>
              <a:solidFill>
                <a:srgbClr val="DCA94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6094838" y="2007156"/>
                <a:ext cx="1116444" cy="1116444"/>
              </a:xfrm>
              <a:custGeom>
                <a:avLst/>
                <a:gdLst>
                  <a:gd name="T0" fmla="*/ 0 w 242"/>
                  <a:gd name="T1" fmla="*/ 0 h 242"/>
                  <a:gd name="T2" fmla="*/ 171 w 242"/>
                  <a:gd name="T3" fmla="*/ 71 h 242"/>
                  <a:gd name="T4" fmla="*/ 242 w 242"/>
                  <a:gd name="T5" fmla="*/ 242 h 242"/>
                  <a:gd name="T6" fmla="*/ 149 w 242"/>
                  <a:gd name="T7" fmla="*/ 242 h 242"/>
                  <a:gd name="T8" fmla="*/ 105 w 242"/>
                  <a:gd name="T9" fmla="*/ 137 h 242"/>
                  <a:gd name="T10" fmla="*/ 0 w 242"/>
                  <a:gd name="T11" fmla="*/ 94 h 242"/>
                  <a:gd name="T12" fmla="*/ 0 w 242"/>
                  <a:gd name="T1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42">
                    <a:moveTo>
                      <a:pt x="0" y="0"/>
                    </a:moveTo>
                    <a:cubicBezTo>
                      <a:pt x="67" y="0"/>
                      <a:pt x="127" y="28"/>
                      <a:pt x="171" y="71"/>
                    </a:cubicBezTo>
                    <a:cubicBezTo>
                      <a:pt x="215" y="115"/>
                      <a:pt x="242" y="175"/>
                      <a:pt x="242" y="242"/>
                    </a:cubicBezTo>
                    <a:cubicBezTo>
                      <a:pt x="149" y="242"/>
                      <a:pt x="149" y="242"/>
                      <a:pt x="149" y="242"/>
                    </a:cubicBezTo>
                    <a:cubicBezTo>
                      <a:pt x="149" y="201"/>
                      <a:pt x="132" y="164"/>
                      <a:pt x="105" y="137"/>
                    </a:cubicBezTo>
                    <a:cubicBezTo>
                      <a:pt x="78" y="111"/>
                      <a:pt x="41" y="94"/>
                      <a:pt x="0" y="9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A94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4982305" y="2007156"/>
                <a:ext cx="1112534" cy="1116444"/>
              </a:xfrm>
              <a:custGeom>
                <a:avLst/>
                <a:gdLst>
                  <a:gd name="T0" fmla="*/ 241 w 241"/>
                  <a:gd name="T1" fmla="*/ 94 h 242"/>
                  <a:gd name="T2" fmla="*/ 137 w 241"/>
                  <a:gd name="T3" fmla="*/ 137 h 242"/>
                  <a:gd name="T4" fmla="*/ 93 w 241"/>
                  <a:gd name="T5" fmla="*/ 242 h 242"/>
                  <a:gd name="T6" fmla="*/ 0 w 241"/>
                  <a:gd name="T7" fmla="*/ 242 h 242"/>
                  <a:gd name="T8" fmla="*/ 71 w 241"/>
                  <a:gd name="T9" fmla="*/ 71 h 242"/>
                  <a:gd name="T10" fmla="*/ 241 w 241"/>
                  <a:gd name="T11" fmla="*/ 0 h 242"/>
                  <a:gd name="T12" fmla="*/ 241 w 241"/>
                  <a:gd name="T13" fmla="*/ 9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2">
                    <a:moveTo>
                      <a:pt x="241" y="94"/>
                    </a:moveTo>
                    <a:cubicBezTo>
                      <a:pt x="200" y="94"/>
                      <a:pt x="163" y="111"/>
                      <a:pt x="137" y="137"/>
                    </a:cubicBezTo>
                    <a:cubicBezTo>
                      <a:pt x="110" y="164"/>
                      <a:pt x="93" y="201"/>
                      <a:pt x="93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75"/>
                      <a:pt x="27" y="115"/>
                      <a:pt x="71" y="71"/>
                    </a:cubicBezTo>
                    <a:cubicBezTo>
                      <a:pt x="114" y="28"/>
                      <a:pt x="175" y="0"/>
                      <a:pt x="241" y="0"/>
                    </a:cubicBezTo>
                    <a:lnTo>
                      <a:pt x="241" y="94"/>
                    </a:lnTo>
                    <a:close/>
                  </a:path>
                </a:pathLst>
              </a:custGeom>
              <a:solidFill>
                <a:srgbClr val="DCA94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4982305" y="3123600"/>
                <a:ext cx="1112534" cy="1118399"/>
              </a:xfrm>
              <a:custGeom>
                <a:avLst/>
                <a:gdLst>
                  <a:gd name="T0" fmla="*/ 241 w 241"/>
                  <a:gd name="T1" fmla="*/ 242 h 242"/>
                  <a:gd name="T2" fmla="*/ 71 w 241"/>
                  <a:gd name="T3" fmla="*/ 171 h 242"/>
                  <a:gd name="T4" fmla="*/ 0 w 241"/>
                  <a:gd name="T5" fmla="*/ 0 h 242"/>
                  <a:gd name="T6" fmla="*/ 93 w 241"/>
                  <a:gd name="T7" fmla="*/ 0 h 242"/>
                  <a:gd name="T8" fmla="*/ 137 w 241"/>
                  <a:gd name="T9" fmla="*/ 105 h 242"/>
                  <a:gd name="T10" fmla="*/ 241 w 241"/>
                  <a:gd name="T11" fmla="*/ 148 h 242"/>
                  <a:gd name="T12" fmla="*/ 241 w 241"/>
                  <a:gd name="T13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2">
                    <a:moveTo>
                      <a:pt x="241" y="242"/>
                    </a:moveTo>
                    <a:cubicBezTo>
                      <a:pt x="175" y="242"/>
                      <a:pt x="114" y="215"/>
                      <a:pt x="71" y="171"/>
                    </a:cubicBezTo>
                    <a:cubicBezTo>
                      <a:pt x="27" y="127"/>
                      <a:pt x="0" y="67"/>
                      <a:pt x="0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41"/>
                      <a:pt x="110" y="78"/>
                      <a:pt x="137" y="105"/>
                    </a:cubicBezTo>
                    <a:cubicBezTo>
                      <a:pt x="163" y="132"/>
                      <a:pt x="200" y="148"/>
                      <a:pt x="241" y="148"/>
                    </a:cubicBezTo>
                    <a:lnTo>
                      <a:pt x="241" y="242"/>
                    </a:lnTo>
                    <a:close/>
                  </a:path>
                </a:pathLst>
              </a:custGeom>
              <a:solidFill>
                <a:srgbClr val="DCA94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696397" y="2007156"/>
                <a:ext cx="2494809" cy="435222"/>
              </a:xfrm>
              <a:prstGeom prst="rect">
                <a:avLst/>
              </a:prstGeom>
              <a:solidFill>
                <a:srgbClr val="DCA94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793" y="3807936"/>
              <a:ext cx="7210489" cy="2234842"/>
              <a:chOff x="793" y="3807936"/>
              <a:chExt cx="7210489" cy="2234842"/>
            </a:xfrm>
            <a:solidFill>
              <a:srgbClr val="014464"/>
            </a:solidFill>
          </p:grpSpPr>
          <p:sp>
            <p:nvSpPr>
              <p:cNvPr id="14" name="Freeform 12"/>
              <p:cNvSpPr/>
              <p:nvPr/>
            </p:nvSpPr>
            <p:spPr bwMode="auto">
              <a:xfrm>
                <a:off x="6094838" y="3807936"/>
                <a:ext cx="1116444" cy="1116444"/>
              </a:xfrm>
              <a:custGeom>
                <a:avLst/>
                <a:gdLst>
                  <a:gd name="T0" fmla="*/ 0 w 242"/>
                  <a:gd name="T1" fmla="*/ 0 h 242"/>
                  <a:gd name="T2" fmla="*/ 171 w 242"/>
                  <a:gd name="T3" fmla="*/ 71 h 242"/>
                  <a:gd name="T4" fmla="*/ 242 w 242"/>
                  <a:gd name="T5" fmla="*/ 242 h 242"/>
                  <a:gd name="T6" fmla="*/ 149 w 242"/>
                  <a:gd name="T7" fmla="*/ 242 h 242"/>
                  <a:gd name="T8" fmla="*/ 105 w 242"/>
                  <a:gd name="T9" fmla="*/ 137 h 242"/>
                  <a:gd name="T10" fmla="*/ 0 w 242"/>
                  <a:gd name="T11" fmla="*/ 94 h 242"/>
                  <a:gd name="T12" fmla="*/ 0 w 242"/>
                  <a:gd name="T1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42">
                    <a:moveTo>
                      <a:pt x="0" y="0"/>
                    </a:moveTo>
                    <a:cubicBezTo>
                      <a:pt x="67" y="0"/>
                      <a:pt x="127" y="27"/>
                      <a:pt x="171" y="71"/>
                    </a:cubicBezTo>
                    <a:cubicBezTo>
                      <a:pt x="215" y="115"/>
                      <a:pt x="242" y="175"/>
                      <a:pt x="242" y="242"/>
                    </a:cubicBezTo>
                    <a:cubicBezTo>
                      <a:pt x="149" y="242"/>
                      <a:pt x="149" y="242"/>
                      <a:pt x="149" y="242"/>
                    </a:cubicBezTo>
                    <a:cubicBezTo>
                      <a:pt x="149" y="201"/>
                      <a:pt x="132" y="164"/>
                      <a:pt x="105" y="137"/>
                    </a:cubicBezTo>
                    <a:cubicBezTo>
                      <a:pt x="78" y="110"/>
                      <a:pt x="41" y="94"/>
                      <a:pt x="0" y="9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6094838" y="4924379"/>
                <a:ext cx="1116444" cy="1118399"/>
              </a:xfrm>
              <a:custGeom>
                <a:avLst/>
                <a:gdLst>
                  <a:gd name="T0" fmla="*/ 0 w 242"/>
                  <a:gd name="T1" fmla="*/ 148 h 242"/>
                  <a:gd name="T2" fmla="*/ 105 w 242"/>
                  <a:gd name="T3" fmla="*/ 105 h 242"/>
                  <a:gd name="T4" fmla="*/ 149 w 242"/>
                  <a:gd name="T5" fmla="*/ 0 h 242"/>
                  <a:gd name="T6" fmla="*/ 242 w 242"/>
                  <a:gd name="T7" fmla="*/ 0 h 242"/>
                  <a:gd name="T8" fmla="*/ 171 w 242"/>
                  <a:gd name="T9" fmla="*/ 171 h 242"/>
                  <a:gd name="T10" fmla="*/ 0 w 242"/>
                  <a:gd name="T11" fmla="*/ 242 h 242"/>
                  <a:gd name="T12" fmla="*/ 0 w 242"/>
                  <a:gd name="T13" fmla="*/ 14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42">
                    <a:moveTo>
                      <a:pt x="0" y="148"/>
                    </a:moveTo>
                    <a:cubicBezTo>
                      <a:pt x="41" y="148"/>
                      <a:pt x="78" y="131"/>
                      <a:pt x="105" y="105"/>
                    </a:cubicBezTo>
                    <a:cubicBezTo>
                      <a:pt x="132" y="78"/>
                      <a:pt x="149" y="41"/>
                      <a:pt x="149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2" y="67"/>
                      <a:pt x="215" y="127"/>
                      <a:pt x="171" y="171"/>
                    </a:cubicBezTo>
                    <a:cubicBezTo>
                      <a:pt x="127" y="215"/>
                      <a:pt x="67" y="242"/>
                      <a:pt x="0" y="242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4982305" y="4924379"/>
                <a:ext cx="1112534" cy="1118399"/>
              </a:xfrm>
              <a:custGeom>
                <a:avLst/>
                <a:gdLst>
                  <a:gd name="T0" fmla="*/ 241 w 241"/>
                  <a:gd name="T1" fmla="*/ 242 h 242"/>
                  <a:gd name="T2" fmla="*/ 71 w 241"/>
                  <a:gd name="T3" fmla="*/ 171 h 242"/>
                  <a:gd name="T4" fmla="*/ 0 w 241"/>
                  <a:gd name="T5" fmla="*/ 0 h 242"/>
                  <a:gd name="T6" fmla="*/ 93 w 241"/>
                  <a:gd name="T7" fmla="*/ 0 h 242"/>
                  <a:gd name="T8" fmla="*/ 137 w 241"/>
                  <a:gd name="T9" fmla="*/ 105 h 242"/>
                  <a:gd name="T10" fmla="*/ 241 w 241"/>
                  <a:gd name="T11" fmla="*/ 148 h 242"/>
                  <a:gd name="T12" fmla="*/ 241 w 241"/>
                  <a:gd name="T13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2">
                    <a:moveTo>
                      <a:pt x="241" y="242"/>
                    </a:moveTo>
                    <a:cubicBezTo>
                      <a:pt x="175" y="242"/>
                      <a:pt x="114" y="215"/>
                      <a:pt x="71" y="171"/>
                    </a:cubicBezTo>
                    <a:cubicBezTo>
                      <a:pt x="27" y="127"/>
                      <a:pt x="0" y="67"/>
                      <a:pt x="0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41"/>
                      <a:pt x="110" y="78"/>
                      <a:pt x="137" y="105"/>
                    </a:cubicBezTo>
                    <a:cubicBezTo>
                      <a:pt x="163" y="131"/>
                      <a:pt x="200" y="148"/>
                      <a:pt x="241" y="148"/>
                    </a:cubicBezTo>
                    <a:lnTo>
                      <a:pt x="241" y="242"/>
                    </a:ln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4297970" y="3807936"/>
                <a:ext cx="1112534" cy="1116444"/>
              </a:xfrm>
              <a:custGeom>
                <a:avLst/>
                <a:gdLst>
                  <a:gd name="T0" fmla="*/ 0 w 241"/>
                  <a:gd name="T1" fmla="*/ 0 h 242"/>
                  <a:gd name="T2" fmla="*/ 170 w 241"/>
                  <a:gd name="T3" fmla="*/ 71 h 242"/>
                  <a:gd name="T4" fmla="*/ 241 w 241"/>
                  <a:gd name="T5" fmla="*/ 242 h 242"/>
                  <a:gd name="T6" fmla="*/ 148 w 241"/>
                  <a:gd name="T7" fmla="*/ 242 h 242"/>
                  <a:gd name="T8" fmla="*/ 104 w 241"/>
                  <a:gd name="T9" fmla="*/ 137 h 242"/>
                  <a:gd name="T10" fmla="*/ 0 w 241"/>
                  <a:gd name="T11" fmla="*/ 94 h 242"/>
                  <a:gd name="T12" fmla="*/ 0 w 241"/>
                  <a:gd name="T1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2">
                    <a:moveTo>
                      <a:pt x="0" y="0"/>
                    </a:moveTo>
                    <a:cubicBezTo>
                      <a:pt x="66" y="0"/>
                      <a:pt x="127" y="27"/>
                      <a:pt x="170" y="71"/>
                    </a:cubicBezTo>
                    <a:cubicBezTo>
                      <a:pt x="214" y="115"/>
                      <a:pt x="241" y="175"/>
                      <a:pt x="241" y="242"/>
                    </a:cubicBezTo>
                    <a:cubicBezTo>
                      <a:pt x="148" y="242"/>
                      <a:pt x="148" y="242"/>
                      <a:pt x="148" y="242"/>
                    </a:cubicBezTo>
                    <a:cubicBezTo>
                      <a:pt x="148" y="201"/>
                      <a:pt x="131" y="164"/>
                      <a:pt x="104" y="137"/>
                    </a:cubicBezTo>
                    <a:cubicBezTo>
                      <a:pt x="78" y="110"/>
                      <a:pt x="40" y="94"/>
                      <a:pt x="0" y="9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3179571" y="3807936"/>
                <a:ext cx="1118399" cy="1116444"/>
              </a:xfrm>
              <a:custGeom>
                <a:avLst/>
                <a:gdLst>
                  <a:gd name="T0" fmla="*/ 242 w 242"/>
                  <a:gd name="T1" fmla="*/ 94 h 242"/>
                  <a:gd name="T2" fmla="*/ 137 w 242"/>
                  <a:gd name="T3" fmla="*/ 137 h 242"/>
                  <a:gd name="T4" fmla="*/ 93 w 242"/>
                  <a:gd name="T5" fmla="*/ 242 h 242"/>
                  <a:gd name="T6" fmla="*/ 0 w 242"/>
                  <a:gd name="T7" fmla="*/ 242 h 242"/>
                  <a:gd name="T8" fmla="*/ 71 w 242"/>
                  <a:gd name="T9" fmla="*/ 71 h 242"/>
                  <a:gd name="T10" fmla="*/ 242 w 242"/>
                  <a:gd name="T11" fmla="*/ 0 h 242"/>
                  <a:gd name="T12" fmla="*/ 242 w 242"/>
                  <a:gd name="T13" fmla="*/ 9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42">
                    <a:moveTo>
                      <a:pt x="242" y="94"/>
                    </a:moveTo>
                    <a:cubicBezTo>
                      <a:pt x="201" y="94"/>
                      <a:pt x="164" y="110"/>
                      <a:pt x="137" y="137"/>
                    </a:cubicBezTo>
                    <a:cubicBezTo>
                      <a:pt x="110" y="164"/>
                      <a:pt x="93" y="201"/>
                      <a:pt x="93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75"/>
                      <a:pt x="27" y="115"/>
                      <a:pt x="71" y="71"/>
                    </a:cubicBezTo>
                    <a:cubicBezTo>
                      <a:pt x="114" y="27"/>
                      <a:pt x="175" y="0"/>
                      <a:pt x="242" y="0"/>
                    </a:cubicBezTo>
                    <a:lnTo>
                      <a:pt x="242" y="94"/>
                    </a:ln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2497191" y="4924379"/>
                <a:ext cx="1112534" cy="1118399"/>
              </a:xfrm>
              <a:custGeom>
                <a:avLst/>
                <a:gdLst>
                  <a:gd name="T0" fmla="*/ 0 w 241"/>
                  <a:gd name="T1" fmla="*/ 148 h 242"/>
                  <a:gd name="T2" fmla="*/ 105 w 241"/>
                  <a:gd name="T3" fmla="*/ 105 h 242"/>
                  <a:gd name="T4" fmla="*/ 148 w 241"/>
                  <a:gd name="T5" fmla="*/ 0 h 242"/>
                  <a:gd name="T6" fmla="*/ 241 w 241"/>
                  <a:gd name="T7" fmla="*/ 0 h 242"/>
                  <a:gd name="T8" fmla="*/ 171 w 241"/>
                  <a:gd name="T9" fmla="*/ 171 h 242"/>
                  <a:gd name="T10" fmla="*/ 0 w 241"/>
                  <a:gd name="T11" fmla="*/ 242 h 242"/>
                  <a:gd name="T12" fmla="*/ 0 w 241"/>
                  <a:gd name="T13" fmla="*/ 14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2">
                    <a:moveTo>
                      <a:pt x="0" y="148"/>
                    </a:moveTo>
                    <a:cubicBezTo>
                      <a:pt x="41" y="148"/>
                      <a:pt x="78" y="131"/>
                      <a:pt x="105" y="105"/>
                    </a:cubicBezTo>
                    <a:cubicBezTo>
                      <a:pt x="131" y="78"/>
                      <a:pt x="148" y="41"/>
                      <a:pt x="148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67"/>
                      <a:pt x="214" y="127"/>
                      <a:pt x="171" y="171"/>
                    </a:cubicBezTo>
                    <a:cubicBezTo>
                      <a:pt x="127" y="215"/>
                      <a:pt x="67" y="242"/>
                      <a:pt x="0" y="242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793" y="5607556"/>
                <a:ext cx="2509323" cy="435222"/>
              </a:xfrm>
              <a:prstGeom prst="rect">
                <a:avLst/>
              </a:prstGeom>
              <a:solidFill>
                <a:srgbClr val="2A946C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398708" y="2277211"/>
            <a:ext cx="11408978" cy="3552487"/>
            <a:chOff x="398708" y="2277211"/>
            <a:chExt cx="11408978" cy="3552487"/>
          </a:xfrm>
        </p:grpSpPr>
        <p:grpSp>
          <p:nvGrpSpPr>
            <p:cNvPr id="30" name="组合 29"/>
            <p:cNvGrpSpPr/>
            <p:nvPr/>
          </p:nvGrpSpPr>
          <p:grpSpPr>
            <a:xfrm>
              <a:off x="9274227" y="2565378"/>
              <a:ext cx="2533459" cy="1311513"/>
              <a:chOff x="7775733" y="4598912"/>
              <a:chExt cx="2223032" cy="1311513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7775733" y="4987095"/>
                <a:ext cx="22230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775733" y="4598912"/>
                <a:ext cx="2043086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7291448" y="4827821"/>
              <a:ext cx="4088858" cy="1001877"/>
              <a:chOff x="7775733" y="4598912"/>
              <a:chExt cx="2556219" cy="1001877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7775733" y="4987095"/>
                <a:ext cx="2556219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775733" y="4598912"/>
                <a:ext cx="2043086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98708" y="4132939"/>
              <a:ext cx="2533459" cy="1252458"/>
              <a:chOff x="7775733" y="4598912"/>
              <a:chExt cx="2223032" cy="1252458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7775733" y="4928040"/>
                <a:ext cx="22230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955679" y="4598912"/>
                <a:ext cx="2043086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03782" y="2277211"/>
              <a:ext cx="4189411" cy="1001877"/>
              <a:chOff x="7775733" y="4598912"/>
              <a:chExt cx="2223032" cy="1001877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775733" y="4987095"/>
                <a:ext cx="2223032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7955679" y="4598912"/>
                <a:ext cx="2043086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</p:grpSp>
      <p:sp>
        <p:nvSpPr>
          <p:cNvPr id="2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活动财务预算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521619" y="2359460"/>
            <a:ext cx="3205162" cy="3363913"/>
            <a:chOff x="4493419" y="2134670"/>
            <a:chExt cx="3205162" cy="3363913"/>
          </a:xfrm>
        </p:grpSpPr>
        <p:grpSp>
          <p:nvGrpSpPr>
            <p:cNvPr id="8" name="组合 7"/>
            <p:cNvGrpSpPr/>
            <p:nvPr/>
          </p:nvGrpSpPr>
          <p:grpSpPr>
            <a:xfrm>
              <a:off x="4493419" y="2134670"/>
              <a:ext cx="3205162" cy="3363913"/>
              <a:chOff x="4493419" y="1747043"/>
              <a:chExt cx="3205162" cy="3363913"/>
            </a:xfrm>
          </p:grpSpPr>
          <p:sp>
            <p:nvSpPr>
              <p:cNvPr id="9" name="椭圆 8"/>
              <p:cNvSpPr>
                <a:spLocks noChangeArrowheads="1"/>
              </p:cNvSpPr>
              <p:nvPr/>
            </p:nvSpPr>
            <p:spPr bwMode="auto">
              <a:xfrm>
                <a:off x="4933156" y="2345531"/>
                <a:ext cx="2400300" cy="2400300"/>
              </a:xfrm>
              <a:prstGeom prst="ellipse">
                <a:avLst/>
              </a:prstGeom>
              <a:solidFill>
                <a:srgbClr val="DCA940">
                  <a:alpha val="53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lIns="68580" tIns="34290" rIns="68580" bIns="3429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>
                <a:spLocks noChangeArrowheads="1"/>
              </p:cNvSpPr>
              <p:nvPr/>
            </p:nvSpPr>
            <p:spPr bwMode="auto">
              <a:xfrm>
                <a:off x="4568031" y="1980406"/>
                <a:ext cx="3130550" cy="3130550"/>
              </a:xfrm>
              <a:prstGeom prst="ellipse">
                <a:avLst/>
              </a:prstGeom>
              <a:noFill/>
              <a:ln w="3175">
                <a:solidFill>
                  <a:srgbClr val="DCA94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 bwMode="auto">
              <a:xfrm>
                <a:off x="5290344" y="2702718"/>
                <a:ext cx="1685925" cy="1685925"/>
                <a:chOff x="0" y="0"/>
                <a:chExt cx="2247900" cy="2247900"/>
              </a:xfrm>
            </p:grpSpPr>
            <p:sp>
              <p:nvSpPr>
                <p:cNvPr id="22" name="椭圆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247900" cy="2247900"/>
                </a:xfrm>
                <a:prstGeom prst="ellipse">
                  <a:avLst/>
                </a:prstGeom>
                <a:solidFill>
                  <a:srgbClr val="2A94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zh-CN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文本框 27"/>
                <p:cNvSpPr>
                  <a:spLocks noChangeArrowheads="1"/>
                </p:cNvSpPr>
                <p:nvPr/>
              </p:nvSpPr>
              <p:spPr bwMode="auto">
                <a:xfrm>
                  <a:off x="454647" y="1406104"/>
                  <a:ext cx="1340537" cy="451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更改标题</a:t>
                  </a: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 bwMode="auto">
              <a:xfrm>
                <a:off x="7036594" y="1747043"/>
                <a:ext cx="593725" cy="657225"/>
                <a:chOff x="0" y="0"/>
                <a:chExt cx="792088" cy="876010"/>
              </a:xfrm>
            </p:grpSpPr>
            <p:grpSp>
              <p:nvGrpSpPr>
                <p:cNvPr id="18" name="组合 17"/>
                <p:cNvGrpSpPr/>
                <p:nvPr/>
              </p:nvGrpSpPr>
              <p:grpSpPr bwMode="auto">
                <a:xfrm rot="1291582">
                  <a:off x="0" y="0"/>
                  <a:ext cx="792088" cy="876010"/>
                  <a:chOff x="0" y="0"/>
                  <a:chExt cx="792088" cy="876010"/>
                </a:xfrm>
              </p:grpSpPr>
              <p:sp>
                <p:nvSpPr>
                  <p:cNvPr id="20" name="流程图: 联系 3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92088" cy="792088"/>
                  </a:xfrm>
                  <a:prstGeom prst="flowChartConnector">
                    <a:avLst/>
                  </a:prstGeom>
                  <a:solidFill>
                    <a:srgbClr val="EE36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zh-CN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等腰三角形 20"/>
                  <p:cNvSpPr>
                    <a:spLocks noChangeArrowheads="1"/>
                  </p:cNvSpPr>
                  <p:nvPr/>
                </p:nvSpPr>
                <p:spPr bwMode="auto">
                  <a:xfrm rot="-10363286">
                    <a:off x="234664" y="708166"/>
                    <a:ext cx="216024" cy="16784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E36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zh-CN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9" name="文本框 28"/>
                <p:cNvSpPr>
                  <a:spLocks noChangeArrowheads="1"/>
                </p:cNvSpPr>
                <p:nvPr/>
              </p:nvSpPr>
              <p:spPr bwMode="auto">
                <a:xfrm>
                  <a:off x="232377" y="215677"/>
                  <a:ext cx="426002" cy="430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15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</a:t>
                  </a:r>
                  <a:endParaRPr lang="zh-CN" altLang="en-US" sz="15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 bwMode="auto">
              <a:xfrm>
                <a:off x="4493419" y="2820193"/>
                <a:ext cx="657225" cy="593725"/>
                <a:chOff x="0" y="0"/>
                <a:chExt cx="876010" cy="792088"/>
              </a:xfrm>
            </p:grpSpPr>
            <p:grpSp>
              <p:nvGrpSpPr>
                <p:cNvPr id="14" name="组合 13"/>
                <p:cNvGrpSpPr/>
                <p:nvPr/>
              </p:nvGrpSpPr>
              <p:grpSpPr bwMode="auto">
                <a:xfrm rot="-3427474">
                  <a:off x="41961" y="-41961"/>
                  <a:ext cx="792088" cy="876010"/>
                  <a:chOff x="0" y="0"/>
                  <a:chExt cx="792088" cy="876010"/>
                </a:xfrm>
              </p:grpSpPr>
              <p:sp>
                <p:nvSpPr>
                  <p:cNvPr id="16" name="流程图: 联系 3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92088" cy="792088"/>
                  </a:xfrm>
                  <a:prstGeom prst="flowChartConnector">
                    <a:avLst/>
                  </a:prstGeom>
                  <a:solidFill>
                    <a:srgbClr val="EE36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zh-CN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" name="等腰三角形 16"/>
                  <p:cNvSpPr>
                    <a:spLocks noChangeArrowheads="1"/>
                  </p:cNvSpPr>
                  <p:nvPr/>
                </p:nvSpPr>
                <p:spPr bwMode="auto">
                  <a:xfrm rot="-10363286">
                    <a:off x="234664" y="708166"/>
                    <a:ext cx="216024" cy="16784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E36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zh-CN">
                      <a:solidFill>
                        <a:srgbClr val="FFFFFF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" name="文本框 29"/>
                <p:cNvSpPr>
                  <a:spLocks noChangeArrowheads="1"/>
                </p:cNvSpPr>
                <p:nvPr/>
              </p:nvSpPr>
              <p:spPr bwMode="auto">
                <a:xfrm>
                  <a:off x="179812" y="157963"/>
                  <a:ext cx="406522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15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B</a:t>
                  </a:r>
                  <a:endParaRPr lang="zh-CN" altLang="en-US" sz="15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25" name="图形 24" descr="灯泡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7866" y="3499601"/>
              <a:ext cx="576268" cy="5762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图片 1" descr="C:\Users\meng\Desktop\400740882.png40074088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11813" y="1628140"/>
            <a:ext cx="4946650" cy="4095115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活动财务预算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-635"/>
            <a:ext cx="12188825" cy="68586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57600" y="2325370"/>
            <a:ext cx="5125085" cy="2236470"/>
            <a:chOff x="5610" y="3019"/>
            <a:chExt cx="8071" cy="3522"/>
          </a:xfrm>
        </p:grpSpPr>
        <p:sp>
          <p:nvSpPr>
            <p:cNvPr id="9" name="TextBox 8"/>
            <p:cNvSpPr txBox="1"/>
            <p:nvPr/>
          </p:nvSpPr>
          <p:spPr>
            <a:xfrm>
              <a:off x="8151" y="3019"/>
              <a:ext cx="2991" cy="9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>
                    <a:glow rad="101600">
                      <a:schemeClr val="bg1"/>
                    </a:glow>
                  </a:effectLst>
                  <a:latin typeface="+mj-ea"/>
                  <a:ea typeface="+mj-ea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PART 03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67" y="3812"/>
              <a:ext cx="6780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>
                    <a:glow rad="101600">
                      <a:schemeClr val="bg1"/>
                    </a:glo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5400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活动执行保障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10" y="5288"/>
              <a:ext cx="8071" cy="1253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15" name="图片 14" descr="hmnb v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94625" y="4319905"/>
            <a:ext cx="2406650" cy="2259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868564" y="4101075"/>
            <a:ext cx="2127875" cy="2128152"/>
          </a:xfrm>
          <a:prstGeom prst="rect">
            <a:avLst/>
          </a:prstGeom>
          <a:blipFill rotWithShape="1"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163271" y="4101075"/>
            <a:ext cx="2127875" cy="2128152"/>
          </a:xfrm>
          <a:prstGeom prst="rect">
            <a:avLst/>
          </a:prstGeom>
          <a:solidFill>
            <a:srgbClr val="2A946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8564" y="1988205"/>
            <a:ext cx="4416820" cy="1964419"/>
          </a:xfrm>
          <a:prstGeom prst="rect">
            <a:avLst/>
          </a:prstGeom>
          <a:blipFill rotWithShape="1"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98770" y="1988185"/>
            <a:ext cx="3182620" cy="4240530"/>
          </a:xfrm>
          <a:prstGeom prst="rect">
            <a:avLst/>
          </a:prstGeom>
          <a:blipFill rotWithShape="1"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8" name="Group 20"/>
          <p:cNvGrpSpPr>
            <a:grpSpLocks noChangeAspect="1"/>
          </p:cNvGrpSpPr>
          <p:nvPr/>
        </p:nvGrpSpPr>
        <p:grpSpPr bwMode="auto">
          <a:xfrm>
            <a:off x="3845518" y="4525636"/>
            <a:ext cx="731747" cy="605581"/>
            <a:chOff x="1066" y="1895"/>
            <a:chExt cx="314" cy="241"/>
          </a:xfrm>
          <a:solidFill>
            <a:schemeClr val="bg1"/>
          </a:solidFill>
          <a:effectLst/>
        </p:grpSpPr>
        <p:sp>
          <p:nvSpPr>
            <p:cNvPr id="49" name="Freeform 21"/>
            <p:cNvSpPr/>
            <p:nvPr/>
          </p:nvSpPr>
          <p:spPr bwMode="auto">
            <a:xfrm>
              <a:off x="1066" y="2128"/>
              <a:ext cx="314" cy="8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1107" y="1949"/>
              <a:ext cx="46" cy="1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1173" y="1895"/>
              <a:ext cx="46" cy="2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>
              <a:off x="1235" y="1961"/>
              <a:ext cx="46" cy="1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1306" y="2007"/>
              <a:ext cx="45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383460" y="5295787"/>
            <a:ext cx="1655864" cy="53859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2700" dirty="0">
                <a:solidFill>
                  <a:srgbClr val="FFFFFF"/>
                </a:solidFill>
                <a:cs typeface="+mn-ea"/>
                <a:sym typeface="+mn-lt"/>
              </a:rPr>
              <a:t>keyword</a:t>
            </a:r>
            <a:endParaRPr lang="zh-CN" altLang="en-US" sz="27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8688110" y="1892829"/>
            <a:ext cx="2548895" cy="492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活动执行保障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 bldLvl="0" animBg="1"/>
      <p:bldP spid="46" grpId="0" bldLvl="0" animBg="1"/>
      <p:bldP spid="47" grpId="0" bldLvl="0" animBg="1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5366894" y="1166202"/>
            <a:ext cx="1478114" cy="4866149"/>
            <a:chOff x="5377689" y="1222082"/>
            <a:chExt cx="1478114" cy="4866149"/>
          </a:xfrm>
        </p:grpSpPr>
        <p:sp>
          <p:nvSpPr>
            <p:cNvPr id="21" name="Rectangle 98"/>
            <p:cNvSpPr/>
            <p:nvPr/>
          </p:nvSpPr>
          <p:spPr bwMode="auto">
            <a:xfrm>
              <a:off x="5774205" y="2164587"/>
              <a:ext cx="1081598" cy="778501"/>
            </a:xfrm>
            <a:prstGeom prst="rect">
              <a:avLst/>
            </a:prstGeom>
            <a:solidFill>
              <a:srgbClr val="2A946C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Rectangle 99"/>
            <p:cNvSpPr/>
            <p:nvPr/>
          </p:nvSpPr>
          <p:spPr bwMode="auto">
            <a:xfrm>
              <a:off x="6316041" y="2164587"/>
              <a:ext cx="539761" cy="77850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101"/>
            <p:cNvSpPr/>
            <p:nvPr/>
          </p:nvSpPr>
          <p:spPr bwMode="auto">
            <a:xfrm>
              <a:off x="5576985" y="1222082"/>
              <a:ext cx="1079520" cy="683005"/>
            </a:xfrm>
            <a:custGeom>
              <a:avLst/>
              <a:gdLst>
                <a:gd name="T0" fmla="*/ 218 w 218"/>
                <a:gd name="T1" fmla="*/ 139 h 139"/>
                <a:gd name="T2" fmla="*/ 0 w 218"/>
                <a:gd name="T3" fmla="*/ 139 h 139"/>
                <a:gd name="T4" fmla="*/ 0 w 218"/>
                <a:gd name="T5" fmla="*/ 109 h 139"/>
                <a:gd name="T6" fmla="*/ 109 w 218"/>
                <a:gd name="T7" fmla="*/ 0 h 139"/>
                <a:gd name="T8" fmla="*/ 109 w 218"/>
                <a:gd name="T9" fmla="*/ 0 h 139"/>
                <a:gd name="T10" fmla="*/ 218 w 218"/>
                <a:gd name="T11" fmla="*/ 109 h 139"/>
                <a:gd name="T12" fmla="*/ 218 w 218"/>
                <a:gd name="T1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39">
                  <a:moveTo>
                    <a:pt x="218" y="139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49"/>
                    <a:pt x="4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9" y="0"/>
                    <a:pt x="218" y="49"/>
                    <a:pt x="218" y="109"/>
                  </a:cubicBezTo>
                  <a:lnTo>
                    <a:pt x="218" y="1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Rectangle 102"/>
            <p:cNvSpPr/>
            <p:nvPr/>
          </p:nvSpPr>
          <p:spPr bwMode="auto">
            <a:xfrm>
              <a:off x="5576985" y="1851112"/>
              <a:ext cx="1079520" cy="244968"/>
            </a:xfrm>
            <a:prstGeom prst="rect">
              <a:avLst/>
            </a:prstGeom>
            <a:solidFill>
              <a:srgbClr val="DCA94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103"/>
            <p:cNvSpPr/>
            <p:nvPr/>
          </p:nvSpPr>
          <p:spPr bwMode="auto">
            <a:xfrm>
              <a:off x="6116744" y="1222082"/>
              <a:ext cx="539761" cy="869845"/>
            </a:xfrm>
            <a:custGeom>
              <a:avLst/>
              <a:gdLst>
                <a:gd name="T0" fmla="*/ 0 w 109"/>
                <a:gd name="T1" fmla="*/ 0 h 177"/>
                <a:gd name="T2" fmla="*/ 0 w 109"/>
                <a:gd name="T3" fmla="*/ 177 h 177"/>
                <a:gd name="T4" fmla="*/ 109 w 109"/>
                <a:gd name="T5" fmla="*/ 177 h 177"/>
                <a:gd name="T6" fmla="*/ 109 w 109"/>
                <a:gd name="T7" fmla="*/ 139 h 177"/>
                <a:gd name="T8" fmla="*/ 109 w 109"/>
                <a:gd name="T9" fmla="*/ 128 h 177"/>
                <a:gd name="T10" fmla="*/ 109 w 109"/>
                <a:gd name="T11" fmla="*/ 109 h 177"/>
                <a:gd name="T12" fmla="*/ 0 w 109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77">
                  <a:moveTo>
                    <a:pt x="0" y="0"/>
                  </a:moveTo>
                  <a:cubicBezTo>
                    <a:pt x="0" y="177"/>
                    <a:pt x="0" y="177"/>
                    <a:pt x="0" y="177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9" y="49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Rectangle 105"/>
            <p:cNvSpPr/>
            <p:nvPr/>
          </p:nvSpPr>
          <p:spPr bwMode="auto">
            <a:xfrm>
              <a:off x="5377689" y="3011596"/>
              <a:ext cx="1081598" cy="776424"/>
            </a:xfrm>
            <a:prstGeom prst="rect">
              <a:avLst/>
            </a:prstGeom>
            <a:solidFill>
              <a:srgbClr val="EE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Rectangle 106"/>
            <p:cNvSpPr/>
            <p:nvPr/>
          </p:nvSpPr>
          <p:spPr bwMode="auto">
            <a:xfrm>
              <a:off x="5919526" y="3011596"/>
              <a:ext cx="539761" cy="77642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Rectangle 108"/>
            <p:cNvSpPr/>
            <p:nvPr/>
          </p:nvSpPr>
          <p:spPr bwMode="auto">
            <a:xfrm>
              <a:off x="5576985" y="3856529"/>
              <a:ext cx="1079520" cy="776424"/>
            </a:xfrm>
            <a:prstGeom prst="rect">
              <a:avLst/>
            </a:prstGeom>
            <a:solidFill>
              <a:srgbClr val="DCA94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Rectangle 109"/>
            <p:cNvSpPr/>
            <p:nvPr/>
          </p:nvSpPr>
          <p:spPr bwMode="auto">
            <a:xfrm>
              <a:off x="6116744" y="3856529"/>
              <a:ext cx="539761" cy="77642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Rectangle 111"/>
            <p:cNvSpPr/>
            <p:nvPr/>
          </p:nvSpPr>
          <p:spPr bwMode="auto">
            <a:xfrm>
              <a:off x="5576985" y="4703538"/>
              <a:ext cx="1079520" cy="776424"/>
            </a:xfrm>
            <a:prstGeom prst="rect">
              <a:avLst/>
            </a:prstGeom>
            <a:solidFill>
              <a:srgbClr val="2A946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Rectangle 112"/>
            <p:cNvSpPr/>
            <p:nvPr/>
          </p:nvSpPr>
          <p:spPr bwMode="auto">
            <a:xfrm>
              <a:off x="6116744" y="4703538"/>
              <a:ext cx="539761" cy="77642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14"/>
            <p:cNvSpPr/>
            <p:nvPr/>
          </p:nvSpPr>
          <p:spPr bwMode="auto">
            <a:xfrm>
              <a:off x="5576985" y="5546394"/>
              <a:ext cx="1079520" cy="541837"/>
            </a:xfrm>
            <a:custGeom>
              <a:avLst/>
              <a:gdLst>
                <a:gd name="T0" fmla="*/ 260 w 520"/>
                <a:gd name="T1" fmla="*/ 261 h 261"/>
                <a:gd name="T2" fmla="*/ 0 w 520"/>
                <a:gd name="T3" fmla="*/ 0 h 261"/>
                <a:gd name="T4" fmla="*/ 520 w 520"/>
                <a:gd name="T5" fmla="*/ 0 h 261"/>
                <a:gd name="T6" fmla="*/ 260 w 520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0" h="261">
                  <a:moveTo>
                    <a:pt x="260" y="261"/>
                  </a:moveTo>
                  <a:lnTo>
                    <a:pt x="0" y="0"/>
                  </a:lnTo>
                  <a:lnTo>
                    <a:pt x="520" y="0"/>
                  </a:lnTo>
                  <a:lnTo>
                    <a:pt x="260" y="261"/>
                  </a:lnTo>
                  <a:close/>
                </a:path>
              </a:pathLst>
            </a:custGeom>
            <a:solidFill>
              <a:srgbClr val="EE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15"/>
            <p:cNvSpPr/>
            <p:nvPr/>
          </p:nvSpPr>
          <p:spPr bwMode="auto">
            <a:xfrm>
              <a:off x="5958969" y="5926302"/>
              <a:ext cx="315552" cy="161928"/>
            </a:xfrm>
            <a:custGeom>
              <a:avLst/>
              <a:gdLst>
                <a:gd name="T0" fmla="*/ 76 w 152"/>
                <a:gd name="T1" fmla="*/ 78 h 78"/>
                <a:gd name="T2" fmla="*/ 152 w 152"/>
                <a:gd name="T3" fmla="*/ 0 h 78"/>
                <a:gd name="T4" fmla="*/ 0 w 152"/>
                <a:gd name="T5" fmla="*/ 0 h 78"/>
                <a:gd name="T6" fmla="*/ 0 w 152"/>
                <a:gd name="T7" fmla="*/ 0 h 78"/>
                <a:gd name="T8" fmla="*/ 76 w 152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78">
                  <a:moveTo>
                    <a:pt x="76" y="78"/>
                  </a:moveTo>
                  <a:lnTo>
                    <a:pt x="15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6" y="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16"/>
            <p:cNvSpPr/>
            <p:nvPr/>
          </p:nvSpPr>
          <p:spPr bwMode="auto">
            <a:xfrm>
              <a:off x="6116744" y="5546394"/>
              <a:ext cx="539761" cy="541837"/>
            </a:xfrm>
            <a:custGeom>
              <a:avLst/>
              <a:gdLst>
                <a:gd name="T0" fmla="*/ 0 w 260"/>
                <a:gd name="T1" fmla="*/ 261 h 261"/>
                <a:gd name="T2" fmla="*/ 260 w 260"/>
                <a:gd name="T3" fmla="*/ 0 h 261"/>
                <a:gd name="T4" fmla="*/ 0 w 260"/>
                <a:gd name="T5" fmla="*/ 0 h 261"/>
                <a:gd name="T6" fmla="*/ 0 w 260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261">
                  <a:moveTo>
                    <a:pt x="0" y="261"/>
                  </a:moveTo>
                  <a:lnTo>
                    <a:pt x="260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2"/>
            </p:custDataLst>
          </p:nvPr>
        </p:nvGrpSpPr>
        <p:grpSpPr>
          <a:xfrm>
            <a:off x="7113141" y="1891831"/>
            <a:ext cx="4361723" cy="816111"/>
            <a:chOff x="7113141" y="1891831"/>
            <a:chExt cx="4361723" cy="816111"/>
          </a:xfrm>
        </p:grpSpPr>
        <p:cxnSp>
          <p:nvCxnSpPr>
            <p:cNvPr id="7" name="Connector: Elbow 119"/>
            <p:cNvCxnSpPr/>
            <p:nvPr/>
          </p:nvCxnSpPr>
          <p:spPr>
            <a:xfrm flipV="1">
              <a:off x="7113141" y="2036368"/>
              <a:ext cx="734731" cy="51418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6"/>
            <p:cNvGrpSpPr/>
            <p:nvPr/>
          </p:nvGrpSpPr>
          <p:grpSpPr>
            <a:xfrm>
              <a:off x="8148228" y="1891831"/>
              <a:ext cx="3326636" cy="816111"/>
              <a:chOff x="8179194" y="1891833"/>
              <a:chExt cx="3228290" cy="816111"/>
            </a:xfrm>
          </p:grpSpPr>
          <p:sp>
            <p:nvSpPr>
              <p:cNvPr id="19" name="TextBox 122"/>
              <p:cNvSpPr txBox="1"/>
              <p:nvPr/>
            </p:nvSpPr>
            <p:spPr>
              <a:xfrm>
                <a:off x="8179194" y="1891833"/>
                <a:ext cx="3228290" cy="295071"/>
              </a:xfrm>
              <a:prstGeom prst="rect">
                <a:avLst/>
              </a:prstGeom>
              <a:noFill/>
            </p:spPr>
            <p:txBody>
              <a:bodyPr vert="horz" wrap="none" lIns="0" tIns="0" rIns="0" bIns="0" anchor="ctr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0" name="TextBox 123"/>
              <p:cNvSpPr txBox="1"/>
              <p:nvPr/>
            </p:nvSpPr>
            <p:spPr>
              <a:xfrm>
                <a:off x="8179194" y="2186904"/>
                <a:ext cx="3228290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请点击此处添加文字描述，文字颜色、大小、字体可根据需求进行更改。</a:t>
                </a:r>
                <a:endParaRPr lang="en-US" altLang="zh-CN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711508" y="1891831"/>
            <a:ext cx="4476536" cy="1467825"/>
            <a:chOff x="711508" y="1891831"/>
            <a:chExt cx="4476536" cy="1467825"/>
          </a:xfrm>
        </p:grpSpPr>
        <p:cxnSp>
          <p:nvCxnSpPr>
            <p:cNvPr id="5" name="Connector: Elbow 117"/>
            <p:cNvCxnSpPr/>
            <p:nvPr/>
          </p:nvCxnSpPr>
          <p:spPr>
            <a:xfrm rot="10800000">
              <a:off x="4211559" y="2036367"/>
              <a:ext cx="976485" cy="1323289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5"/>
            <p:cNvGrpSpPr/>
            <p:nvPr/>
          </p:nvGrpSpPr>
          <p:grpSpPr>
            <a:xfrm>
              <a:off x="711508" y="1891831"/>
              <a:ext cx="3301169" cy="925101"/>
              <a:chOff x="730864" y="1891831"/>
              <a:chExt cx="3353282" cy="925101"/>
            </a:xfrm>
          </p:grpSpPr>
          <p:sp>
            <p:nvSpPr>
              <p:cNvPr id="17" name="TextBox 128"/>
              <p:cNvSpPr txBox="1"/>
              <p:nvPr/>
            </p:nvSpPr>
            <p:spPr>
              <a:xfrm>
                <a:off x="730864" y="1891831"/>
                <a:ext cx="3353282" cy="295071"/>
              </a:xfrm>
              <a:prstGeom prst="rect">
                <a:avLst/>
              </a:prstGeom>
              <a:noFill/>
            </p:spPr>
            <p:txBody>
              <a:bodyPr vert="horz" wrap="none" lIns="0" tIns="0" rIns="0" bIns="0" anchor="ctr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8" name="TextBox 129"/>
              <p:cNvSpPr txBox="1"/>
              <p:nvPr/>
            </p:nvSpPr>
            <p:spPr>
              <a:xfrm>
                <a:off x="730864" y="2186902"/>
                <a:ext cx="3353282" cy="63003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algn="r">
                  <a:lnSpc>
                    <a:spcPct val="120000"/>
                  </a:lnSpc>
                </a:pPr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千图PPT彼岸天：ID 8661124库_组合 36"/>
          <p:cNvGrpSpPr/>
          <p:nvPr>
            <p:custDataLst>
              <p:tags r:id="rId4"/>
            </p:custDataLst>
          </p:nvPr>
        </p:nvGrpSpPr>
        <p:grpSpPr>
          <a:xfrm>
            <a:off x="711508" y="4568646"/>
            <a:ext cx="4666180" cy="1547991"/>
            <a:chOff x="711508" y="4568646"/>
            <a:chExt cx="4666180" cy="1547991"/>
          </a:xfrm>
        </p:grpSpPr>
        <p:cxnSp>
          <p:nvCxnSpPr>
            <p:cNvPr id="6" name="Connector: Elbow 118"/>
            <p:cNvCxnSpPr/>
            <p:nvPr/>
          </p:nvCxnSpPr>
          <p:spPr>
            <a:xfrm rot="10800000">
              <a:off x="4211560" y="4723740"/>
              <a:ext cx="1166128" cy="347935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39"/>
            <p:cNvGrpSpPr/>
            <p:nvPr/>
          </p:nvGrpSpPr>
          <p:grpSpPr>
            <a:xfrm>
              <a:off x="711508" y="4568646"/>
              <a:ext cx="3301170" cy="1547991"/>
              <a:chOff x="730864" y="1891831"/>
              <a:chExt cx="3353282" cy="1547991"/>
            </a:xfrm>
          </p:grpSpPr>
          <p:sp>
            <p:nvSpPr>
              <p:cNvPr id="15" name="TextBox 40"/>
              <p:cNvSpPr txBox="1"/>
              <p:nvPr/>
            </p:nvSpPr>
            <p:spPr>
              <a:xfrm>
                <a:off x="730864" y="1891831"/>
                <a:ext cx="3353282" cy="295071"/>
              </a:xfrm>
              <a:prstGeom prst="rect">
                <a:avLst/>
              </a:prstGeom>
              <a:noFill/>
            </p:spPr>
            <p:txBody>
              <a:bodyPr vert="horz" wrap="none" lIns="0" tIns="0" rIns="0" bIns="0" anchor="ctr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6" name="TextBox 41"/>
              <p:cNvSpPr txBox="1"/>
              <p:nvPr/>
            </p:nvSpPr>
            <p:spPr>
              <a:xfrm>
                <a:off x="730864" y="2186901"/>
                <a:ext cx="3353282" cy="12529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marL="0" marR="0" lvl="0" indent="0" algn="r" defTabSz="913765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</a:p>
            </p:txBody>
          </p:sp>
        </p:grpSp>
      </p:grpSp>
      <p:grpSp>
        <p:nvGrpSpPr>
          <p:cNvPr id="36" name="千图PPT彼岸天：ID 8661124库_组合 35"/>
          <p:cNvGrpSpPr/>
          <p:nvPr>
            <p:custDataLst>
              <p:tags r:id="rId5"/>
            </p:custDataLst>
          </p:nvPr>
        </p:nvGrpSpPr>
        <p:grpSpPr>
          <a:xfrm>
            <a:off x="6848229" y="4227493"/>
            <a:ext cx="4626635" cy="1889144"/>
            <a:chOff x="6848229" y="4227493"/>
            <a:chExt cx="4626635" cy="1889144"/>
          </a:xfrm>
        </p:grpSpPr>
        <p:cxnSp>
          <p:nvCxnSpPr>
            <p:cNvPr id="8" name="Connector: Elbow 120"/>
            <p:cNvCxnSpPr/>
            <p:nvPr/>
          </p:nvCxnSpPr>
          <p:spPr>
            <a:xfrm>
              <a:off x="6848229" y="4227493"/>
              <a:ext cx="962785" cy="61872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3"/>
            <p:cNvGrpSpPr/>
            <p:nvPr/>
          </p:nvGrpSpPr>
          <p:grpSpPr>
            <a:xfrm>
              <a:off x="8148228" y="4568646"/>
              <a:ext cx="3326636" cy="1547991"/>
              <a:chOff x="8179194" y="1891833"/>
              <a:chExt cx="3228290" cy="1547991"/>
            </a:xfrm>
          </p:grpSpPr>
          <p:sp>
            <p:nvSpPr>
              <p:cNvPr id="13" name="TextBox 44"/>
              <p:cNvSpPr txBox="1"/>
              <p:nvPr/>
            </p:nvSpPr>
            <p:spPr>
              <a:xfrm>
                <a:off x="8179194" y="1891833"/>
                <a:ext cx="3228290" cy="295071"/>
              </a:xfrm>
              <a:prstGeom prst="rect">
                <a:avLst/>
              </a:prstGeom>
              <a:noFill/>
            </p:spPr>
            <p:txBody>
              <a:bodyPr vert="horz" wrap="none" lIns="0" tIns="0" rIns="0" bIns="0" anchor="ctr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4" name="TextBox 45"/>
              <p:cNvSpPr txBox="1"/>
              <p:nvPr/>
            </p:nvSpPr>
            <p:spPr>
              <a:xfrm>
                <a:off x="8179194" y="2186903"/>
                <a:ext cx="3228290" cy="12529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lang="en-US" altLang="zh-CN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活动执行保障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99456" y="1632627"/>
            <a:ext cx="3120752" cy="3120752"/>
            <a:chOff x="1187624" y="1199205"/>
            <a:chExt cx="2340564" cy="234056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aphicFrame>
          <p:nvGraphicFramePr>
            <p:cNvPr id="44" name="Chart 15359"/>
            <p:cNvGraphicFramePr/>
            <p:nvPr/>
          </p:nvGraphicFramePr>
          <p:xfrm>
            <a:off x="1187624" y="1199205"/>
            <a:ext cx="2340564" cy="23405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5" name="Shape 15360"/>
            <p:cNvSpPr/>
            <p:nvPr/>
          </p:nvSpPr>
          <p:spPr>
            <a:xfrm>
              <a:off x="1403648" y="2428742"/>
              <a:ext cx="621079" cy="27699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ctr">
              <a:spAutoFit/>
            </a:bodyPr>
            <a:lstStyle>
              <a:lvl1pPr algn="ctr">
                <a:spcBef>
                  <a:spcPts val="300"/>
                </a:spcBef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lvl1pPr>
            </a:lstStyle>
            <a:p>
              <a:pPr fontAlgn="base">
                <a:spcAft>
                  <a:spcPct val="0"/>
                </a:spcAft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31%</a:t>
              </a:r>
            </a:p>
          </p:txBody>
        </p:sp>
        <p:sp>
          <p:nvSpPr>
            <p:cNvPr id="46" name="Shape 15361"/>
            <p:cNvSpPr/>
            <p:nvPr/>
          </p:nvSpPr>
          <p:spPr>
            <a:xfrm>
              <a:off x="1758637" y="1476242"/>
              <a:ext cx="621079" cy="27699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ctr">
              <a:spAutoFit/>
            </a:bodyPr>
            <a:lstStyle>
              <a:lvl1pPr algn="ctr">
                <a:spcBef>
                  <a:spcPts val="300"/>
                </a:spcBef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lvl1pPr>
            </a:lstStyle>
            <a:p>
              <a:pPr fontAlgn="base">
                <a:spcAft>
                  <a:spcPct val="0"/>
                </a:spcAft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17%</a:t>
              </a:r>
            </a:p>
          </p:txBody>
        </p:sp>
        <p:sp>
          <p:nvSpPr>
            <p:cNvPr id="47" name="Shape 15362"/>
            <p:cNvSpPr/>
            <p:nvPr/>
          </p:nvSpPr>
          <p:spPr>
            <a:xfrm>
              <a:off x="2666687" y="1895342"/>
              <a:ext cx="621079" cy="27699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ctr">
              <a:spAutoFit/>
            </a:bodyPr>
            <a:lstStyle>
              <a:lvl1pPr algn="ctr">
                <a:spcBef>
                  <a:spcPts val="300"/>
                </a:spcBef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lvl1pPr>
            </a:lstStyle>
            <a:p>
              <a:pPr fontAlgn="base">
                <a:spcAft>
                  <a:spcPct val="0"/>
                </a:spcAft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38%</a:t>
              </a:r>
            </a:p>
          </p:txBody>
        </p:sp>
        <p:sp>
          <p:nvSpPr>
            <p:cNvPr id="48" name="Shape 15363"/>
            <p:cNvSpPr/>
            <p:nvPr/>
          </p:nvSpPr>
          <p:spPr>
            <a:xfrm>
              <a:off x="2379715" y="2923748"/>
              <a:ext cx="621079" cy="27699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ctr">
              <a:spAutoFit/>
            </a:bodyPr>
            <a:lstStyle>
              <a:lvl1pPr algn="ctr">
                <a:spcBef>
                  <a:spcPts val="300"/>
                </a:spcBef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lvl1pPr>
            </a:lstStyle>
            <a:p>
              <a:pPr fontAlgn="base">
                <a:spcAft>
                  <a:spcPct val="0"/>
                </a:spcAft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19%</a:t>
              </a:r>
            </a:p>
          </p:txBody>
        </p:sp>
      </p:grpSp>
      <p:sp>
        <p:nvSpPr>
          <p:cNvPr id="69" name="Shape 15384"/>
          <p:cNvSpPr/>
          <p:nvPr/>
        </p:nvSpPr>
        <p:spPr>
          <a:xfrm>
            <a:off x="1487489" y="5515955"/>
            <a:ext cx="9181343" cy="80772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>
              <a:lnSpc>
                <a:spcPct val="120000"/>
              </a:lnSpc>
              <a:defRPr sz="7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6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46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6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Shape 15385"/>
          <p:cNvSpPr/>
          <p:nvPr/>
        </p:nvSpPr>
        <p:spPr>
          <a:xfrm>
            <a:off x="1968696" y="5315105"/>
            <a:ext cx="8255000" cy="1"/>
          </a:xfrm>
          <a:prstGeom prst="line">
            <a:avLst/>
          </a:prstGeom>
          <a:ln w="3175">
            <a:solidFill>
              <a:schemeClr val="bg1"/>
            </a:solidFill>
            <a:rou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>
              <a:cs typeface="+mn-ea"/>
              <a:sym typeface="+mn-lt"/>
            </a:endParaRPr>
          </a:p>
        </p:txBody>
      </p:sp>
      <p:pic>
        <p:nvPicPr>
          <p:cNvPr id="3" name="图片 2" descr="C:\Users\meng\Desktop\400287201.png40028720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97830" y="1632268"/>
            <a:ext cx="4849495" cy="3154680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活动执行保障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9"/>
          <p:cNvGrpSpPr/>
          <p:nvPr/>
        </p:nvGrpSpPr>
        <p:grpSpPr bwMode="auto">
          <a:xfrm>
            <a:off x="8361429" y="4851661"/>
            <a:ext cx="3034700" cy="766631"/>
            <a:chOff x="7154105" y="3139242"/>
            <a:chExt cx="2276194" cy="575229"/>
          </a:xfrm>
        </p:grpSpPr>
        <p:sp>
          <p:nvSpPr>
            <p:cNvPr id="110615" name="TextBox 8"/>
            <p:cNvSpPr txBox="1">
              <a:spLocks noChangeArrowheads="1"/>
            </p:cNvSpPr>
            <p:nvPr/>
          </p:nvSpPr>
          <p:spPr bwMode="auto">
            <a:xfrm>
              <a:off x="7154105" y="3396020"/>
              <a:ext cx="2276194" cy="31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83677" y="3139242"/>
              <a:ext cx="1371702" cy="2077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</p:grpSp>
      <p:grpSp>
        <p:nvGrpSpPr>
          <p:cNvPr id="11" name="Group 58"/>
          <p:cNvGrpSpPr/>
          <p:nvPr/>
        </p:nvGrpSpPr>
        <p:grpSpPr bwMode="auto">
          <a:xfrm>
            <a:off x="8361426" y="2210948"/>
            <a:ext cx="3034701" cy="822898"/>
            <a:chOff x="7174424" y="1243439"/>
            <a:chExt cx="2276195" cy="617447"/>
          </a:xfrm>
        </p:grpSpPr>
        <p:sp>
          <p:nvSpPr>
            <p:cNvPr id="110613" name="TextBox 11"/>
            <p:cNvSpPr txBox="1">
              <a:spLocks noChangeArrowheads="1"/>
            </p:cNvSpPr>
            <p:nvPr/>
          </p:nvSpPr>
          <p:spPr bwMode="auto">
            <a:xfrm>
              <a:off x="7174424" y="1542436"/>
              <a:ext cx="2276195" cy="31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03997" y="1243439"/>
              <a:ext cx="1371702" cy="2077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</p:grpSp>
      <p:grpSp>
        <p:nvGrpSpPr>
          <p:cNvPr id="14" name="Group 56"/>
          <p:cNvGrpSpPr/>
          <p:nvPr/>
        </p:nvGrpSpPr>
        <p:grpSpPr bwMode="auto">
          <a:xfrm>
            <a:off x="756505" y="2414076"/>
            <a:ext cx="3034244" cy="756427"/>
            <a:chOff x="-296510" y="1313843"/>
            <a:chExt cx="2276196" cy="567652"/>
          </a:xfrm>
        </p:grpSpPr>
        <p:sp>
          <p:nvSpPr>
            <p:cNvPr id="110611" name="TextBox 14"/>
            <p:cNvSpPr txBox="1">
              <a:spLocks noChangeArrowheads="1"/>
            </p:cNvSpPr>
            <p:nvPr/>
          </p:nvSpPr>
          <p:spPr bwMode="auto">
            <a:xfrm>
              <a:off x="-296510" y="1563000"/>
              <a:ext cx="2276196" cy="31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513" y="1313843"/>
              <a:ext cx="1371909" cy="2077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</p:grpSp>
      <p:grpSp>
        <p:nvGrpSpPr>
          <p:cNvPr id="17" name="Group 56"/>
          <p:cNvGrpSpPr/>
          <p:nvPr/>
        </p:nvGrpSpPr>
        <p:grpSpPr bwMode="auto">
          <a:xfrm>
            <a:off x="756505" y="4851663"/>
            <a:ext cx="3034244" cy="752481"/>
            <a:chOff x="-296510" y="1316809"/>
            <a:chExt cx="2276196" cy="564692"/>
          </a:xfrm>
        </p:grpSpPr>
        <p:sp>
          <p:nvSpPr>
            <p:cNvPr id="110609" name="TextBox 17"/>
            <p:cNvSpPr txBox="1">
              <a:spLocks noChangeArrowheads="1"/>
            </p:cNvSpPr>
            <p:nvPr/>
          </p:nvSpPr>
          <p:spPr bwMode="auto">
            <a:xfrm>
              <a:off x="-296510" y="1563005"/>
              <a:ext cx="2276196" cy="31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8513" y="1316809"/>
              <a:ext cx="1371909" cy="20776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</p:grpSp>
      <p:pic>
        <p:nvPicPr>
          <p:cNvPr id="2" name="图片 1" descr="4007570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35" y="1671955"/>
            <a:ext cx="5076825" cy="426339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活动执行保障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椭圆 59"/>
          <p:cNvSpPr/>
          <p:nvPr/>
        </p:nvSpPr>
        <p:spPr>
          <a:xfrm>
            <a:off x="1538758" y="2131633"/>
            <a:ext cx="3061268" cy="30629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385" tIns="45693" rIns="91385" bIns="45693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6"/>
          <p:cNvSpPr/>
          <p:nvPr/>
        </p:nvSpPr>
        <p:spPr bwMode="auto">
          <a:xfrm rot="20629266">
            <a:off x="2351688" y="1410934"/>
            <a:ext cx="1932403" cy="1935604"/>
          </a:xfrm>
          <a:custGeom>
            <a:avLst/>
            <a:gdLst>
              <a:gd name="T0" fmla="*/ 912 w 1310"/>
              <a:gd name="T1" fmla="*/ 87 h 1310"/>
              <a:gd name="T2" fmla="*/ 847 w 1310"/>
              <a:gd name="T3" fmla="*/ 243 h 1310"/>
              <a:gd name="T4" fmla="*/ 243 w 1310"/>
              <a:gd name="T5" fmla="*/ 847 h 1310"/>
              <a:gd name="T6" fmla="*/ 87 w 1310"/>
              <a:gd name="T7" fmla="*/ 912 h 1310"/>
              <a:gd name="T8" fmla="*/ 87 w 1310"/>
              <a:gd name="T9" fmla="*/ 1224 h 1310"/>
              <a:gd name="T10" fmla="*/ 399 w 1310"/>
              <a:gd name="T11" fmla="*/ 1224 h 1310"/>
              <a:gd name="T12" fmla="*/ 463 w 1310"/>
              <a:gd name="T13" fmla="*/ 1068 h 1310"/>
              <a:gd name="T14" fmla="*/ 463 w 1310"/>
              <a:gd name="T15" fmla="*/ 1068 h 1310"/>
              <a:gd name="T16" fmla="*/ 1068 w 1310"/>
              <a:gd name="T17" fmla="*/ 463 h 1310"/>
              <a:gd name="T18" fmla="*/ 1068 w 1310"/>
              <a:gd name="T19" fmla="*/ 463 h 1310"/>
              <a:gd name="T20" fmla="*/ 1224 w 1310"/>
              <a:gd name="T21" fmla="*/ 399 h 1310"/>
              <a:gd name="T22" fmla="*/ 1224 w 1310"/>
              <a:gd name="T23" fmla="*/ 87 h 1310"/>
              <a:gd name="T24" fmla="*/ 912 w 1310"/>
              <a:gd name="T25" fmla="*/ 87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0" h="1310">
                <a:moveTo>
                  <a:pt x="912" y="87"/>
                </a:moveTo>
                <a:cubicBezTo>
                  <a:pt x="869" y="130"/>
                  <a:pt x="847" y="186"/>
                  <a:pt x="847" y="243"/>
                </a:cubicBezTo>
                <a:cubicBezTo>
                  <a:pt x="847" y="463"/>
                  <a:pt x="463" y="847"/>
                  <a:pt x="243" y="847"/>
                </a:cubicBezTo>
                <a:cubicBezTo>
                  <a:pt x="186" y="847"/>
                  <a:pt x="130" y="869"/>
                  <a:pt x="87" y="912"/>
                </a:cubicBezTo>
                <a:cubicBezTo>
                  <a:pt x="0" y="998"/>
                  <a:pt x="0" y="1138"/>
                  <a:pt x="87" y="1224"/>
                </a:cubicBezTo>
                <a:cubicBezTo>
                  <a:pt x="173" y="1310"/>
                  <a:pt x="313" y="1310"/>
                  <a:pt x="399" y="1224"/>
                </a:cubicBezTo>
                <a:cubicBezTo>
                  <a:pt x="442" y="1181"/>
                  <a:pt x="463" y="1125"/>
                  <a:pt x="463" y="1068"/>
                </a:cubicBezTo>
                <a:cubicBezTo>
                  <a:pt x="463" y="1068"/>
                  <a:pt x="463" y="1068"/>
                  <a:pt x="463" y="1068"/>
                </a:cubicBezTo>
                <a:cubicBezTo>
                  <a:pt x="463" y="847"/>
                  <a:pt x="847" y="463"/>
                  <a:pt x="1068" y="463"/>
                </a:cubicBezTo>
                <a:cubicBezTo>
                  <a:pt x="1068" y="463"/>
                  <a:pt x="1068" y="463"/>
                  <a:pt x="1068" y="463"/>
                </a:cubicBezTo>
                <a:cubicBezTo>
                  <a:pt x="1125" y="463"/>
                  <a:pt x="1181" y="442"/>
                  <a:pt x="1224" y="399"/>
                </a:cubicBezTo>
                <a:cubicBezTo>
                  <a:pt x="1310" y="313"/>
                  <a:pt x="1310" y="173"/>
                  <a:pt x="1224" y="87"/>
                </a:cubicBezTo>
                <a:cubicBezTo>
                  <a:pt x="1138" y="0"/>
                  <a:pt x="998" y="0"/>
                  <a:pt x="912" y="87"/>
                </a:cubicBezTo>
                <a:close/>
              </a:path>
            </a:pathLst>
          </a:custGeom>
          <a:solidFill>
            <a:srgbClr val="2A946C"/>
          </a:soli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6"/>
          <p:cNvSpPr/>
          <p:nvPr/>
        </p:nvSpPr>
        <p:spPr bwMode="auto">
          <a:xfrm rot="1205907">
            <a:off x="3256626" y="2051466"/>
            <a:ext cx="1932403" cy="1935604"/>
          </a:xfrm>
          <a:custGeom>
            <a:avLst/>
            <a:gdLst>
              <a:gd name="T0" fmla="*/ 912 w 1310"/>
              <a:gd name="T1" fmla="*/ 87 h 1310"/>
              <a:gd name="T2" fmla="*/ 847 w 1310"/>
              <a:gd name="T3" fmla="*/ 243 h 1310"/>
              <a:gd name="T4" fmla="*/ 243 w 1310"/>
              <a:gd name="T5" fmla="*/ 847 h 1310"/>
              <a:gd name="T6" fmla="*/ 87 w 1310"/>
              <a:gd name="T7" fmla="*/ 912 h 1310"/>
              <a:gd name="T8" fmla="*/ 87 w 1310"/>
              <a:gd name="T9" fmla="*/ 1224 h 1310"/>
              <a:gd name="T10" fmla="*/ 399 w 1310"/>
              <a:gd name="T11" fmla="*/ 1224 h 1310"/>
              <a:gd name="T12" fmla="*/ 463 w 1310"/>
              <a:gd name="T13" fmla="*/ 1068 h 1310"/>
              <a:gd name="T14" fmla="*/ 463 w 1310"/>
              <a:gd name="T15" fmla="*/ 1068 h 1310"/>
              <a:gd name="T16" fmla="*/ 1068 w 1310"/>
              <a:gd name="T17" fmla="*/ 463 h 1310"/>
              <a:gd name="T18" fmla="*/ 1068 w 1310"/>
              <a:gd name="T19" fmla="*/ 463 h 1310"/>
              <a:gd name="T20" fmla="*/ 1224 w 1310"/>
              <a:gd name="T21" fmla="*/ 399 h 1310"/>
              <a:gd name="T22" fmla="*/ 1224 w 1310"/>
              <a:gd name="T23" fmla="*/ 87 h 1310"/>
              <a:gd name="T24" fmla="*/ 912 w 1310"/>
              <a:gd name="T25" fmla="*/ 87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0" h="1310">
                <a:moveTo>
                  <a:pt x="912" y="87"/>
                </a:moveTo>
                <a:cubicBezTo>
                  <a:pt x="869" y="130"/>
                  <a:pt x="847" y="186"/>
                  <a:pt x="847" y="243"/>
                </a:cubicBezTo>
                <a:cubicBezTo>
                  <a:pt x="847" y="463"/>
                  <a:pt x="463" y="847"/>
                  <a:pt x="243" y="847"/>
                </a:cubicBezTo>
                <a:cubicBezTo>
                  <a:pt x="186" y="847"/>
                  <a:pt x="130" y="869"/>
                  <a:pt x="87" y="912"/>
                </a:cubicBezTo>
                <a:cubicBezTo>
                  <a:pt x="0" y="998"/>
                  <a:pt x="0" y="1138"/>
                  <a:pt x="87" y="1224"/>
                </a:cubicBezTo>
                <a:cubicBezTo>
                  <a:pt x="173" y="1310"/>
                  <a:pt x="313" y="1310"/>
                  <a:pt x="399" y="1224"/>
                </a:cubicBezTo>
                <a:cubicBezTo>
                  <a:pt x="442" y="1181"/>
                  <a:pt x="463" y="1125"/>
                  <a:pt x="463" y="1068"/>
                </a:cubicBezTo>
                <a:cubicBezTo>
                  <a:pt x="463" y="1068"/>
                  <a:pt x="463" y="1068"/>
                  <a:pt x="463" y="1068"/>
                </a:cubicBezTo>
                <a:cubicBezTo>
                  <a:pt x="463" y="847"/>
                  <a:pt x="847" y="463"/>
                  <a:pt x="1068" y="463"/>
                </a:cubicBezTo>
                <a:cubicBezTo>
                  <a:pt x="1068" y="463"/>
                  <a:pt x="1068" y="463"/>
                  <a:pt x="1068" y="463"/>
                </a:cubicBezTo>
                <a:cubicBezTo>
                  <a:pt x="1125" y="463"/>
                  <a:pt x="1181" y="442"/>
                  <a:pt x="1224" y="399"/>
                </a:cubicBezTo>
                <a:cubicBezTo>
                  <a:pt x="1310" y="313"/>
                  <a:pt x="1310" y="173"/>
                  <a:pt x="1224" y="87"/>
                </a:cubicBezTo>
                <a:cubicBezTo>
                  <a:pt x="1138" y="0"/>
                  <a:pt x="998" y="0"/>
                  <a:pt x="912" y="87"/>
                </a:cubicBezTo>
                <a:close/>
              </a:path>
            </a:pathLst>
          </a:custGeom>
          <a:solidFill>
            <a:srgbClr val="2A946C"/>
          </a:soli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94725" y="1450650"/>
            <a:ext cx="469889" cy="369277"/>
          </a:xfrm>
          <a:prstGeom prst="rect">
            <a:avLst/>
          </a:prstGeom>
          <a:noFill/>
        </p:spPr>
        <p:txBody>
          <a:bodyPr wrap="none" lIns="91385" tIns="45693" rIns="91385" bIns="45693" rtlCol="0">
            <a:spAutoFit/>
          </a:bodyPr>
          <a:lstStyle/>
          <a:p>
            <a:r>
              <a:rPr lang="en-US" altLang="zh-CN" b="1" dirty="0">
                <a:solidFill>
                  <a:schemeClr val="lt1"/>
                </a:solidFill>
                <a:cs typeface="+mn-ea"/>
                <a:sym typeface="+mn-lt"/>
              </a:rPr>
              <a:t>01</a:t>
            </a:r>
            <a:endParaRPr lang="zh-CN" altLang="en-US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19723" y="2458762"/>
            <a:ext cx="469889" cy="369277"/>
          </a:xfrm>
          <a:prstGeom prst="rect">
            <a:avLst/>
          </a:prstGeom>
          <a:noFill/>
        </p:spPr>
        <p:txBody>
          <a:bodyPr wrap="none" lIns="91385" tIns="45693" rIns="91385" bIns="45693" rtlCol="0">
            <a:spAutoFit/>
          </a:bodyPr>
          <a:lstStyle/>
          <a:p>
            <a:r>
              <a:rPr lang="en-US" altLang="zh-CN" b="1" dirty="0">
                <a:solidFill>
                  <a:schemeClr val="lt1"/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 rot="828070">
            <a:off x="3256027" y="3207497"/>
            <a:ext cx="2017083" cy="1933465"/>
            <a:chOff x="2530052" y="3375172"/>
            <a:chExt cx="1400500" cy="1341706"/>
          </a:xfrm>
          <a:solidFill>
            <a:srgbClr val="2A946C"/>
          </a:solidFill>
        </p:grpSpPr>
        <p:sp>
          <p:nvSpPr>
            <p:cNvPr id="98" name="Freeform 6"/>
            <p:cNvSpPr/>
            <p:nvPr/>
          </p:nvSpPr>
          <p:spPr bwMode="auto">
            <a:xfrm rot="2878470">
              <a:off x="2530794" y="3374430"/>
              <a:ext cx="1341706" cy="1343190"/>
            </a:xfrm>
            <a:custGeom>
              <a:avLst/>
              <a:gdLst>
                <a:gd name="T0" fmla="*/ 912 w 1310"/>
                <a:gd name="T1" fmla="*/ 87 h 1310"/>
                <a:gd name="T2" fmla="*/ 847 w 1310"/>
                <a:gd name="T3" fmla="*/ 243 h 1310"/>
                <a:gd name="T4" fmla="*/ 243 w 1310"/>
                <a:gd name="T5" fmla="*/ 847 h 1310"/>
                <a:gd name="T6" fmla="*/ 87 w 1310"/>
                <a:gd name="T7" fmla="*/ 912 h 1310"/>
                <a:gd name="T8" fmla="*/ 87 w 1310"/>
                <a:gd name="T9" fmla="*/ 1224 h 1310"/>
                <a:gd name="T10" fmla="*/ 399 w 1310"/>
                <a:gd name="T11" fmla="*/ 1224 h 1310"/>
                <a:gd name="T12" fmla="*/ 463 w 1310"/>
                <a:gd name="T13" fmla="*/ 1068 h 1310"/>
                <a:gd name="T14" fmla="*/ 463 w 1310"/>
                <a:gd name="T15" fmla="*/ 1068 h 1310"/>
                <a:gd name="T16" fmla="*/ 1068 w 1310"/>
                <a:gd name="T17" fmla="*/ 463 h 1310"/>
                <a:gd name="T18" fmla="*/ 1068 w 1310"/>
                <a:gd name="T19" fmla="*/ 463 h 1310"/>
                <a:gd name="T20" fmla="*/ 1224 w 1310"/>
                <a:gd name="T21" fmla="*/ 399 h 1310"/>
                <a:gd name="T22" fmla="*/ 1224 w 1310"/>
                <a:gd name="T23" fmla="*/ 87 h 1310"/>
                <a:gd name="T24" fmla="*/ 912 w 1310"/>
                <a:gd name="T25" fmla="*/ 87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0" h="1310">
                  <a:moveTo>
                    <a:pt x="912" y="87"/>
                  </a:moveTo>
                  <a:cubicBezTo>
                    <a:pt x="869" y="130"/>
                    <a:pt x="847" y="186"/>
                    <a:pt x="847" y="243"/>
                  </a:cubicBezTo>
                  <a:cubicBezTo>
                    <a:pt x="847" y="463"/>
                    <a:pt x="463" y="847"/>
                    <a:pt x="243" y="847"/>
                  </a:cubicBezTo>
                  <a:cubicBezTo>
                    <a:pt x="186" y="847"/>
                    <a:pt x="130" y="869"/>
                    <a:pt x="87" y="912"/>
                  </a:cubicBezTo>
                  <a:cubicBezTo>
                    <a:pt x="0" y="998"/>
                    <a:pt x="0" y="1138"/>
                    <a:pt x="87" y="1224"/>
                  </a:cubicBezTo>
                  <a:cubicBezTo>
                    <a:pt x="173" y="1310"/>
                    <a:pt x="313" y="1310"/>
                    <a:pt x="399" y="1224"/>
                  </a:cubicBezTo>
                  <a:cubicBezTo>
                    <a:pt x="442" y="1181"/>
                    <a:pt x="463" y="1125"/>
                    <a:pt x="463" y="1068"/>
                  </a:cubicBezTo>
                  <a:cubicBezTo>
                    <a:pt x="463" y="1068"/>
                    <a:pt x="463" y="1068"/>
                    <a:pt x="463" y="1068"/>
                  </a:cubicBezTo>
                  <a:cubicBezTo>
                    <a:pt x="463" y="847"/>
                    <a:pt x="847" y="463"/>
                    <a:pt x="1068" y="463"/>
                  </a:cubicBezTo>
                  <a:cubicBezTo>
                    <a:pt x="1068" y="463"/>
                    <a:pt x="1068" y="463"/>
                    <a:pt x="1068" y="463"/>
                  </a:cubicBezTo>
                  <a:cubicBezTo>
                    <a:pt x="1125" y="463"/>
                    <a:pt x="1181" y="442"/>
                    <a:pt x="1224" y="399"/>
                  </a:cubicBezTo>
                  <a:cubicBezTo>
                    <a:pt x="1310" y="313"/>
                    <a:pt x="1310" y="173"/>
                    <a:pt x="1224" y="87"/>
                  </a:cubicBezTo>
                  <a:cubicBezTo>
                    <a:pt x="1138" y="0"/>
                    <a:pt x="998" y="0"/>
                    <a:pt x="912" y="87"/>
                  </a:cubicBezTo>
                  <a:close/>
                </a:path>
              </a:pathLst>
            </a:custGeom>
            <a:grp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5" tIns="45693" rIns="91385" bIns="45693" anchor="ctr"/>
            <a:lstStyle/>
            <a:p>
              <a:pPr algn="ctr"/>
              <a:endParaRPr lang="zh-CN" altLang="en-US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 rot="20927444">
              <a:off x="3598167" y="3943968"/>
              <a:ext cx="332385" cy="234936"/>
            </a:xfrm>
            <a:prstGeom prst="rect">
              <a:avLst/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5" tIns="45693" rIns="91385" bIns="45693" anchor="ctr"/>
            <a:lstStyle>
              <a:defPPr>
                <a:defRPr lang="zh-CN"/>
              </a:defPPr>
              <a:lvl1pPr algn="ctr">
                <a:defRPr b="1">
                  <a:solidFill>
                    <a:schemeClr val="l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42699" y="3895502"/>
            <a:ext cx="1934541" cy="1933465"/>
            <a:chOff x="2249230" y="3553655"/>
            <a:chExt cx="1936052" cy="1933913"/>
          </a:xfrm>
          <a:solidFill>
            <a:srgbClr val="2A946C"/>
          </a:solidFill>
        </p:grpSpPr>
        <p:sp>
          <p:nvSpPr>
            <p:cNvPr id="66" name="Freeform 6"/>
            <p:cNvSpPr/>
            <p:nvPr/>
          </p:nvSpPr>
          <p:spPr bwMode="auto">
            <a:xfrm rot="6345673">
              <a:off x="2250299" y="3552586"/>
              <a:ext cx="1933913" cy="1936052"/>
            </a:xfrm>
            <a:custGeom>
              <a:avLst/>
              <a:gdLst>
                <a:gd name="T0" fmla="*/ 912 w 1310"/>
                <a:gd name="T1" fmla="*/ 87 h 1310"/>
                <a:gd name="T2" fmla="*/ 847 w 1310"/>
                <a:gd name="T3" fmla="*/ 243 h 1310"/>
                <a:gd name="T4" fmla="*/ 243 w 1310"/>
                <a:gd name="T5" fmla="*/ 847 h 1310"/>
                <a:gd name="T6" fmla="*/ 87 w 1310"/>
                <a:gd name="T7" fmla="*/ 912 h 1310"/>
                <a:gd name="T8" fmla="*/ 87 w 1310"/>
                <a:gd name="T9" fmla="*/ 1224 h 1310"/>
                <a:gd name="T10" fmla="*/ 399 w 1310"/>
                <a:gd name="T11" fmla="*/ 1224 h 1310"/>
                <a:gd name="T12" fmla="*/ 463 w 1310"/>
                <a:gd name="T13" fmla="*/ 1068 h 1310"/>
                <a:gd name="T14" fmla="*/ 463 w 1310"/>
                <a:gd name="T15" fmla="*/ 1068 h 1310"/>
                <a:gd name="T16" fmla="*/ 1068 w 1310"/>
                <a:gd name="T17" fmla="*/ 463 h 1310"/>
                <a:gd name="T18" fmla="*/ 1068 w 1310"/>
                <a:gd name="T19" fmla="*/ 463 h 1310"/>
                <a:gd name="T20" fmla="*/ 1224 w 1310"/>
                <a:gd name="T21" fmla="*/ 399 h 1310"/>
                <a:gd name="T22" fmla="*/ 1224 w 1310"/>
                <a:gd name="T23" fmla="*/ 87 h 1310"/>
                <a:gd name="T24" fmla="*/ 912 w 1310"/>
                <a:gd name="T25" fmla="*/ 87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0" h="1310">
                  <a:moveTo>
                    <a:pt x="912" y="87"/>
                  </a:moveTo>
                  <a:cubicBezTo>
                    <a:pt x="869" y="130"/>
                    <a:pt x="847" y="186"/>
                    <a:pt x="847" y="243"/>
                  </a:cubicBezTo>
                  <a:cubicBezTo>
                    <a:pt x="847" y="463"/>
                    <a:pt x="463" y="847"/>
                    <a:pt x="243" y="847"/>
                  </a:cubicBezTo>
                  <a:cubicBezTo>
                    <a:pt x="186" y="847"/>
                    <a:pt x="130" y="869"/>
                    <a:pt x="87" y="912"/>
                  </a:cubicBezTo>
                  <a:cubicBezTo>
                    <a:pt x="0" y="998"/>
                    <a:pt x="0" y="1138"/>
                    <a:pt x="87" y="1224"/>
                  </a:cubicBezTo>
                  <a:cubicBezTo>
                    <a:pt x="173" y="1310"/>
                    <a:pt x="313" y="1310"/>
                    <a:pt x="399" y="1224"/>
                  </a:cubicBezTo>
                  <a:cubicBezTo>
                    <a:pt x="442" y="1181"/>
                    <a:pt x="463" y="1125"/>
                    <a:pt x="463" y="1068"/>
                  </a:cubicBezTo>
                  <a:cubicBezTo>
                    <a:pt x="463" y="1068"/>
                    <a:pt x="463" y="1068"/>
                    <a:pt x="463" y="1068"/>
                  </a:cubicBezTo>
                  <a:cubicBezTo>
                    <a:pt x="463" y="847"/>
                    <a:pt x="847" y="463"/>
                    <a:pt x="1068" y="463"/>
                  </a:cubicBezTo>
                  <a:cubicBezTo>
                    <a:pt x="1068" y="463"/>
                    <a:pt x="1068" y="463"/>
                    <a:pt x="1068" y="463"/>
                  </a:cubicBezTo>
                  <a:cubicBezTo>
                    <a:pt x="1125" y="463"/>
                    <a:pt x="1181" y="442"/>
                    <a:pt x="1224" y="399"/>
                  </a:cubicBezTo>
                  <a:cubicBezTo>
                    <a:pt x="1310" y="313"/>
                    <a:pt x="1310" y="173"/>
                    <a:pt x="1224" y="87"/>
                  </a:cubicBezTo>
                  <a:cubicBezTo>
                    <a:pt x="1138" y="0"/>
                    <a:pt x="998" y="0"/>
                    <a:pt x="912" y="87"/>
                  </a:cubicBezTo>
                  <a:close/>
                </a:path>
              </a:pathLst>
            </a:custGeom>
            <a:grp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5" tIns="45693" rIns="91385" bIns="45693" anchor="ctr"/>
            <a:lstStyle/>
            <a:p>
              <a:pPr algn="ctr"/>
              <a:endParaRPr lang="zh-CN" altLang="en-US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60933" y="5024069"/>
              <a:ext cx="502789" cy="338632"/>
            </a:xfrm>
            <a:prstGeom prst="rect">
              <a:avLst/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5" tIns="45693" rIns="91385" bIns="45693" anchor="ctr"/>
            <a:lstStyle>
              <a:defPPr>
                <a:defRPr lang="zh-CN"/>
              </a:defPPr>
              <a:lvl1pPr algn="ctr">
                <a:defRPr b="1">
                  <a:solidFill>
                    <a:schemeClr val="l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68" name="椭圆 67"/>
          <p:cNvSpPr/>
          <p:nvPr/>
        </p:nvSpPr>
        <p:spPr>
          <a:xfrm>
            <a:off x="1578687" y="2487578"/>
            <a:ext cx="2443547" cy="2444890"/>
          </a:xfrm>
          <a:prstGeom prst="ellipse">
            <a:avLst/>
          </a:prstGeom>
          <a:solidFill>
            <a:srgbClr val="DCA940"/>
          </a:soli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358304" y="2837506"/>
            <a:ext cx="1823318" cy="18243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385" tIns="45693" rIns="91385" bIns="45693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610303" y="3090674"/>
            <a:ext cx="1334810" cy="1334362"/>
            <a:chOff x="4753929" y="2859712"/>
            <a:chExt cx="1354273" cy="1353074"/>
          </a:xfrm>
        </p:grpSpPr>
        <p:sp>
          <p:nvSpPr>
            <p:cNvPr id="71" name="Freeform 61"/>
            <p:cNvSpPr/>
            <p:nvPr/>
          </p:nvSpPr>
          <p:spPr bwMode="auto">
            <a:xfrm>
              <a:off x="4753929" y="2859712"/>
              <a:ext cx="1354273" cy="1353074"/>
            </a:xfrm>
            <a:custGeom>
              <a:avLst/>
              <a:gdLst>
                <a:gd name="T0" fmla="*/ 271000 w 755"/>
                <a:gd name="T1" fmla="*/ 83114 h 754"/>
                <a:gd name="T2" fmla="*/ 226946 w 755"/>
                <a:gd name="T3" fmla="*/ 270623 h 754"/>
                <a:gd name="T4" fmla="*/ 39503 w 755"/>
                <a:gd name="T5" fmla="*/ 227413 h 754"/>
                <a:gd name="T6" fmla="*/ 83550 w 755"/>
                <a:gd name="T7" fmla="*/ 39908 h 754"/>
                <a:gd name="T8" fmla="*/ 271000 w 755"/>
                <a:gd name="T9" fmla="*/ 83114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5" h="754">
                  <a:moveTo>
                    <a:pt x="659" y="202"/>
                  </a:moveTo>
                  <a:cubicBezTo>
                    <a:pt x="755" y="356"/>
                    <a:pt x="707" y="560"/>
                    <a:pt x="552" y="657"/>
                  </a:cubicBezTo>
                  <a:cubicBezTo>
                    <a:pt x="397" y="754"/>
                    <a:pt x="193" y="707"/>
                    <a:pt x="96" y="552"/>
                  </a:cubicBezTo>
                  <a:cubicBezTo>
                    <a:pt x="0" y="397"/>
                    <a:pt x="48" y="193"/>
                    <a:pt x="203" y="97"/>
                  </a:cubicBezTo>
                  <a:cubicBezTo>
                    <a:pt x="359" y="0"/>
                    <a:pt x="563" y="47"/>
                    <a:pt x="659" y="20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62"/>
            <p:cNvSpPr>
              <a:spLocks noEditPoints="1"/>
            </p:cNvSpPr>
            <p:nvPr/>
          </p:nvSpPr>
          <p:spPr bwMode="auto">
            <a:xfrm>
              <a:off x="4933082" y="3003220"/>
              <a:ext cx="1002800" cy="1067577"/>
            </a:xfrm>
            <a:custGeom>
              <a:avLst/>
              <a:gdLst>
                <a:gd name="T0" fmla="*/ 46875 w 559"/>
                <a:gd name="T1" fmla="*/ 43187 h 595"/>
                <a:gd name="T2" fmla="*/ 6640 w 559"/>
                <a:gd name="T3" fmla="*/ 60049 h 595"/>
                <a:gd name="T4" fmla="*/ 7522 w 559"/>
                <a:gd name="T5" fmla="*/ 65789 h 595"/>
                <a:gd name="T6" fmla="*/ 9422 w 559"/>
                <a:gd name="T7" fmla="*/ 71188 h 595"/>
                <a:gd name="T8" fmla="*/ 22991 w 559"/>
                <a:gd name="T9" fmla="*/ 66158 h 595"/>
                <a:gd name="T10" fmla="*/ 45621 w 559"/>
                <a:gd name="T11" fmla="*/ 64919 h 595"/>
                <a:gd name="T12" fmla="*/ 56760 w 559"/>
                <a:gd name="T13" fmla="*/ 73679 h 595"/>
                <a:gd name="T14" fmla="*/ 63373 w 559"/>
                <a:gd name="T15" fmla="*/ 99897 h 595"/>
                <a:gd name="T16" fmla="*/ 85700 w 559"/>
                <a:gd name="T17" fmla="*/ 115613 h 595"/>
                <a:gd name="T18" fmla="*/ 131703 w 559"/>
                <a:gd name="T19" fmla="*/ 146382 h 595"/>
                <a:gd name="T20" fmla="*/ 130453 w 559"/>
                <a:gd name="T21" fmla="*/ 129517 h 595"/>
                <a:gd name="T22" fmla="*/ 132195 w 559"/>
                <a:gd name="T23" fmla="*/ 111405 h 595"/>
                <a:gd name="T24" fmla="*/ 150629 w 559"/>
                <a:gd name="T25" fmla="*/ 95941 h 595"/>
                <a:gd name="T26" fmla="*/ 181445 w 559"/>
                <a:gd name="T27" fmla="*/ 79079 h 595"/>
                <a:gd name="T28" fmla="*/ 167495 w 559"/>
                <a:gd name="T29" fmla="*/ 54309 h 595"/>
                <a:gd name="T30" fmla="*/ 144889 w 559"/>
                <a:gd name="T31" fmla="*/ 67939 h 595"/>
                <a:gd name="T32" fmla="*/ 141276 w 559"/>
                <a:gd name="T33" fmla="*/ 37423 h 595"/>
                <a:gd name="T34" fmla="*/ 117163 w 559"/>
                <a:gd name="T35" fmla="*/ 34491 h 595"/>
                <a:gd name="T36" fmla="*/ 77809 w 559"/>
                <a:gd name="T37" fmla="*/ 37076 h 595"/>
                <a:gd name="T38" fmla="*/ 99928 w 559"/>
                <a:gd name="T39" fmla="*/ 25944 h 595"/>
                <a:gd name="T40" fmla="*/ 88448 w 559"/>
                <a:gd name="T41" fmla="*/ 25944 h 595"/>
                <a:gd name="T42" fmla="*/ 83046 w 559"/>
                <a:gd name="T43" fmla="*/ 32052 h 595"/>
                <a:gd name="T44" fmla="*/ 129555 w 559"/>
                <a:gd name="T45" fmla="*/ 21454 h 595"/>
                <a:gd name="T46" fmla="*/ 154841 w 559"/>
                <a:gd name="T47" fmla="*/ 36261 h 595"/>
                <a:gd name="T48" fmla="*/ 163010 w 559"/>
                <a:gd name="T49" fmla="*/ 46485 h 595"/>
                <a:gd name="T50" fmla="*/ 167008 w 559"/>
                <a:gd name="T51" fmla="*/ 37792 h 595"/>
                <a:gd name="T52" fmla="*/ 145275 w 559"/>
                <a:gd name="T53" fmla="*/ 21454 h 595"/>
                <a:gd name="T54" fmla="*/ 152690 w 559"/>
                <a:gd name="T55" fmla="*/ 1557 h 595"/>
                <a:gd name="T56" fmla="*/ 132509 w 559"/>
                <a:gd name="T57" fmla="*/ 872 h 595"/>
                <a:gd name="T58" fmla="*/ 135824 w 559"/>
                <a:gd name="T59" fmla="*/ 15187 h 595"/>
                <a:gd name="T60" fmla="*/ 156029 w 559"/>
                <a:gd name="T61" fmla="*/ 7800 h 595"/>
                <a:gd name="T62" fmla="*/ 173644 w 559"/>
                <a:gd name="T63" fmla="*/ 8169 h 595"/>
                <a:gd name="T64" fmla="*/ 161765 w 559"/>
                <a:gd name="T65" fmla="*/ 15187 h 595"/>
                <a:gd name="T66" fmla="*/ 178200 w 559"/>
                <a:gd name="T67" fmla="*/ 25043 h 595"/>
                <a:gd name="T68" fmla="*/ 182686 w 559"/>
                <a:gd name="T69" fmla="*/ 34106 h 595"/>
                <a:gd name="T70" fmla="*/ 186528 w 559"/>
                <a:gd name="T71" fmla="*/ 39505 h 595"/>
                <a:gd name="T72" fmla="*/ 196250 w 559"/>
                <a:gd name="T73" fmla="*/ 54309 h 595"/>
                <a:gd name="T74" fmla="*/ 207759 w 559"/>
                <a:gd name="T75" fmla="*/ 54007 h 595"/>
                <a:gd name="T76" fmla="*/ 219770 w 559"/>
                <a:gd name="T77" fmla="*/ 48043 h 595"/>
                <a:gd name="T78" fmla="*/ 225882 w 559"/>
                <a:gd name="T79" fmla="*/ 45247 h 595"/>
                <a:gd name="T80" fmla="*/ 224641 w 559"/>
                <a:gd name="T81" fmla="*/ 38702 h 595"/>
                <a:gd name="T82" fmla="*/ 225506 w 559"/>
                <a:gd name="T83" fmla="*/ 35887 h 595"/>
                <a:gd name="T84" fmla="*/ 214371 w 559"/>
                <a:gd name="T85" fmla="*/ 27473 h 595"/>
                <a:gd name="T86" fmla="*/ 192956 w 559"/>
                <a:gd name="T87" fmla="*/ 13932 h 595"/>
                <a:gd name="T88" fmla="*/ 188085 w 559"/>
                <a:gd name="T89" fmla="*/ 14802 h 595"/>
                <a:gd name="T90" fmla="*/ 163920 w 559"/>
                <a:gd name="T91" fmla="*/ 141897 h 595"/>
                <a:gd name="T92" fmla="*/ 149760 w 559"/>
                <a:gd name="T93" fmla="*/ 151848 h 595"/>
                <a:gd name="T94" fmla="*/ 146447 w 559"/>
                <a:gd name="T95" fmla="*/ 174765 h 595"/>
                <a:gd name="T96" fmla="*/ 160080 w 559"/>
                <a:gd name="T97" fmla="*/ 197464 h 595"/>
                <a:gd name="T98" fmla="*/ 153059 w 559"/>
                <a:gd name="T99" fmla="*/ 218530 h 595"/>
                <a:gd name="T100" fmla="*/ 147699 w 559"/>
                <a:gd name="T101" fmla="*/ 238219 h 595"/>
                <a:gd name="T102" fmla="*/ 160949 w 559"/>
                <a:gd name="T103" fmla="*/ 233630 h 595"/>
                <a:gd name="T104" fmla="*/ 179004 w 559"/>
                <a:gd name="T105" fmla="*/ 213081 h 595"/>
                <a:gd name="T106" fmla="*/ 197505 w 559"/>
                <a:gd name="T107" fmla="*/ 193409 h 595"/>
                <a:gd name="T108" fmla="*/ 226751 w 559"/>
                <a:gd name="T109" fmla="*/ 164540 h 595"/>
                <a:gd name="T110" fmla="*/ 202522 w 559"/>
                <a:gd name="T111" fmla="*/ 157890 h 595"/>
                <a:gd name="T112" fmla="*/ 159711 w 559"/>
                <a:gd name="T113" fmla="*/ 4211 h 595"/>
                <a:gd name="T114" fmla="*/ 126242 w 559"/>
                <a:gd name="T115" fmla="*/ 2061 h 595"/>
                <a:gd name="T116" fmla="*/ 122624 w 559"/>
                <a:gd name="T117" fmla="*/ 16863 h 595"/>
                <a:gd name="T118" fmla="*/ 138249 w 559"/>
                <a:gd name="T119" fmla="*/ 15690 h 595"/>
                <a:gd name="T120" fmla="*/ 160581 w 559"/>
                <a:gd name="T121" fmla="*/ 7510 h 595"/>
                <a:gd name="T122" fmla="*/ 94188 w 559"/>
                <a:gd name="T123" fmla="*/ 18432 h 595"/>
                <a:gd name="T124" fmla="*/ 114733 w 559"/>
                <a:gd name="T125" fmla="*/ 15993 h 5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9" h="595">
                  <a:moveTo>
                    <a:pt x="167" y="82"/>
                  </a:moveTo>
                  <a:cubicBezTo>
                    <a:pt x="167" y="82"/>
                    <a:pt x="167" y="82"/>
                    <a:pt x="167" y="82"/>
                  </a:cubicBezTo>
                  <a:moveTo>
                    <a:pt x="168" y="91"/>
                  </a:moveTo>
                  <a:cubicBezTo>
                    <a:pt x="167" y="92"/>
                    <a:pt x="166" y="92"/>
                    <a:pt x="164" y="93"/>
                  </a:cubicBezTo>
                  <a:cubicBezTo>
                    <a:pt x="164" y="92"/>
                    <a:pt x="164" y="91"/>
                    <a:pt x="164" y="90"/>
                  </a:cubicBezTo>
                  <a:cubicBezTo>
                    <a:pt x="163" y="90"/>
                    <a:pt x="163" y="90"/>
                    <a:pt x="162" y="90"/>
                  </a:cubicBezTo>
                  <a:cubicBezTo>
                    <a:pt x="162" y="90"/>
                    <a:pt x="162" y="90"/>
                    <a:pt x="162" y="90"/>
                  </a:cubicBezTo>
                  <a:cubicBezTo>
                    <a:pt x="161" y="90"/>
                    <a:pt x="161" y="90"/>
                    <a:pt x="160" y="90"/>
                  </a:cubicBezTo>
                  <a:cubicBezTo>
                    <a:pt x="160" y="89"/>
                    <a:pt x="160" y="89"/>
                    <a:pt x="161" y="88"/>
                  </a:cubicBezTo>
                  <a:cubicBezTo>
                    <a:pt x="159" y="88"/>
                    <a:pt x="159" y="88"/>
                    <a:pt x="157" y="88"/>
                  </a:cubicBezTo>
                  <a:cubicBezTo>
                    <a:pt x="157" y="87"/>
                    <a:pt x="156" y="87"/>
                    <a:pt x="156" y="86"/>
                  </a:cubicBezTo>
                  <a:cubicBezTo>
                    <a:pt x="154" y="86"/>
                    <a:pt x="154" y="87"/>
                    <a:pt x="152" y="87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90"/>
                    <a:pt x="150" y="91"/>
                  </a:cubicBezTo>
                  <a:cubicBezTo>
                    <a:pt x="149" y="91"/>
                    <a:pt x="149" y="92"/>
                    <a:pt x="149" y="92"/>
                  </a:cubicBezTo>
                  <a:cubicBezTo>
                    <a:pt x="147" y="93"/>
                    <a:pt x="146" y="93"/>
                    <a:pt x="145" y="94"/>
                  </a:cubicBezTo>
                  <a:cubicBezTo>
                    <a:pt x="145" y="93"/>
                    <a:pt x="145" y="93"/>
                    <a:pt x="145" y="92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3" y="92"/>
                    <a:pt x="142" y="92"/>
                    <a:pt x="141" y="93"/>
                  </a:cubicBezTo>
                  <a:cubicBezTo>
                    <a:pt x="140" y="94"/>
                    <a:pt x="139" y="95"/>
                    <a:pt x="138" y="96"/>
                  </a:cubicBezTo>
                  <a:cubicBezTo>
                    <a:pt x="136" y="96"/>
                    <a:pt x="135" y="97"/>
                    <a:pt x="133" y="97"/>
                  </a:cubicBezTo>
                  <a:cubicBezTo>
                    <a:pt x="133" y="98"/>
                    <a:pt x="132" y="98"/>
                    <a:pt x="131" y="98"/>
                  </a:cubicBezTo>
                  <a:cubicBezTo>
                    <a:pt x="130" y="99"/>
                    <a:pt x="129" y="100"/>
                    <a:pt x="128" y="101"/>
                  </a:cubicBezTo>
                  <a:cubicBezTo>
                    <a:pt x="126" y="102"/>
                    <a:pt x="125" y="102"/>
                    <a:pt x="123" y="103"/>
                  </a:cubicBezTo>
                  <a:cubicBezTo>
                    <a:pt x="122" y="104"/>
                    <a:pt x="122" y="104"/>
                    <a:pt x="121" y="105"/>
                  </a:cubicBezTo>
                  <a:cubicBezTo>
                    <a:pt x="120" y="105"/>
                    <a:pt x="119" y="105"/>
                    <a:pt x="118" y="106"/>
                  </a:cubicBezTo>
                  <a:cubicBezTo>
                    <a:pt x="118" y="105"/>
                    <a:pt x="118" y="104"/>
                    <a:pt x="118" y="104"/>
                  </a:cubicBezTo>
                  <a:cubicBezTo>
                    <a:pt x="116" y="104"/>
                    <a:pt x="116" y="104"/>
                    <a:pt x="114" y="105"/>
                  </a:cubicBezTo>
                  <a:cubicBezTo>
                    <a:pt x="113" y="105"/>
                    <a:pt x="112" y="105"/>
                    <a:pt x="110" y="105"/>
                  </a:cubicBezTo>
                  <a:cubicBezTo>
                    <a:pt x="109" y="104"/>
                    <a:pt x="109" y="104"/>
                    <a:pt x="107" y="104"/>
                  </a:cubicBezTo>
                  <a:cubicBezTo>
                    <a:pt x="105" y="105"/>
                    <a:pt x="103" y="106"/>
                    <a:pt x="101" y="106"/>
                  </a:cubicBezTo>
                  <a:cubicBezTo>
                    <a:pt x="97" y="107"/>
                    <a:pt x="96" y="107"/>
                    <a:pt x="92" y="108"/>
                  </a:cubicBezTo>
                  <a:cubicBezTo>
                    <a:pt x="90" y="108"/>
                    <a:pt x="89" y="108"/>
                    <a:pt x="88" y="109"/>
                  </a:cubicBezTo>
                  <a:cubicBezTo>
                    <a:pt x="86" y="109"/>
                    <a:pt x="86" y="110"/>
                    <a:pt x="85" y="110"/>
                  </a:cubicBezTo>
                  <a:cubicBezTo>
                    <a:pt x="84" y="111"/>
                    <a:pt x="83" y="112"/>
                    <a:pt x="82" y="113"/>
                  </a:cubicBezTo>
                  <a:cubicBezTo>
                    <a:pt x="81" y="113"/>
                    <a:pt x="80" y="113"/>
                    <a:pt x="79" y="113"/>
                  </a:cubicBezTo>
                  <a:cubicBezTo>
                    <a:pt x="79" y="113"/>
                    <a:pt x="79" y="113"/>
                    <a:pt x="78" y="112"/>
                  </a:cubicBezTo>
                  <a:cubicBezTo>
                    <a:pt x="77" y="113"/>
                    <a:pt x="76" y="113"/>
                    <a:pt x="75" y="114"/>
                  </a:cubicBezTo>
                  <a:cubicBezTo>
                    <a:pt x="74" y="114"/>
                    <a:pt x="73" y="115"/>
                    <a:pt x="72" y="116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68" y="116"/>
                    <a:pt x="67" y="116"/>
                    <a:pt x="65" y="117"/>
                  </a:cubicBezTo>
                  <a:cubicBezTo>
                    <a:pt x="63" y="118"/>
                    <a:pt x="63" y="118"/>
                    <a:pt x="61" y="119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58" y="119"/>
                    <a:pt x="57" y="119"/>
                    <a:pt x="55" y="121"/>
                  </a:cubicBezTo>
                  <a:cubicBezTo>
                    <a:pt x="54" y="120"/>
                    <a:pt x="53" y="120"/>
                    <a:pt x="52" y="120"/>
                  </a:cubicBezTo>
                  <a:cubicBezTo>
                    <a:pt x="51" y="121"/>
                    <a:pt x="51" y="121"/>
                    <a:pt x="50" y="122"/>
                  </a:cubicBezTo>
                  <a:cubicBezTo>
                    <a:pt x="47" y="123"/>
                    <a:pt x="46" y="124"/>
                    <a:pt x="44" y="125"/>
                  </a:cubicBezTo>
                  <a:cubicBezTo>
                    <a:pt x="44" y="126"/>
                    <a:pt x="43" y="126"/>
                    <a:pt x="42" y="127"/>
                  </a:cubicBezTo>
                  <a:cubicBezTo>
                    <a:pt x="40" y="128"/>
                    <a:pt x="39" y="129"/>
                    <a:pt x="37" y="130"/>
                  </a:cubicBezTo>
                  <a:cubicBezTo>
                    <a:pt x="36" y="131"/>
                    <a:pt x="35" y="131"/>
                    <a:pt x="34" y="132"/>
                  </a:cubicBezTo>
                  <a:cubicBezTo>
                    <a:pt x="33" y="133"/>
                    <a:pt x="33" y="133"/>
                    <a:pt x="32" y="134"/>
                  </a:cubicBezTo>
                  <a:cubicBezTo>
                    <a:pt x="32" y="134"/>
                    <a:pt x="31" y="135"/>
                    <a:pt x="31" y="135"/>
                  </a:cubicBezTo>
                  <a:cubicBezTo>
                    <a:pt x="29" y="137"/>
                    <a:pt x="28" y="137"/>
                    <a:pt x="27" y="139"/>
                  </a:cubicBezTo>
                  <a:cubicBezTo>
                    <a:pt x="24" y="140"/>
                    <a:pt x="23" y="141"/>
                    <a:pt x="21" y="143"/>
                  </a:cubicBezTo>
                  <a:cubicBezTo>
                    <a:pt x="19" y="144"/>
                    <a:pt x="19" y="144"/>
                    <a:pt x="17" y="145"/>
                  </a:cubicBezTo>
                  <a:cubicBezTo>
                    <a:pt x="17" y="145"/>
                    <a:pt x="16" y="146"/>
                    <a:pt x="16" y="146"/>
                  </a:cubicBezTo>
                  <a:cubicBezTo>
                    <a:pt x="17" y="147"/>
                    <a:pt x="17" y="147"/>
                    <a:pt x="18" y="147"/>
                  </a:cubicBezTo>
                  <a:cubicBezTo>
                    <a:pt x="18" y="147"/>
                    <a:pt x="18" y="147"/>
                    <a:pt x="19" y="148"/>
                  </a:cubicBezTo>
                  <a:cubicBezTo>
                    <a:pt x="18" y="148"/>
                    <a:pt x="18" y="149"/>
                    <a:pt x="17" y="149"/>
                  </a:cubicBezTo>
                  <a:cubicBezTo>
                    <a:pt x="19" y="149"/>
                    <a:pt x="20" y="148"/>
                    <a:pt x="21" y="148"/>
                  </a:cubicBezTo>
                  <a:cubicBezTo>
                    <a:pt x="23" y="147"/>
                    <a:pt x="24" y="147"/>
                    <a:pt x="26" y="146"/>
                  </a:cubicBezTo>
                  <a:cubicBezTo>
                    <a:pt x="26" y="146"/>
                    <a:pt x="27" y="147"/>
                    <a:pt x="27" y="147"/>
                  </a:cubicBezTo>
                  <a:cubicBezTo>
                    <a:pt x="26" y="148"/>
                    <a:pt x="26" y="149"/>
                    <a:pt x="25" y="149"/>
                  </a:cubicBezTo>
                  <a:cubicBezTo>
                    <a:pt x="23" y="150"/>
                    <a:pt x="22" y="150"/>
                    <a:pt x="21" y="151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19" y="150"/>
                    <a:pt x="18" y="150"/>
                    <a:pt x="17" y="151"/>
                  </a:cubicBezTo>
                  <a:cubicBezTo>
                    <a:pt x="15" y="152"/>
                    <a:pt x="15" y="152"/>
                    <a:pt x="13" y="153"/>
                  </a:cubicBezTo>
                  <a:cubicBezTo>
                    <a:pt x="12" y="154"/>
                    <a:pt x="11" y="155"/>
                    <a:pt x="10" y="156"/>
                  </a:cubicBezTo>
                  <a:cubicBezTo>
                    <a:pt x="9" y="157"/>
                    <a:pt x="8" y="157"/>
                    <a:pt x="8" y="157"/>
                  </a:cubicBezTo>
                  <a:cubicBezTo>
                    <a:pt x="6" y="158"/>
                    <a:pt x="6" y="158"/>
                    <a:pt x="4" y="159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5" y="160"/>
                    <a:pt x="5" y="160"/>
                    <a:pt x="6" y="160"/>
                  </a:cubicBezTo>
                  <a:cubicBezTo>
                    <a:pt x="6" y="160"/>
                    <a:pt x="7" y="160"/>
                    <a:pt x="7" y="160"/>
                  </a:cubicBezTo>
                  <a:cubicBezTo>
                    <a:pt x="7" y="161"/>
                    <a:pt x="6" y="161"/>
                    <a:pt x="6" y="162"/>
                  </a:cubicBezTo>
                  <a:cubicBezTo>
                    <a:pt x="7" y="161"/>
                    <a:pt x="8" y="161"/>
                    <a:pt x="10" y="160"/>
                  </a:cubicBezTo>
                  <a:cubicBezTo>
                    <a:pt x="12" y="159"/>
                    <a:pt x="13" y="159"/>
                    <a:pt x="16" y="158"/>
                  </a:cubicBezTo>
                  <a:cubicBezTo>
                    <a:pt x="16" y="158"/>
                    <a:pt x="16" y="158"/>
                    <a:pt x="17" y="158"/>
                  </a:cubicBezTo>
                  <a:cubicBezTo>
                    <a:pt x="18" y="157"/>
                    <a:pt x="18" y="157"/>
                    <a:pt x="19" y="156"/>
                  </a:cubicBezTo>
                  <a:cubicBezTo>
                    <a:pt x="21" y="155"/>
                    <a:pt x="22" y="154"/>
                    <a:pt x="24" y="153"/>
                  </a:cubicBezTo>
                  <a:cubicBezTo>
                    <a:pt x="24" y="154"/>
                    <a:pt x="24" y="154"/>
                    <a:pt x="24" y="155"/>
                  </a:cubicBezTo>
                  <a:cubicBezTo>
                    <a:pt x="22" y="156"/>
                    <a:pt x="22" y="157"/>
                    <a:pt x="21" y="158"/>
                  </a:cubicBezTo>
                  <a:cubicBezTo>
                    <a:pt x="22" y="158"/>
                    <a:pt x="22" y="158"/>
                    <a:pt x="23" y="158"/>
                  </a:cubicBezTo>
                  <a:cubicBezTo>
                    <a:pt x="22" y="158"/>
                    <a:pt x="21" y="158"/>
                    <a:pt x="21" y="159"/>
                  </a:cubicBezTo>
                  <a:cubicBezTo>
                    <a:pt x="20" y="159"/>
                    <a:pt x="19" y="159"/>
                    <a:pt x="18" y="160"/>
                  </a:cubicBezTo>
                  <a:cubicBezTo>
                    <a:pt x="18" y="160"/>
                    <a:pt x="18" y="161"/>
                    <a:pt x="17" y="161"/>
                  </a:cubicBezTo>
                  <a:cubicBezTo>
                    <a:pt x="16" y="162"/>
                    <a:pt x="15" y="162"/>
                    <a:pt x="13" y="163"/>
                  </a:cubicBezTo>
                  <a:cubicBezTo>
                    <a:pt x="13" y="163"/>
                    <a:pt x="13" y="162"/>
                    <a:pt x="13" y="162"/>
                  </a:cubicBezTo>
                  <a:cubicBezTo>
                    <a:pt x="12" y="162"/>
                    <a:pt x="12" y="162"/>
                    <a:pt x="11" y="162"/>
                  </a:cubicBezTo>
                  <a:cubicBezTo>
                    <a:pt x="11" y="163"/>
                    <a:pt x="11" y="163"/>
                    <a:pt x="10" y="164"/>
                  </a:cubicBezTo>
                  <a:cubicBezTo>
                    <a:pt x="10" y="164"/>
                    <a:pt x="9" y="165"/>
                    <a:pt x="9" y="165"/>
                  </a:cubicBezTo>
                  <a:cubicBezTo>
                    <a:pt x="8" y="165"/>
                    <a:pt x="8" y="165"/>
                    <a:pt x="8" y="166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8" y="167"/>
                    <a:pt x="7" y="167"/>
                    <a:pt x="7" y="168"/>
                  </a:cubicBezTo>
                  <a:cubicBezTo>
                    <a:pt x="6" y="168"/>
                    <a:pt x="6" y="168"/>
                    <a:pt x="5" y="168"/>
                  </a:cubicBezTo>
                  <a:cubicBezTo>
                    <a:pt x="5" y="169"/>
                    <a:pt x="5" y="169"/>
                    <a:pt x="4" y="170"/>
                  </a:cubicBezTo>
                  <a:cubicBezTo>
                    <a:pt x="4" y="170"/>
                    <a:pt x="4" y="170"/>
                    <a:pt x="3" y="170"/>
                  </a:cubicBezTo>
                  <a:cubicBezTo>
                    <a:pt x="2" y="171"/>
                    <a:pt x="2" y="171"/>
                    <a:pt x="0" y="172"/>
                  </a:cubicBezTo>
                  <a:cubicBezTo>
                    <a:pt x="1" y="172"/>
                    <a:pt x="1" y="172"/>
                    <a:pt x="2" y="172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2" y="173"/>
                    <a:pt x="2" y="173"/>
                    <a:pt x="3" y="173"/>
                  </a:cubicBezTo>
                  <a:cubicBezTo>
                    <a:pt x="3" y="173"/>
                    <a:pt x="5" y="172"/>
                    <a:pt x="5" y="172"/>
                  </a:cubicBezTo>
                  <a:cubicBezTo>
                    <a:pt x="5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5" y="174"/>
                    <a:pt x="5" y="175"/>
                  </a:cubicBezTo>
                  <a:cubicBezTo>
                    <a:pt x="5" y="175"/>
                    <a:pt x="6" y="176"/>
                    <a:pt x="6" y="176"/>
                  </a:cubicBezTo>
                  <a:cubicBezTo>
                    <a:pt x="6" y="176"/>
                    <a:pt x="7" y="176"/>
                    <a:pt x="7" y="176"/>
                  </a:cubicBezTo>
                  <a:cubicBezTo>
                    <a:pt x="8" y="175"/>
                    <a:pt x="9" y="175"/>
                    <a:pt x="10" y="174"/>
                  </a:cubicBezTo>
                  <a:cubicBezTo>
                    <a:pt x="11" y="174"/>
                    <a:pt x="11" y="173"/>
                    <a:pt x="13" y="173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2" y="174"/>
                    <a:pt x="17" y="175"/>
                    <a:pt x="18" y="175"/>
                  </a:cubicBezTo>
                  <a:cubicBezTo>
                    <a:pt x="19" y="175"/>
                    <a:pt x="19" y="174"/>
                    <a:pt x="20" y="174"/>
                  </a:cubicBezTo>
                  <a:cubicBezTo>
                    <a:pt x="21" y="174"/>
                    <a:pt x="22" y="173"/>
                    <a:pt x="23" y="173"/>
                  </a:cubicBezTo>
                  <a:cubicBezTo>
                    <a:pt x="23" y="174"/>
                    <a:pt x="22" y="174"/>
                    <a:pt x="22" y="174"/>
                  </a:cubicBezTo>
                  <a:cubicBezTo>
                    <a:pt x="23" y="174"/>
                    <a:pt x="24" y="174"/>
                    <a:pt x="25" y="174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6"/>
                    <a:pt x="24" y="176"/>
                    <a:pt x="24" y="176"/>
                  </a:cubicBezTo>
                  <a:cubicBezTo>
                    <a:pt x="23" y="177"/>
                    <a:pt x="22" y="177"/>
                    <a:pt x="21" y="178"/>
                  </a:cubicBezTo>
                  <a:cubicBezTo>
                    <a:pt x="21" y="179"/>
                    <a:pt x="21" y="179"/>
                    <a:pt x="21" y="180"/>
                  </a:cubicBezTo>
                  <a:cubicBezTo>
                    <a:pt x="20" y="180"/>
                    <a:pt x="23" y="181"/>
                    <a:pt x="24" y="181"/>
                  </a:cubicBezTo>
                  <a:cubicBezTo>
                    <a:pt x="25" y="180"/>
                    <a:pt x="26" y="180"/>
                    <a:pt x="27" y="179"/>
                  </a:cubicBezTo>
                  <a:cubicBezTo>
                    <a:pt x="27" y="178"/>
                    <a:pt x="28" y="178"/>
                    <a:pt x="29" y="178"/>
                  </a:cubicBezTo>
                  <a:cubicBezTo>
                    <a:pt x="30" y="177"/>
                    <a:pt x="30" y="177"/>
                    <a:pt x="31" y="176"/>
                  </a:cubicBezTo>
                  <a:cubicBezTo>
                    <a:pt x="31" y="176"/>
                    <a:pt x="31" y="175"/>
                    <a:pt x="31" y="175"/>
                  </a:cubicBezTo>
                  <a:cubicBezTo>
                    <a:pt x="32" y="174"/>
                    <a:pt x="32" y="174"/>
                    <a:pt x="33" y="174"/>
                  </a:cubicBezTo>
                  <a:cubicBezTo>
                    <a:pt x="34" y="173"/>
                    <a:pt x="34" y="173"/>
                    <a:pt x="35" y="172"/>
                  </a:cubicBezTo>
                  <a:cubicBezTo>
                    <a:pt x="36" y="172"/>
                    <a:pt x="36" y="171"/>
                    <a:pt x="36" y="171"/>
                  </a:cubicBezTo>
                  <a:cubicBezTo>
                    <a:pt x="37" y="171"/>
                    <a:pt x="37" y="171"/>
                    <a:pt x="38" y="171"/>
                  </a:cubicBezTo>
                  <a:cubicBezTo>
                    <a:pt x="38" y="170"/>
                    <a:pt x="39" y="170"/>
                    <a:pt x="39" y="169"/>
                  </a:cubicBezTo>
                  <a:cubicBezTo>
                    <a:pt x="40" y="168"/>
                    <a:pt x="40" y="168"/>
                    <a:pt x="40" y="167"/>
                  </a:cubicBezTo>
                  <a:cubicBezTo>
                    <a:pt x="41" y="167"/>
                    <a:pt x="42" y="167"/>
                    <a:pt x="43" y="166"/>
                  </a:cubicBezTo>
                  <a:cubicBezTo>
                    <a:pt x="43" y="165"/>
                    <a:pt x="43" y="165"/>
                    <a:pt x="43" y="164"/>
                  </a:cubicBezTo>
                  <a:cubicBezTo>
                    <a:pt x="44" y="163"/>
                    <a:pt x="44" y="163"/>
                    <a:pt x="45" y="162"/>
                  </a:cubicBezTo>
                  <a:cubicBezTo>
                    <a:pt x="46" y="162"/>
                    <a:pt x="47" y="162"/>
                    <a:pt x="48" y="161"/>
                  </a:cubicBezTo>
                  <a:cubicBezTo>
                    <a:pt x="49" y="161"/>
                    <a:pt x="49" y="160"/>
                    <a:pt x="50" y="159"/>
                  </a:cubicBezTo>
                  <a:cubicBezTo>
                    <a:pt x="50" y="159"/>
                    <a:pt x="51" y="160"/>
                    <a:pt x="51" y="160"/>
                  </a:cubicBezTo>
                  <a:cubicBezTo>
                    <a:pt x="51" y="160"/>
                    <a:pt x="49" y="162"/>
                    <a:pt x="49" y="163"/>
                  </a:cubicBezTo>
                  <a:cubicBezTo>
                    <a:pt x="49" y="163"/>
                    <a:pt x="49" y="164"/>
                    <a:pt x="49" y="164"/>
                  </a:cubicBezTo>
                  <a:cubicBezTo>
                    <a:pt x="50" y="164"/>
                    <a:pt x="50" y="164"/>
                    <a:pt x="51" y="164"/>
                  </a:cubicBezTo>
                  <a:cubicBezTo>
                    <a:pt x="52" y="163"/>
                    <a:pt x="52" y="163"/>
                    <a:pt x="53" y="162"/>
                  </a:cubicBezTo>
                  <a:cubicBezTo>
                    <a:pt x="54" y="162"/>
                    <a:pt x="55" y="161"/>
                    <a:pt x="56" y="161"/>
                  </a:cubicBezTo>
                  <a:cubicBezTo>
                    <a:pt x="57" y="160"/>
                    <a:pt x="58" y="160"/>
                    <a:pt x="59" y="159"/>
                  </a:cubicBezTo>
                  <a:cubicBezTo>
                    <a:pt x="60" y="158"/>
                    <a:pt x="60" y="158"/>
                    <a:pt x="61" y="157"/>
                  </a:cubicBezTo>
                  <a:cubicBezTo>
                    <a:pt x="62" y="156"/>
                    <a:pt x="62" y="156"/>
                    <a:pt x="63" y="155"/>
                  </a:cubicBezTo>
                  <a:cubicBezTo>
                    <a:pt x="64" y="155"/>
                    <a:pt x="64" y="155"/>
                    <a:pt x="65" y="154"/>
                  </a:cubicBezTo>
                  <a:cubicBezTo>
                    <a:pt x="66" y="154"/>
                    <a:pt x="66" y="154"/>
                    <a:pt x="67" y="154"/>
                  </a:cubicBezTo>
                  <a:cubicBezTo>
                    <a:pt x="67" y="153"/>
                    <a:pt x="67" y="153"/>
                    <a:pt x="68" y="152"/>
                  </a:cubicBezTo>
                  <a:cubicBezTo>
                    <a:pt x="68" y="153"/>
                    <a:pt x="68" y="154"/>
                    <a:pt x="69" y="155"/>
                  </a:cubicBezTo>
                  <a:cubicBezTo>
                    <a:pt x="70" y="155"/>
                    <a:pt x="71" y="155"/>
                    <a:pt x="72" y="155"/>
                  </a:cubicBezTo>
                  <a:cubicBezTo>
                    <a:pt x="73" y="155"/>
                    <a:pt x="73" y="155"/>
                    <a:pt x="74" y="154"/>
                  </a:cubicBezTo>
                  <a:cubicBezTo>
                    <a:pt x="75" y="154"/>
                    <a:pt x="76" y="154"/>
                    <a:pt x="78" y="153"/>
                  </a:cubicBezTo>
                  <a:cubicBezTo>
                    <a:pt x="79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4"/>
                  </a:cubicBezTo>
                  <a:cubicBezTo>
                    <a:pt x="85" y="154"/>
                    <a:pt x="85" y="154"/>
                    <a:pt x="86" y="153"/>
                  </a:cubicBezTo>
                  <a:cubicBezTo>
                    <a:pt x="87" y="153"/>
                    <a:pt x="87" y="153"/>
                    <a:pt x="88" y="152"/>
                  </a:cubicBezTo>
                  <a:cubicBezTo>
                    <a:pt x="89" y="152"/>
                    <a:pt x="90" y="152"/>
                    <a:pt x="92" y="152"/>
                  </a:cubicBezTo>
                  <a:cubicBezTo>
                    <a:pt x="93" y="152"/>
                    <a:pt x="93" y="152"/>
                    <a:pt x="94" y="152"/>
                  </a:cubicBezTo>
                  <a:cubicBezTo>
                    <a:pt x="94" y="152"/>
                    <a:pt x="95" y="153"/>
                    <a:pt x="95" y="153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97" y="154"/>
                    <a:pt x="98" y="154"/>
                    <a:pt x="99" y="154"/>
                  </a:cubicBezTo>
                  <a:cubicBezTo>
                    <a:pt x="100" y="154"/>
                    <a:pt x="100" y="154"/>
                    <a:pt x="102" y="154"/>
                  </a:cubicBezTo>
                  <a:cubicBezTo>
                    <a:pt x="102" y="154"/>
                    <a:pt x="102" y="154"/>
                    <a:pt x="102" y="154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7"/>
                    <a:pt x="102" y="157"/>
                  </a:cubicBezTo>
                  <a:cubicBezTo>
                    <a:pt x="102" y="157"/>
                    <a:pt x="102" y="157"/>
                    <a:pt x="102" y="158"/>
                  </a:cubicBezTo>
                  <a:cubicBezTo>
                    <a:pt x="102" y="158"/>
                    <a:pt x="103" y="158"/>
                    <a:pt x="104" y="158"/>
                  </a:cubicBezTo>
                  <a:cubicBezTo>
                    <a:pt x="104" y="158"/>
                    <a:pt x="106" y="159"/>
                    <a:pt x="106" y="159"/>
                  </a:cubicBezTo>
                  <a:cubicBezTo>
                    <a:pt x="107" y="159"/>
                    <a:pt x="108" y="159"/>
                    <a:pt x="109" y="159"/>
                  </a:cubicBezTo>
                  <a:cubicBezTo>
                    <a:pt x="110" y="158"/>
                    <a:pt x="110" y="158"/>
                    <a:pt x="111" y="158"/>
                  </a:cubicBezTo>
                  <a:cubicBezTo>
                    <a:pt x="111" y="158"/>
                    <a:pt x="111" y="158"/>
                    <a:pt x="111" y="159"/>
                  </a:cubicBezTo>
                  <a:cubicBezTo>
                    <a:pt x="111" y="160"/>
                    <a:pt x="111" y="161"/>
                    <a:pt x="111" y="161"/>
                  </a:cubicBezTo>
                  <a:cubicBezTo>
                    <a:pt x="111" y="161"/>
                    <a:pt x="111" y="161"/>
                    <a:pt x="111" y="162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2" y="162"/>
                    <a:pt x="112" y="162"/>
                    <a:pt x="113" y="162"/>
                  </a:cubicBezTo>
                  <a:cubicBezTo>
                    <a:pt x="114" y="162"/>
                    <a:pt x="114" y="162"/>
                    <a:pt x="115" y="162"/>
                  </a:cubicBezTo>
                  <a:cubicBezTo>
                    <a:pt x="115" y="162"/>
                    <a:pt x="119" y="162"/>
                    <a:pt x="118" y="163"/>
                  </a:cubicBezTo>
                  <a:cubicBezTo>
                    <a:pt x="116" y="164"/>
                    <a:pt x="117" y="164"/>
                    <a:pt x="116" y="165"/>
                  </a:cubicBezTo>
                  <a:cubicBezTo>
                    <a:pt x="115" y="165"/>
                    <a:pt x="115" y="165"/>
                    <a:pt x="115" y="165"/>
                  </a:cubicBezTo>
                  <a:cubicBezTo>
                    <a:pt x="116" y="165"/>
                    <a:pt x="117" y="165"/>
                    <a:pt x="118" y="165"/>
                  </a:cubicBezTo>
                  <a:cubicBezTo>
                    <a:pt x="119" y="165"/>
                    <a:pt x="119" y="165"/>
                    <a:pt x="120" y="165"/>
                  </a:cubicBezTo>
                  <a:cubicBezTo>
                    <a:pt x="120" y="165"/>
                    <a:pt x="121" y="165"/>
                    <a:pt x="121" y="166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2" y="167"/>
                    <a:pt x="123" y="167"/>
                  </a:cubicBezTo>
                  <a:cubicBezTo>
                    <a:pt x="123" y="168"/>
                    <a:pt x="124" y="168"/>
                    <a:pt x="124" y="168"/>
                  </a:cubicBezTo>
                  <a:cubicBezTo>
                    <a:pt x="124" y="168"/>
                    <a:pt x="124" y="167"/>
                    <a:pt x="125" y="168"/>
                  </a:cubicBezTo>
                  <a:cubicBezTo>
                    <a:pt x="125" y="170"/>
                    <a:pt x="125" y="171"/>
                    <a:pt x="125" y="171"/>
                  </a:cubicBezTo>
                  <a:cubicBezTo>
                    <a:pt x="126" y="170"/>
                    <a:pt x="127" y="170"/>
                    <a:pt x="128" y="170"/>
                  </a:cubicBezTo>
                  <a:cubicBezTo>
                    <a:pt x="128" y="170"/>
                    <a:pt x="130" y="169"/>
                    <a:pt x="130" y="170"/>
                  </a:cubicBezTo>
                  <a:cubicBezTo>
                    <a:pt x="130" y="170"/>
                    <a:pt x="130" y="170"/>
                    <a:pt x="130" y="172"/>
                  </a:cubicBezTo>
                  <a:cubicBezTo>
                    <a:pt x="129" y="173"/>
                    <a:pt x="129" y="173"/>
                    <a:pt x="129" y="174"/>
                  </a:cubicBezTo>
                  <a:cubicBezTo>
                    <a:pt x="129" y="175"/>
                    <a:pt x="130" y="175"/>
                    <a:pt x="130" y="175"/>
                  </a:cubicBezTo>
                  <a:cubicBezTo>
                    <a:pt x="131" y="175"/>
                    <a:pt x="131" y="175"/>
                    <a:pt x="132" y="175"/>
                  </a:cubicBezTo>
                  <a:cubicBezTo>
                    <a:pt x="133" y="175"/>
                    <a:pt x="133" y="175"/>
                    <a:pt x="134" y="175"/>
                  </a:cubicBezTo>
                  <a:cubicBezTo>
                    <a:pt x="134" y="176"/>
                    <a:pt x="134" y="176"/>
                    <a:pt x="134" y="176"/>
                  </a:cubicBezTo>
                  <a:cubicBezTo>
                    <a:pt x="134" y="176"/>
                    <a:pt x="133" y="178"/>
                    <a:pt x="134" y="178"/>
                  </a:cubicBezTo>
                  <a:cubicBezTo>
                    <a:pt x="135" y="178"/>
                    <a:pt x="138" y="179"/>
                    <a:pt x="138" y="179"/>
                  </a:cubicBezTo>
                  <a:cubicBezTo>
                    <a:pt x="138" y="179"/>
                    <a:pt x="138" y="180"/>
                    <a:pt x="138" y="181"/>
                  </a:cubicBezTo>
                  <a:cubicBezTo>
                    <a:pt x="137" y="181"/>
                    <a:pt x="135" y="182"/>
                    <a:pt x="135" y="183"/>
                  </a:cubicBezTo>
                  <a:cubicBezTo>
                    <a:pt x="135" y="184"/>
                    <a:pt x="134" y="185"/>
                    <a:pt x="134" y="185"/>
                  </a:cubicBezTo>
                  <a:cubicBezTo>
                    <a:pt x="134" y="185"/>
                    <a:pt x="130" y="185"/>
                    <a:pt x="130" y="186"/>
                  </a:cubicBezTo>
                  <a:cubicBezTo>
                    <a:pt x="131" y="186"/>
                    <a:pt x="134" y="187"/>
                    <a:pt x="135" y="187"/>
                  </a:cubicBezTo>
                  <a:cubicBezTo>
                    <a:pt x="135" y="187"/>
                    <a:pt x="137" y="187"/>
                    <a:pt x="137" y="187"/>
                  </a:cubicBezTo>
                  <a:cubicBezTo>
                    <a:pt x="137" y="187"/>
                    <a:pt x="138" y="188"/>
                    <a:pt x="138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41" y="188"/>
                    <a:pt x="142" y="188"/>
                    <a:pt x="143" y="188"/>
                  </a:cubicBezTo>
                  <a:cubicBezTo>
                    <a:pt x="144" y="188"/>
                    <a:pt x="144" y="187"/>
                    <a:pt x="145" y="187"/>
                  </a:cubicBezTo>
                  <a:cubicBezTo>
                    <a:pt x="145" y="187"/>
                    <a:pt x="150" y="188"/>
                    <a:pt x="149" y="188"/>
                  </a:cubicBezTo>
                  <a:cubicBezTo>
                    <a:pt x="149" y="189"/>
                    <a:pt x="147" y="191"/>
                    <a:pt x="147" y="191"/>
                  </a:cubicBezTo>
                  <a:cubicBezTo>
                    <a:pt x="147" y="191"/>
                    <a:pt x="147" y="193"/>
                    <a:pt x="147" y="193"/>
                  </a:cubicBezTo>
                  <a:cubicBezTo>
                    <a:pt x="148" y="194"/>
                    <a:pt x="152" y="195"/>
                    <a:pt x="152" y="195"/>
                  </a:cubicBezTo>
                  <a:cubicBezTo>
                    <a:pt x="152" y="195"/>
                    <a:pt x="154" y="194"/>
                    <a:pt x="154" y="195"/>
                  </a:cubicBezTo>
                  <a:cubicBezTo>
                    <a:pt x="153" y="196"/>
                    <a:pt x="153" y="197"/>
                    <a:pt x="152" y="197"/>
                  </a:cubicBezTo>
                  <a:cubicBezTo>
                    <a:pt x="152" y="198"/>
                    <a:pt x="155" y="202"/>
                    <a:pt x="155" y="202"/>
                  </a:cubicBezTo>
                  <a:cubicBezTo>
                    <a:pt x="153" y="204"/>
                    <a:pt x="152" y="204"/>
                    <a:pt x="150" y="206"/>
                  </a:cubicBezTo>
                  <a:cubicBezTo>
                    <a:pt x="150" y="206"/>
                    <a:pt x="147" y="204"/>
                    <a:pt x="147" y="209"/>
                  </a:cubicBezTo>
                  <a:cubicBezTo>
                    <a:pt x="148" y="213"/>
                    <a:pt x="146" y="212"/>
                    <a:pt x="148" y="213"/>
                  </a:cubicBezTo>
                  <a:cubicBezTo>
                    <a:pt x="150" y="215"/>
                    <a:pt x="151" y="217"/>
                    <a:pt x="151" y="217"/>
                  </a:cubicBezTo>
                  <a:cubicBezTo>
                    <a:pt x="151" y="217"/>
                    <a:pt x="152" y="219"/>
                    <a:pt x="151" y="221"/>
                  </a:cubicBezTo>
                  <a:cubicBezTo>
                    <a:pt x="150" y="222"/>
                    <a:pt x="152" y="220"/>
                    <a:pt x="150" y="222"/>
                  </a:cubicBezTo>
                  <a:cubicBezTo>
                    <a:pt x="147" y="224"/>
                    <a:pt x="145" y="224"/>
                    <a:pt x="146" y="226"/>
                  </a:cubicBezTo>
                  <a:cubicBezTo>
                    <a:pt x="148" y="229"/>
                    <a:pt x="153" y="231"/>
                    <a:pt x="153" y="231"/>
                  </a:cubicBezTo>
                  <a:cubicBezTo>
                    <a:pt x="153" y="234"/>
                    <a:pt x="153" y="235"/>
                    <a:pt x="153" y="237"/>
                  </a:cubicBezTo>
                  <a:cubicBezTo>
                    <a:pt x="153" y="239"/>
                    <a:pt x="154" y="239"/>
                    <a:pt x="153" y="240"/>
                  </a:cubicBezTo>
                  <a:cubicBezTo>
                    <a:pt x="153" y="241"/>
                    <a:pt x="154" y="241"/>
                    <a:pt x="154" y="243"/>
                  </a:cubicBezTo>
                  <a:cubicBezTo>
                    <a:pt x="155" y="244"/>
                    <a:pt x="156" y="244"/>
                    <a:pt x="158" y="246"/>
                  </a:cubicBezTo>
                  <a:cubicBezTo>
                    <a:pt x="159" y="248"/>
                    <a:pt x="159" y="248"/>
                    <a:pt x="159" y="248"/>
                  </a:cubicBezTo>
                  <a:cubicBezTo>
                    <a:pt x="159" y="248"/>
                    <a:pt x="164" y="250"/>
                    <a:pt x="164" y="251"/>
                  </a:cubicBezTo>
                  <a:cubicBezTo>
                    <a:pt x="165" y="252"/>
                    <a:pt x="165" y="252"/>
                    <a:pt x="166" y="253"/>
                  </a:cubicBezTo>
                  <a:cubicBezTo>
                    <a:pt x="167" y="255"/>
                    <a:pt x="170" y="254"/>
                    <a:pt x="170" y="257"/>
                  </a:cubicBezTo>
                  <a:cubicBezTo>
                    <a:pt x="171" y="259"/>
                    <a:pt x="171" y="258"/>
                    <a:pt x="172" y="260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3" y="263"/>
                    <a:pt x="173" y="261"/>
                    <a:pt x="174" y="265"/>
                  </a:cubicBezTo>
                  <a:cubicBezTo>
                    <a:pt x="175" y="268"/>
                    <a:pt x="177" y="267"/>
                    <a:pt x="178" y="269"/>
                  </a:cubicBezTo>
                  <a:cubicBezTo>
                    <a:pt x="180" y="272"/>
                    <a:pt x="178" y="268"/>
                    <a:pt x="180" y="272"/>
                  </a:cubicBezTo>
                  <a:cubicBezTo>
                    <a:pt x="182" y="275"/>
                    <a:pt x="188" y="275"/>
                    <a:pt x="188" y="275"/>
                  </a:cubicBezTo>
                  <a:cubicBezTo>
                    <a:pt x="190" y="276"/>
                    <a:pt x="190" y="273"/>
                    <a:pt x="190" y="276"/>
                  </a:cubicBezTo>
                  <a:cubicBezTo>
                    <a:pt x="189" y="280"/>
                    <a:pt x="188" y="280"/>
                    <a:pt x="189" y="280"/>
                  </a:cubicBezTo>
                  <a:cubicBezTo>
                    <a:pt x="191" y="280"/>
                    <a:pt x="191" y="279"/>
                    <a:pt x="191" y="282"/>
                  </a:cubicBezTo>
                  <a:cubicBezTo>
                    <a:pt x="192" y="285"/>
                    <a:pt x="194" y="285"/>
                    <a:pt x="194" y="287"/>
                  </a:cubicBezTo>
                  <a:cubicBezTo>
                    <a:pt x="194" y="290"/>
                    <a:pt x="203" y="295"/>
                    <a:pt x="203" y="295"/>
                  </a:cubicBezTo>
                  <a:cubicBezTo>
                    <a:pt x="204" y="296"/>
                    <a:pt x="205" y="292"/>
                    <a:pt x="205" y="292"/>
                  </a:cubicBezTo>
                  <a:cubicBezTo>
                    <a:pt x="204" y="290"/>
                    <a:pt x="204" y="290"/>
                    <a:pt x="203" y="288"/>
                  </a:cubicBezTo>
                  <a:cubicBezTo>
                    <a:pt x="202" y="287"/>
                    <a:pt x="202" y="287"/>
                    <a:pt x="201" y="286"/>
                  </a:cubicBezTo>
                  <a:cubicBezTo>
                    <a:pt x="200" y="285"/>
                    <a:pt x="200" y="284"/>
                    <a:pt x="199" y="283"/>
                  </a:cubicBezTo>
                  <a:cubicBezTo>
                    <a:pt x="199" y="283"/>
                    <a:pt x="198" y="280"/>
                    <a:pt x="198" y="279"/>
                  </a:cubicBezTo>
                  <a:cubicBezTo>
                    <a:pt x="197" y="278"/>
                    <a:pt x="196" y="276"/>
                    <a:pt x="196" y="276"/>
                  </a:cubicBezTo>
                  <a:cubicBezTo>
                    <a:pt x="196" y="274"/>
                    <a:pt x="195" y="273"/>
                    <a:pt x="195" y="271"/>
                  </a:cubicBezTo>
                  <a:cubicBezTo>
                    <a:pt x="194" y="270"/>
                    <a:pt x="194" y="269"/>
                    <a:pt x="194" y="268"/>
                  </a:cubicBezTo>
                  <a:cubicBezTo>
                    <a:pt x="194" y="268"/>
                    <a:pt x="193" y="266"/>
                    <a:pt x="196" y="268"/>
                  </a:cubicBezTo>
                  <a:cubicBezTo>
                    <a:pt x="199" y="270"/>
                    <a:pt x="204" y="269"/>
                    <a:pt x="204" y="273"/>
                  </a:cubicBezTo>
                  <a:cubicBezTo>
                    <a:pt x="204" y="277"/>
                    <a:pt x="204" y="276"/>
                    <a:pt x="205" y="278"/>
                  </a:cubicBezTo>
                  <a:cubicBezTo>
                    <a:pt x="205" y="281"/>
                    <a:pt x="208" y="280"/>
                    <a:pt x="208" y="281"/>
                  </a:cubicBezTo>
                  <a:cubicBezTo>
                    <a:pt x="209" y="282"/>
                    <a:pt x="211" y="283"/>
                    <a:pt x="212" y="284"/>
                  </a:cubicBezTo>
                  <a:cubicBezTo>
                    <a:pt x="213" y="286"/>
                    <a:pt x="216" y="287"/>
                    <a:pt x="216" y="287"/>
                  </a:cubicBezTo>
                  <a:cubicBezTo>
                    <a:pt x="217" y="288"/>
                    <a:pt x="217" y="289"/>
                    <a:pt x="218" y="290"/>
                  </a:cubicBezTo>
                  <a:cubicBezTo>
                    <a:pt x="218" y="290"/>
                    <a:pt x="221" y="292"/>
                    <a:pt x="220" y="293"/>
                  </a:cubicBezTo>
                  <a:cubicBezTo>
                    <a:pt x="220" y="294"/>
                    <a:pt x="220" y="294"/>
                    <a:pt x="220" y="295"/>
                  </a:cubicBezTo>
                  <a:cubicBezTo>
                    <a:pt x="220" y="297"/>
                    <a:pt x="222" y="297"/>
                    <a:pt x="222" y="298"/>
                  </a:cubicBezTo>
                  <a:cubicBezTo>
                    <a:pt x="223" y="299"/>
                    <a:pt x="225" y="299"/>
                    <a:pt x="227" y="302"/>
                  </a:cubicBezTo>
                  <a:cubicBezTo>
                    <a:pt x="229" y="305"/>
                    <a:pt x="235" y="307"/>
                    <a:pt x="235" y="307"/>
                  </a:cubicBezTo>
                  <a:cubicBezTo>
                    <a:pt x="232" y="309"/>
                    <a:pt x="230" y="310"/>
                    <a:pt x="227" y="312"/>
                  </a:cubicBezTo>
                  <a:cubicBezTo>
                    <a:pt x="227" y="312"/>
                    <a:pt x="223" y="315"/>
                    <a:pt x="227" y="315"/>
                  </a:cubicBezTo>
                  <a:cubicBezTo>
                    <a:pt x="231" y="316"/>
                    <a:pt x="241" y="319"/>
                    <a:pt x="241" y="319"/>
                  </a:cubicBezTo>
                  <a:cubicBezTo>
                    <a:pt x="241" y="319"/>
                    <a:pt x="241" y="320"/>
                    <a:pt x="241" y="320"/>
                  </a:cubicBezTo>
                  <a:cubicBezTo>
                    <a:pt x="241" y="320"/>
                    <a:pt x="246" y="324"/>
                    <a:pt x="250" y="325"/>
                  </a:cubicBezTo>
                  <a:cubicBezTo>
                    <a:pt x="253" y="326"/>
                    <a:pt x="259" y="327"/>
                    <a:pt x="259" y="327"/>
                  </a:cubicBezTo>
                  <a:cubicBezTo>
                    <a:pt x="259" y="327"/>
                    <a:pt x="265" y="327"/>
                    <a:pt x="266" y="329"/>
                  </a:cubicBezTo>
                  <a:cubicBezTo>
                    <a:pt x="266" y="330"/>
                    <a:pt x="267" y="332"/>
                    <a:pt x="270" y="332"/>
                  </a:cubicBezTo>
                  <a:cubicBezTo>
                    <a:pt x="273" y="332"/>
                    <a:pt x="280" y="332"/>
                    <a:pt x="280" y="332"/>
                  </a:cubicBezTo>
                  <a:cubicBezTo>
                    <a:pt x="281" y="331"/>
                    <a:pt x="282" y="331"/>
                    <a:pt x="282" y="331"/>
                  </a:cubicBezTo>
                  <a:cubicBezTo>
                    <a:pt x="282" y="331"/>
                    <a:pt x="288" y="332"/>
                    <a:pt x="288" y="333"/>
                  </a:cubicBezTo>
                  <a:cubicBezTo>
                    <a:pt x="288" y="334"/>
                    <a:pt x="286" y="336"/>
                    <a:pt x="289" y="337"/>
                  </a:cubicBezTo>
                  <a:cubicBezTo>
                    <a:pt x="292" y="338"/>
                    <a:pt x="295" y="339"/>
                    <a:pt x="295" y="339"/>
                  </a:cubicBezTo>
                  <a:cubicBezTo>
                    <a:pt x="298" y="339"/>
                    <a:pt x="300" y="340"/>
                    <a:pt x="303" y="340"/>
                  </a:cubicBezTo>
                  <a:cubicBezTo>
                    <a:pt x="303" y="340"/>
                    <a:pt x="304" y="341"/>
                    <a:pt x="304" y="343"/>
                  </a:cubicBezTo>
                  <a:cubicBezTo>
                    <a:pt x="304" y="345"/>
                    <a:pt x="313" y="343"/>
                    <a:pt x="313" y="343"/>
                  </a:cubicBezTo>
                  <a:cubicBezTo>
                    <a:pt x="313" y="343"/>
                    <a:pt x="319" y="344"/>
                    <a:pt x="317" y="347"/>
                  </a:cubicBezTo>
                  <a:cubicBezTo>
                    <a:pt x="316" y="349"/>
                    <a:pt x="317" y="348"/>
                    <a:pt x="316" y="351"/>
                  </a:cubicBezTo>
                  <a:cubicBezTo>
                    <a:pt x="316" y="353"/>
                    <a:pt x="315" y="351"/>
                    <a:pt x="316" y="353"/>
                  </a:cubicBezTo>
                  <a:cubicBezTo>
                    <a:pt x="317" y="355"/>
                    <a:pt x="318" y="355"/>
                    <a:pt x="320" y="356"/>
                  </a:cubicBezTo>
                  <a:cubicBezTo>
                    <a:pt x="323" y="357"/>
                    <a:pt x="329" y="357"/>
                    <a:pt x="329" y="357"/>
                  </a:cubicBezTo>
                  <a:cubicBezTo>
                    <a:pt x="329" y="357"/>
                    <a:pt x="327" y="358"/>
                    <a:pt x="331" y="359"/>
                  </a:cubicBezTo>
                  <a:cubicBezTo>
                    <a:pt x="335" y="360"/>
                    <a:pt x="341" y="362"/>
                    <a:pt x="341" y="362"/>
                  </a:cubicBezTo>
                  <a:cubicBezTo>
                    <a:pt x="341" y="362"/>
                    <a:pt x="340" y="362"/>
                    <a:pt x="340" y="364"/>
                  </a:cubicBezTo>
                  <a:cubicBezTo>
                    <a:pt x="341" y="365"/>
                    <a:pt x="345" y="366"/>
                    <a:pt x="345" y="366"/>
                  </a:cubicBezTo>
                  <a:cubicBezTo>
                    <a:pt x="345" y="365"/>
                    <a:pt x="345" y="364"/>
                    <a:pt x="346" y="363"/>
                  </a:cubicBezTo>
                  <a:cubicBezTo>
                    <a:pt x="347" y="362"/>
                    <a:pt x="347" y="362"/>
                    <a:pt x="348" y="361"/>
                  </a:cubicBezTo>
                  <a:cubicBezTo>
                    <a:pt x="350" y="360"/>
                    <a:pt x="350" y="360"/>
                    <a:pt x="352" y="359"/>
                  </a:cubicBezTo>
                  <a:cubicBezTo>
                    <a:pt x="354" y="359"/>
                    <a:pt x="354" y="359"/>
                    <a:pt x="356" y="358"/>
                  </a:cubicBezTo>
                  <a:cubicBezTo>
                    <a:pt x="356" y="358"/>
                    <a:pt x="358" y="355"/>
                    <a:pt x="355" y="356"/>
                  </a:cubicBezTo>
                  <a:cubicBezTo>
                    <a:pt x="351" y="357"/>
                    <a:pt x="354" y="356"/>
                    <a:pt x="351" y="357"/>
                  </a:cubicBezTo>
                  <a:cubicBezTo>
                    <a:pt x="347" y="359"/>
                    <a:pt x="342" y="359"/>
                    <a:pt x="342" y="359"/>
                  </a:cubicBezTo>
                  <a:cubicBezTo>
                    <a:pt x="339" y="359"/>
                    <a:pt x="338" y="359"/>
                    <a:pt x="336" y="359"/>
                  </a:cubicBezTo>
                  <a:cubicBezTo>
                    <a:pt x="336" y="357"/>
                    <a:pt x="336" y="356"/>
                    <a:pt x="336" y="355"/>
                  </a:cubicBezTo>
                  <a:cubicBezTo>
                    <a:pt x="336" y="352"/>
                    <a:pt x="336" y="351"/>
                    <a:pt x="337" y="349"/>
                  </a:cubicBezTo>
                  <a:cubicBezTo>
                    <a:pt x="337" y="348"/>
                    <a:pt x="337" y="347"/>
                    <a:pt x="337" y="345"/>
                  </a:cubicBezTo>
                  <a:cubicBezTo>
                    <a:pt x="337" y="343"/>
                    <a:pt x="336" y="342"/>
                    <a:pt x="336" y="340"/>
                  </a:cubicBezTo>
                  <a:cubicBezTo>
                    <a:pt x="334" y="338"/>
                    <a:pt x="334" y="337"/>
                    <a:pt x="333" y="335"/>
                  </a:cubicBezTo>
                  <a:cubicBezTo>
                    <a:pt x="333" y="335"/>
                    <a:pt x="331" y="334"/>
                    <a:pt x="329" y="334"/>
                  </a:cubicBezTo>
                  <a:cubicBezTo>
                    <a:pt x="327" y="333"/>
                    <a:pt x="322" y="332"/>
                    <a:pt x="322" y="332"/>
                  </a:cubicBezTo>
                  <a:cubicBezTo>
                    <a:pt x="322" y="332"/>
                    <a:pt x="320" y="332"/>
                    <a:pt x="318" y="332"/>
                  </a:cubicBezTo>
                  <a:cubicBezTo>
                    <a:pt x="315" y="332"/>
                    <a:pt x="315" y="332"/>
                    <a:pt x="315" y="332"/>
                  </a:cubicBezTo>
                  <a:cubicBezTo>
                    <a:pt x="314" y="332"/>
                    <a:pt x="313" y="332"/>
                    <a:pt x="312" y="331"/>
                  </a:cubicBezTo>
                  <a:cubicBezTo>
                    <a:pt x="312" y="331"/>
                    <a:pt x="310" y="330"/>
                    <a:pt x="312" y="329"/>
                  </a:cubicBezTo>
                  <a:cubicBezTo>
                    <a:pt x="314" y="329"/>
                    <a:pt x="315" y="326"/>
                    <a:pt x="315" y="326"/>
                  </a:cubicBezTo>
                  <a:cubicBezTo>
                    <a:pt x="315" y="325"/>
                    <a:pt x="315" y="325"/>
                    <a:pt x="315" y="324"/>
                  </a:cubicBezTo>
                  <a:cubicBezTo>
                    <a:pt x="315" y="324"/>
                    <a:pt x="317" y="324"/>
                    <a:pt x="317" y="322"/>
                  </a:cubicBezTo>
                  <a:cubicBezTo>
                    <a:pt x="318" y="320"/>
                    <a:pt x="317" y="315"/>
                    <a:pt x="317" y="315"/>
                  </a:cubicBezTo>
                  <a:cubicBezTo>
                    <a:pt x="317" y="314"/>
                    <a:pt x="317" y="314"/>
                    <a:pt x="316" y="313"/>
                  </a:cubicBezTo>
                  <a:cubicBezTo>
                    <a:pt x="316" y="312"/>
                    <a:pt x="317" y="311"/>
                    <a:pt x="317" y="310"/>
                  </a:cubicBezTo>
                  <a:cubicBezTo>
                    <a:pt x="317" y="310"/>
                    <a:pt x="315" y="307"/>
                    <a:pt x="312" y="307"/>
                  </a:cubicBezTo>
                  <a:cubicBezTo>
                    <a:pt x="310" y="308"/>
                    <a:pt x="310" y="307"/>
                    <a:pt x="307" y="308"/>
                  </a:cubicBezTo>
                  <a:cubicBezTo>
                    <a:pt x="305" y="309"/>
                    <a:pt x="303" y="310"/>
                    <a:pt x="303" y="310"/>
                  </a:cubicBezTo>
                  <a:cubicBezTo>
                    <a:pt x="303" y="310"/>
                    <a:pt x="299" y="314"/>
                    <a:pt x="299" y="316"/>
                  </a:cubicBezTo>
                  <a:cubicBezTo>
                    <a:pt x="299" y="317"/>
                    <a:pt x="300" y="315"/>
                    <a:pt x="299" y="317"/>
                  </a:cubicBezTo>
                  <a:cubicBezTo>
                    <a:pt x="298" y="319"/>
                    <a:pt x="301" y="319"/>
                    <a:pt x="298" y="319"/>
                  </a:cubicBezTo>
                  <a:cubicBezTo>
                    <a:pt x="295" y="319"/>
                    <a:pt x="296" y="320"/>
                    <a:pt x="292" y="320"/>
                  </a:cubicBezTo>
                  <a:cubicBezTo>
                    <a:pt x="289" y="320"/>
                    <a:pt x="288" y="321"/>
                    <a:pt x="287" y="321"/>
                  </a:cubicBezTo>
                  <a:cubicBezTo>
                    <a:pt x="284" y="321"/>
                    <a:pt x="282" y="321"/>
                    <a:pt x="282" y="321"/>
                  </a:cubicBezTo>
                  <a:cubicBezTo>
                    <a:pt x="282" y="321"/>
                    <a:pt x="282" y="318"/>
                    <a:pt x="278" y="317"/>
                  </a:cubicBezTo>
                  <a:cubicBezTo>
                    <a:pt x="275" y="316"/>
                    <a:pt x="271" y="311"/>
                    <a:pt x="271" y="311"/>
                  </a:cubicBezTo>
                  <a:cubicBezTo>
                    <a:pt x="270" y="309"/>
                    <a:pt x="270" y="308"/>
                    <a:pt x="268" y="305"/>
                  </a:cubicBezTo>
                  <a:cubicBezTo>
                    <a:pt x="269" y="303"/>
                    <a:pt x="269" y="302"/>
                    <a:pt x="269" y="300"/>
                  </a:cubicBezTo>
                  <a:cubicBezTo>
                    <a:pt x="268" y="297"/>
                    <a:pt x="268" y="296"/>
                    <a:pt x="267" y="292"/>
                  </a:cubicBezTo>
                  <a:cubicBezTo>
                    <a:pt x="268" y="290"/>
                    <a:pt x="268" y="289"/>
                    <a:pt x="269" y="286"/>
                  </a:cubicBezTo>
                  <a:cubicBezTo>
                    <a:pt x="269" y="286"/>
                    <a:pt x="270" y="285"/>
                    <a:pt x="272" y="284"/>
                  </a:cubicBezTo>
                  <a:cubicBezTo>
                    <a:pt x="273" y="283"/>
                    <a:pt x="273" y="278"/>
                    <a:pt x="273" y="278"/>
                  </a:cubicBezTo>
                  <a:cubicBezTo>
                    <a:pt x="274" y="278"/>
                    <a:pt x="275" y="277"/>
                    <a:pt x="276" y="277"/>
                  </a:cubicBezTo>
                  <a:cubicBezTo>
                    <a:pt x="276" y="277"/>
                    <a:pt x="284" y="275"/>
                    <a:pt x="286" y="275"/>
                  </a:cubicBezTo>
                  <a:cubicBezTo>
                    <a:pt x="287" y="275"/>
                    <a:pt x="287" y="275"/>
                    <a:pt x="287" y="275"/>
                  </a:cubicBezTo>
                  <a:cubicBezTo>
                    <a:pt x="291" y="275"/>
                    <a:pt x="292" y="274"/>
                    <a:pt x="296" y="274"/>
                  </a:cubicBezTo>
                  <a:cubicBezTo>
                    <a:pt x="299" y="274"/>
                    <a:pt x="308" y="274"/>
                    <a:pt x="308" y="274"/>
                  </a:cubicBezTo>
                  <a:cubicBezTo>
                    <a:pt x="309" y="273"/>
                    <a:pt x="309" y="273"/>
                    <a:pt x="310" y="272"/>
                  </a:cubicBezTo>
                  <a:cubicBezTo>
                    <a:pt x="311" y="271"/>
                    <a:pt x="312" y="271"/>
                    <a:pt x="313" y="269"/>
                  </a:cubicBezTo>
                  <a:cubicBezTo>
                    <a:pt x="313" y="269"/>
                    <a:pt x="311" y="267"/>
                    <a:pt x="315" y="269"/>
                  </a:cubicBezTo>
                  <a:cubicBezTo>
                    <a:pt x="319" y="271"/>
                    <a:pt x="319" y="270"/>
                    <a:pt x="321" y="271"/>
                  </a:cubicBezTo>
                  <a:cubicBezTo>
                    <a:pt x="324" y="272"/>
                    <a:pt x="324" y="271"/>
                    <a:pt x="327" y="273"/>
                  </a:cubicBezTo>
                  <a:cubicBezTo>
                    <a:pt x="329" y="274"/>
                    <a:pt x="328" y="273"/>
                    <a:pt x="329" y="274"/>
                  </a:cubicBezTo>
                  <a:cubicBezTo>
                    <a:pt x="331" y="276"/>
                    <a:pt x="328" y="273"/>
                    <a:pt x="331" y="276"/>
                  </a:cubicBezTo>
                  <a:cubicBezTo>
                    <a:pt x="333" y="279"/>
                    <a:pt x="331" y="278"/>
                    <a:pt x="333" y="280"/>
                  </a:cubicBezTo>
                  <a:cubicBezTo>
                    <a:pt x="336" y="281"/>
                    <a:pt x="338" y="279"/>
                    <a:pt x="339" y="282"/>
                  </a:cubicBezTo>
                  <a:cubicBezTo>
                    <a:pt x="341" y="284"/>
                    <a:pt x="339" y="280"/>
                    <a:pt x="341" y="284"/>
                  </a:cubicBezTo>
                  <a:cubicBezTo>
                    <a:pt x="342" y="289"/>
                    <a:pt x="340" y="287"/>
                    <a:pt x="342" y="289"/>
                  </a:cubicBezTo>
                  <a:cubicBezTo>
                    <a:pt x="344" y="291"/>
                    <a:pt x="344" y="291"/>
                    <a:pt x="344" y="291"/>
                  </a:cubicBezTo>
                  <a:cubicBezTo>
                    <a:pt x="345" y="292"/>
                    <a:pt x="346" y="292"/>
                    <a:pt x="347" y="292"/>
                  </a:cubicBezTo>
                  <a:cubicBezTo>
                    <a:pt x="347" y="292"/>
                    <a:pt x="350" y="292"/>
                    <a:pt x="351" y="291"/>
                  </a:cubicBezTo>
                  <a:cubicBezTo>
                    <a:pt x="352" y="290"/>
                    <a:pt x="351" y="287"/>
                    <a:pt x="352" y="285"/>
                  </a:cubicBezTo>
                  <a:cubicBezTo>
                    <a:pt x="352" y="283"/>
                    <a:pt x="350" y="279"/>
                    <a:pt x="350" y="279"/>
                  </a:cubicBezTo>
                  <a:cubicBezTo>
                    <a:pt x="350" y="279"/>
                    <a:pt x="350" y="279"/>
                    <a:pt x="349" y="277"/>
                  </a:cubicBezTo>
                  <a:cubicBezTo>
                    <a:pt x="349" y="276"/>
                    <a:pt x="345" y="275"/>
                    <a:pt x="344" y="271"/>
                  </a:cubicBezTo>
                  <a:cubicBezTo>
                    <a:pt x="344" y="268"/>
                    <a:pt x="346" y="266"/>
                    <a:pt x="346" y="266"/>
                  </a:cubicBezTo>
                  <a:cubicBezTo>
                    <a:pt x="346" y="266"/>
                    <a:pt x="347" y="265"/>
                    <a:pt x="349" y="264"/>
                  </a:cubicBezTo>
                  <a:cubicBezTo>
                    <a:pt x="351" y="264"/>
                    <a:pt x="353" y="262"/>
                    <a:pt x="353" y="262"/>
                  </a:cubicBezTo>
                  <a:cubicBezTo>
                    <a:pt x="354" y="261"/>
                    <a:pt x="355" y="261"/>
                    <a:pt x="356" y="261"/>
                  </a:cubicBezTo>
                  <a:cubicBezTo>
                    <a:pt x="357" y="260"/>
                    <a:pt x="357" y="260"/>
                    <a:pt x="358" y="259"/>
                  </a:cubicBezTo>
                  <a:cubicBezTo>
                    <a:pt x="361" y="257"/>
                    <a:pt x="362" y="256"/>
                    <a:pt x="364" y="255"/>
                  </a:cubicBezTo>
                  <a:cubicBezTo>
                    <a:pt x="366" y="253"/>
                    <a:pt x="367" y="253"/>
                    <a:pt x="369" y="252"/>
                  </a:cubicBezTo>
                  <a:cubicBezTo>
                    <a:pt x="369" y="251"/>
                    <a:pt x="369" y="250"/>
                    <a:pt x="369" y="249"/>
                  </a:cubicBezTo>
                  <a:cubicBezTo>
                    <a:pt x="369" y="249"/>
                    <a:pt x="369" y="248"/>
                    <a:pt x="369" y="247"/>
                  </a:cubicBezTo>
                  <a:cubicBezTo>
                    <a:pt x="369" y="246"/>
                    <a:pt x="369" y="244"/>
                    <a:pt x="369" y="244"/>
                  </a:cubicBezTo>
                  <a:cubicBezTo>
                    <a:pt x="369" y="244"/>
                    <a:pt x="371" y="249"/>
                    <a:pt x="369" y="246"/>
                  </a:cubicBezTo>
                  <a:cubicBezTo>
                    <a:pt x="367" y="243"/>
                    <a:pt x="367" y="241"/>
                    <a:pt x="367" y="240"/>
                  </a:cubicBezTo>
                  <a:cubicBezTo>
                    <a:pt x="367" y="239"/>
                    <a:pt x="364" y="234"/>
                    <a:pt x="364" y="234"/>
                  </a:cubicBezTo>
                  <a:cubicBezTo>
                    <a:pt x="364" y="234"/>
                    <a:pt x="365" y="233"/>
                    <a:pt x="366" y="233"/>
                  </a:cubicBezTo>
                  <a:cubicBezTo>
                    <a:pt x="366" y="233"/>
                    <a:pt x="368" y="230"/>
                    <a:pt x="370" y="233"/>
                  </a:cubicBezTo>
                  <a:cubicBezTo>
                    <a:pt x="371" y="236"/>
                    <a:pt x="371" y="236"/>
                    <a:pt x="371" y="236"/>
                  </a:cubicBezTo>
                  <a:cubicBezTo>
                    <a:pt x="376" y="234"/>
                    <a:pt x="378" y="234"/>
                    <a:pt x="383" y="232"/>
                  </a:cubicBezTo>
                  <a:cubicBezTo>
                    <a:pt x="383" y="232"/>
                    <a:pt x="385" y="226"/>
                    <a:pt x="387" y="226"/>
                  </a:cubicBezTo>
                  <a:cubicBezTo>
                    <a:pt x="388" y="226"/>
                    <a:pt x="391" y="222"/>
                    <a:pt x="391" y="222"/>
                  </a:cubicBezTo>
                  <a:cubicBezTo>
                    <a:pt x="390" y="221"/>
                    <a:pt x="390" y="220"/>
                    <a:pt x="390" y="219"/>
                  </a:cubicBezTo>
                  <a:cubicBezTo>
                    <a:pt x="390" y="218"/>
                    <a:pt x="390" y="217"/>
                    <a:pt x="391" y="216"/>
                  </a:cubicBezTo>
                  <a:cubicBezTo>
                    <a:pt x="392" y="215"/>
                    <a:pt x="393" y="215"/>
                    <a:pt x="394" y="214"/>
                  </a:cubicBezTo>
                  <a:cubicBezTo>
                    <a:pt x="395" y="214"/>
                    <a:pt x="396" y="214"/>
                    <a:pt x="397" y="214"/>
                  </a:cubicBezTo>
                  <a:cubicBezTo>
                    <a:pt x="397" y="214"/>
                    <a:pt x="396" y="212"/>
                    <a:pt x="400" y="213"/>
                  </a:cubicBezTo>
                  <a:cubicBezTo>
                    <a:pt x="405" y="213"/>
                    <a:pt x="406" y="213"/>
                    <a:pt x="408" y="213"/>
                  </a:cubicBezTo>
                  <a:cubicBezTo>
                    <a:pt x="410" y="214"/>
                    <a:pt x="407" y="213"/>
                    <a:pt x="410" y="214"/>
                  </a:cubicBezTo>
                  <a:cubicBezTo>
                    <a:pt x="412" y="214"/>
                    <a:pt x="415" y="214"/>
                    <a:pt x="415" y="214"/>
                  </a:cubicBezTo>
                  <a:cubicBezTo>
                    <a:pt x="417" y="213"/>
                    <a:pt x="418" y="213"/>
                    <a:pt x="420" y="212"/>
                  </a:cubicBezTo>
                  <a:cubicBezTo>
                    <a:pt x="420" y="212"/>
                    <a:pt x="421" y="210"/>
                    <a:pt x="422" y="209"/>
                  </a:cubicBezTo>
                  <a:cubicBezTo>
                    <a:pt x="423" y="208"/>
                    <a:pt x="422" y="204"/>
                    <a:pt x="422" y="204"/>
                  </a:cubicBezTo>
                  <a:cubicBezTo>
                    <a:pt x="422" y="204"/>
                    <a:pt x="422" y="203"/>
                    <a:pt x="420" y="200"/>
                  </a:cubicBezTo>
                  <a:cubicBezTo>
                    <a:pt x="417" y="198"/>
                    <a:pt x="416" y="196"/>
                    <a:pt x="416" y="196"/>
                  </a:cubicBezTo>
                  <a:cubicBezTo>
                    <a:pt x="416" y="196"/>
                    <a:pt x="414" y="191"/>
                    <a:pt x="415" y="190"/>
                  </a:cubicBezTo>
                  <a:cubicBezTo>
                    <a:pt x="417" y="188"/>
                    <a:pt x="417" y="186"/>
                    <a:pt x="417" y="186"/>
                  </a:cubicBezTo>
                  <a:cubicBezTo>
                    <a:pt x="420" y="186"/>
                    <a:pt x="422" y="186"/>
                    <a:pt x="425" y="185"/>
                  </a:cubicBezTo>
                  <a:cubicBezTo>
                    <a:pt x="425" y="185"/>
                    <a:pt x="426" y="182"/>
                    <a:pt x="430" y="182"/>
                  </a:cubicBezTo>
                  <a:cubicBezTo>
                    <a:pt x="434" y="182"/>
                    <a:pt x="430" y="181"/>
                    <a:pt x="434" y="182"/>
                  </a:cubicBezTo>
                  <a:cubicBezTo>
                    <a:pt x="438" y="182"/>
                    <a:pt x="438" y="182"/>
                    <a:pt x="440" y="182"/>
                  </a:cubicBezTo>
                  <a:cubicBezTo>
                    <a:pt x="441" y="182"/>
                    <a:pt x="443" y="182"/>
                    <a:pt x="443" y="182"/>
                  </a:cubicBezTo>
                  <a:cubicBezTo>
                    <a:pt x="443" y="182"/>
                    <a:pt x="448" y="179"/>
                    <a:pt x="445" y="183"/>
                  </a:cubicBezTo>
                  <a:cubicBezTo>
                    <a:pt x="442" y="188"/>
                    <a:pt x="443" y="184"/>
                    <a:pt x="442" y="188"/>
                  </a:cubicBezTo>
                  <a:cubicBezTo>
                    <a:pt x="441" y="192"/>
                    <a:pt x="440" y="191"/>
                    <a:pt x="441" y="192"/>
                  </a:cubicBezTo>
                  <a:cubicBezTo>
                    <a:pt x="442" y="194"/>
                    <a:pt x="446" y="194"/>
                    <a:pt x="446" y="194"/>
                  </a:cubicBezTo>
                  <a:cubicBezTo>
                    <a:pt x="448" y="194"/>
                    <a:pt x="448" y="194"/>
                    <a:pt x="449" y="193"/>
                  </a:cubicBezTo>
                  <a:cubicBezTo>
                    <a:pt x="451" y="193"/>
                    <a:pt x="452" y="193"/>
                    <a:pt x="454" y="193"/>
                  </a:cubicBezTo>
                  <a:cubicBezTo>
                    <a:pt x="460" y="198"/>
                    <a:pt x="463" y="199"/>
                    <a:pt x="463" y="199"/>
                  </a:cubicBezTo>
                  <a:cubicBezTo>
                    <a:pt x="464" y="199"/>
                    <a:pt x="465" y="199"/>
                    <a:pt x="467" y="198"/>
                  </a:cubicBezTo>
                  <a:cubicBezTo>
                    <a:pt x="468" y="198"/>
                    <a:pt x="468" y="198"/>
                    <a:pt x="469" y="198"/>
                  </a:cubicBezTo>
                  <a:cubicBezTo>
                    <a:pt x="470" y="198"/>
                    <a:pt x="470" y="198"/>
                    <a:pt x="471" y="197"/>
                  </a:cubicBezTo>
                  <a:cubicBezTo>
                    <a:pt x="472" y="196"/>
                    <a:pt x="472" y="194"/>
                    <a:pt x="472" y="194"/>
                  </a:cubicBezTo>
                  <a:cubicBezTo>
                    <a:pt x="472" y="194"/>
                    <a:pt x="471" y="192"/>
                    <a:pt x="467" y="192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1" y="191"/>
                    <a:pt x="460" y="190"/>
                    <a:pt x="459" y="189"/>
                  </a:cubicBezTo>
                  <a:cubicBezTo>
                    <a:pt x="459" y="189"/>
                    <a:pt x="459" y="187"/>
                    <a:pt x="458" y="187"/>
                  </a:cubicBezTo>
                  <a:cubicBezTo>
                    <a:pt x="456" y="186"/>
                    <a:pt x="454" y="185"/>
                    <a:pt x="454" y="185"/>
                  </a:cubicBezTo>
                  <a:cubicBezTo>
                    <a:pt x="453" y="184"/>
                    <a:pt x="453" y="184"/>
                    <a:pt x="452" y="184"/>
                  </a:cubicBezTo>
                  <a:cubicBezTo>
                    <a:pt x="452" y="182"/>
                    <a:pt x="452" y="182"/>
                    <a:pt x="453" y="180"/>
                  </a:cubicBezTo>
                  <a:cubicBezTo>
                    <a:pt x="454" y="180"/>
                    <a:pt x="454" y="180"/>
                    <a:pt x="455" y="179"/>
                  </a:cubicBezTo>
                  <a:cubicBezTo>
                    <a:pt x="453" y="178"/>
                    <a:pt x="452" y="178"/>
                    <a:pt x="451" y="176"/>
                  </a:cubicBezTo>
                  <a:cubicBezTo>
                    <a:pt x="450" y="175"/>
                    <a:pt x="450" y="175"/>
                    <a:pt x="450" y="174"/>
                  </a:cubicBezTo>
                  <a:cubicBezTo>
                    <a:pt x="451" y="174"/>
                    <a:pt x="451" y="173"/>
                    <a:pt x="452" y="173"/>
                  </a:cubicBezTo>
                  <a:cubicBezTo>
                    <a:pt x="451" y="170"/>
                    <a:pt x="450" y="168"/>
                    <a:pt x="449" y="165"/>
                  </a:cubicBezTo>
                  <a:cubicBezTo>
                    <a:pt x="446" y="163"/>
                    <a:pt x="444" y="161"/>
                    <a:pt x="441" y="159"/>
                  </a:cubicBezTo>
                  <a:cubicBezTo>
                    <a:pt x="438" y="158"/>
                    <a:pt x="436" y="157"/>
                    <a:pt x="433" y="156"/>
                  </a:cubicBezTo>
                  <a:cubicBezTo>
                    <a:pt x="429" y="153"/>
                    <a:pt x="428" y="152"/>
                    <a:pt x="424" y="149"/>
                  </a:cubicBezTo>
                  <a:cubicBezTo>
                    <a:pt x="424" y="149"/>
                    <a:pt x="424" y="143"/>
                    <a:pt x="423" y="142"/>
                  </a:cubicBezTo>
                  <a:cubicBezTo>
                    <a:pt x="420" y="141"/>
                    <a:pt x="414" y="137"/>
                    <a:pt x="414" y="137"/>
                  </a:cubicBezTo>
                  <a:cubicBezTo>
                    <a:pt x="413" y="135"/>
                    <a:pt x="412" y="134"/>
                    <a:pt x="411" y="132"/>
                  </a:cubicBezTo>
                  <a:cubicBezTo>
                    <a:pt x="411" y="130"/>
                    <a:pt x="411" y="128"/>
                    <a:pt x="412" y="126"/>
                  </a:cubicBezTo>
                  <a:cubicBezTo>
                    <a:pt x="412" y="126"/>
                    <a:pt x="408" y="130"/>
                    <a:pt x="407" y="132"/>
                  </a:cubicBezTo>
                  <a:cubicBezTo>
                    <a:pt x="406" y="134"/>
                    <a:pt x="406" y="134"/>
                    <a:pt x="405" y="136"/>
                  </a:cubicBezTo>
                  <a:cubicBezTo>
                    <a:pt x="403" y="138"/>
                    <a:pt x="402" y="140"/>
                    <a:pt x="402" y="140"/>
                  </a:cubicBezTo>
                  <a:cubicBezTo>
                    <a:pt x="400" y="139"/>
                    <a:pt x="399" y="139"/>
                    <a:pt x="397" y="138"/>
                  </a:cubicBezTo>
                  <a:cubicBezTo>
                    <a:pt x="397" y="138"/>
                    <a:pt x="393" y="136"/>
                    <a:pt x="392" y="135"/>
                  </a:cubicBezTo>
                  <a:cubicBezTo>
                    <a:pt x="391" y="134"/>
                    <a:pt x="389" y="131"/>
                    <a:pt x="389" y="131"/>
                  </a:cubicBezTo>
                  <a:cubicBezTo>
                    <a:pt x="388" y="129"/>
                    <a:pt x="388" y="127"/>
                    <a:pt x="388" y="125"/>
                  </a:cubicBezTo>
                  <a:cubicBezTo>
                    <a:pt x="388" y="125"/>
                    <a:pt x="385" y="124"/>
                    <a:pt x="382" y="123"/>
                  </a:cubicBezTo>
                  <a:cubicBezTo>
                    <a:pt x="378" y="122"/>
                    <a:pt x="378" y="122"/>
                    <a:pt x="378" y="122"/>
                  </a:cubicBezTo>
                  <a:cubicBezTo>
                    <a:pt x="377" y="120"/>
                    <a:pt x="376" y="119"/>
                    <a:pt x="375" y="118"/>
                  </a:cubicBezTo>
                  <a:cubicBezTo>
                    <a:pt x="375" y="118"/>
                    <a:pt x="374" y="116"/>
                    <a:pt x="372" y="117"/>
                  </a:cubicBezTo>
                  <a:cubicBezTo>
                    <a:pt x="370" y="117"/>
                    <a:pt x="366" y="117"/>
                    <a:pt x="366" y="117"/>
                  </a:cubicBezTo>
                  <a:cubicBezTo>
                    <a:pt x="363" y="117"/>
                    <a:pt x="361" y="117"/>
                    <a:pt x="358" y="117"/>
                  </a:cubicBezTo>
                  <a:cubicBezTo>
                    <a:pt x="356" y="118"/>
                    <a:pt x="355" y="117"/>
                    <a:pt x="355" y="120"/>
                  </a:cubicBezTo>
                  <a:cubicBezTo>
                    <a:pt x="355" y="123"/>
                    <a:pt x="355" y="123"/>
                    <a:pt x="355" y="125"/>
                  </a:cubicBezTo>
                  <a:cubicBezTo>
                    <a:pt x="355" y="127"/>
                    <a:pt x="357" y="125"/>
                    <a:pt x="355" y="127"/>
                  </a:cubicBezTo>
                  <a:cubicBezTo>
                    <a:pt x="353" y="129"/>
                    <a:pt x="353" y="126"/>
                    <a:pt x="353" y="129"/>
                  </a:cubicBezTo>
                  <a:cubicBezTo>
                    <a:pt x="353" y="133"/>
                    <a:pt x="351" y="132"/>
                    <a:pt x="353" y="135"/>
                  </a:cubicBezTo>
                  <a:cubicBezTo>
                    <a:pt x="354" y="138"/>
                    <a:pt x="356" y="140"/>
                    <a:pt x="356" y="140"/>
                  </a:cubicBezTo>
                  <a:cubicBezTo>
                    <a:pt x="356" y="140"/>
                    <a:pt x="357" y="139"/>
                    <a:pt x="359" y="142"/>
                  </a:cubicBezTo>
                  <a:cubicBezTo>
                    <a:pt x="361" y="145"/>
                    <a:pt x="361" y="142"/>
                    <a:pt x="361" y="145"/>
                  </a:cubicBezTo>
                  <a:cubicBezTo>
                    <a:pt x="362" y="147"/>
                    <a:pt x="365" y="147"/>
                    <a:pt x="362" y="148"/>
                  </a:cubicBezTo>
                  <a:cubicBezTo>
                    <a:pt x="359" y="150"/>
                    <a:pt x="360" y="150"/>
                    <a:pt x="357" y="150"/>
                  </a:cubicBezTo>
                  <a:cubicBezTo>
                    <a:pt x="354" y="151"/>
                    <a:pt x="357" y="149"/>
                    <a:pt x="354" y="151"/>
                  </a:cubicBezTo>
                  <a:cubicBezTo>
                    <a:pt x="351" y="153"/>
                    <a:pt x="349" y="152"/>
                    <a:pt x="351" y="154"/>
                  </a:cubicBezTo>
                  <a:cubicBezTo>
                    <a:pt x="353" y="157"/>
                    <a:pt x="351" y="154"/>
                    <a:pt x="353" y="157"/>
                  </a:cubicBezTo>
                  <a:cubicBezTo>
                    <a:pt x="356" y="160"/>
                    <a:pt x="358" y="156"/>
                    <a:pt x="356" y="160"/>
                  </a:cubicBezTo>
                  <a:cubicBezTo>
                    <a:pt x="353" y="163"/>
                    <a:pt x="354" y="161"/>
                    <a:pt x="353" y="163"/>
                  </a:cubicBezTo>
                  <a:cubicBezTo>
                    <a:pt x="352" y="165"/>
                    <a:pt x="354" y="163"/>
                    <a:pt x="352" y="165"/>
                  </a:cubicBezTo>
                  <a:cubicBezTo>
                    <a:pt x="351" y="167"/>
                    <a:pt x="356" y="167"/>
                    <a:pt x="351" y="168"/>
                  </a:cubicBezTo>
                  <a:cubicBezTo>
                    <a:pt x="345" y="168"/>
                    <a:pt x="344" y="169"/>
                    <a:pt x="343" y="167"/>
                  </a:cubicBezTo>
                  <a:cubicBezTo>
                    <a:pt x="342" y="166"/>
                    <a:pt x="341" y="164"/>
                    <a:pt x="341" y="164"/>
                  </a:cubicBezTo>
                  <a:cubicBezTo>
                    <a:pt x="340" y="161"/>
                    <a:pt x="339" y="160"/>
                    <a:pt x="338" y="158"/>
                  </a:cubicBezTo>
                  <a:cubicBezTo>
                    <a:pt x="338" y="157"/>
                    <a:pt x="337" y="156"/>
                    <a:pt x="337" y="155"/>
                  </a:cubicBezTo>
                  <a:cubicBezTo>
                    <a:pt x="328" y="151"/>
                    <a:pt x="329" y="151"/>
                    <a:pt x="326" y="151"/>
                  </a:cubicBezTo>
                  <a:cubicBezTo>
                    <a:pt x="323" y="150"/>
                    <a:pt x="328" y="151"/>
                    <a:pt x="323" y="150"/>
                  </a:cubicBezTo>
                  <a:cubicBezTo>
                    <a:pt x="318" y="150"/>
                    <a:pt x="316" y="148"/>
                    <a:pt x="311" y="147"/>
                  </a:cubicBezTo>
                  <a:cubicBezTo>
                    <a:pt x="307" y="146"/>
                    <a:pt x="306" y="145"/>
                    <a:pt x="304" y="144"/>
                  </a:cubicBezTo>
                  <a:cubicBezTo>
                    <a:pt x="303" y="143"/>
                    <a:pt x="302" y="143"/>
                    <a:pt x="301" y="141"/>
                  </a:cubicBezTo>
                  <a:cubicBezTo>
                    <a:pt x="301" y="140"/>
                    <a:pt x="299" y="139"/>
                    <a:pt x="295" y="138"/>
                  </a:cubicBezTo>
                  <a:cubicBezTo>
                    <a:pt x="290" y="136"/>
                    <a:pt x="295" y="138"/>
                    <a:pt x="290" y="136"/>
                  </a:cubicBezTo>
                  <a:cubicBezTo>
                    <a:pt x="286" y="135"/>
                    <a:pt x="285" y="135"/>
                    <a:pt x="285" y="133"/>
                  </a:cubicBezTo>
                  <a:cubicBezTo>
                    <a:pt x="284" y="130"/>
                    <a:pt x="284" y="127"/>
                    <a:pt x="284" y="127"/>
                  </a:cubicBezTo>
                  <a:cubicBezTo>
                    <a:pt x="284" y="127"/>
                    <a:pt x="287" y="126"/>
                    <a:pt x="289" y="123"/>
                  </a:cubicBezTo>
                  <a:cubicBezTo>
                    <a:pt x="292" y="121"/>
                    <a:pt x="291" y="121"/>
                    <a:pt x="293" y="120"/>
                  </a:cubicBezTo>
                  <a:cubicBezTo>
                    <a:pt x="295" y="119"/>
                    <a:pt x="298" y="118"/>
                    <a:pt x="299" y="117"/>
                  </a:cubicBezTo>
                  <a:cubicBezTo>
                    <a:pt x="301" y="116"/>
                    <a:pt x="301" y="114"/>
                    <a:pt x="302" y="114"/>
                  </a:cubicBezTo>
                  <a:cubicBezTo>
                    <a:pt x="304" y="113"/>
                    <a:pt x="305" y="113"/>
                    <a:pt x="307" y="112"/>
                  </a:cubicBezTo>
                  <a:cubicBezTo>
                    <a:pt x="309" y="111"/>
                    <a:pt x="310" y="109"/>
                    <a:pt x="310" y="109"/>
                  </a:cubicBezTo>
                  <a:cubicBezTo>
                    <a:pt x="312" y="108"/>
                    <a:pt x="312" y="108"/>
                    <a:pt x="314" y="107"/>
                  </a:cubicBezTo>
                  <a:cubicBezTo>
                    <a:pt x="315" y="106"/>
                    <a:pt x="315" y="106"/>
                    <a:pt x="316" y="106"/>
                  </a:cubicBezTo>
                  <a:cubicBezTo>
                    <a:pt x="316" y="106"/>
                    <a:pt x="319" y="106"/>
                    <a:pt x="320" y="105"/>
                  </a:cubicBezTo>
                  <a:cubicBezTo>
                    <a:pt x="321" y="103"/>
                    <a:pt x="324" y="99"/>
                    <a:pt x="324" y="99"/>
                  </a:cubicBezTo>
                  <a:cubicBezTo>
                    <a:pt x="325" y="99"/>
                    <a:pt x="326" y="99"/>
                    <a:pt x="327" y="98"/>
                  </a:cubicBezTo>
                  <a:cubicBezTo>
                    <a:pt x="327" y="98"/>
                    <a:pt x="330" y="98"/>
                    <a:pt x="332" y="98"/>
                  </a:cubicBezTo>
                  <a:cubicBezTo>
                    <a:pt x="333" y="97"/>
                    <a:pt x="337" y="93"/>
                    <a:pt x="339" y="93"/>
                  </a:cubicBezTo>
                  <a:cubicBezTo>
                    <a:pt x="340" y="93"/>
                    <a:pt x="343" y="91"/>
                    <a:pt x="343" y="91"/>
                  </a:cubicBezTo>
                  <a:cubicBezTo>
                    <a:pt x="343" y="90"/>
                    <a:pt x="343" y="90"/>
                    <a:pt x="344" y="89"/>
                  </a:cubicBezTo>
                  <a:cubicBezTo>
                    <a:pt x="344" y="89"/>
                    <a:pt x="342" y="88"/>
                    <a:pt x="341" y="87"/>
                  </a:cubicBezTo>
                  <a:cubicBezTo>
                    <a:pt x="340" y="85"/>
                    <a:pt x="341" y="87"/>
                    <a:pt x="339" y="83"/>
                  </a:cubicBezTo>
                  <a:cubicBezTo>
                    <a:pt x="336" y="79"/>
                    <a:pt x="336" y="76"/>
                    <a:pt x="333" y="75"/>
                  </a:cubicBezTo>
                  <a:cubicBezTo>
                    <a:pt x="331" y="75"/>
                    <a:pt x="334" y="74"/>
                    <a:pt x="330" y="75"/>
                  </a:cubicBezTo>
                  <a:cubicBezTo>
                    <a:pt x="327" y="76"/>
                    <a:pt x="330" y="74"/>
                    <a:pt x="326" y="76"/>
                  </a:cubicBezTo>
                  <a:cubicBezTo>
                    <a:pt x="323" y="78"/>
                    <a:pt x="326" y="75"/>
                    <a:pt x="323" y="78"/>
                  </a:cubicBezTo>
                  <a:cubicBezTo>
                    <a:pt x="320" y="81"/>
                    <a:pt x="321" y="78"/>
                    <a:pt x="320" y="81"/>
                  </a:cubicBezTo>
                  <a:cubicBezTo>
                    <a:pt x="320" y="84"/>
                    <a:pt x="318" y="86"/>
                    <a:pt x="318" y="86"/>
                  </a:cubicBezTo>
                  <a:cubicBezTo>
                    <a:pt x="318" y="86"/>
                    <a:pt x="317" y="88"/>
                    <a:pt x="315" y="88"/>
                  </a:cubicBezTo>
                  <a:cubicBezTo>
                    <a:pt x="314" y="88"/>
                    <a:pt x="311" y="87"/>
                    <a:pt x="311" y="87"/>
                  </a:cubicBezTo>
                  <a:cubicBezTo>
                    <a:pt x="310" y="86"/>
                    <a:pt x="310" y="85"/>
                    <a:pt x="309" y="83"/>
                  </a:cubicBezTo>
                  <a:cubicBezTo>
                    <a:pt x="309" y="82"/>
                    <a:pt x="309" y="82"/>
                    <a:pt x="310" y="80"/>
                  </a:cubicBezTo>
                  <a:cubicBezTo>
                    <a:pt x="310" y="79"/>
                    <a:pt x="309" y="79"/>
                    <a:pt x="309" y="78"/>
                  </a:cubicBezTo>
                  <a:cubicBezTo>
                    <a:pt x="305" y="81"/>
                    <a:pt x="307" y="80"/>
                    <a:pt x="305" y="81"/>
                  </a:cubicBezTo>
                  <a:cubicBezTo>
                    <a:pt x="303" y="82"/>
                    <a:pt x="306" y="84"/>
                    <a:pt x="303" y="82"/>
                  </a:cubicBezTo>
                  <a:cubicBezTo>
                    <a:pt x="299" y="80"/>
                    <a:pt x="297" y="79"/>
                    <a:pt x="297" y="79"/>
                  </a:cubicBezTo>
                  <a:cubicBezTo>
                    <a:pt x="297" y="77"/>
                    <a:pt x="297" y="77"/>
                    <a:pt x="298" y="75"/>
                  </a:cubicBezTo>
                  <a:cubicBezTo>
                    <a:pt x="298" y="75"/>
                    <a:pt x="304" y="81"/>
                    <a:pt x="299" y="73"/>
                  </a:cubicBezTo>
                  <a:cubicBezTo>
                    <a:pt x="294" y="65"/>
                    <a:pt x="291" y="66"/>
                    <a:pt x="291" y="66"/>
                  </a:cubicBezTo>
                  <a:cubicBezTo>
                    <a:pt x="291" y="66"/>
                    <a:pt x="288" y="67"/>
                    <a:pt x="286" y="66"/>
                  </a:cubicBezTo>
                  <a:cubicBezTo>
                    <a:pt x="284" y="66"/>
                    <a:pt x="284" y="66"/>
                    <a:pt x="284" y="66"/>
                  </a:cubicBezTo>
                  <a:cubicBezTo>
                    <a:pt x="284" y="66"/>
                    <a:pt x="286" y="62"/>
                    <a:pt x="282" y="66"/>
                  </a:cubicBezTo>
                  <a:cubicBezTo>
                    <a:pt x="278" y="69"/>
                    <a:pt x="278" y="67"/>
                    <a:pt x="278" y="69"/>
                  </a:cubicBezTo>
                  <a:cubicBezTo>
                    <a:pt x="278" y="71"/>
                    <a:pt x="278" y="71"/>
                    <a:pt x="280" y="74"/>
                  </a:cubicBezTo>
                  <a:cubicBezTo>
                    <a:pt x="281" y="77"/>
                    <a:pt x="276" y="74"/>
                    <a:pt x="281" y="77"/>
                  </a:cubicBezTo>
                  <a:cubicBezTo>
                    <a:pt x="286" y="80"/>
                    <a:pt x="286" y="76"/>
                    <a:pt x="286" y="80"/>
                  </a:cubicBezTo>
                  <a:cubicBezTo>
                    <a:pt x="285" y="84"/>
                    <a:pt x="287" y="81"/>
                    <a:pt x="285" y="84"/>
                  </a:cubicBezTo>
                  <a:cubicBezTo>
                    <a:pt x="283" y="86"/>
                    <a:pt x="284" y="86"/>
                    <a:pt x="284" y="86"/>
                  </a:cubicBezTo>
                  <a:cubicBezTo>
                    <a:pt x="284" y="86"/>
                    <a:pt x="283" y="88"/>
                    <a:pt x="281" y="88"/>
                  </a:cubicBezTo>
                  <a:cubicBezTo>
                    <a:pt x="280" y="88"/>
                    <a:pt x="283" y="88"/>
                    <a:pt x="280" y="88"/>
                  </a:cubicBezTo>
                  <a:cubicBezTo>
                    <a:pt x="277" y="88"/>
                    <a:pt x="278" y="85"/>
                    <a:pt x="275" y="84"/>
                  </a:cubicBezTo>
                  <a:cubicBezTo>
                    <a:pt x="272" y="83"/>
                    <a:pt x="275" y="81"/>
                    <a:pt x="270" y="84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65" y="87"/>
                    <a:pt x="267" y="88"/>
                    <a:pt x="264" y="88"/>
                  </a:cubicBezTo>
                  <a:cubicBezTo>
                    <a:pt x="261" y="88"/>
                    <a:pt x="262" y="88"/>
                    <a:pt x="260" y="88"/>
                  </a:cubicBezTo>
                  <a:cubicBezTo>
                    <a:pt x="257" y="87"/>
                    <a:pt x="256" y="87"/>
                    <a:pt x="254" y="87"/>
                  </a:cubicBezTo>
                  <a:cubicBezTo>
                    <a:pt x="252" y="87"/>
                    <a:pt x="256" y="87"/>
                    <a:pt x="250" y="87"/>
                  </a:cubicBezTo>
                  <a:cubicBezTo>
                    <a:pt x="244" y="87"/>
                    <a:pt x="243" y="86"/>
                    <a:pt x="243" y="86"/>
                  </a:cubicBezTo>
                  <a:cubicBezTo>
                    <a:pt x="242" y="85"/>
                    <a:pt x="242" y="84"/>
                    <a:pt x="241" y="83"/>
                  </a:cubicBezTo>
                  <a:cubicBezTo>
                    <a:pt x="236" y="84"/>
                    <a:pt x="238" y="81"/>
                    <a:pt x="236" y="84"/>
                  </a:cubicBezTo>
                  <a:cubicBezTo>
                    <a:pt x="233" y="86"/>
                    <a:pt x="235" y="85"/>
                    <a:pt x="233" y="86"/>
                  </a:cubicBezTo>
                  <a:cubicBezTo>
                    <a:pt x="232" y="88"/>
                    <a:pt x="233" y="83"/>
                    <a:pt x="232" y="88"/>
                  </a:cubicBezTo>
                  <a:cubicBezTo>
                    <a:pt x="231" y="93"/>
                    <a:pt x="232" y="91"/>
                    <a:pt x="231" y="93"/>
                  </a:cubicBezTo>
                  <a:cubicBezTo>
                    <a:pt x="229" y="95"/>
                    <a:pt x="230" y="94"/>
                    <a:pt x="228" y="96"/>
                  </a:cubicBezTo>
                  <a:cubicBezTo>
                    <a:pt x="227" y="99"/>
                    <a:pt x="227" y="99"/>
                    <a:pt x="227" y="99"/>
                  </a:cubicBezTo>
                  <a:cubicBezTo>
                    <a:pt x="226" y="97"/>
                    <a:pt x="225" y="97"/>
                    <a:pt x="225" y="95"/>
                  </a:cubicBezTo>
                  <a:cubicBezTo>
                    <a:pt x="224" y="94"/>
                    <a:pt x="224" y="94"/>
                    <a:pt x="224" y="93"/>
                  </a:cubicBezTo>
                  <a:cubicBezTo>
                    <a:pt x="223" y="92"/>
                    <a:pt x="223" y="93"/>
                    <a:pt x="221" y="92"/>
                  </a:cubicBezTo>
                  <a:cubicBezTo>
                    <a:pt x="218" y="92"/>
                    <a:pt x="223" y="91"/>
                    <a:pt x="215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14" y="94"/>
                    <a:pt x="204" y="94"/>
                  </a:cubicBezTo>
                  <a:cubicBezTo>
                    <a:pt x="194" y="93"/>
                    <a:pt x="199" y="91"/>
                    <a:pt x="199" y="91"/>
                  </a:cubicBezTo>
                  <a:cubicBezTo>
                    <a:pt x="199" y="91"/>
                    <a:pt x="197" y="90"/>
                    <a:pt x="195" y="90"/>
                  </a:cubicBezTo>
                  <a:cubicBezTo>
                    <a:pt x="194" y="90"/>
                    <a:pt x="195" y="89"/>
                    <a:pt x="192" y="89"/>
                  </a:cubicBezTo>
                  <a:cubicBezTo>
                    <a:pt x="189" y="90"/>
                    <a:pt x="192" y="88"/>
                    <a:pt x="189" y="90"/>
                  </a:cubicBezTo>
                  <a:cubicBezTo>
                    <a:pt x="186" y="91"/>
                    <a:pt x="188" y="91"/>
                    <a:pt x="186" y="91"/>
                  </a:cubicBezTo>
                  <a:cubicBezTo>
                    <a:pt x="184" y="91"/>
                    <a:pt x="189" y="92"/>
                    <a:pt x="184" y="91"/>
                  </a:cubicBezTo>
                  <a:cubicBezTo>
                    <a:pt x="179" y="91"/>
                    <a:pt x="176" y="90"/>
                    <a:pt x="175" y="89"/>
                  </a:cubicBezTo>
                  <a:cubicBezTo>
                    <a:pt x="175" y="88"/>
                    <a:pt x="177" y="87"/>
                    <a:pt x="175" y="88"/>
                  </a:cubicBezTo>
                  <a:cubicBezTo>
                    <a:pt x="173" y="89"/>
                    <a:pt x="168" y="91"/>
                    <a:pt x="168" y="91"/>
                  </a:cubicBezTo>
                  <a:close/>
                  <a:moveTo>
                    <a:pt x="235" y="82"/>
                  </a:moveTo>
                  <a:cubicBezTo>
                    <a:pt x="235" y="82"/>
                    <a:pt x="235" y="82"/>
                    <a:pt x="239" y="81"/>
                  </a:cubicBezTo>
                  <a:cubicBezTo>
                    <a:pt x="243" y="80"/>
                    <a:pt x="239" y="81"/>
                    <a:pt x="240" y="80"/>
                  </a:cubicBezTo>
                  <a:cubicBezTo>
                    <a:pt x="242" y="79"/>
                    <a:pt x="242" y="80"/>
                    <a:pt x="242" y="80"/>
                  </a:cubicBezTo>
                  <a:cubicBezTo>
                    <a:pt x="242" y="81"/>
                    <a:pt x="243" y="81"/>
                    <a:pt x="243" y="82"/>
                  </a:cubicBezTo>
                  <a:cubicBezTo>
                    <a:pt x="243" y="82"/>
                    <a:pt x="243" y="84"/>
                    <a:pt x="245" y="83"/>
                  </a:cubicBezTo>
                  <a:cubicBezTo>
                    <a:pt x="247" y="83"/>
                    <a:pt x="250" y="84"/>
                    <a:pt x="252" y="84"/>
                  </a:cubicBezTo>
                  <a:cubicBezTo>
                    <a:pt x="254" y="84"/>
                    <a:pt x="253" y="84"/>
                    <a:pt x="256" y="84"/>
                  </a:cubicBezTo>
                  <a:cubicBezTo>
                    <a:pt x="256" y="84"/>
                    <a:pt x="258" y="81"/>
                    <a:pt x="260" y="80"/>
                  </a:cubicBezTo>
                  <a:cubicBezTo>
                    <a:pt x="262" y="78"/>
                    <a:pt x="260" y="80"/>
                    <a:pt x="260" y="80"/>
                  </a:cubicBezTo>
                  <a:cubicBezTo>
                    <a:pt x="260" y="80"/>
                    <a:pt x="260" y="80"/>
                    <a:pt x="262" y="79"/>
                  </a:cubicBezTo>
                  <a:cubicBezTo>
                    <a:pt x="265" y="78"/>
                    <a:pt x="262" y="79"/>
                    <a:pt x="264" y="78"/>
                  </a:cubicBezTo>
                  <a:cubicBezTo>
                    <a:pt x="265" y="78"/>
                    <a:pt x="263" y="76"/>
                    <a:pt x="263" y="76"/>
                  </a:cubicBezTo>
                  <a:cubicBezTo>
                    <a:pt x="262" y="76"/>
                    <a:pt x="262" y="75"/>
                    <a:pt x="260" y="75"/>
                  </a:cubicBezTo>
                  <a:cubicBezTo>
                    <a:pt x="260" y="75"/>
                    <a:pt x="255" y="74"/>
                    <a:pt x="254" y="74"/>
                  </a:cubicBezTo>
                  <a:cubicBezTo>
                    <a:pt x="253" y="73"/>
                    <a:pt x="252" y="73"/>
                    <a:pt x="252" y="73"/>
                  </a:cubicBezTo>
                  <a:cubicBezTo>
                    <a:pt x="252" y="73"/>
                    <a:pt x="250" y="72"/>
                    <a:pt x="249" y="71"/>
                  </a:cubicBezTo>
                  <a:cubicBezTo>
                    <a:pt x="247" y="70"/>
                    <a:pt x="249" y="71"/>
                    <a:pt x="248" y="70"/>
                  </a:cubicBezTo>
                  <a:cubicBezTo>
                    <a:pt x="247" y="68"/>
                    <a:pt x="246" y="69"/>
                    <a:pt x="246" y="69"/>
                  </a:cubicBezTo>
                  <a:cubicBezTo>
                    <a:pt x="246" y="69"/>
                    <a:pt x="246" y="69"/>
                    <a:pt x="246" y="68"/>
                  </a:cubicBezTo>
                  <a:cubicBezTo>
                    <a:pt x="247" y="66"/>
                    <a:pt x="246" y="68"/>
                    <a:pt x="247" y="65"/>
                  </a:cubicBezTo>
                  <a:cubicBezTo>
                    <a:pt x="247" y="65"/>
                    <a:pt x="245" y="65"/>
                    <a:pt x="244" y="64"/>
                  </a:cubicBezTo>
                  <a:cubicBezTo>
                    <a:pt x="243" y="63"/>
                    <a:pt x="244" y="64"/>
                    <a:pt x="243" y="63"/>
                  </a:cubicBezTo>
                  <a:cubicBezTo>
                    <a:pt x="241" y="61"/>
                    <a:pt x="242" y="63"/>
                    <a:pt x="241" y="60"/>
                  </a:cubicBezTo>
                  <a:cubicBezTo>
                    <a:pt x="239" y="58"/>
                    <a:pt x="241" y="60"/>
                    <a:pt x="239" y="61"/>
                  </a:cubicBezTo>
                  <a:cubicBezTo>
                    <a:pt x="238" y="61"/>
                    <a:pt x="239" y="61"/>
                    <a:pt x="237" y="62"/>
                  </a:cubicBezTo>
                  <a:cubicBezTo>
                    <a:pt x="238" y="62"/>
                    <a:pt x="238" y="63"/>
                    <a:pt x="239" y="63"/>
                  </a:cubicBezTo>
                  <a:cubicBezTo>
                    <a:pt x="239" y="64"/>
                    <a:pt x="240" y="64"/>
                    <a:pt x="240" y="64"/>
                  </a:cubicBezTo>
                  <a:cubicBezTo>
                    <a:pt x="241" y="65"/>
                    <a:pt x="241" y="65"/>
                    <a:pt x="241" y="65"/>
                  </a:cubicBezTo>
                  <a:cubicBezTo>
                    <a:pt x="242" y="66"/>
                    <a:pt x="242" y="67"/>
                    <a:pt x="242" y="68"/>
                  </a:cubicBezTo>
                  <a:cubicBezTo>
                    <a:pt x="242" y="68"/>
                    <a:pt x="241" y="68"/>
                    <a:pt x="241" y="69"/>
                  </a:cubicBezTo>
                  <a:cubicBezTo>
                    <a:pt x="239" y="69"/>
                    <a:pt x="238" y="69"/>
                    <a:pt x="237" y="70"/>
                  </a:cubicBezTo>
                  <a:cubicBezTo>
                    <a:pt x="237" y="70"/>
                    <a:pt x="234" y="69"/>
                    <a:pt x="234" y="67"/>
                  </a:cubicBezTo>
                  <a:cubicBezTo>
                    <a:pt x="233" y="65"/>
                    <a:pt x="234" y="67"/>
                    <a:pt x="236" y="64"/>
                  </a:cubicBezTo>
                  <a:cubicBezTo>
                    <a:pt x="238" y="61"/>
                    <a:pt x="236" y="64"/>
                    <a:pt x="235" y="62"/>
                  </a:cubicBezTo>
                  <a:cubicBezTo>
                    <a:pt x="235" y="61"/>
                    <a:pt x="234" y="62"/>
                    <a:pt x="233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3"/>
                    <a:pt x="230" y="64"/>
                    <a:pt x="229" y="65"/>
                  </a:cubicBezTo>
                  <a:cubicBezTo>
                    <a:pt x="229" y="65"/>
                    <a:pt x="228" y="65"/>
                    <a:pt x="227" y="65"/>
                  </a:cubicBezTo>
                  <a:cubicBezTo>
                    <a:pt x="227" y="65"/>
                    <a:pt x="227" y="65"/>
                    <a:pt x="226" y="64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5" y="63"/>
                    <a:pt x="223" y="63"/>
                    <a:pt x="223" y="63"/>
                  </a:cubicBezTo>
                  <a:cubicBezTo>
                    <a:pt x="222" y="64"/>
                    <a:pt x="222" y="64"/>
                    <a:pt x="221" y="64"/>
                  </a:cubicBezTo>
                  <a:cubicBezTo>
                    <a:pt x="222" y="65"/>
                    <a:pt x="222" y="65"/>
                    <a:pt x="223" y="66"/>
                  </a:cubicBezTo>
                  <a:cubicBezTo>
                    <a:pt x="222" y="66"/>
                    <a:pt x="222" y="67"/>
                    <a:pt x="221" y="68"/>
                  </a:cubicBezTo>
                  <a:cubicBezTo>
                    <a:pt x="221" y="68"/>
                    <a:pt x="218" y="68"/>
                    <a:pt x="217" y="67"/>
                  </a:cubicBezTo>
                  <a:cubicBezTo>
                    <a:pt x="216" y="66"/>
                    <a:pt x="216" y="65"/>
                    <a:pt x="216" y="65"/>
                  </a:cubicBezTo>
                  <a:cubicBezTo>
                    <a:pt x="216" y="65"/>
                    <a:pt x="216" y="65"/>
                    <a:pt x="217" y="64"/>
                  </a:cubicBezTo>
                  <a:cubicBezTo>
                    <a:pt x="218" y="62"/>
                    <a:pt x="217" y="64"/>
                    <a:pt x="216" y="63"/>
                  </a:cubicBezTo>
                  <a:cubicBezTo>
                    <a:pt x="216" y="62"/>
                    <a:pt x="216" y="63"/>
                    <a:pt x="215" y="63"/>
                  </a:cubicBezTo>
                  <a:cubicBezTo>
                    <a:pt x="214" y="64"/>
                    <a:pt x="213" y="65"/>
                    <a:pt x="213" y="65"/>
                  </a:cubicBezTo>
                  <a:cubicBezTo>
                    <a:pt x="211" y="65"/>
                    <a:pt x="210" y="65"/>
                    <a:pt x="209" y="65"/>
                  </a:cubicBezTo>
                  <a:cubicBezTo>
                    <a:pt x="208" y="65"/>
                    <a:pt x="208" y="64"/>
                    <a:pt x="208" y="64"/>
                  </a:cubicBezTo>
                  <a:cubicBezTo>
                    <a:pt x="208" y="64"/>
                    <a:pt x="208" y="64"/>
                    <a:pt x="208" y="63"/>
                  </a:cubicBezTo>
                  <a:cubicBezTo>
                    <a:pt x="208" y="62"/>
                    <a:pt x="208" y="63"/>
                    <a:pt x="208" y="60"/>
                  </a:cubicBezTo>
                  <a:cubicBezTo>
                    <a:pt x="209" y="56"/>
                    <a:pt x="208" y="60"/>
                    <a:pt x="207" y="60"/>
                  </a:cubicBezTo>
                  <a:cubicBezTo>
                    <a:pt x="205" y="60"/>
                    <a:pt x="207" y="60"/>
                    <a:pt x="205" y="60"/>
                  </a:cubicBezTo>
                  <a:cubicBezTo>
                    <a:pt x="204" y="60"/>
                    <a:pt x="203" y="61"/>
                    <a:pt x="203" y="61"/>
                  </a:cubicBezTo>
                  <a:cubicBezTo>
                    <a:pt x="203" y="61"/>
                    <a:pt x="202" y="61"/>
                    <a:pt x="202" y="62"/>
                  </a:cubicBezTo>
                  <a:cubicBezTo>
                    <a:pt x="201" y="62"/>
                    <a:pt x="200" y="62"/>
                    <a:pt x="200" y="62"/>
                  </a:cubicBezTo>
                  <a:cubicBezTo>
                    <a:pt x="199" y="63"/>
                    <a:pt x="198" y="63"/>
                    <a:pt x="197" y="63"/>
                  </a:cubicBezTo>
                  <a:cubicBezTo>
                    <a:pt x="197" y="63"/>
                    <a:pt x="194" y="63"/>
                    <a:pt x="193" y="62"/>
                  </a:cubicBezTo>
                  <a:cubicBezTo>
                    <a:pt x="192" y="62"/>
                    <a:pt x="190" y="63"/>
                    <a:pt x="188" y="62"/>
                  </a:cubicBezTo>
                  <a:cubicBezTo>
                    <a:pt x="186" y="62"/>
                    <a:pt x="187" y="63"/>
                    <a:pt x="185" y="63"/>
                  </a:cubicBezTo>
                  <a:cubicBezTo>
                    <a:pt x="184" y="63"/>
                    <a:pt x="185" y="63"/>
                    <a:pt x="184" y="64"/>
                  </a:cubicBezTo>
                  <a:cubicBezTo>
                    <a:pt x="183" y="64"/>
                    <a:pt x="181" y="65"/>
                    <a:pt x="180" y="65"/>
                  </a:cubicBezTo>
                  <a:cubicBezTo>
                    <a:pt x="179" y="66"/>
                    <a:pt x="178" y="66"/>
                    <a:pt x="178" y="66"/>
                  </a:cubicBezTo>
                  <a:cubicBezTo>
                    <a:pt x="177" y="68"/>
                    <a:pt x="177" y="68"/>
                    <a:pt x="176" y="69"/>
                  </a:cubicBezTo>
                  <a:cubicBezTo>
                    <a:pt x="175" y="71"/>
                    <a:pt x="174" y="72"/>
                    <a:pt x="173" y="73"/>
                  </a:cubicBezTo>
                  <a:cubicBezTo>
                    <a:pt x="173" y="75"/>
                    <a:pt x="173" y="76"/>
                    <a:pt x="173" y="77"/>
                  </a:cubicBezTo>
                  <a:cubicBezTo>
                    <a:pt x="173" y="77"/>
                    <a:pt x="176" y="79"/>
                    <a:pt x="180" y="79"/>
                  </a:cubicBezTo>
                  <a:cubicBezTo>
                    <a:pt x="184" y="79"/>
                    <a:pt x="180" y="79"/>
                    <a:pt x="183" y="78"/>
                  </a:cubicBezTo>
                  <a:cubicBezTo>
                    <a:pt x="186" y="77"/>
                    <a:pt x="183" y="78"/>
                    <a:pt x="187" y="78"/>
                  </a:cubicBezTo>
                  <a:cubicBezTo>
                    <a:pt x="190" y="77"/>
                    <a:pt x="187" y="78"/>
                    <a:pt x="190" y="77"/>
                  </a:cubicBezTo>
                  <a:cubicBezTo>
                    <a:pt x="192" y="77"/>
                    <a:pt x="190" y="77"/>
                    <a:pt x="191" y="77"/>
                  </a:cubicBezTo>
                  <a:cubicBezTo>
                    <a:pt x="192" y="77"/>
                    <a:pt x="194" y="78"/>
                    <a:pt x="194" y="78"/>
                  </a:cubicBezTo>
                  <a:cubicBezTo>
                    <a:pt x="194" y="78"/>
                    <a:pt x="198" y="79"/>
                    <a:pt x="200" y="78"/>
                  </a:cubicBezTo>
                  <a:cubicBezTo>
                    <a:pt x="203" y="78"/>
                    <a:pt x="200" y="78"/>
                    <a:pt x="202" y="78"/>
                  </a:cubicBezTo>
                  <a:cubicBezTo>
                    <a:pt x="204" y="78"/>
                    <a:pt x="204" y="78"/>
                    <a:pt x="206" y="77"/>
                  </a:cubicBezTo>
                  <a:cubicBezTo>
                    <a:pt x="208" y="77"/>
                    <a:pt x="209" y="77"/>
                    <a:pt x="212" y="76"/>
                  </a:cubicBezTo>
                  <a:cubicBezTo>
                    <a:pt x="215" y="76"/>
                    <a:pt x="216" y="76"/>
                    <a:pt x="216" y="76"/>
                  </a:cubicBezTo>
                  <a:cubicBezTo>
                    <a:pt x="217" y="76"/>
                    <a:pt x="217" y="76"/>
                    <a:pt x="217" y="77"/>
                  </a:cubicBezTo>
                  <a:cubicBezTo>
                    <a:pt x="216" y="78"/>
                    <a:pt x="216" y="78"/>
                    <a:pt x="215" y="80"/>
                  </a:cubicBezTo>
                  <a:cubicBezTo>
                    <a:pt x="214" y="80"/>
                    <a:pt x="214" y="80"/>
                    <a:pt x="213" y="80"/>
                  </a:cubicBezTo>
                  <a:cubicBezTo>
                    <a:pt x="213" y="80"/>
                    <a:pt x="205" y="81"/>
                    <a:pt x="204" y="81"/>
                  </a:cubicBezTo>
                  <a:cubicBezTo>
                    <a:pt x="203" y="82"/>
                    <a:pt x="202" y="82"/>
                    <a:pt x="202" y="82"/>
                  </a:cubicBezTo>
                  <a:cubicBezTo>
                    <a:pt x="202" y="83"/>
                    <a:pt x="202" y="83"/>
                    <a:pt x="202" y="84"/>
                  </a:cubicBezTo>
                  <a:cubicBezTo>
                    <a:pt x="202" y="85"/>
                    <a:pt x="203" y="85"/>
                    <a:pt x="204" y="86"/>
                  </a:cubicBezTo>
                  <a:cubicBezTo>
                    <a:pt x="207" y="86"/>
                    <a:pt x="208" y="86"/>
                    <a:pt x="211" y="87"/>
                  </a:cubicBezTo>
                  <a:cubicBezTo>
                    <a:pt x="213" y="87"/>
                    <a:pt x="214" y="87"/>
                    <a:pt x="216" y="88"/>
                  </a:cubicBezTo>
                  <a:cubicBezTo>
                    <a:pt x="218" y="87"/>
                    <a:pt x="219" y="87"/>
                    <a:pt x="221" y="87"/>
                  </a:cubicBezTo>
                  <a:cubicBezTo>
                    <a:pt x="223" y="87"/>
                    <a:pt x="225" y="87"/>
                    <a:pt x="228" y="87"/>
                  </a:cubicBezTo>
                  <a:cubicBezTo>
                    <a:pt x="228" y="87"/>
                    <a:pt x="231" y="87"/>
                    <a:pt x="231" y="86"/>
                  </a:cubicBezTo>
                  <a:cubicBezTo>
                    <a:pt x="232" y="85"/>
                    <a:pt x="232" y="84"/>
                    <a:pt x="232" y="84"/>
                  </a:cubicBezTo>
                  <a:cubicBezTo>
                    <a:pt x="232" y="84"/>
                    <a:pt x="233" y="84"/>
                    <a:pt x="233" y="84"/>
                  </a:cubicBezTo>
                  <a:cubicBezTo>
                    <a:pt x="234" y="83"/>
                    <a:pt x="235" y="83"/>
                    <a:pt x="236" y="83"/>
                  </a:cubicBezTo>
                  <a:lnTo>
                    <a:pt x="235" y="82"/>
                  </a:lnTo>
                  <a:close/>
                  <a:moveTo>
                    <a:pt x="347" y="50"/>
                  </a:moveTo>
                  <a:cubicBezTo>
                    <a:pt x="346" y="50"/>
                    <a:pt x="346" y="51"/>
                    <a:pt x="345" y="51"/>
                  </a:cubicBezTo>
                  <a:cubicBezTo>
                    <a:pt x="344" y="51"/>
                    <a:pt x="344" y="52"/>
                    <a:pt x="343" y="52"/>
                  </a:cubicBezTo>
                  <a:cubicBezTo>
                    <a:pt x="341" y="52"/>
                    <a:pt x="340" y="52"/>
                    <a:pt x="338" y="51"/>
                  </a:cubicBezTo>
                  <a:cubicBezTo>
                    <a:pt x="336" y="51"/>
                    <a:pt x="335" y="51"/>
                    <a:pt x="332" y="51"/>
                  </a:cubicBezTo>
                  <a:cubicBezTo>
                    <a:pt x="332" y="51"/>
                    <a:pt x="332" y="49"/>
                    <a:pt x="330" y="50"/>
                  </a:cubicBezTo>
                  <a:cubicBezTo>
                    <a:pt x="327" y="50"/>
                    <a:pt x="324" y="50"/>
                    <a:pt x="323" y="51"/>
                  </a:cubicBezTo>
                  <a:cubicBezTo>
                    <a:pt x="322" y="51"/>
                    <a:pt x="321" y="52"/>
                    <a:pt x="319" y="52"/>
                  </a:cubicBezTo>
                  <a:cubicBezTo>
                    <a:pt x="318" y="52"/>
                    <a:pt x="316" y="52"/>
                    <a:pt x="315" y="52"/>
                  </a:cubicBezTo>
                  <a:cubicBezTo>
                    <a:pt x="314" y="53"/>
                    <a:pt x="315" y="50"/>
                    <a:pt x="314" y="53"/>
                  </a:cubicBezTo>
                  <a:cubicBezTo>
                    <a:pt x="313" y="56"/>
                    <a:pt x="315" y="54"/>
                    <a:pt x="313" y="56"/>
                  </a:cubicBezTo>
                  <a:cubicBezTo>
                    <a:pt x="312" y="58"/>
                    <a:pt x="312" y="57"/>
                    <a:pt x="310" y="58"/>
                  </a:cubicBezTo>
                  <a:cubicBezTo>
                    <a:pt x="308" y="59"/>
                    <a:pt x="309" y="56"/>
                    <a:pt x="308" y="59"/>
                  </a:cubicBezTo>
                  <a:cubicBezTo>
                    <a:pt x="307" y="61"/>
                    <a:pt x="306" y="59"/>
                    <a:pt x="307" y="61"/>
                  </a:cubicBezTo>
                  <a:cubicBezTo>
                    <a:pt x="307" y="62"/>
                    <a:pt x="309" y="61"/>
                    <a:pt x="309" y="63"/>
                  </a:cubicBezTo>
                  <a:cubicBezTo>
                    <a:pt x="310" y="65"/>
                    <a:pt x="306" y="62"/>
                    <a:pt x="310" y="65"/>
                  </a:cubicBezTo>
                  <a:cubicBezTo>
                    <a:pt x="313" y="68"/>
                    <a:pt x="314" y="67"/>
                    <a:pt x="315" y="68"/>
                  </a:cubicBezTo>
                  <a:cubicBezTo>
                    <a:pt x="316" y="69"/>
                    <a:pt x="314" y="67"/>
                    <a:pt x="316" y="69"/>
                  </a:cubicBezTo>
                  <a:cubicBezTo>
                    <a:pt x="318" y="71"/>
                    <a:pt x="315" y="70"/>
                    <a:pt x="318" y="71"/>
                  </a:cubicBezTo>
                  <a:cubicBezTo>
                    <a:pt x="320" y="72"/>
                    <a:pt x="320" y="72"/>
                    <a:pt x="322" y="73"/>
                  </a:cubicBezTo>
                  <a:cubicBezTo>
                    <a:pt x="324" y="73"/>
                    <a:pt x="330" y="73"/>
                    <a:pt x="330" y="73"/>
                  </a:cubicBezTo>
                  <a:cubicBezTo>
                    <a:pt x="333" y="72"/>
                    <a:pt x="335" y="72"/>
                    <a:pt x="338" y="72"/>
                  </a:cubicBezTo>
                  <a:cubicBezTo>
                    <a:pt x="338" y="72"/>
                    <a:pt x="339" y="72"/>
                    <a:pt x="340" y="73"/>
                  </a:cubicBezTo>
                  <a:cubicBezTo>
                    <a:pt x="341" y="74"/>
                    <a:pt x="345" y="74"/>
                    <a:pt x="345" y="74"/>
                  </a:cubicBezTo>
                  <a:cubicBezTo>
                    <a:pt x="349" y="73"/>
                    <a:pt x="351" y="73"/>
                    <a:pt x="354" y="72"/>
                  </a:cubicBezTo>
                  <a:cubicBezTo>
                    <a:pt x="354" y="72"/>
                    <a:pt x="356" y="73"/>
                    <a:pt x="356" y="74"/>
                  </a:cubicBezTo>
                  <a:cubicBezTo>
                    <a:pt x="357" y="75"/>
                    <a:pt x="359" y="76"/>
                    <a:pt x="359" y="76"/>
                  </a:cubicBezTo>
                  <a:cubicBezTo>
                    <a:pt x="360" y="76"/>
                    <a:pt x="360" y="76"/>
                    <a:pt x="361" y="76"/>
                  </a:cubicBezTo>
                  <a:cubicBezTo>
                    <a:pt x="362" y="77"/>
                    <a:pt x="363" y="77"/>
                    <a:pt x="364" y="77"/>
                  </a:cubicBezTo>
                  <a:cubicBezTo>
                    <a:pt x="365" y="77"/>
                    <a:pt x="365" y="77"/>
                    <a:pt x="366" y="78"/>
                  </a:cubicBezTo>
                  <a:cubicBezTo>
                    <a:pt x="366" y="78"/>
                    <a:pt x="367" y="77"/>
                    <a:pt x="368" y="79"/>
                  </a:cubicBezTo>
                  <a:cubicBezTo>
                    <a:pt x="368" y="80"/>
                    <a:pt x="368" y="80"/>
                    <a:pt x="368" y="80"/>
                  </a:cubicBezTo>
                  <a:cubicBezTo>
                    <a:pt x="368" y="80"/>
                    <a:pt x="367" y="80"/>
                    <a:pt x="367" y="81"/>
                  </a:cubicBezTo>
                  <a:cubicBezTo>
                    <a:pt x="367" y="82"/>
                    <a:pt x="372" y="84"/>
                    <a:pt x="372" y="84"/>
                  </a:cubicBezTo>
                  <a:cubicBezTo>
                    <a:pt x="372" y="84"/>
                    <a:pt x="375" y="84"/>
                    <a:pt x="376" y="84"/>
                  </a:cubicBezTo>
                  <a:cubicBezTo>
                    <a:pt x="376" y="85"/>
                    <a:pt x="378" y="83"/>
                    <a:pt x="377" y="85"/>
                  </a:cubicBezTo>
                  <a:cubicBezTo>
                    <a:pt x="376" y="88"/>
                    <a:pt x="376" y="88"/>
                    <a:pt x="376" y="88"/>
                  </a:cubicBezTo>
                  <a:cubicBezTo>
                    <a:pt x="375" y="88"/>
                    <a:pt x="375" y="89"/>
                    <a:pt x="375" y="89"/>
                  </a:cubicBezTo>
                  <a:cubicBezTo>
                    <a:pt x="375" y="92"/>
                    <a:pt x="373" y="90"/>
                    <a:pt x="375" y="92"/>
                  </a:cubicBezTo>
                  <a:cubicBezTo>
                    <a:pt x="376" y="94"/>
                    <a:pt x="381" y="93"/>
                    <a:pt x="376" y="94"/>
                  </a:cubicBezTo>
                  <a:cubicBezTo>
                    <a:pt x="372" y="96"/>
                    <a:pt x="372" y="96"/>
                    <a:pt x="371" y="97"/>
                  </a:cubicBezTo>
                  <a:cubicBezTo>
                    <a:pt x="370" y="98"/>
                    <a:pt x="368" y="96"/>
                    <a:pt x="370" y="98"/>
                  </a:cubicBezTo>
                  <a:cubicBezTo>
                    <a:pt x="373" y="100"/>
                    <a:pt x="375" y="100"/>
                    <a:pt x="375" y="100"/>
                  </a:cubicBezTo>
                  <a:cubicBezTo>
                    <a:pt x="374" y="102"/>
                    <a:pt x="374" y="102"/>
                    <a:pt x="372" y="102"/>
                  </a:cubicBezTo>
                  <a:cubicBezTo>
                    <a:pt x="370" y="103"/>
                    <a:pt x="374" y="103"/>
                    <a:pt x="370" y="103"/>
                  </a:cubicBezTo>
                  <a:cubicBezTo>
                    <a:pt x="367" y="103"/>
                    <a:pt x="363" y="103"/>
                    <a:pt x="362" y="103"/>
                  </a:cubicBezTo>
                  <a:cubicBezTo>
                    <a:pt x="360" y="104"/>
                    <a:pt x="360" y="104"/>
                    <a:pt x="360" y="104"/>
                  </a:cubicBezTo>
                  <a:cubicBezTo>
                    <a:pt x="360" y="104"/>
                    <a:pt x="360" y="105"/>
                    <a:pt x="360" y="105"/>
                  </a:cubicBezTo>
                  <a:cubicBezTo>
                    <a:pt x="359" y="106"/>
                    <a:pt x="359" y="106"/>
                    <a:pt x="359" y="106"/>
                  </a:cubicBezTo>
                  <a:cubicBezTo>
                    <a:pt x="359" y="106"/>
                    <a:pt x="357" y="106"/>
                    <a:pt x="359" y="108"/>
                  </a:cubicBezTo>
                  <a:cubicBezTo>
                    <a:pt x="362" y="110"/>
                    <a:pt x="365" y="111"/>
                    <a:pt x="365" y="111"/>
                  </a:cubicBezTo>
                  <a:cubicBezTo>
                    <a:pt x="366" y="111"/>
                    <a:pt x="366" y="111"/>
                    <a:pt x="368" y="110"/>
                  </a:cubicBezTo>
                  <a:cubicBezTo>
                    <a:pt x="371" y="110"/>
                    <a:pt x="372" y="110"/>
                    <a:pt x="375" y="110"/>
                  </a:cubicBezTo>
                  <a:cubicBezTo>
                    <a:pt x="376" y="110"/>
                    <a:pt x="376" y="110"/>
                    <a:pt x="378" y="110"/>
                  </a:cubicBezTo>
                  <a:cubicBezTo>
                    <a:pt x="378" y="110"/>
                    <a:pt x="382" y="108"/>
                    <a:pt x="381" y="109"/>
                  </a:cubicBezTo>
                  <a:cubicBezTo>
                    <a:pt x="381" y="111"/>
                    <a:pt x="380" y="111"/>
                    <a:pt x="380" y="112"/>
                  </a:cubicBezTo>
                  <a:cubicBezTo>
                    <a:pt x="380" y="113"/>
                    <a:pt x="380" y="114"/>
                    <a:pt x="383" y="115"/>
                  </a:cubicBezTo>
                  <a:cubicBezTo>
                    <a:pt x="386" y="116"/>
                    <a:pt x="388" y="115"/>
                    <a:pt x="388" y="116"/>
                  </a:cubicBezTo>
                  <a:cubicBezTo>
                    <a:pt x="388" y="118"/>
                    <a:pt x="387" y="116"/>
                    <a:pt x="388" y="118"/>
                  </a:cubicBezTo>
                  <a:cubicBezTo>
                    <a:pt x="389" y="119"/>
                    <a:pt x="385" y="119"/>
                    <a:pt x="389" y="119"/>
                  </a:cubicBezTo>
                  <a:cubicBezTo>
                    <a:pt x="393" y="119"/>
                    <a:pt x="397" y="120"/>
                    <a:pt x="397" y="120"/>
                  </a:cubicBezTo>
                  <a:cubicBezTo>
                    <a:pt x="399" y="119"/>
                    <a:pt x="408" y="120"/>
                    <a:pt x="408" y="120"/>
                  </a:cubicBezTo>
                  <a:cubicBezTo>
                    <a:pt x="408" y="120"/>
                    <a:pt x="402" y="116"/>
                    <a:pt x="400" y="116"/>
                  </a:cubicBezTo>
                  <a:cubicBezTo>
                    <a:pt x="398" y="116"/>
                    <a:pt x="397" y="115"/>
                    <a:pt x="395" y="114"/>
                  </a:cubicBezTo>
                  <a:cubicBezTo>
                    <a:pt x="393" y="114"/>
                    <a:pt x="396" y="113"/>
                    <a:pt x="396" y="113"/>
                  </a:cubicBezTo>
                  <a:cubicBezTo>
                    <a:pt x="397" y="113"/>
                    <a:pt x="397" y="113"/>
                    <a:pt x="398" y="112"/>
                  </a:cubicBezTo>
                  <a:cubicBezTo>
                    <a:pt x="399" y="112"/>
                    <a:pt x="399" y="112"/>
                    <a:pt x="400" y="111"/>
                  </a:cubicBezTo>
                  <a:cubicBezTo>
                    <a:pt x="400" y="111"/>
                    <a:pt x="401" y="111"/>
                    <a:pt x="403" y="111"/>
                  </a:cubicBezTo>
                  <a:cubicBezTo>
                    <a:pt x="404" y="111"/>
                    <a:pt x="408" y="111"/>
                    <a:pt x="408" y="112"/>
                  </a:cubicBezTo>
                  <a:cubicBezTo>
                    <a:pt x="408" y="113"/>
                    <a:pt x="410" y="113"/>
                    <a:pt x="410" y="113"/>
                  </a:cubicBezTo>
                  <a:cubicBezTo>
                    <a:pt x="410" y="113"/>
                    <a:pt x="418" y="111"/>
                    <a:pt x="415" y="111"/>
                  </a:cubicBezTo>
                  <a:cubicBezTo>
                    <a:pt x="411" y="111"/>
                    <a:pt x="408" y="111"/>
                    <a:pt x="408" y="111"/>
                  </a:cubicBezTo>
                  <a:cubicBezTo>
                    <a:pt x="408" y="111"/>
                    <a:pt x="408" y="107"/>
                    <a:pt x="405" y="107"/>
                  </a:cubicBezTo>
                  <a:cubicBezTo>
                    <a:pt x="403" y="106"/>
                    <a:pt x="399" y="106"/>
                    <a:pt x="399" y="106"/>
                  </a:cubicBezTo>
                  <a:cubicBezTo>
                    <a:pt x="399" y="106"/>
                    <a:pt x="398" y="106"/>
                    <a:pt x="397" y="106"/>
                  </a:cubicBezTo>
                  <a:cubicBezTo>
                    <a:pt x="396" y="106"/>
                    <a:pt x="395" y="104"/>
                    <a:pt x="395" y="104"/>
                  </a:cubicBezTo>
                  <a:cubicBezTo>
                    <a:pt x="395" y="104"/>
                    <a:pt x="398" y="104"/>
                    <a:pt x="398" y="103"/>
                  </a:cubicBezTo>
                  <a:cubicBezTo>
                    <a:pt x="398" y="102"/>
                    <a:pt x="401" y="100"/>
                    <a:pt x="401" y="100"/>
                  </a:cubicBezTo>
                  <a:cubicBezTo>
                    <a:pt x="404" y="102"/>
                    <a:pt x="400" y="100"/>
                    <a:pt x="404" y="102"/>
                  </a:cubicBezTo>
                  <a:cubicBezTo>
                    <a:pt x="407" y="104"/>
                    <a:pt x="409" y="104"/>
                    <a:pt x="411" y="105"/>
                  </a:cubicBezTo>
                  <a:cubicBezTo>
                    <a:pt x="413" y="106"/>
                    <a:pt x="411" y="105"/>
                    <a:pt x="413" y="106"/>
                  </a:cubicBezTo>
                  <a:cubicBezTo>
                    <a:pt x="414" y="107"/>
                    <a:pt x="414" y="107"/>
                    <a:pt x="414" y="107"/>
                  </a:cubicBezTo>
                  <a:cubicBezTo>
                    <a:pt x="417" y="107"/>
                    <a:pt x="418" y="107"/>
                    <a:pt x="421" y="107"/>
                  </a:cubicBezTo>
                  <a:cubicBezTo>
                    <a:pt x="421" y="106"/>
                    <a:pt x="421" y="106"/>
                    <a:pt x="421" y="105"/>
                  </a:cubicBezTo>
                  <a:cubicBezTo>
                    <a:pt x="422" y="104"/>
                    <a:pt x="423" y="104"/>
                    <a:pt x="424" y="104"/>
                  </a:cubicBezTo>
                  <a:cubicBezTo>
                    <a:pt x="425" y="103"/>
                    <a:pt x="425" y="103"/>
                    <a:pt x="426" y="102"/>
                  </a:cubicBezTo>
                  <a:cubicBezTo>
                    <a:pt x="425" y="101"/>
                    <a:pt x="425" y="101"/>
                    <a:pt x="424" y="100"/>
                  </a:cubicBezTo>
                  <a:cubicBezTo>
                    <a:pt x="424" y="100"/>
                    <a:pt x="424" y="99"/>
                    <a:pt x="423" y="98"/>
                  </a:cubicBezTo>
                  <a:cubicBezTo>
                    <a:pt x="420" y="98"/>
                    <a:pt x="419" y="97"/>
                    <a:pt x="416" y="98"/>
                  </a:cubicBezTo>
                  <a:cubicBezTo>
                    <a:pt x="414" y="98"/>
                    <a:pt x="410" y="98"/>
                    <a:pt x="410" y="98"/>
                  </a:cubicBezTo>
                  <a:cubicBezTo>
                    <a:pt x="409" y="97"/>
                    <a:pt x="409" y="97"/>
                    <a:pt x="408" y="96"/>
                  </a:cubicBezTo>
                  <a:cubicBezTo>
                    <a:pt x="409" y="95"/>
                    <a:pt x="409" y="95"/>
                    <a:pt x="409" y="94"/>
                  </a:cubicBezTo>
                  <a:cubicBezTo>
                    <a:pt x="409" y="94"/>
                    <a:pt x="409" y="91"/>
                    <a:pt x="406" y="92"/>
                  </a:cubicBezTo>
                  <a:cubicBezTo>
                    <a:pt x="404" y="93"/>
                    <a:pt x="404" y="93"/>
                    <a:pt x="404" y="93"/>
                  </a:cubicBezTo>
                  <a:cubicBezTo>
                    <a:pt x="402" y="92"/>
                    <a:pt x="402" y="92"/>
                    <a:pt x="400" y="91"/>
                  </a:cubicBezTo>
                  <a:cubicBezTo>
                    <a:pt x="399" y="90"/>
                    <a:pt x="398" y="89"/>
                    <a:pt x="397" y="88"/>
                  </a:cubicBezTo>
                  <a:cubicBezTo>
                    <a:pt x="397" y="87"/>
                    <a:pt x="397" y="87"/>
                    <a:pt x="397" y="86"/>
                  </a:cubicBezTo>
                  <a:cubicBezTo>
                    <a:pt x="398" y="85"/>
                    <a:pt x="398" y="85"/>
                    <a:pt x="399" y="84"/>
                  </a:cubicBezTo>
                  <a:cubicBezTo>
                    <a:pt x="398" y="82"/>
                    <a:pt x="398" y="81"/>
                    <a:pt x="397" y="79"/>
                  </a:cubicBezTo>
                  <a:cubicBezTo>
                    <a:pt x="397" y="79"/>
                    <a:pt x="396" y="79"/>
                    <a:pt x="396" y="78"/>
                  </a:cubicBezTo>
                  <a:cubicBezTo>
                    <a:pt x="395" y="78"/>
                    <a:pt x="394" y="77"/>
                    <a:pt x="393" y="76"/>
                  </a:cubicBezTo>
                  <a:cubicBezTo>
                    <a:pt x="393" y="76"/>
                    <a:pt x="393" y="76"/>
                    <a:pt x="392" y="75"/>
                  </a:cubicBezTo>
                  <a:cubicBezTo>
                    <a:pt x="392" y="75"/>
                    <a:pt x="392" y="74"/>
                    <a:pt x="390" y="74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7" y="73"/>
                    <a:pt x="386" y="73"/>
                    <a:pt x="385" y="72"/>
                  </a:cubicBezTo>
                  <a:cubicBezTo>
                    <a:pt x="385" y="72"/>
                    <a:pt x="385" y="72"/>
                    <a:pt x="383" y="72"/>
                  </a:cubicBezTo>
                  <a:cubicBezTo>
                    <a:pt x="382" y="71"/>
                    <a:pt x="379" y="70"/>
                    <a:pt x="379" y="70"/>
                  </a:cubicBezTo>
                  <a:cubicBezTo>
                    <a:pt x="379" y="69"/>
                    <a:pt x="378" y="69"/>
                    <a:pt x="378" y="68"/>
                  </a:cubicBezTo>
                  <a:cubicBezTo>
                    <a:pt x="377" y="67"/>
                    <a:pt x="373" y="66"/>
                    <a:pt x="373" y="66"/>
                  </a:cubicBezTo>
                  <a:cubicBezTo>
                    <a:pt x="373" y="66"/>
                    <a:pt x="375" y="65"/>
                    <a:pt x="372" y="64"/>
                  </a:cubicBezTo>
                  <a:cubicBezTo>
                    <a:pt x="369" y="64"/>
                    <a:pt x="369" y="64"/>
                    <a:pt x="367" y="64"/>
                  </a:cubicBezTo>
                  <a:cubicBezTo>
                    <a:pt x="365" y="64"/>
                    <a:pt x="365" y="64"/>
                    <a:pt x="365" y="64"/>
                  </a:cubicBezTo>
                  <a:cubicBezTo>
                    <a:pt x="365" y="63"/>
                    <a:pt x="365" y="63"/>
                    <a:pt x="365" y="62"/>
                  </a:cubicBezTo>
                  <a:cubicBezTo>
                    <a:pt x="366" y="61"/>
                    <a:pt x="366" y="61"/>
                    <a:pt x="366" y="60"/>
                  </a:cubicBezTo>
                  <a:cubicBezTo>
                    <a:pt x="363" y="59"/>
                    <a:pt x="367" y="59"/>
                    <a:pt x="363" y="59"/>
                  </a:cubicBezTo>
                  <a:cubicBezTo>
                    <a:pt x="358" y="59"/>
                    <a:pt x="360" y="59"/>
                    <a:pt x="357" y="59"/>
                  </a:cubicBezTo>
                  <a:cubicBezTo>
                    <a:pt x="354" y="60"/>
                    <a:pt x="354" y="60"/>
                    <a:pt x="354" y="60"/>
                  </a:cubicBezTo>
                  <a:cubicBezTo>
                    <a:pt x="353" y="58"/>
                    <a:pt x="353" y="57"/>
                    <a:pt x="352" y="56"/>
                  </a:cubicBezTo>
                  <a:cubicBezTo>
                    <a:pt x="354" y="55"/>
                    <a:pt x="354" y="55"/>
                    <a:pt x="355" y="54"/>
                  </a:cubicBezTo>
                  <a:cubicBezTo>
                    <a:pt x="355" y="53"/>
                    <a:pt x="355" y="53"/>
                    <a:pt x="354" y="52"/>
                  </a:cubicBezTo>
                  <a:cubicBezTo>
                    <a:pt x="354" y="52"/>
                    <a:pt x="353" y="52"/>
                    <a:pt x="353" y="52"/>
                  </a:cubicBezTo>
                  <a:cubicBezTo>
                    <a:pt x="351" y="51"/>
                    <a:pt x="349" y="51"/>
                    <a:pt x="347" y="50"/>
                  </a:cubicBezTo>
                  <a:close/>
                  <a:moveTo>
                    <a:pt x="401" y="13"/>
                  </a:moveTo>
                  <a:cubicBezTo>
                    <a:pt x="400" y="13"/>
                    <a:pt x="400" y="12"/>
                    <a:pt x="399" y="12"/>
                  </a:cubicBezTo>
                  <a:cubicBezTo>
                    <a:pt x="398" y="12"/>
                    <a:pt x="397" y="11"/>
                    <a:pt x="397" y="11"/>
                  </a:cubicBezTo>
                  <a:cubicBezTo>
                    <a:pt x="396" y="11"/>
                    <a:pt x="396" y="11"/>
                    <a:pt x="395" y="11"/>
                  </a:cubicBezTo>
                  <a:cubicBezTo>
                    <a:pt x="395" y="11"/>
                    <a:pt x="395" y="11"/>
                    <a:pt x="395" y="11"/>
                  </a:cubicBezTo>
                  <a:cubicBezTo>
                    <a:pt x="395" y="11"/>
                    <a:pt x="395" y="11"/>
                    <a:pt x="394" y="11"/>
                  </a:cubicBezTo>
                  <a:cubicBezTo>
                    <a:pt x="394" y="11"/>
                    <a:pt x="394" y="11"/>
                    <a:pt x="394" y="11"/>
                  </a:cubicBezTo>
                  <a:cubicBezTo>
                    <a:pt x="393" y="10"/>
                    <a:pt x="393" y="10"/>
                    <a:pt x="392" y="10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92" y="10"/>
                    <a:pt x="390" y="10"/>
                    <a:pt x="389" y="9"/>
                  </a:cubicBezTo>
                  <a:cubicBezTo>
                    <a:pt x="389" y="9"/>
                    <a:pt x="388" y="9"/>
                    <a:pt x="388" y="9"/>
                  </a:cubicBezTo>
                  <a:cubicBezTo>
                    <a:pt x="388" y="9"/>
                    <a:pt x="388" y="9"/>
                    <a:pt x="387" y="9"/>
                  </a:cubicBezTo>
                  <a:cubicBezTo>
                    <a:pt x="387" y="9"/>
                    <a:pt x="385" y="8"/>
                    <a:pt x="385" y="7"/>
                  </a:cubicBezTo>
                  <a:cubicBezTo>
                    <a:pt x="384" y="6"/>
                    <a:pt x="384" y="7"/>
                    <a:pt x="384" y="7"/>
                  </a:cubicBezTo>
                  <a:cubicBezTo>
                    <a:pt x="384" y="7"/>
                    <a:pt x="384" y="7"/>
                    <a:pt x="384" y="7"/>
                  </a:cubicBezTo>
                  <a:cubicBezTo>
                    <a:pt x="383" y="7"/>
                    <a:pt x="383" y="7"/>
                    <a:pt x="383" y="7"/>
                  </a:cubicBezTo>
                  <a:cubicBezTo>
                    <a:pt x="383" y="7"/>
                    <a:pt x="381" y="7"/>
                    <a:pt x="380" y="6"/>
                  </a:cubicBezTo>
                  <a:cubicBezTo>
                    <a:pt x="378" y="5"/>
                    <a:pt x="380" y="6"/>
                    <a:pt x="380" y="6"/>
                  </a:cubicBezTo>
                  <a:cubicBezTo>
                    <a:pt x="380" y="6"/>
                    <a:pt x="379" y="6"/>
                    <a:pt x="379" y="6"/>
                  </a:cubicBezTo>
                  <a:cubicBezTo>
                    <a:pt x="379" y="6"/>
                    <a:pt x="379" y="6"/>
                    <a:pt x="379" y="6"/>
                  </a:cubicBezTo>
                  <a:cubicBezTo>
                    <a:pt x="379" y="6"/>
                    <a:pt x="378" y="6"/>
                    <a:pt x="378" y="7"/>
                  </a:cubicBezTo>
                  <a:cubicBezTo>
                    <a:pt x="377" y="6"/>
                    <a:pt x="377" y="6"/>
                    <a:pt x="376" y="6"/>
                  </a:cubicBezTo>
                  <a:cubicBezTo>
                    <a:pt x="376" y="6"/>
                    <a:pt x="376" y="5"/>
                    <a:pt x="375" y="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74" y="5"/>
                    <a:pt x="374" y="5"/>
                    <a:pt x="374" y="5"/>
                  </a:cubicBezTo>
                  <a:cubicBezTo>
                    <a:pt x="373" y="5"/>
                    <a:pt x="372" y="5"/>
                    <a:pt x="372" y="4"/>
                  </a:cubicBezTo>
                  <a:cubicBezTo>
                    <a:pt x="372" y="4"/>
                    <a:pt x="372" y="4"/>
                    <a:pt x="371" y="4"/>
                  </a:cubicBezTo>
                  <a:cubicBezTo>
                    <a:pt x="371" y="4"/>
                    <a:pt x="371" y="3"/>
                    <a:pt x="370" y="3"/>
                  </a:cubicBezTo>
                  <a:cubicBezTo>
                    <a:pt x="370" y="3"/>
                    <a:pt x="370" y="3"/>
                    <a:pt x="369" y="3"/>
                  </a:cubicBezTo>
                  <a:cubicBezTo>
                    <a:pt x="369" y="3"/>
                    <a:pt x="368" y="3"/>
                    <a:pt x="368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7" y="4"/>
                    <a:pt x="367" y="4"/>
                    <a:pt x="367" y="5"/>
                  </a:cubicBezTo>
                  <a:cubicBezTo>
                    <a:pt x="367" y="5"/>
                    <a:pt x="366" y="4"/>
                    <a:pt x="366" y="4"/>
                  </a:cubicBezTo>
                  <a:cubicBezTo>
                    <a:pt x="366" y="4"/>
                    <a:pt x="365" y="4"/>
                    <a:pt x="365" y="4"/>
                  </a:cubicBezTo>
                  <a:cubicBezTo>
                    <a:pt x="365" y="4"/>
                    <a:pt x="364" y="4"/>
                    <a:pt x="364" y="4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4" y="5"/>
                    <a:pt x="364" y="5"/>
                    <a:pt x="364" y="5"/>
                  </a:cubicBezTo>
                  <a:cubicBezTo>
                    <a:pt x="363" y="5"/>
                    <a:pt x="363" y="5"/>
                    <a:pt x="362" y="5"/>
                  </a:cubicBezTo>
                  <a:cubicBezTo>
                    <a:pt x="361" y="4"/>
                    <a:pt x="361" y="4"/>
                    <a:pt x="360" y="4"/>
                  </a:cubicBezTo>
                  <a:cubicBezTo>
                    <a:pt x="360" y="4"/>
                    <a:pt x="359" y="4"/>
                    <a:pt x="359" y="3"/>
                  </a:cubicBezTo>
                  <a:cubicBezTo>
                    <a:pt x="359" y="3"/>
                    <a:pt x="358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6" y="3"/>
                    <a:pt x="355" y="3"/>
                    <a:pt x="355" y="3"/>
                  </a:cubicBezTo>
                  <a:cubicBezTo>
                    <a:pt x="354" y="3"/>
                    <a:pt x="354" y="3"/>
                    <a:pt x="353" y="3"/>
                  </a:cubicBezTo>
                  <a:cubicBezTo>
                    <a:pt x="353" y="3"/>
                    <a:pt x="353" y="3"/>
                    <a:pt x="352" y="2"/>
                  </a:cubicBezTo>
                  <a:cubicBezTo>
                    <a:pt x="352" y="2"/>
                    <a:pt x="352" y="2"/>
                    <a:pt x="351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0" y="2"/>
                    <a:pt x="349" y="2"/>
                    <a:pt x="348" y="2"/>
                  </a:cubicBezTo>
                  <a:cubicBezTo>
                    <a:pt x="348" y="2"/>
                    <a:pt x="348" y="2"/>
                    <a:pt x="348" y="1"/>
                  </a:cubicBezTo>
                  <a:cubicBezTo>
                    <a:pt x="347" y="1"/>
                    <a:pt x="346" y="1"/>
                    <a:pt x="345" y="1"/>
                  </a:cubicBezTo>
                  <a:cubicBezTo>
                    <a:pt x="345" y="1"/>
                    <a:pt x="342" y="3"/>
                    <a:pt x="341" y="3"/>
                  </a:cubicBezTo>
                  <a:cubicBezTo>
                    <a:pt x="340" y="3"/>
                    <a:pt x="336" y="4"/>
                    <a:pt x="333" y="4"/>
                  </a:cubicBezTo>
                  <a:cubicBezTo>
                    <a:pt x="331" y="4"/>
                    <a:pt x="329" y="3"/>
                    <a:pt x="328" y="3"/>
                  </a:cubicBezTo>
                  <a:cubicBezTo>
                    <a:pt x="327" y="3"/>
                    <a:pt x="326" y="3"/>
                    <a:pt x="322" y="2"/>
                  </a:cubicBezTo>
                  <a:cubicBezTo>
                    <a:pt x="321" y="3"/>
                    <a:pt x="320" y="4"/>
                    <a:pt x="318" y="5"/>
                  </a:cubicBezTo>
                  <a:cubicBezTo>
                    <a:pt x="317" y="5"/>
                    <a:pt x="316" y="5"/>
                    <a:pt x="315" y="6"/>
                  </a:cubicBezTo>
                  <a:cubicBezTo>
                    <a:pt x="315" y="6"/>
                    <a:pt x="312" y="6"/>
                    <a:pt x="307" y="5"/>
                  </a:cubicBezTo>
                  <a:cubicBezTo>
                    <a:pt x="302" y="5"/>
                    <a:pt x="305" y="5"/>
                    <a:pt x="304" y="6"/>
                  </a:cubicBezTo>
                  <a:cubicBezTo>
                    <a:pt x="303" y="6"/>
                    <a:pt x="301" y="7"/>
                    <a:pt x="301" y="7"/>
                  </a:cubicBezTo>
                  <a:cubicBezTo>
                    <a:pt x="300" y="8"/>
                    <a:pt x="299" y="8"/>
                    <a:pt x="298" y="8"/>
                  </a:cubicBezTo>
                  <a:cubicBezTo>
                    <a:pt x="298" y="8"/>
                    <a:pt x="298" y="8"/>
                    <a:pt x="297" y="8"/>
                  </a:cubicBezTo>
                  <a:cubicBezTo>
                    <a:pt x="295" y="9"/>
                    <a:pt x="287" y="10"/>
                    <a:pt x="287" y="10"/>
                  </a:cubicBezTo>
                  <a:cubicBezTo>
                    <a:pt x="287" y="10"/>
                    <a:pt x="285" y="10"/>
                    <a:pt x="284" y="11"/>
                  </a:cubicBezTo>
                  <a:cubicBezTo>
                    <a:pt x="283" y="11"/>
                    <a:pt x="286" y="14"/>
                    <a:pt x="286" y="15"/>
                  </a:cubicBezTo>
                  <a:cubicBezTo>
                    <a:pt x="286" y="16"/>
                    <a:pt x="286" y="18"/>
                    <a:pt x="286" y="18"/>
                  </a:cubicBezTo>
                  <a:cubicBezTo>
                    <a:pt x="288" y="19"/>
                    <a:pt x="289" y="20"/>
                    <a:pt x="292" y="21"/>
                  </a:cubicBezTo>
                  <a:cubicBezTo>
                    <a:pt x="292" y="21"/>
                    <a:pt x="293" y="21"/>
                    <a:pt x="293" y="21"/>
                  </a:cubicBezTo>
                  <a:cubicBezTo>
                    <a:pt x="295" y="23"/>
                    <a:pt x="296" y="24"/>
                    <a:pt x="297" y="26"/>
                  </a:cubicBezTo>
                  <a:cubicBezTo>
                    <a:pt x="297" y="26"/>
                    <a:pt x="297" y="26"/>
                    <a:pt x="297" y="26"/>
                  </a:cubicBezTo>
                  <a:cubicBezTo>
                    <a:pt x="297" y="26"/>
                    <a:pt x="297" y="26"/>
                    <a:pt x="300" y="27"/>
                  </a:cubicBezTo>
                  <a:cubicBezTo>
                    <a:pt x="304" y="29"/>
                    <a:pt x="302" y="27"/>
                    <a:pt x="304" y="27"/>
                  </a:cubicBezTo>
                  <a:cubicBezTo>
                    <a:pt x="307" y="27"/>
                    <a:pt x="304" y="27"/>
                    <a:pt x="306" y="27"/>
                  </a:cubicBezTo>
                  <a:cubicBezTo>
                    <a:pt x="307" y="27"/>
                    <a:pt x="308" y="26"/>
                    <a:pt x="308" y="26"/>
                  </a:cubicBezTo>
                  <a:cubicBezTo>
                    <a:pt x="309" y="27"/>
                    <a:pt x="309" y="27"/>
                    <a:pt x="310" y="28"/>
                  </a:cubicBezTo>
                  <a:cubicBezTo>
                    <a:pt x="310" y="28"/>
                    <a:pt x="311" y="29"/>
                    <a:pt x="311" y="30"/>
                  </a:cubicBezTo>
                  <a:cubicBezTo>
                    <a:pt x="312" y="31"/>
                    <a:pt x="312" y="32"/>
                    <a:pt x="313" y="33"/>
                  </a:cubicBezTo>
                  <a:cubicBezTo>
                    <a:pt x="313" y="34"/>
                    <a:pt x="314" y="34"/>
                    <a:pt x="314" y="35"/>
                  </a:cubicBezTo>
                  <a:cubicBezTo>
                    <a:pt x="314" y="36"/>
                    <a:pt x="315" y="36"/>
                    <a:pt x="315" y="37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5" y="37"/>
                    <a:pt x="316" y="37"/>
                    <a:pt x="326" y="36"/>
                  </a:cubicBezTo>
                  <a:cubicBezTo>
                    <a:pt x="338" y="36"/>
                    <a:pt x="326" y="36"/>
                    <a:pt x="326" y="36"/>
                  </a:cubicBezTo>
                  <a:cubicBezTo>
                    <a:pt x="326" y="36"/>
                    <a:pt x="327" y="36"/>
                    <a:pt x="330" y="37"/>
                  </a:cubicBezTo>
                  <a:cubicBezTo>
                    <a:pt x="332" y="38"/>
                    <a:pt x="333" y="38"/>
                    <a:pt x="336" y="38"/>
                  </a:cubicBezTo>
                  <a:cubicBezTo>
                    <a:pt x="339" y="37"/>
                    <a:pt x="336" y="38"/>
                    <a:pt x="339" y="38"/>
                  </a:cubicBezTo>
                  <a:cubicBezTo>
                    <a:pt x="340" y="38"/>
                    <a:pt x="340" y="38"/>
                    <a:pt x="341" y="38"/>
                  </a:cubicBezTo>
                  <a:cubicBezTo>
                    <a:pt x="341" y="38"/>
                    <a:pt x="344" y="39"/>
                    <a:pt x="345" y="40"/>
                  </a:cubicBezTo>
                  <a:cubicBezTo>
                    <a:pt x="347" y="40"/>
                    <a:pt x="347" y="39"/>
                    <a:pt x="350" y="40"/>
                  </a:cubicBezTo>
                  <a:cubicBezTo>
                    <a:pt x="353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37"/>
                  </a:cubicBezTo>
                  <a:cubicBezTo>
                    <a:pt x="351" y="34"/>
                    <a:pt x="350" y="37"/>
                    <a:pt x="350" y="36"/>
                  </a:cubicBezTo>
                  <a:cubicBezTo>
                    <a:pt x="349" y="34"/>
                    <a:pt x="350" y="36"/>
                    <a:pt x="350" y="34"/>
                  </a:cubicBezTo>
                  <a:cubicBezTo>
                    <a:pt x="349" y="32"/>
                    <a:pt x="350" y="34"/>
                    <a:pt x="351" y="33"/>
                  </a:cubicBezTo>
                  <a:cubicBezTo>
                    <a:pt x="352" y="32"/>
                    <a:pt x="351" y="33"/>
                    <a:pt x="352" y="33"/>
                  </a:cubicBezTo>
                  <a:cubicBezTo>
                    <a:pt x="353" y="33"/>
                    <a:pt x="355" y="34"/>
                    <a:pt x="359" y="34"/>
                  </a:cubicBezTo>
                  <a:cubicBezTo>
                    <a:pt x="359" y="34"/>
                    <a:pt x="360" y="33"/>
                    <a:pt x="360" y="32"/>
                  </a:cubicBezTo>
                  <a:cubicBezTo>
                    <a:pt x="361" y="31"/>
                    <a:pt x="360" y="32"/>
                    <a:pt x="358" y="28"/>
                  </a:cubicBezTo>
                  <a:cubicBezTo>
                    <a:pt x="357" y="24"/>
                    <a:pt x="360" y="27"/>
                    <a:pt x="363" y="28"/>
                  </a:cubicBezTo>
                  <a:cubicBezTo>
                    <a:pt x="365" y="28"/>
                    <a:pt x="365" y="27"/>
                    <a:pt x="365" y="27"/>
                  </a:cubicBezTo>
                  <a:cubicBezTo>
                    <a:pt x="365" y="27"/>
                    <a:pt x="365" y="27"/>
                    <a:pt x="365" y="27"/>
                  </a:cubicBezTo>
                  <a:cubicBezTo>
                    <a:pt x="365" y="27"/>
                    <a:pt x="365" y="27"/>
                    <a:pt x="366" y="26"/>
                  </a:cubicBezTo>
                  <a:cubicBezTo>
                    <a:pt x="367" y="25"/>
                    <a:pt x="366" y="26"/>
                    <a:pt x="366" y="25"/>
                  </a:cubicBezTo>
                  <a:cubicBezTo>
                    <a:pt x="367" y="24"/>
                    <a:pt x="367" y="24"/>
                    <a:pt x="367" y="24"/>
                  </a:cubicBezTo>
                  <a:cubicBezTo>
                    <a:pt x="367" y="24"/>
                    <a:pt x="367" y="24"/>
                    <a:pt x="370" y="22"/>
                  </a:cubicBezTo>
                  <a:cubicBezTo>
                    <a:pt x="373" y="20"/>
                    <a:pt x="370" y="22"/>
                    <a:pt x="370" y="22"/>
                  </a:cubicBezTo>
                  <a:cubicBezTo>
                    <a:pt x="370" y="22"/>
                    <a:pt x="370" y="22"/>
                    <a:pt x="373" y="23"/>
                  </a:cubicBezTo>
                  <a:cubicBezTo>
                    <a:pt x="375" y="24"/>
                    <a:pt x="373" y="23"/>
                    <a:pt x="375" y="24"/>
                  </a:cubicBezTo>
                  <a:cubicBezTo>
                    <a:pt x="377" y="25"/>
                    <a:pt x="376" y="23"/>
                    <a:pt x="376" y="23"/>
                  </a:cubicBezTo>
                  <a:cubicBezTo>
                    <a:pt x="376" y="23"/>
                    <a:pt x="376" y="23"/>
                    <a:pt x="378" y="22"/>
                  </a:cubicBezTo>
                  <a:cubicBezTo>
                    <a:pt x="381" y="20"/>
                    <a:pt x="378" y="22"/>
                    <a:pt x="379" y="19"/>
                  </a:cubicBezTo>
                  <a:cubicBezTo>
                    <a:pt x="380" y="17"/>
                    <a:pt x="379" y="19"/>
                    <a:pt x="379" y="19"/>
                  </a:cubicBezTo>
                  <a:cubicBezTo>
                    <a:pt x="379" y="19"/>
                    <a:pt x="379" y="19"/>
                    <a:pt x="382" y="19"/>
                  </a:cubicBezTo>
                  <a:cubicBezTo>
                    <a:pt x="384" y="18"/>
                    <a:pt x="382" y="19"/>
                    <a:pt x="384" y="19"/>
                  </a:cubicBezTo>
                  <a:cubicBezTo>
                    <a:pt x="386" y="20"/>
                    <a:pt x="384" y="19"/>
                    <a:pt x="384" y="18"/>
                  </a:cubicBezTo>
                  <a:cubicBezTo>
                    <a:pt x="384" y="18"/>
                    <a:pt x="384" y="18"/>
                    <a:pt x="384" y="17"/>
                  </a:cubicBezTo>
                  <a:cubicBezTo>
                    <a:pt x="384" y="17"/>
                    <a:pt x="384" y="17"/>
                    <a:pt x="385" y="16"/>
                  </a:cubicBezTo>
                  <a:cubicBezTo>
                    <a:pt x="385" y="16"/>
                    <a:pt x="385" y="16"/>
                    <a:pt x="387" y="17"/>
                  </a:cubicBezTo>
                  <a:cubicBezTo>
                    <a:pt x="389" y="17"/>
                    <a:pt x="387" y="16"/>
                    <a:pt x="391" y="17"/>
                  </a:cubicBezTo>
                  <a:cubicBezTo>
                    <a:pt x="394" y="17"/>
                    <a:pt x="391" y="17"/>
                    <a:pt x="392" y="17"/>
                  </a:cubicBezTo>
                  <a:cubicBezTo>
                    <a:pt x="393" y="18"/>
                    <a:pt x="396" y="18"/>
                    <a:pt x="396" y="18"/>
                  </a:cubicBezTo>
                  <a:cubicBezTo>
                    <a:pt x="396" y="16"/>
                    <a:pt x="396" y="16"/>
                    <a:pt x="397" y="15"/>
                  </a:cubicBezTo>
                  <a:cubicBezTo>
                    <a:pt x="397" y="15"/>
                    <a:pt x="397" y="15"/>
                    <a:pt x="397" y="14"/>
                  </a:cubicBezTo>
                  <a:cubicBezTo>
                    <a:pt x="398" y="13"/>
                    <a:pt x="401" y="14"/>
                    <a:pt x="401" y="14"/>
                  </a:cubicBezTo>
                  <a:lnTo>
                    <a:pt x="401" y="13"/>
                  </a:lnTo>
                  <a:close/>
                  <a:moveTo>
                    <a:pt x="438" y="25"/>
                  </a:moveTo>
                  <a:cubicBezTo>
                    <a:pt x="438" y="26"/>
                    <a:pt x="438" y="26"/>
                    <a:pt x="439" y="28"/>
                  </a:cubicBezTo>
                  <a:cubicBezTo>
                    <a:pt x="439" y="28"/>
                    <a:pt x="439" y="29"/>
                    <a:pt x="439" y="30"/>
                  </a:cubicBezTo>
                  <a:cubicBezTo>
                    <a:pt x="439" y="30"/>
                    <a:pt x="439" y="30"/>
                    <a:pt x="438" y="30"/>
                  </a:cubicBezTo>
                  <a:cubicBezTo>
                    <a:pt x="437" y="29"/>
                    <a:pt x="437" y="28"/>
                    <a:pt x="436" y="27"/>
                  </a:cubicBezTo>
                  <a:cubicBezTo>
                    <a:pt x="434" y="26"/>
                    <a:pt x="434" y="26"/>
                    <a:pt x="432" y="25"/>
                  </a:cubicBezTo>
                  <a:cubicBezTo>
                    <a:pt x="431" y="24"/>
                    <a:pt x="430" y="24"/>
                    <a:pt x="429" y="23"/>
                  </a:cubicBezTo>
                  <a:cubicBezTo>
                    <a:pt x="429" y="24"/>
                    <a:pt x="429" y="24"/>
                    <a:pt x="430" y="25"/>
                  </a:cubicBezTo>
                  <a:cubicBezTo>
                    <a:pt x="430" y="26"/>
                    <a:pt x="430" y="26"/>
                    <a:pt x="431" y="27"/>
                  </a:cubicBezTo>
                  <a:cubicBezTo>
                    <a:pt x="430" y="27"/>
                    <a:pt x="429" y="27"/>
                    <a:pt x="429" y="26"/>
                  </a:cubicBezTo>
                  <a:cubicBezTo>
                    <a:pt x="428" y="25"/>
                    <a:pt x="427" y="25"/>
                    <a:pt x="427" y="24"/>
                  </a:cubicBezTo>
                  <a:cubicBezTo>
                    <a:pt x="426" y="24"/>
                    <a:pt x="426" y="23"/>
                    <a:pt x="426" y="23"/>
                  </a:cubicBezTo>
                  <a:cubicBezTo>
                    <a:pt x="426" y="23"/>
                    <a:pt x="425" y="22"/>
                    <a:pt x="425" y="22"/>
                  </a:cubicBezTo>
                  <a:cubicBezTo>
                    <a:pt x="425" y="22"/>
                    <a:pt x="424" y="21"/>
                    <a:pt x="424" y="21"/>
                  </a:cubicBezTo>
                  <a:cubicBezTo>
                    <a:pt x="423" y="20"/>
                    <a:pt x="423" y="20"/>
                    <a:pt x="422" y="20"/>
                  </a:cubicBezTo>
                  <a:cubicBezTo>
                    <a:pt x="422" y="20"/>
                    <a:pt x="422" y="20"/>
                    <a:pt x="422" y="21"/>
                  </a:cubicBezTo>
                  <a:cubicBezTo>
                    <a:pt x="422" y="21"/>
                    <a:pt x="421" y="21"/>
                    <a:pt x="420" y="20"/>
                  </a:cubicBezTo>
                  <a:cubicBezTo>
                    <a:pt x="419" y="20"/>
                    <a:pt x="419" y="20"/>
                    <a:pt x="416" y="19"/>
                  </a:cubicBezTo>
                  <a:cubicBezTo>
                    <a:pt x="413" y="18"/>
                    <a:pt x="413" y="18"/>
                    <a:pt x="413" y="18"/>
                  </a:cubicBezTo>
                  <a:cubicBezTo>
                    <a:pt x="411" y="18"/>
                    <a:pt x="410" y="18"/>
                    <a:pt x="408" y="18"/>
                  </a:cubicBezTo>
                  <a:cubicBezTo>
                    <a:pt x="408" y="19"/>
                    <a:pt x="408" y="19"/>
                    <a:pt x="408" y="20"/>
                  </a:cubicBezTo>
                  <a:cubicBezTo>
                    <a:pt x="406" y="19"/>
                    <a:pt x="405" y="19"/>
                    <a:pt x="403" y="18"/>
                  </a:cubicBezTo>
                  <a:cubicBezTo>
                    <a:pt x="403" y="19"/>
                    <a:pt x="402" y="19"/>
                    <a:pt x="402" y="20"/>
                  </a:cubicBezTo>
                  <a:cubicBezTo>
                    <a:pt x="401" y="20"/>
                    <a:pt x="400" y="20"/>
                    <a:pt x="399" y="19"/>
                  </a:cubicBezTo>
                  <a:cubicBezTo>
                    <a:pt x="398" y="20"/>
                    <a:pt x="397" y="20"/>
                    <a:pt x="397" y="20"/>
                  </a:cubicBezTo>
                  <a:cubicBezTo>
                    <a:pt x="396" y="21"/>
                    <a:pt x="396" y="21"/>
                    <a:pt x="395" y="21"/>
                  </a:cubicBezTo>
                  <a:cubicBezTo>
                    <a:pt x="393" y="21"/>
                    <a:pt x="392" y="21"/>
                    <a:pt x="390" y="21"/>
                  </a:cubicBezTo>
                  <a:cubicBezTo>
                    <a:pt x="389" y="21"/>
                    <a:pt x="388" y="21"/>
                    <a:pt x="386" y="21"/>
                  </a:cubicBezTo>
                  <a:cubicBezTo>
                    <a:pt x="387" y="22"/>
                    <a:pt x="387" y="22"/>
                    <a:pt x="387" y="23"/>
                  </a:cubicBezTo>
                  <a:cubicBezTo>
                    <a:pt x="391" y="24"/>
                    <a:pt x="392" y="24"/>
                    <a:pt x="395" y="25"/>
                  </a:cubicBezTo>
                  <a:cubicBezTo>
                    <a:pt x="395" y="26"/>
                    <a:pt x="396" y="27"/>
                    <a:pt x="396" y="28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4" y="30"/>
                    <a:pt x="394" y="30"/>
                    <a:pt x="393" y="31"/>
                  </a:cubicBezTo>
                  <a:cubicBezTo>
                    <a:pt x="390" y="30"/>
                    <a:pt x="389" y="30"/>
                    <a:pt x="387" y="30"/>
                  </a:cubicBezTo>
                  <a:cubicBezTo>
                    <a:pt x="385" y="30"/>
                    <a:pt x="384" y="30"/>
                    <a:pt x="382" y="29"/>
                  </a:cubicBezTo>
                  <a:cubicBezTo>
                    <a:pt x="380" y="29"/>
                    <a:pt x="379" y="29"/>
                    <a:pt x="377" y="29"/>
                  </a:cubicBezTo>
                  <a:cubicBezTo>
                    <a:pt x="375" y="29"/>
                    <a:pt x="373" y="29"/>
                    <a:pt x="371" y="29"/>
                  </a:cubicBezTo>
                  <a:cubicBezTo>
                    <a:pt x="371" y="30"/>
                    <a:pt x="371" y="30"/>
                    <a:pt x="370" y="31"/>
                  </a:cubicBezTo>
                  <a:cubicBezTo>
                    <a:pt x="371" y="32"/>
                    <a:pt x="372" y="32"/>
                    <a:pt x="373" y="33"/>
                  </a:cubicBezTo>
                  <a:cubicBezTo>
                    <a:pt x="374" y="34"/>
                    <a:pt x="375" y="35"/>
                    <a:pt x="376" y="36"/>
                  </a:cubicBezTo>
                  <a:cubicBezTo>
                    <a:pt x="378" y="36"/>
                    <a:pt x="379" y="36"/>
                    <a:pt x="381" y="37"/>
                  </a:cubicBezTo>
                  <a:cubicBezTo>
                    <a:pt x="383" y="36"/>
                    <a:pt x="384" y="36"/>
                    <a:pt x="386" y="36"/>
                  </a:cubicBezTo>
                  <a:cubicBezTo>
                    <a:pt x="389" y="36"/>
                    <a:pt x="390" y="36"/>
                    <a:pt x="393" y="37"/>
                  </a:cubicBezTo>
                  <a:cubicBezTo>
                    <a:pt x="394" y="37"/>
                    <a:pt x="395" y="37"/>
                    <a:pt x="396" y="38"/>
                  </a:cubicBezTo>
                  <a:cubicBezTo>
                    <a:pt x="395" y="38"/>
                    <a:pt x="394" y="39"/>
                    <a:pt x="393" y="39"/>
                  </a:cubicBezTo>
                  <a:cubicBezTo>
                    <a:pt x="390" y="39"/>
                    <a:pt x="389" y="39"/>
                    <a:pt x="386" y="39"/>
                  </a:cubicBezTo>
                  <a:cubicBezTo>
                    <a:pt x="384" y="39"/>
                    <a:pt x="383" y="39"/>
                    <a:pt x="382" y="39"/>
                  </a:cubicBezTo>
                  <a:cubicBezTo>
                    <a:pt x="380" y="39"/>
                    <a:pt x="379" y="39"/>
                    <a:pt x="377" y="38"/>
                  </a:cubicBezTo>
                  <a:cubicBezTo>
                    <a:pt x="376" y="38"/>
                    <a:pt x="376" y="38"/>
                    <a:pt x="375" y="38"/>
                  </a:cubicBezTo>
                  <a:cubicBezTo>
                    <a:pt x="375" y="39"/>
                    <a:pt x="375" y="39"/>
                    <a:pt x="375" y="39"/>
                  </a:cubicBezTo>
                  <a:cubicBezTo>
                    <a:pt x="377" y="40"/>
                    <a:pt x="379" y="40"/>
                    <a:pt x="381" y="41"/>
                  </a:cubicBezTo>
                  <a:cubicBezTo>
                    <a:pt x="382" y="41"/>
                    <a:pt x="382" y="42"/>
                    <a:pt x="382" y="43"/>
                  </a:cubicBezTo>
                  <a:cubicBezTo>
                    <a:pt x="383" y="44"/>
                    <a:pt x="383" y="44"/>
                    <a:pt x="383" y="45"/>
                  </a:cubicBezTo>
                  <a:cubicBezTo>
                    <a:pt x="385" y="45"/>
                    <a:pt x="385" y="45"/>
                    <a:pt x="387" y="46"/>
                  </a:cubicBezTo>
                  <a:cubicBezTo>
                    <a:pt x="388" y="45"/>
                    <a:pt x="389" y="45"/>
                    <a:pt x="390" y="45"/>
                  </a:cubicBezTo>
                  <a:cubicBezTo>
                    <a:pt x="392" y="44"/>
                    <a:pt x="393" y="44"/>
                    <a:pt x="395" y="44"/>
                  </a:cubicBezTo>
                  <a:cubicBezTo>
                    <a:pt x="396" y="44"/>
                    <a:pt x="396" y="44"/>
                    <a:pt x="398" y="45"/>
                  </a:cubicBezTo>
                  <a:cubicBezTo>
                    <a:pt x="399" y="45"/>
                    <a:pt x="399" y="45"/>
                    <a:pt x="400" y="45"/>
                  </a:cubicBezTo>
                  <a:cubicBezTo>
                    <a:pt x="401" y="45"/>
                    <a:pt x="402" y="45"/>
                    <a:pt x="404" y="45"/>
                  </a:cubicBezTo>
                  <a:cubicBezTo>
                    <a:pt x="404" y="45"/>
                    <a:pt x="404" y="45"/>
                    <a:pt x="406" y="45"/>
                  </a:cubicBezTo>
                  <a:cubicBezTo>
                    <a:pt x="407" y="46"/>
                    <a:pt x="409" y="46"/>
                    <a:pt x="409" y="46"/>
                  </a:cubicBezTo>
                  <a:cubicBezTo>
                    <a:pt x="409" y="47"/>
                    <a:pt x="409" y="47"/>
                    <a:pt x="408" y="48"/>
                  </a:cubicBezTo>
                  <a:cubicBezTo>
                    <a:pt x="410" y="48"/>
                    <a:pt x="410" y="48"/>
                    <a:pt x="412" y="49"/>
                  </a:cubicBezTo>
                  <a:cubicBezTo>
                    <a:pt x="413" y="49"/>
                    <a:pt x="414" y="49"/>
                    <a:pt x="416" y="49"/>
                  </a:cubicBezTo>
                  <a:cubicBezTo>
                    <a:pt x="417" y="49"/>
                    <a:pt x="417" y="50"/>
                    <a:pt x="419" y="51"/>
                  </a:cubicBezTo>
                  <a:cubicBezTo>
                    <a:pt x="419" y="51"/>
                    <a:pt x="419" y="51"/>
                    <a:pt x="419" y="52"/>
                  </a:cubicBezTo>
                  <a:cubicBezTo>
                    <a:pt x="420" y="53"/>
                    <a:pt x="421" y="53"/>
                    <a:pt x="422" y="53"/>
                  </a:cubicBezTo>
                  <a:cubicBezTo>
                    <a:pt x="422" y="53"/>
                    <a:pt x="423" y="54"/>
                    <a:pt x="423" y="54"/>
                  </a:cubicBezTo>
                  <a:cubicBezTo>
                    <a:pt x="424" y="54"/>
                    <a:pt x="425" y="55"/>
                    <a:pt x="426" y="55"/>
                  </a:cubicBezTo>
                  <a:cubicBezTo>
                    <a:pt x="426" y="56"/>
                    <a:pt x="426" y="57"/>
                    <a:pt x="426" y="58"/>
                  </a:cubicBezTo>
                  <a:cubicBezTo>
                    <a:pt x="429" y="59"/>
                    <a:pt x="430" y="60"/>
                    <a:pt x="433" y="61"/>
                  </a:cubicBezTo>
                  <a:cubicBezTo>
                    <a:pt x="433" y="62"/>
                    <a:pt x="433" y="63"/>
                    <a:pt x="434" y="64"/>
                  </a:cubicBezTo>
                  <a:cubicBezTo>
                    <a:pt x="434" y="66"/>
                    <a:pt x="435" y="67"/>
                    <a:pt x="435" y="67"/>
                  </a:cubicBezTo>
                  <a:cubicBezTo>
                    <a:pt x="436" y="67"/>
                    <a:pt x="436" y="67"/>
                    <a:pt x="437" y="67"/>
                  </a:cubicBezTo>
                  <a:cubicBezTo>
                    <a:pt x="437" y="68"/>
                    <a:pt x="438" y="68"/>
                    <a:pt x="439" y="68"/>
                  </a:cubicBezTo>
                  <a:cubicBezTo>
                    <a:pt x="439" y="69"/>
                    <a:pt x="439" y="70"/>
                    <a:pt x="440" y="70"/>
                  </a:cubicBezTo>
                  <a:cubicBezTo>
                    <a:pt x="440" y="71"/>
                    <a:pt x="440" y="71"/>
                    <a:pt x="440" y="72"/>
                  </a:cubicBezTo>
                  <a:cubicBezTo>
                    <a:pt x="439" y="71"/>
                    <a:pt x="439" y="71"/>
                    <a:pt x="438" y="71"/>
                  </a:cubicBezTo>
                  <a:cubicBezTo>
                    <a:pt x="438" y="71"/>
                    <a:pt x="437" y="71"/>
                    <a:pt x="437" y="72"/>
                  </a:cubicBezTo>
                  <a:cubicBezTo>
                    <a:pt x="437" y="73"/>
                    <a:pt x="436" y="73"/>
                    <a:pt x="437" y="74"/>
                  </a:cubicBezTo>
                  <a:cubicBezTo>
                    <a:pt x="437" y="74"/>
                    <a:pt x="437" y="73"/>
                    <a:pt x="437" y="74"/>
                  </a:cubicBezTo>
                  <a:cubicBezTo>
                    <a:pt x="437" y="76"/>
                    <a:pt x="438" y="77"/>
                    <a:pt x="438" y="77"/>
                  </a:cubicBezTo>
                  <a:cubicBezTo>
                    <a:pt x="439" y="78"/>
                    <a:pt x="440" y="78"/>
                    <a:pt x="441" y="79"/>
                  </a:cubicBezTo>
                  <a:cubicBezTo>
                    <a:pt x="443" y="78"/>
                    <a:pt x="443" y="78"/>
                    <a:pt x="445" y="78"/>
                  </a:cubicBezTo>
                  <a:cubicBezTo>
                    <a:pt x="445" y="78"/>
                    <a:pt x="445" y="77"/>
                    <a:pt x="444" y="77"/>
                  </a:cubicBezTo>
                  <a:cubicBezTo>
                    <a:pt x="444" y="77"/>
                    <a:pt x="445" y="77"/>
                    <a:pt x="446" y="77"/>
                  </a:cubicBezTo>
                  <a:cubicBezTo>
                    <a:pt x="447" y="77"/>
                    <a:pt x="445" y="75"/>
                    <a:pt x="447" y="77"/>
                  </a:cubicBezTo>
                  <a:cubicBezTo>
                    <a:pt x="449" y="78"/>
                    <a:pt x="448" y="77"/>
                    <a:pt x="449" y="78"/>
                  </a:cubicBezTo>
                  <a:cubicBezTo>
                    <a:pt x="450" y="79"/>
                    <a:pt x="451" y="80"/>
                    <a:pt x="451" y="80"/>
                  </a:cubicBezTo>
                  <a:cubicBezTo>
                    <a:pt x="452" y="80"/>
                    <a:pt x="452" y="80"/>
                    <a:pt x="454" y="81"/>
                  </a:cubicBezTo>
                  <a:cubicBezTo>
                    <a:pt x="454" y="81"/>
                    <a:pt x="455" y="81"/>
                    <a:pt x="456" y="81"/>
                  </a:cubicBezTo>
                  <a:cubicBezTo>
                    <a:pt x="456" y="81"/>
                    <a:pt x="457" y="80"/>
                    <a:pt x="457" y="82"/>
                  </a:cubicBezTo>
                  <a:cubicBezTo>
                    <a:pt x="458" y="84"/>
                    <a:pt x="459" y="83"/>
                    <a:pt x="458" y="84"/>
                  </a:cubicBezTo>
                  <a:cubicBezTo>
                    <a:pt x="458" y="84"/>
                    <a:pt x="460" y="84"/>
                    <a:pt x="458" y="84"/>
                  </a:cubicBezTo>
                  <a:cubicBezTo>
                    <a:pt x="456" y="85"/>
                    <a:pt x="452" y="84"/>
                    <a:pt x="452" y="84"/>
                  </a:cubicBezTo>
                  <a:cubicBezTo>
                    <a:pt x="451" y="83"/>
                    <a:pt x="451" y="83"/>
                    <a:pt x="450" y="83"/>
                  </a:cubicBezTo>
                  <a:cubicBezTo>
                    <a:pt x="448" y="82"/>
                    <a:pt x="447" y="82"/>
                    <a:pt x="446" y="82"/>
                  </a:cubicBezTo>
                  <a:cubicBezTo>
                    <a:pt x="446" y="82"/>
                    <a:pt x="446" y="82"/>
                    <a:pt x="445" y="82"/>
                  </a:cubicBezTo>
                  <a:cubicBezTo>
                    <a:pt x="444" y="83"/>
                    <a:pt x="444" y="82"/>
                    <a:pt x="444" y="83"/>
                  </a:cubicBezTo>
                  <a:cubicBezTo>
                    <a:pt x="443" y="84"/>
                    <a:pt x="443" y="82"/>
                    <a:pt x="443" y="84"/>
                  </a:cubicBezTo>
                  <a:cubicBezTo>
                    <a:pt x="444" y="85"/>
                    <a:pt x="444" y="85"/>
                    <a:pt x="444" y="85"/>
                  </a:cubicBezTo>
                  <a:cubicBezTo>
                    <a:pt x="443" y="85"/>
                    <a:pt x="443" y="85"/>
                    <a:pt x="443" y="86"/>
                  </a:cubicBezTo>
                  <a:cubicBezTo>
                    <a:pt x="443" y="86"/>
                    <a:pt x="441" y="86"/>
                    <a:pt x="441" y="87"/>
                  </a:cubicBezTo>
                  <a:cubicBezTo>
                    <a:pt x="441" y="87"/>
                    <a:pt x="441" y="87"/>
                    <a:pt x="441" y="87"/>
                  </a:cubicBezTo>
                  <a:cubicBezTo>
                    <a:pt x="441" y="87"/>
                    <a:pt x="441" y="88"/>
                    <a:pt x="442" y="88"/>
                  </a:cubicBezTo>
                  <a:cubicBezTo>
                    <a:pt x="443" y="88"/>
                    <a:pt x="443" y="88"/>
                    <a:pt x="444" y="89"/>
                  </a:cubicBezTo>
                  <a:cubicBezTo>
                    <a:pt x="445" y="89"/>
                    <a:pt x="446" y="89"/>
                    <a:pt x="447" y="89"/>
                  </a:cubicBezTo>
                  <a:cubicBezTo>
                    <a:pt x="447" y="89"/>
                    <a:pt x="448" y="90"/>
                    <a:pt x="447" y="91"/>
                  </a:cubicBezTo>
                  <a:cubicBezTo>
                    <a:pt x="446" y="91"/>
                    <a:pt x="446" y="91"/>
                    <a:pt x="446" y="91"/>
                  </a:cubicBezTo>
                  <a:cubicBezTo>
                    <a:pt x="447" y="92"/>
                    <a:pt x="448" y="92"/>
                    <a:pt x="449" y="93"/>
                  </a:cubicBezTo>
                  <a:cubicBezTo>
                    <a:pt x="450" y="93"/>
                    <a:pt x="451" y="92"/>
                    <a:pt x="452" y="92"/>
                  </a:cubicBezTo>
                  <a:cubicBezTo>
                    <a:pt x="452" y="92"/>
                    <a:pt x="453" y="92"/>
                    <a:pt x="453" y="91"/>
                  </a:cubicBezTo>
                  <a:cubicBezTo>
                    <a:pt x="453" y="91"/>
                    <a:pt x="453" y="90"/>
                    <a:pt x="453" y="90"/>
                  </a:cubicBezTo>
                  <a:cubicBezTo>
                    <a:pt x="452" y="89"/>
                    <a:pt x="451" y="89"/>
                    <a:pt x="450" y="88"/>
                  </a:cubicBezTo>
                  <a:cubicBezTo>
                    <a:pt x="450" y="88"/>
                    <a:pt x="450" y="87"/>
                    <a:pt x="450" y="87"/>
                  </a:cubicBezTo>
                  <a:cubicBezTo>
                    <a:pt x="451" y="87"/>
                    <a:pt x="452" y="87"/>
                    <a:pt x="453" y="87"/>
                  </a:cubicBezTo>
                  <a:cubicBezTo>
                    <a:pt x="454" y="87"/>
                    <a:pt x="455" y="87"/>
                    <a:pt x="456" y="87"/>
                  </a:cubicBezTo>
                  <a:cubicBezTo>
                    <a:pt x="456" y="87"/>
                    <a:pt x="457" y="88"/>
                    <a:pt x="458" y="88"/>
                  </a:cubicBezTo>
                  <a:cubicBezTo>
                    <a:pt x="459" y="89"/>
                    <a:pt x="459" y="90"/>
                    <a:pt x="459" y="90"/>
                  </a:cubicBezTo>
                  <a:cubicBezTo>
                    <a:pt x="458" y="91"/>
                    <a:pt x="458" y="91"/>
                    <a:pt x="458" y="92"/>
                  </a:cubicBezTo>
                  <a:cubicBezTo>
                    <a:pt x="458" y="93"/>
                    <a:pt x="458" y="93"/>
                    <a:pt x="458" y="93"/>
                  </a:cubicBezTo>
                  <a:cubicBezTo>
                    <a:pt x="458" y="93"/>
                    <a:pt x="456" y="91"/>
                    <a:pt x="458" y="93"/>
                  </a:cubicBezTo>
                  <a:cubicBezTo>
                    <a:pt x="459" y="95"/>
                    <a:pt x="461" y="96"/>
                    <a:pt x="461" y="96"/>
                  </a:cubicBezTo>
                  <a:cubicBezTo>
                    <a:pt x="461" y="96"/>
                    <a:pt x="460" y="97"/>
                    <a:pt x="459" y="97"/>
                  </a:cubicBezTo>
                  <a:cubicBezTo>
                    <a:pt x="458" y="97"/>
                    <a:pt x="458" y="97"/>
                    <a:pt x="458" y="97"/>
                  </a:cubicBezTo>
                  <a:cubicBezTo>
                    <a:pt x="456" y="97"/>
                    <a:pt x="455" y="96"/>
                    <a:pt x="454" y="96"/>
                  </a:cubicBezTo>
                  <a:cubicBezTo>
                    <a:pt x="453" y="96"/>
                    <a:pt x="453" y="96"/>
                    <a:pt x="453" y="96"/>
                  </a:cubicBezTo>
                  <a:cubicBezTo>
                    <a:pt x="453" y="98"/>
                    <a:pt x="453" y="98"/>
                    <a:pt x="453" y="98"/>
                  </a:cubicBezTo>
                  <a:cubicBezTo>
                    <a:pt x="453" y="98"/>
                    <a:pt x="456" y="99"/>
                    <a:pt x="454" y="99"/>
                  </a:cubicBezTo>
                  <a:cubicBezTo>
                    <a:pt x="452" y="99"/>
                    <a:pt x="452" y="99"/>
                    <a:pt x="452" y="99"/>
                  </a:cubicBezTo>
                  <a:cubicBezTo>
                    <a:pt x="452" y="99"/>
                    <a:pt x="451" y="99"/>
                    <a:pt x="451" y="100"/>
                  </a:cubicBezTo>
                  <a:cubicBezTo>
                    <a:pt x="451" y="101"/>
                    <a:pt x="451" y="103"/>
                    <a:pt x="451" y="103"/>
                  </a:cubicBezTo>
                  <a:cubicBezTo>
                    <a:pt x="453" y="103"/>
                    <a:pt x="453" y="103"/>
                    <a:pt x="454" y="104"/>
                  </a:cubicBezTo>
                  <a:cubicBezTo>
                    <a:pt x="454" y="104"/>
                    <a:pt x="454" y="105"/>
                    <a:pt x="454" y="105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5" y="107"/>
                    <a:pt x="455" y="107"/>
                    <a:pt x="456" y="108"/>
                  </a:cubicBezTo>
                  <a:cubicBezTo>
                    <a:pt x="456" y="108"/>
                    <a:pt x="453" y="109"/>
                    <a:pt x="455" y="110"/>
                  </a:cubicBezTo>
                  <a:cubicBezTo>
                    <a:pt x="457" y="110"/>
                    <a:pt x="459" y="111"/>
                    <a:pt x="459" y="111"/>
                  </a:cubicBezTo>
                  <a:cubicBezTo>
                    <a:pt x="460" y="111"/>
                    <a:pt x="459" y="112"/>
                    <a:pt x="459" y="112"/>
                  </a:cubicBezTo>
                  <a:cubicBezTo>
                    <a:pt x="459" y="112"/>
                    <a:pt x="459" y="113"/>
                    <a:pt x="459" y="113"/>
                  </a:cubicBezTo>
                  <a:cubicBezTo>
                    <a:pt x="459" y="113"/>
                    <a:pt x="460" y="114"/>
                    <a:pt x="460" y="114"/>
                  </a:cubicBezTo>
                  <a:cubicBezTo>
                    <a:pt x="461" y="115"/>
                    <a:pt x="463" y="116"/>
                    <a:pt x="463" y="116"/>
                  </a:cubicBezTo>
                  <a:cubicBezTo>
                    <a:pt x="463" y="116"/>
                    <a:pt x="463" y="117"/>
                    <a:pt x="463" y="118"/>
                  </a:cubicBezTo>
                  <a:cubicBezTo>
                    <a:pt x="463" y="118"/>
                    <a:pt x="463" y="118"/>
                    <a:pt x="463" y="118"/>
                  </a:cubicBezTo>
                  <a:cubicBezTo>
                    <a:pt x="463" y="118"/>
                    <a:pt x="463" y="118"/>
                    <a:pt x="463" y="119"/>
                  </a:cubicBezTo>
                  <a:cubicBezTo>
                    <a:pt x="463" y="120"/>
                    <a:pt x="464" y="121"/>
                    <a:pt x="464" y="121"/>
                  </a:cubicBezTo>
                  <a:cubicBezTo>
                    <a:pt x="464" y="121"/>
                    <a:pt x="464" y="121"/>
                    <a:pt x="465" y="121"/>
                  </a:cubicBezTo>
                  <a:cubicBezTo>
                    <a:pt x="466" y="122"/>
                    <a:pt x="469" y="122"/>
                    <a:pt x="469" y="123"/>
                  </a:cubicBezTo>
                  <a:cubicBezTo>
                    <a:pt x="470" y="123"/>
                    <a:pt x="469" y="125"/>
                    <a:pt x="469" y="125"/>
                  </a:cubicBezTo>
                  <a:cubicBezTo>
                    <a:pt x="469" y="125"/>
                    <a:pt x="470" y="126"/>
                    <a:pt x="471" y="126"/>
                  </a:cubicBezTo>
                  <a:cubicBezTo>
                    <a:pt x="472" y="127"/>
                    <a:pt x="472" y="126"/>
                    <a:pt x="472" y="127"/>
                  </a:cubicBezTo>
                  <a:cubicBezTo>
                    <a:pt x="473" y="128"/>
                    <a:pt x="473" y="128"/>
                    <a:pt x="474" y="128"/>
                  </a:cubicBezTo>
                  <a:cubicBezTo>
                    <a:pt x="474" y="129"/>
                    <a:pt x="474" y="128"/>
                    <a:pt x="474" y="129"/>
                  </a:cubicBezTo>
                  <a:cubicBezTo>
                    <a:pt x="474" y="130"/>
                    <a:pt x="473" y="128"/>
                    <a:pt x="475" y="130"/>
                  </a:cubicBezTo>
                  <a:cubicBezTo>
                    <a:pt x="476" y="131"/>
                    <a:pt x="477" y="132"/>
                    <a:pt x="477" y="132"/>
                  </a:cubicBezTo>
                  <a:cubicBezTo>
                    <a:pt x="477" y="132"/>
                    <a:pt x="477" y="132"/>
                    <a:pt x="478" y="132"/>
                  </a:cubicBezTo>
                  <a:cubicBezTo>
                    <a:pt x="478" y="132"/>
                    <a:pt x="477" y="130"/>
                    <a:pt x="480" y="132"/>
                  </a:cubicBezTo>
                  <a:cubicBezTo>
                    <a:pt x="482" y="134"/>
                    <a:pt x="480" y="133"/>
                    <a:pt x="481" y="136"/>
                  </a:cubicBezTo>
                  <a:cubicBezTo>
                    <a:pt x="481" y="136"/>
                    <a:pt x="482" y="136"/>
                    <a:pt x="482" y="136"/>
                  </a:cubicBezTo>
                  <a:cubicBezTo>
                    <a:pt x="483" y="136"/>
                    <a:pt x="483" y="136"/>
                    <a:pt x="484" y="136"/>
                  </a:cubicBezTo>
                  <a:cubicBezTo>
                    <a:pt x="485" y="136"/>
                    <a:pt x="485" y="136"/>
                    <a:pt x="486" y="136"/>
                  </a:cubicBezTo>
                  <a:cubicBezTo>
                    <a:pt x="487" y="136"/>
                    <a:pt x="487" y="136"/>
                    <a:pt x="487" y="136"/>
                  </a:cubicBezTo>
                  <a:cubicBezTo>
                    <a:pt x="488" y="136"/>
                    <a:pt x="488" y="136"/>
                    <a:pt x="489" y="136"/>
                  </a:cubicBezTo>
                  <a:cubicBezTo>
                    <a:pt x="489" y="135"/>
                    <a:pt x="489" y="135"/>
                    <a:pt x="489" y="134"/>
                  </a:cubicBezTo>
                  <a:cubicBezTo>
                    <a:pt x="489" y="134"/>
                    <a:pt x="490" y="134"/>
                    <a:pt x="490" y="135"/>
                  </a:cubicBezTo>
                  <a:cubicBezTo>
                    <a:pt x="491" y="136"/>
                    <a:pt x="491" y="136"/>
                    <a:pt x="491" y="137"/>
                  </a:cubicBezTo>
                  <a:cubicBezTo>
                    <a:pt x="491" y="138"/>
                    <a:pt x="491" y="138"/>
                    <a:pt x="491" y="138"/>
                  </a:cubicBezTo>
                  <a:cubicBezTo>
                    <a:pt x="491" y="138"/>
                    <a:pt x="491" y="139"/>
                    <a:pt x="492" y="139"/>
                  </a:cubicBezTo>
                  <a:cubicBezTo>
                    <a:pt x="492" y="140"/>
                    <a:pt x="494" y="140"/>
                    <a:pt x="494" y="140"/>
                  </a:cubicBezTo>
                  <a:cubicBezTo>
                    <a:pt x="495" y="141"/>
                    <a:pt x="496" y="141"/>
                    <a:pt x="497" y="142"/>
                  </a:cubicBezTo>
                  <a:cubicBezTo>
                    <a:pt x="497" y="142"/>
                    <a:pt x="499" y="143"/>
                    <a:pt x="499" y="143"/>
                  </a:cubicBezTo>
                  <a:cubicBezTo>
                    <a:pt x="499" y="143"/>
                    <a:pt x="499" y="143"/>
                    <a:pt x="500" y="143"/>
                  </a:cubicBezTo>
                  <a:cubicBezTo>
                    <a:pt x="500" y="142"/>
                    <a:pt x="500" y="142"/>
                    <a:pt x="501" y="142"/>
                  </a:cubicBezTo>
                  <a:cubicBezTo>
                    <a:pt x="501" y="142"/>
                    <a:pt x="501" y="142"/>
                    <a:pt x="502" y="142"/>
                  </a:cubicBezTo>
                  <a:cubicBezTo>
                    <a:pt x="502" y="141"/>
                    <a:pt x="503" y="141"/>
                    <a:pt x="503" y="141"/>
                  </a:cubicBezTo>
                  <a:cubicBezTo>
                    <a:pt x="503" y="140"/>
                    <a:pt x="502" y="140"/>
                    <a:pt x="502" y="139"/>
                  </a:cubicBezTo>
                  <a:cubicBezTo>
                    <a:pt x="502" y="139"/>
                    <a:pt x="502" y="138"/>
                    <a:pt x="502" y="138"/>
                  </a:cubicBezTo>
                  <a:cubicBezTo>
                    <a:pt x="502" y="138"/>
                    <a:pt x="502" y="137"/>
                    <a:pt x="503" y="137"/>
                  </a:cubicBezTo>
                  <a:cubicBezTo>
                    <a:pt x="503" y="137"/>
                    <a:pt x="503" y="137"/>
                    <a:pt x="503" y="137"/>
                  </a:cubicBezTo>
                  <a:cubicBezTo>
                    <a:pt x="504" y="136"/>
                    <a:pt x="504" y="136"/>
                    <a:pt x="505" y="135"/>
                  </a:cubicBezTo>
                  <a:cubicBezTo>
                    <a:pt x="505" y="135"/>
                    <a:pt x="505" y="135"/>
                    <a:pt x="505" y="134"/>
                  </a:cubicBezTo>
                  <a:cubicBezTo>
                    <a:pt x="505" y="134"/>
                    <a:pt x="505" y="133"/>
                    <a:pt x="504" y="133"/>
                  </a:cubicBezTo>
                  <a:cubicBezTo>
                    <a:pt x="504" y="132"/>
                    <a:pt x="504" y="132"/>
                    <a:pt x="505" y="131"/>
                  </a:cubicBezTo>
                  <a:cubicBezTo>
                    <a:pt x="505" y="131"/>
                    <a:pt x="505" y="131"/>
                    <a:pt x="506" y="131"/>
                  </a:cubicBezTo>
                  <a:cubicBezTo>
                    <a:pt x="506" y="131"/>
                    <a:pt x="506" y="131"/>
                    <a:pt x="507" y="131"/>
                  </a:cubicBezTo>
                  <a:cubicBezTo>
                    <a:pt x="507" y="130"/>
                    <a:pt x="508" y="130"/>
                    <a:pt x="508" y="129"/>
                  </a:cubicBezTo>
                  <a:cubicBezTo>
                    <a:pt x="508" y="129"/>
                    <a:pt x="507" y="128"/>
                    <a:pt x="507" y="128"/>
                  </a:cubicBezTo>
                  <a:cubicBezTo>
                    <a:pt x="507" y="127"/>
                    <a:pt x="507" y="127"/>
                    <a:pt x="506" y="126"/>
                  </a:cubicBezTo>
                  <a:cubicBezTo>
                    <a:pt x="507" y="126"/>
                    <a:pt x="507" y="125"/>
                    <a:pt x="507" y="125"/>
                  </a:cubicBezTo>
                  <a:cubicBezTo>
                    <a:pt x="507" y="125"/>
                    <a:pt x="508" y="125"/>
                    <a:pt x="508" y="125"/>
                  </a:cubicBezTo>
                  <a:cubicBezTo>
                    <a:pt x="508" y="124"/>
                    <a:pt x="508" y="124"/>
                    <a:pt x="508" y="123"/>
                  </a:cubicBezTo>
                  <a:cubicBezTo>
                    <a:pt x="508" y="122"/>
                    <a:pt x="508" y="122"/>
                    <a:pt x="508" y="121"/>
                  </a:cubicBezTo>
                  <a:cubicBezTo>
                    <a:pt x="508" y="121"/>
                    <a:pt x="508" y="121"/>
                    <a:pt x="508" y="120"/>
                  </a:cubicBezTo>
                  <a:cubicBezTo>
                    <a:pt x="509" y="120"/>
                    <a:pt x="510" y="120"/>
                    <a:pt x="511" y="120"/>
                  </a:cubicBezTo>
                  <a:cubicBezTo>
                    <a:pt x="511" y="120"/>
                    <a:pt x="513" y="120"/>
                    <a:pt x="514" y="121"/>
                  </a:cubicBezTo>
                  <a:cubicBezTo>
                    <a:pt x="515" y="122"/>
                    <a:pt x="514" y="121"/>
                    <a:pt x="515" y="122"/>
                  </a:cubicBezTo>
                  <a:cubicBezTo>
                    <a:pt x="517" y="123"/>
                    <a:pt x="520" y="123"/>
                    <a:pt x="520" y="123"/>
                  </a:cubicBezTo>
                  <a:cubicBezTo>
                    <a:pt x="521" y="123"/>
                    <a:pt x="521" y="123"/>
                    <a:pt x="521" y="123"/>
                  </a:cubicBezTo>
                  <a:cubicBezTo>
                    <a:pt x="522" y="122"/>
                    <a:pt x="522" y="121"/>
                    <a:pt x="522" y="120"/>
                  </a:cubicBezTo>
                  <a:cubicBezTo>
                    <a:pt x="522" y="120"/>
                    <a:pt x="522" y="120"/>
                    <a:pt x="522" y="119"/>
                  </a:cubicBezTo>
                  <a:cubicBezTo>
                    <a:pt x="523" y="120"/>
                    <a:pt x="523" y="120"/>
                    <a:pt x="524" y="120"/>
                  </a:cubicBezTo>
                  <a:cubicBezTo>
                    <a:pt x="525" y="120"/>
                    <a:pt x="525" y="119"/>
                    <a:pt x="526" y="119"/>
                  </a:cubicBezTo>
                  <a:cubicBezTo>
                    <a:pt x="526" y="119"/>
                    <a:pt x="526" y="119"/>
                    <a:pt x="527" y="119"/>
                  </a:cubicBezTo>
                  <a:cubicBezTo>
                    <a:pt x="527" y="119"/>
                    <a:pt x="527" y="118"/>
                    <a:pt x="528" y="118"/>
                  </a:cubicBezTo>
                  <a:cubicBezTo>
                    <a:pt x="528" y="118"/>
                    <a:pt x="528" y="117"/>
                    <a:pt x="529" y="117"/>
                  </a:cubicBezTo>
                  <a:cubicBezTo>
                    <a:pt x="529" y="117"/>
                    <a:pt x="529" y="117"/>
                    <a:pt x="529" y="117"/>
                  </a:cubicBezTo>
                  <a:cubicBezTo>
                    <a:pt x="530" y="118"/>
                    <a:pt x="530" y="118"/>
                    <a:pt x="531" y="118"/>
                  </a:cubicBezTo>
                  <a:cubicBezTo>
                    <a:pt x="532" y="118"/>
                    <a:pt x="532" y="118"/>
                    <a:pt x="533" y="118"/>
                  </a:cubicBezTo>
                  <a:cubicBezTo>
                    <a:pt x="533" y="117"/>
                    <a:pt x="532" y="117"/>
                    <a:pt x="532" y="117"/>
                  </a:cubicBezTo>
                  <a:cubicBezTo>
                    <a:pt x="533" y="117"/>
                    <a:pt x="533" y="117"/>
                    <a:pt x="533" y="117"/>
                  </a:cubicBezTo>
                  <a:cubicBezTo>
                    <a:pt x="533" y="117"/>
                    <a:pt x="534" y="117"/>
                    <a:pt x="534" y="117"/>
                  </a:cubicBezTo>
                  <a:cubicBezTo>
                    <a:pt x="534" y="117"/>
                    <a:pt x="536" y="118"/>
                    <a:pt x="536" y="118"/>
                  </a:cubicBezTo>
                  <a:cubicBezTo>
                    <a:pt x="536" y="117"/>
                    <a:pt x="536" y="117"/>
                    <a:pt x="536" y="117"/>
                  </a:cubicBezTo>
                  <a:cubicBezTo>
                    <a:pt x="537" y="117"/>
                    <a:pt x="537" y="117"/>
                    <a:pt x="538" y="117"/>
                  </a:cubicBezTo>
                  <a:cubicBezTo>
                    <a:pt x="538" y="117"/>
                    <a:pt x="540" y="117"/>
                    <a:pt x="540" y="117"/>
                  </a:cubicBezTo>
                  <a:cubicBezTo>
                    <a:pt x="541" y="118"/>
                    <a:pt x="542" y="118"/>
                    <a:pt x="542" y="118"/>
                  </a:cubicBezTo>
                  <a:cubicBezTo>
                    <a:pt x="543" y="119"/>
                    <a:pt x="544" y="119"/>
                    <a:pt x="544" y="119"/>
                  </a:cubicBezTo>
                  <a:cubicBezTo>
                    <a:pt x="545" y="119"/>
                    <a:pt x="545" y="118"/>
                    <a:pt x="545" y="118"/>
                  </a:cubicBezTo>
                  <a:cubicBezTo>
                    <a:pt x="545" y="118"/>
                    <a:pt x="545" y="118"/>
                    <a:pt x="545" y="118"/>
                  </a:cubicBezTo>
                  <a:cubicBezTo>
                    <a:pt x="545" y="118"/>
                    <a:pt x="549" y="119"/>
                    <a:pt x="550" y="119"/>
                  </a:cubicBezTo>
                  <a:cubicBezTo>
                    <a:pt x="550" y="119"/>
                    <a:pt x="550" y="118"/>
                    <a:pt x="550" y="118"/>
                  </a:cubicBezTo>
                  <a:cubicBezTo>
                    <a:pt x="550" y="118"/>
                    <a:pt x="550" y="118"/>
                    <a:pt x="550" y="117"/>
                  </a:cubicBezTo>
                  <a:cubicBezTo>
                    <a:pt x="550" y="117"/>
                    <a:pt x="550" y="117"/>
                    <a:pt x="550" y="117"/>
                  </a:cubicBezTo>
                  <a:cubicBezTo>
                    <a:pt x="551" y="117"/>
                    <a:pt x="551" y="117"/>
                    <a:pt x="552" y="117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53" y="117"/>
                    <a:pt x="553" y="118"/>
                    <a:pt x="553" y="118"/>
                  </a:cubicBezTo>
                  <a:cubicBezTo>
                    <a:pt x="554" y="118"/>
                    <a:pt x="554" y="118"/>
                    <a:pt x="555" y="119"/>
                  </a:cubicBezTo>
                  <a:cubicBezTo>
                    <a:pt x="555" y="119"/>
                    <a:pt x="556" y="119"/>
                    <a:pt x="556" y="119"/>
                  </a:cubicBezTo>
                  <a:cubicBezTo>
                    <a:pt x="556" y="119"/>
                    <a:pt x="556" y="118"/>
                    <a:pt x="556" y="118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6" y="117"/>
                    <a:pt x="556" y="117"/>
                    <a:pt x="556" y="117"/>
                  </a:cubicBezTo>
                  <a:cubicBezTo>
                    <a:pt x="556" y="117"/>
                    <a:pt x="556" y="117"/>
                    <a:pt x="556" y="117"/>
                  </a:cubicBezTo>
                  <a:cubicBezTo>
                    <a:pt x="556" y="117"/>
                    <a:pt x="552" y="114"/>
                    <a:pt x="552" y="114"/>
                  </a:cubicBezTo>
                  <a:cubicBezTo>
                    <a:pt x="551" y="113"/>
                    <a:pt x="551" y="113"/>
                    <a:pt x="551" y="113"/>
                  </a:cubicBezTo>
                  <a:cubicBezTo>
                    <a:pt x="550" y="113"/>
                    <a:pt x="550" y="112"/>
                    <a:pt x="549" y="112"/>
                  </a:cubicBezTo>
                  <a:cubicBezTo>
                    <a:pt x="548" y="111"/>
                    <a:pt x="547" y="111"/>
                    <a:pt x="546" y="110"/>
                  </a:cubicBezTo>
                  <a:cubicBezTo>
                    <a:pt x="546" y="110"/>
                    <a:pt x="546" y="109"/>
                    <a:pt x="547" y="109"/>
                  </a:cubicBezTo>
                  <a:cubicBezTo>
                    <a:pt x="547" y="109"/>
                    <a:pt x="546" y="108"/>
                    <a:pt x="547" y="109"/>
                  </a:cubicBezTo>
                  <a:cubicBezTo>
                    <a:pt x="549" y="110"/>
                    <a:pt x="547" y="108"/>
                    <a:pt x="549" y="110"/>
                  </a:cubicBezTo>
                  <a:cubicBezTo>
                    <a:pt x="551" y="112"/>
                    <a:pt x="552" y="112"/>
                    <a:pt x="552" y="112"/>
                  </a:cubicBezTo>
                  <a:cubicBezTo>
                    <a:pt x="552" y="112"/>
                    <a:pt x="552" y="113"/>
                    <a:pt x="553" y="113"/>
                  </a:cubicBezTo>
                  <a:cubicBezTo>
                    <a:pt x="553" y="114"/>
                    <a:pt x="558" y="116"/>
                    <a:pt x="558" y="116"/>
                  </a:cubicBezTo>
                  <a:cubicBezTo>
                    <a:pt x="559" y="116"/>
                    <a:pt x="559" y="116"/>
                    <a:pt x="559" y="116"/>
                  </a:cubicBezTo>
                  <a:cubicBezTo>
                    <a:pt x="559" y="115"/>
                    <a:pt x="558" y="115"/>
                    <a:pt x="558" y="115"/>
                  </a:cubicBezTo>
                  <a:cubicBezTo>
                    <a:pt x="557" y="114"/>
                    <a:pt x="557" y="114"/>
                    <a:pt x="557" y="113"/>
                  </a:cubicBezTo>
                  <a:cubicBezTo>
                    <a:pt x="556" y="113"/>
                    <a:pt x="555" y="113"/>
                    <a:pt x="555" y="112"/>
                  </a:cubicBezTo>
                  <a:cubicBezTo>
                    <a:pt x="555" y="112"/>
                    <a:pt x="554" y="111"/>
                    <a:pt x="554" y="111"/>
                  </a:cubicBezTo>
                  <a:cubicBezTo>
                    <a:pt x="553" y="111"/>
                    <a:pt x="552" y="110"/>
                    <a:pt x="552" y="110"/>
                  </a:cubicBezTo>
                  <a:cubicBezTo>
                    <a:pt x="552" y="110"/>
                    <a:pt x="552" y="109"/>
                    <a:pt x="552" y="109"/>
                  </a:cubicBezTo>
                  <a:cubicBezTo>
                    <a:pt x="552" y="109"/>
                    <a:pt x="551" y="108"/>
                    <a:pt x="552" y="108"/>
                  </a:cubicBezTo>
                  <a:cubicBezTo>
                    <a:pt x="552" y="108"/>
                    <a:pt x="552" y="108"/>
                    <a:pt x="552" y="108"/>
                  </a:cubicBezTo>
                  <a:cubicBezTo>
                    <a:pt x="553" y="108"/>
                    <a:pt x="553" y="108"/>
                    <a:pt x="553" y="108"/>
                  </a:cubicBezTo>
                  <a:cubicBezTo>
                    <a:pt x="553" y="108"/>
                    <a:pt x="551" y="106"/>
                    <a:pt x="551" y="106"/>
                  </a:cubicBezTo>
                  <a:cubicBezTo>
                    <a:pt x="552" y="106"/>
                    <a:pt x="552" y="105"/>
                    <a:pt x="552" y="105"/>
                  </a:cubicBezTo>
                  <a:cubicBezTo>
                    <a:pt x="553" y="105"/>
                    <a:pt x="551" y="103"/>
                    <a:pt x="551" y="103"/>
                  </a:cubicBezTo>
                  <a:cubicBezTo>
                    <a:pt x="551" y="103"/>
                    <a:pt x="551" y="102"/>
                    <a:pt x="551" y="102"/>
                  </a:cubicBezTo>
                  <a:cubicBezTo>
                    <a:pt x="552" y="103"/>
                    <a:pt x="552" y="103"/>
                    <a:pt x="553" y="103"/>
                  </a:cubicBezTo>
                  <a:cubicBezTo>
                    <a:pt x="553" y="103"/>
                    <a:pt x="554" y="103"/>
                    <a:pt x="554" y="103"/>
                  </a:cubicBezTo>
                  <a:cubicBezTo>
                    <a:pt x="554" y="103"/>
                    <a:pt x="554" y="103"/>
                    <a:pt x="554" y="103"/>
                  </a:cubicBezTo>
                  <a:cubicBezTo>
                    <a:pt x="554" y="102"/>
                    <a:pt x="554" y="102"/>
                    <a:pt x="553" y="101"/>
                  </a:cubicBezTo>
                  <a:cubicBezTo>
                    <a:pt x="553" y="101"/>
                    <a:pt x="552" y="101"/>
                    <a:pt x="552" y="100"/>
                  </a:cubicBezTo>
                  <a:cubicBezTo>
                    <a:pt x="551" y="99"/>
                    <a:pt x="551" y="99"/>
                    <a:pt x="550" y="99"/>
                  </a:cubicBezTo>
                  <a:cubicBezTo>
                    <a:pt x="550" y="98"/>
                    <a:pt x="550" y="98"/>
                    <a:pt x="550" y="98"/>
                  </a:cubicBezTo>
                  <a:cubicBezTo>
                    <a:pt x="550" y="98"/>
                    <a:pt x="550" y="98"/>
                    <a:pt x="551" y="98"/>
                  </a:cubicBezTo>
                  <a:cubicBezTo>
                    <a:pt x="550" y="98"/>
                    <a:pt x="550" y="97"/>
                    <a:pt x="550" y="97"/>
                  </a:cubicBezTo>
                  <a:cubicBezTo>
                    <a:pt x="549" y="97"/>
                    <a:pt x="549" y="96"/>
                    <a:pt x="549" y="96"/>
                  </a:cubicBezTo>
                  <a:cubicBezTo>
                    <a:pt x="548" y="95"/>
                    <a:pt x="547" y="95"/>
                    <a:pt x="546" y="94"/>
                  </a:cubicBezTo>
                  <a:cubicBezTo>
                    <a:pt x="547" y="94"/>
                    <a:pt x="548" y="95"/>
                    <a:pt x="549" y="95"/>
                  </a:cubicBezTo>
                  <a:cubicBezTo>
                    <a:pt x="549" y="95"/>
                    <a:pt x="550" y="95"/>
                    <a:pt x="550" y="95"/>
                  </a:cubicBezTo>
                  <a:cubicBezTo>
                    <a:pt x="550" y="95"/>
                    <a:pt x="551" y="96"/>
                    <a:pt x="551" y="95"/>
                  </a:cubicBezTo>
                  <a:cubicBezTo>
                    <a:pt x="551" y="95"/>
                    <a:pt x="549" y="93"/>
                    <a:pt x="549" y="93"/>
                  </a:cubicBezTo>
                  <a:cubicBezTo>
                    <a:pt x="548" y="92"/>
                    <a:pt x="547" y="92"/>
                    <a:pt x="547" y="92"/>
                  </a:cubicBezTo>
                  <a:cubicBezTo>
                    <a:pt x="546" y="91"/>
                    <a:pt x="545" y="91"/>
                    <a:pt x="544" y="90"/>
                  </a:cubicBezTo>
                  <a:cubicBezTo>
                    <a:pt x="544" y="90"/>
                    <a:pt x="541" y="88"/>
                    <a:pt x="541" y="88"/>
                  </a:cubicBezTo>
                  <a:cubicBezTo>
                    <a:pt x="540" y="87"/>
                    <a:pt x="539" y="86"/>
                    <a:pt x="538" y="85"/>
                  </a:cubicBezTo>
                  <a:cubicBezTo>
                    <a:pt x="537" y="85"/>
                    <a:pt x="536" y="84"/>
                    <a:pt x="537" y="84"/>
                  </a:cubicBezTo>
                  <a:cubicBezTo>
                    <a:pt x="537" y="85"/>
                    <a:pt x="539" y="85"/>
                    <a:pt x="539" y="85"/>
                  </a:cubicBezTo>
                  <a:cubicBezTo>
                    <a:pt x="540" y="85"/>
                    <a:pt x="541" y="86"/>
                    <a:pt x="542" y="86"/>
                  </a:cubicBezTo>
                  <a:cubicBezTo>
                    <a:pt x="542" y="87"/>
                    <a:pt x="542" y="86"/>
                    <a:pt x="542" y="86"/>
                  </a:cubicBezTo>
                  <a:cubicBezTo>
                    <a:pt x="541" y="86"/>
                    <a:pt x="541" y="85"/>
                    <a:pt x="540" y="84"/>
                  </a:cubicBezTo>
                  <a:cubicBezTo>
                    <a:pt x="540" y="84"/>
                    <a:pt x="540" y="84"/>
                    <a:pt x="540" y="84"/>
                  </a:cubicBezTo>
                  <a:cubicBezTo>
                    <a:pt x="540" y="84"/>
                    <a:pt x="540" y="84"/>
                    <a:pt x="540" y="84"/>
                  </a:cubicBezTo>
                  <a:cubicBezTo>
                    <a:pt x="541" y="85"/>
                    <a:pt x="542" y="85"/>
                    <a:pt x="542" y="85"/>
                  </a:cubicBezTo>
                  <a:cubicBezTo>
                    <a:pt x="543" y="85"/>
                    <a:pt x="543" y="86"/>
                    <a:pt x="543" y="86"/>
                  </a:cubicBezTo>
                  <a:cubicBezTo>
                    <a:pt x="542" y="85"/>
                    <a:pt x="542" y="85"/>
                    <a:pt x="542" y="84"/>
                  </a:cubicBezTo>
                  <a:cubicBezTo>
                    <a:pt x="542" y="84"/>
                    <a:pt x="542" y="84"/>
                    <a:pt x="542" y="84"/>
                  </a:cubicBezTo>
                  <a:cubicBezTo>
                    <a:pt x="543" y="84"/>
                    <a:pt x="543" y="85"/>
                    <a:pt x="544" y="85"/>
                  </a:cubicBezTo>
                  <a:cubicBezTo>
                    <a:pt x="544" y="85"/>
                    <a:pt x="544" y="85"/>
                    <a:pt x="545" y="85"/>
                  </a:cubicBezTo>
                  <a:cubicBezTo>
                    <a:pt x="545" y="85"/>
                    <a:pt x="544" y="84"/>
                    <a:pt x="543" y="84"/>
                  </a:cubicBezTo>
                  <a:cubicBezTo>
                    <a:pt x="542" y="83"/>
                    <a:pt x="540" y="82"/>
                    <a:pt x="540" y="81"/>
                  </a:cubicBezTo>
                  <a:cubicBezTo>
                    <a:pt x="539" y="81"/>
                    <a:pt x="538" y="80"/>
                    <a:pt x="538" y="80"/>
                  </a:cubicBezTo>
                  <a:cubicBezTo>
                    <a:pt x="538" y="80"/>
                    <a:pt x="539" y="80"/>
                    <a:pt x="540" y="81"/>
                  </a:cubicBezTo>
                  <a:cubicBezTo>
                    <a:pt x="541" y="82"/>
                    <a:pt x="543" y="83"/>
                    <a:pt x="544" y="84"/>
                  </a:cubicBezTo>
                  <a:cubicBezTo>
                    <a:pt x="544" y="84"/>
                    <a:pt x="545" y="85"/>
                    <a:pt x="545" y="85"/>
                  </a:cubicBezTo>
                  <a:cubicBezTo>
                    <a:pt x="546" y="86"/>
                    <a:pt x="547" y="86"/>
                    <a:pt x="548" y="87"/>
                  </a:cubicBezTo>
                  <a:cubicBezTo>
                    <a:pt x="548" y="87"/>
                    <a:pt x="548" y="87"/>
                    <a:pt x="548" y="87"/>
                  </a:cubicBezTo>
                  <a:cubicBezTo>
                    <a:pt x="548" y="87"/>
                    <a:pt x="548" y="87"/>
                    <a:pt x="548" y="87"/>
                  </a:cubicBezTo>
                  <a:cubicBezTo>
                    <a:pt x="548" y="87"/>
                    <a:pt x="548" y="87"/>
                    <a:pt x="548" y="87"/>
                  </a:cubicBezTo>
                  <a:cubicBezTo>
                    <a:pt x="548" y="87"/>
                    <a:pt x="548" y="87"/>
                    <a:pt x="548" y="87"/>
                  </a:cubicBezTo>
                  <a:cubicBezTo>
                    <a:pt x="548" y="86"/>
                    <a:pt x="548" y="86"/>
                    <a:pt x="547" y="86"/>
                  </a:cubicBezTo>
                  <a:cubicBezTo>
                    <a:pt x="547" y="86"/>
                    <a:pt x="547" y="85"/>
                    <a:pt x="546" y="85"/>
                  </a:cubicBezTo>
                  <a:cubicBezTo>
                    <a:pt x="546" y="85"/>
                    <a:pt x="546" y="85"/>
                    <a:pt x="544" y="84"/>
                  </a:cubicBezTo>
                  <a:cubicBezTo>
                    <a:pt x="543" y="82"/>
                    <a:pt x="543" y="83"/>
                    <a:pt x="543" y="82"/>
                  </a:cubicBezTo>
                  <a:cubicBezTo>
                    <a:pt x="542" y="82"/>
                    <a:pt x="542" y="82"/>
                    <a:pt x="539" y="80"/>
                  </a:cubicBezTo>
                  <a:cubicBezTo>
                    <a:pt x="537" y="78"/>
                    <a:pt x="537" y="78"/>
                    <a:pt x="537" y="78"/>
                  </a:cubicBezTo>
                  <a:cubicBezTo>
                    <a:pt x="537" y="78"/>
                    <a:pt x="537" y="78"/>
                    <a:pt x="536" y="78"/>
                  </a:cubicBezTo>
                  <a:cubicBezTo>
                    <a:pt x="536" y="77"/>
                    <a:pt x="536" y="78"/>
                    <a:pt x="536" y="77"/>
                  </a:cubicBezTo>
                  <a:cubicBezTo>
                    <a:pt x="535" y="77"/>
                    <a:pt x="536" y="78"/>
                    <a:pt x="535" y="77"/>
                  </a:cubicBezTo>
                  <a:cubicBezTo>
                    <a:pt x="534" y="76"/>
                    <a:pt x="535" y="77"/>
                    <a:pt x="534" y="76"/>
                  </a:cubicBezTo>
                  <a:cubicBezTo>
                    <a:pt x="533" y="76"/>
                    <a:pt x="535" y="77"/>
                    <a:pt x="533" y="76"/>
                  </a:cubicBezTo>
                  <a:cubicBezTo>
                    <a:pt x="531" y="74"/>
                    <a:pt x="531" y="74"/>
                    <a:pt x="531" y="74"/>
                  </a:cubicBezTo>
                  <a:cubicBezTo>
                    <a:pt x="531" y="74"/>
                    <a:pt x="531" y="75"/>
                    <a:pt x="530" y="74"/>
                  </a:cubicBezTo>
                  <a:cubicBezTo>
                    <a:pt x="528" y="73"/>
                    <a:pt x="528" y="72"/>
                    <a:pt x="527" y="72"/>
                  </a:cubicBezTo>
                  <a:cubicBezTo>
                    <a:pt x="527" y="72"/>
                    <a:pt x="527" y="72"/>
                    <a:pt x="526" y="72"/>
                  </a:cubicBezTo>
                  <a:cubicBezTo>
                    <a:pt x="526" y="72"/>
                    <a:pt x="527" y="72"/>
                    <a:pt x="526" y="72"/>
                  </a:cubicBezTo>
                  <a:cubicBezTo>
                    <a:pt x="526" y="71"/>
                    <a:pt x="526" y="72"/>
                    <a:pt x="525" y="71"/>
                  </a:cubicBezTo>
                  <a:cubicBezTo>
                    <a:pt x="524" y="71"/>
                    <a:pt x="525" y="71"/>
                    <a:pt x="524" y="71"/>
                  </a:cubicBezTo>
                  <a:cubicBezTo>
                    <a:pt x="523" y="70"/>
                    <a:pt x="522" y="69"/>
                    <a:pt x="522" y="69"/>
                  </a:cubicBezTo>
                  <a:cubicBezTo>
                    <a:pt x="521" y="69"/>
                    <a:pt x="521" y="68"/>
                    <a:pt x="521" y="68"/>
                  </a:cubicBezTo>
                  <a:cubicBezTo>
                    <a:pt x="521" y="68"/>
                    <a:pt x="521" y="68"/>
                    <a:pt x="521" y="68"/>
                  </a:cubicBezTo>
                  <a:cubicBezTo>
                    <a:pt x="522" y="68"/>
                    <a:pt x="523" y="69"/>
                    <a:pt x="523" y="69"/>
                  </a:cubicBezTo>
                  <a:cubicBezTo>
                    <a:pt x="522" y="68"/>
                    <a:pt x="522" y="68"/>
                    <a:pt x="522" y="67"/>
                  </a:cubicBezTo>
                  <a:cubicBezTo>
                    <a:pt x="522" y="67"/>
                    <a:pt x="521" y="67"/>
                    <a:pt x="521" y="67"/>
                  </a:cubicBezTo>
                  <a:cubicBezTo>
                    <a:pt x="521" y="67"/>
                    <a:pt x="522" y="67"/>
                    <a:pt x="522" y="67"/>
                  </a:cubicBezTo>
                  <a:cubicBezTo>
                    <a:pt x="522" y="67"/>
                    <a:pt x="522" y="67"/>
                    <a:pt x="522" y="67"/>
                  </a:cubicBezTo>
                  <a:cubicBezTo>
                    <a:pt x="523" y="67"/>
                    <a:pt x="523" y="67"/>
                    <a:pt x="523" y="67"/>
                  </a:cubicBezTo>
                  <a:cubicBezTo>
                    <a:pt x="523" y="67"/>
                    <a:pt x="523" y="67"/>
                    <a:pt x="523" y="67"/>
                  </a:cubicBezTo>
                  <a:cubicBezTo>
                    <a:pt x="520" y="65"/>
                    <a:pt x="519" y="65"/>
                    <a:pt x="517" y="63"/>
                  </a:cubicBezTo>
                  <a:cubicBezTo>
                    <a:pt x="516" y="62"/>
                    <a:pt x="516" y="62"/>
                    <a:pt x="515" y="61"/>
                  </a:cubicBezTo>
                  <a:cubicBezTo>
                    <a:pt x="514" y="60"/>
                    <a:pt x="513" y="60"/>
                    <a:pt x="511" y="59"/>
                  </a:cubicBezTo>
                  <a:cubicBezTo>
                    <a:pt x="511" y="58"/>
                    <a:pt x="511" y="58"/>
                    <a:pt x="510" y="58"/>
                  </a:cubicBezTo>
                  <a:cubicBezTo>
                    <a:pt x="509" y="57"/>
                    <a:pt x="509" y="57"/>
                    <a:pt x="508" y="56"/>
                  </a:cubicBezTo>
                  <a:cubicBezTo>
                    <a:pt x="506" y="55"/>
                    <a:pt x="506" y="54"/>
                    <a:pt x="504" y="54"/>
                  </a:cubicBezTo>
                  <a:cubicBezTo>
                    <a:pt x="503" y="53"/>
                    <a:pt x="503" y="52"/>
                    <a:pt x="502" y="52"/>
                  </a:cubicBezTo>
                  <a:cubicBezTo>
                    <a:pt x="499" y="50"/>
                    <a:pt x="498" y="49"/>
                    <a:pt x="495" y="47"/>
                  </a:cubicBezTo>
                  <a:cubicBezTo>
                    <a:pt x="493" y="46"/>
                    <a:pt x="492" y="46"/>
                    <a:pt x="490" y="44"/>
                  </a:cubicBezTo>
                  <a:cubicBezTo>
                    <a:pt x="490" y="44"/>
                    <a:pt x="486" y="42"/>
                    <a:pt x="486" y="42"/>
                  </a:cubicBezTo>
                  <a:cubicBezTo>
                    <a:pt x="486" y="42"/>
                    <a:pt x="486" y="43"/>
                    <a:pt x="486" y="43"/>
                  </a:cubicBezTo>
                  <a:cubicBezTo>
                    <a:pt x="486" y="43"/>
                    <a:pt x="484" y="42"/>
                    <a:pt x="484" y="42"/>
                  </a:cubicBezTo>
                  <a:cubicBezTo>
                    <a:pt x="483" y="42"/>
                    <a:pt x="483" y="41"/>
                    <a:pt x="482" y="41"/>
                  </a:cubicBezTo>
                  <a:cubicBezTo>
                    <a:pt x="482" y="40"/>
                    <a:pt x="481" y="40"/>
                    <a:pt x="481" y="40"/>
                  </a:cubicBezTo>
                  <a:cubicBezTo>
                    <a:pt x="481" y="40"/>
                    <a:pt x="481" y="39"/>
                    <a:pt x="480" y="39"/>
                  </a:cubicBezTo>
                  <a:cubicBezTo>
                    <a:pt x="480" y="39"/>
                    <a:pt x="479" y="38"/>
                    <a:pt x="478" y="38"/>
                  </a:cubicBezTo>
                  <a:cubicBezTo>
                    <a:pt x="477" y="37"/>
                    <a:pt x="479" y="38"/>
                    <a:pt x="477" y="37"/>
                  </a:cubicBezTo>
                  <a:cubicBezTo>
                    <a:pt x="476" y="37"/>
                    <a:pt x="476" y="37"/>
                    <a:pt x="474" y="36"/>
                  </a:cubicBezTo>
                  <a:cubicBezTo>
                    <a:pt x="473" y="35"/>
                    <a:pt x="474" y="36"/>
                    <a:pt x="473" y="35"/>
                  </a:cubicBezTo>
                  <a:cubicBezTo>
                    <a:pt x="472" y="35"/>
                    <a:pt x="472" y="35"/>
                    <a:pt x="472" y="35"/>
                  </a:cubicBezTo>
                  <a:cubicBezTo>
                    <a:pt x="472" y="35"/>
                    <a:pt x="471" y="34"/>
                    <a:pt x="470" y="34"/>
                  </a:cubicBezTo>
                  <a:cubicBezTo>
                    <a:pt x="469" y="34"/>
                    <a:pt x="469" y="34"/>
                    <a:pt x="469" y="34"/>
                  </a:cubicBezTo>
                  <a:cubicBezTo>
                    <a:pt x="468" y="34"/>
                    <a:pt x="468" y="34"/>
                    <a:pt x="468" y="34"/>
                  </a:cubicBezTo>
                  <a:cubicBezTo>
                    <a:pt x="468" y="34"/>
                    <a:pt x="468" y="34"/>
                    <a:pt x="469" y="34"/>
                  </a:cubicBezTo>
                  <a:cubicBezTo>
                    <a:pt x="469" y="35"/>
                    <a:pt x="470" y="36"/>
                    <a:pt x="469" y="35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8" y="35"/>
                    <a:pt x="467" y="34"/>
                  </a:cubicBezTo>
                  <a:cubicBezTo>
                    <a:pt x="466" y="34"/>
                    <a:pt x="467" y="35"/>
                    <a:pt x="466" y="34"/>
                  </a:cubicBezTo>
                  <a:cubicBezTo>
                    <a:pt x="464" y="33"/>
                    <a:pt x="466" y="35"/>
                    <a:pt x="464" y="33"/>
                  </a:cubicBezTo>
                  <a:cubicBezTo>
                    <a:pt x="463" y="33"/>
                    <a:pt x="463" y="33"/>
                    <a:pt x="463" y="33"/>
                  </a:cubicBezTo>
                  <a:cubicBezTo>
                    <a:pt x="463" y="33"/>
                    <a:pt x="462" y="32"/>
                    <a:pt x="462" y="31"/>
                  </a:cubicBezTo>
                  <a:cubicBezTo>
                    <a:pt x="462" y="31"/>
                    <a:pt x="462" y="31"/>
                    <a:pt x="461" y="31"/>
                  </a:cubicBezTo>
                  <a:cubicBezTo>
                    <a:pt x="461" y="30"/>
                    <a:pt x="462" y="30"/>
                    <a:pt x="460" y="30"/>
                  </a:cubicBezTo>
                  <a:cubicBezTo>
                    <a:pt x="458" y="29"/>
                    <a:pt x="460" y="30"/>
                    <a:pt x="458" y="29"/>
                  </a:cubicBezTo>
                  <a:cubicBezTo>
                    <a:pt x="456" y="28"/>
                    <a:pt x="456" y="28"/>
                    <a:pt x="456" y="28"/>
                  </a:cubicBezTo>
                  <a:cubicBezTo>
                    <a:pt x="457" y="29"/>
                    <a:pt x="457" y="29"/>
                    <a:pt x="457" y="29"/>
                  </a:cubicBezTo>
                  <a:cubicBezTo>
                    <a:pt x="457" y="29"/>
                    <a:pt x="457" y="30"/>
                    <a:pt x="457" y="30"/>
                  </a:cubicBezTo>
                  <a:cubicBezTo>
                    <a:pt x="457" y="30"/>
                    <a:pt x="457" y="30"/>
                    <a:pt x="457" y="30"/>
                  </a:cubicBezTo>
                  <a:cubicBezTo>
                    <a:pt x="456" y="30"/>
                    <a:pt x="458" y="30"/>
                    <a:pt x="456" y="30"/>
                  </a:cubicBezTo>
                  <a:cubicBezTo>
                    <a:pt x="454" y="29"/>
                    <a:pt x="454" y="29"/>
                    <a:pt x="454" y="29"/>
                  </a:cubicBezTo>
                  <a:cubicBezTo>
                    <a:pt x="454" y="29"/>
                    <a:pt x="453" y="28"/>
                    <a:pt x="454" y="29"/>
                  </a:cubicBezTo>
                  <a:cubicBezTo>
                    <a:pt x="454" y="30"/>
                    <a:pt x="454" y="31"/>
                    <a:pt x="455" y="31"/>
                  </a:cubicBezTo>
                  <a:cubicBezTo>
                    <a:pt x="455" y="32"/>
                    <a:pt x="453" y="30"/>
                    <a:pt x="452" y="30"/>
                  </a:cubicBezTo>
                  <a:cubicBezTo>
                    <a:pt x="452" y="29"/>
                    <a:pt x="451" y="29"/>
                    <a:pt x="451" y="29"/>
                  </a:cubicBezTo>
                  <a:cubicBezTo>
                    <a:pt x="450" y="29"/>
                    <a:pt x="450" y="29"/>
                    <a:pt x="449" y="29"/>
                  </a:cubicBezTo>
                  <a:cubicBezTo>
                    <a:pt x="449" y="29"/>
                    <a:pt x="449" y="29"/>
                    <a:pt x="449" y="29"/>
                  </a:cubicBezTo>
                  <a:cubicBezTo>
                    <a:pt x="449" y="29"/>
                    <a:pt x="449" y="29"/>
                    <a:pt x="449" y="30"/>
                  </a:cubicBezTo>
                  <a:cubicBezTo>
                    <a:pt x="449" y="30"/>
                    <a:pt x="449" y="30"/>
                    <a:pt x="450" y="31"/>
                  </a:cubicBezTo>
                  <a:cubicBezTo>
                    <a:pt x="451" y="32"/>
                    <a:pt x="451" y="32"/>
                    <a:pt x="452" y="33"/>
                  </a:cubicBezTo>
                  <a:cubicBezTo>
                    <a:pt x="452" y="33"/>
                    <a:pt x="451" y="33"/>
                    <a:pt x="452" y="33"/>
                  </a:cubicBezTo>
                  <a:cubicBezTo>
                    <a:pt x="453" y="34"/>
                    <a:pt x="454" y="34"/>
                    <a:pt x="455" y="35"/>
                  </a:cubicBezTo>
                  <a:cubicBezTo>
                    <a:pt x="457" y="36"/>
                    <a:pt x="456" y="35"/>
                    <a:pt x="457" y="36"/>
                  </a:cubicBezTo>
                  <a:cubicBezTo>
                    <a:pt x="457" y="36"/>
                    <a:pt x="458" y="36"/>
                    <a:pt x="457" y="36"/>
                  </a:cubicBezTo>
                  <a:cubicBezTo>
                    <a:pt x="456" y="36"/>
                    <a:pt x="457" y="37"/>
                    <a:pt x="456" y="37"/>
                  </a:cubicBezTo>
                  <a:cubicBezTo>
                    <a:pt x="455" y="36"/>
                    <a:pt x="455" y="36"/>
                    <a:pt x="454" y="36"/>
                  </a:cubicBezTo>
                  <a:cubicBezTo>
                    <a:pt x="453" y="35"/>
                    <a:pt x="454" y="36"/>
                    <a:pt x="452" y="35"/>
                  </a:cubicBezTo>
                  <a:cubicBezTo>
                    <a:pt x="451" y="34"/>
                    <a:pt x="450" y="33"/>
                    <a:pt x="449" y="33"/>
                  </a:cubicBezTo>
                  <a:cubicBezTo>
                    <a:pt x="449" y="32"/>
                    <a:pt x="448" y="31"/>
                    <a:pt x="448" y="31"/>
                  </a:cubicBezTo>
                  <a:cubicBezTo>
                    <a:pt x="448" y="31"/>
                    <a:pt x="447" y="31"/>
                    <a:pt x="447" y="30"/>
                  </a:cubicBezTo>
                  <a:cubicBezTo>
                    <a:pt x="446" y="30"/>
                    <a:pt x="446" y="30"/>
                    <a:pt x="445" y="29"/>
                  </a:cubicBezTo>
                  <a:cubicBezTo>
                    <a:pt x="444" y="28"/>
                    <a:pt x="444" y="28"/>
                    <a:pt x="443" y="27"/>
                  </a:cubicBezTo>
                  <a:cubicBezTo>
                    <a:pt x="443" y="27"/>
                    <a:pt x="443" y="27"/>
                    <a:pt x="442" y="26"/>
                  </a:cubicBezTo>
                  <a:cubicBezTo>
                    <a:pt x="441" y="26"/>
                    <a:pt x="441" y="26"/>
                    <a:pt x="440" y="25"/>
                  </a:cubicBezTo>
                  <a:cubicBezTo>
                    <a:pt x="440" y="25"/>
                    <a:pt x="439" y="25"/>
                    <a:pt x="438" y="25"/>
                  </a:cubicBezTo>
                  <a:close/>
                  <a:moveTo>
                    <a:pt x="439" y="354"/>
                  </a:moveTo>
                  <a:cubicBezTo>
                    <a:pt x="438" y="353"/>
                    <a:pt x="438" y="353"/>
                    <a:pt x="437" y="352"/>
                  </a:cubicBezTo>
                  <a:cubicBezTo>
                    <a:pt x="436" y="351"/>
                    <a:pt x="435" y="350"/>
                    <a:pt x="434" y="349"/>
                  </a:cubicBezTo>
                  <a:cubicBezTo>
                    <a:pt x="432" y="349"/>
                    <a:pt x="431" y="349"/>
                    <a:pt x="429" y="349"/>
                  </a:cubicBezTo>
                  <a:cubicBezTo>
                    <a:pt x="427" y="350"/>
                    <a:pt x="426" y="351"/>
                    <a:pt x="424" y="352"/>
                  </a:cubicBezTo>
                  <a:cubicBezTo>
                    <a:pt x="424" y="352"/>
                    <a:pt x="423" y="352"/>
                    <a:pt x="421" y="352"/>
                  </a:cubicBezTo>
                  <a:cubicBezTo>
                    <a:pt x="419" y="352"/>
                    <a:pt x="418" y="352"/>
                    <a:pt x="416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352"/>
                    <a:pt x="409" y="351"/>
                    <a:pt x="406" y="351"/>
                  </a:cubicBezTo>
                  <a:cubicBezTo>
                    <a:pt x="403" y="351"/>
                    <a:pt x="405" y="350"/>
                    <a:pt x="405" y="350"/>
                  </a:cubicBezTo>
                  <a:cubicBezTo>
                    <a:pt x="406" y="349"/>
                    <a:pt x="406" y="349"/>
                    <a:pt x="407" y="348"/>
                  </a:cubicBezTo>
                  <a:cubicBezTo>
                    <a:pt x="407" y="348"/>
                    <a:pt x="404" y="347"/>
                    <a:pt x="402" y="347"/>
                  </a:cubicBezTo>
                  <a:cubicBezTo>
                    <a:pt x="401" y="348"/>
                    <a:pt x="401" y="348"/>
                    <a:pt x="401" y="348"/>
                  </a:cubicBezTo>
                  <a:cubicBezTo>
                    <a:pt x="401" y="347"/>
                    <a:pt x="400" y="347"/>
                    <a:pt x="400" y="346"/>
                  </a:cubicBezTo>
                  <a:cubicBezTo>
                    <a:pt x="400" y="345"/>
                    <a:pt x="400" y="345"/>
                    <a:pt x="400" y="344"/>
                  </a:cubicBezTo>
                  <a:cubicBezTo>
                    <a:pt x="400" y="344"/>
                    <a:pt x="399" y="344"/>
                    <a:pt x="398" y="345"/>
                  </a:cubicBezTo>
                  <a:cubicBezTo>
                    <a:pt x="397" y="346"/>
                    <a:pt x="398" y="343"/>
                    <a:pt x="397" y="346"/>
                  </a:cubicBezTo>
                  <a:cubicBezTo>
                    <a:pt x="397" y="349"/>
                    <a:pt x="397" y="349"/>
                    <a:pt x="397" y="349"/>
                  </a:cubicBezTo>
                  <a:cubicBezTo>
                    <a:pt x="397" y="349"/>
                    <a:pt x="398" y="347"/>
                    <a:pt x="397" y="349"/>
                  </a:cubicBezTo>
                  <a:cubicBezTo>
                    <a:pt x="395" y="351"/>
                    <a:pt x="395" y="353"/>
                    <a:pt x="395" y="353"/>
                  </a:cubicBezTo>
                  <a:cubicBezTo>
                    <a:pt x="394" y="354"/>
                    <a:pt x="393" y="354"/>
                    <a:pt x="392" y="354"/>
                  </a:cubicBezTo>
                  <a:cubicBezTo>
                    <a:pt x="391" y="352"/>
                    <a:pt x="390" y="352"/>
                    <a:pt x="389" y="351"/>
                  </a:cubicBezTo>
                  <a:cubicBezTo>
                    <a:pt x="389" y="350"/>
                    <a:pt x="390" y="349"/>
                    <a:pt x="390" y="348"/>
                  </a:cubicBezTo>
                  <a:cubicBezTo>
                    <a:pt x="390" y="348"/>
                    <a:pt x="390" y="347"/>
                    <a:pt x="391" y="346"/>
                  </a:cubicBezTo>
                  <a:cubicBezTo>
                    <a:pt x="390" y="346"/>
                    <a:pt x="390" y="346"/>
                    <a:pt x="390" y="345"/>
                  </a:cubicBezTo>
                  <a:cubicBezTo>
                    <a:pt x="385" y="345"/>
                    <a:pt x="388" y="343"/>
                    <a:pt x="385" y="345"/>
                  </a:cubicBezTo>
                  <a:cubicBezTo>
                    <a:pt x="382" y="347"/>
                    <a:pt x="384" y="345"/>
                    <a:pt x="382" y="347"/>
                  </a:cubicBezTo>
                  <a:cubicBezTo>
                    <a:pt x="380" y="349"/>
                    <a:pt x="380" y="349"/>
                    <a:pt x="380" y="349"/>
                  </a:cubicBezTo>
                  <a:cubicBezTo>
                    <a:pt x="380" y="349"/>
                    <a:pt x="383" y="348"/>
                    <a:pt x="380" y="349"/>
                  </a:cubicBezTo>
                  <a:cubicBezTo>
                    <a:pt x="377" y="351"/>
                    <a:pt x="379" y="349"/>
                    <a:pt x="377" y="351"/>
                  </a:cubicBezTo>
                  <a:cubicBezTo>
                    <a:pt x="374" y="352"/>
                    <a:pt x="374" y="353"/>
                    <a:pt x="374" y="354"/>
                  </a:cubicBezTo>
                  <a:cubicBezTo>
                    <a:pt x="373" y="356"/>
                    <a:pt x="375" y="353"/>
                    <a:pt x="373" y="356"/>
                  </a:cubicBezTo>
                  <a:cubicBezTo>
                    <a:pt x="371" y="359"/>
                    <a:pt x="373" y="358"/>
                    <a:pt x="371" y="359"/>
                  </a:cubicBezTo>
                  <a:cubicBezTo>
                    <a:pt x="370" y="360"/>
                    <a:pt x="370" y="360"/>
                    <a:pt x="370" y="360"/>
                  </a:cubicBezTo>
                  <a:cubicBezTo>
                    <a:pt x="370" y="360"/>
                    <a:pt x="370" y="361"/>
                    <a:pt x="368" y="360"/>
                  </a:cubicBezTo>
                  <a:cubicBezTo>
                    <a:pt x="367" y="360"/>
                    <a:pt x="366" y="359"/>
                    <a:pt x="366" y="359"/>
                  </a:cubicBezTo>
                  <a:cubicBezTo>
                    <a:pt x="365" y="358"/>
                    <a:pt x="365" y="358"/>
                    <a:pt x="364" y="357"/>
                  </a:cubicBezTo>
                  <a:cubicBezTo>
                    <a:pt x="363" y="357"/>
                    <a:pt x="362" y="357"/>
                    <a:pt x="360" y="357"/>
                  </a:cubicBezTo>
                  <a:cubicBezTo>
                    <a:pt x="359" y="356"/>
                    <a:pt x="358" y="356"/>
                    <a:pt x="357" y="356"/>
                  </a:cubicBezTo>
                  <a:cubicBezTo>
                    <a:pt x="357" y="356"/>
                    <a:pt x="359" y="360"/>
                    <a:pt x="361" y="361"/>
                  </a:cubicBezTo>
                  <a:cubicBezTo>
                    <a:pt x="362" y="362"/>
                    <a:pt x="361" y="361"/>
                    <a:pt x="362" y="362"/>
                  </a:cubicBezTo>
                  <a:cubicBezTo>
                    <a:pt x="364" y="363"/>
                    <a:pt x="363" y="361"/>
                    <a:pt x="364" y="363"/>
                  </a:cubicBezTo>
                  <a:cubicBezTo>
                    <a:pt x="365" y="365"/>
                    <a:pt x="366" y="364"/>
                    <a:pt x="365" y="367"/>
                  </a:cubicBezTo>
                  <a:cubicBezTo>
                    <a:pt x="364" y="369"/>
                    <a:pt x="365" y="367"/>
                    <a:pt x="364" y="369"/>
                  </a:cubicBezTo>
                  <a:cubicBezTo>
                    <a:pt x="363" y="371"/>
                    <a:pt x="363" y="371"/>
                    <a:pt x="363" y="371"/>
                  </a:cubicBezTo>
                  <a:cubicBezTo>
                    <a:pt x="363" y="371"/>
                    <a:pt x="363" y="375"/>
                    <a:pt x="363" y="376"/>
                  </a:cubicBezTo>
                  <a:cubicBezTo>
                    <a:pt x="363" y="377"/>
                    <a:pt x="365" y="375"/>
                    <a:pt x="363" y="377"/>
                  </a:cubicBezTo>
                  <a:cubicBezTo>
                    <a:pt x="361" y="378"/>
                    <a:pt x="360" y="379"/>
                    <a:pt x="359" y="380"/>
                  </a:cubicBezTo>
                  <a:cubicBezTo>
                    <a:pt x="358" y="381"/>
                    <a:pt x="356" y="378"/>
                    <a:pt x="358" y="381"/>
                  </a:cubicBezTo>
                  <a:cubicBezTo>
                    <a:pt x="360" y="384"/>
                    <a:pt x="360" y="383"/>
                    <a:pt x="358" y="385"/>
                  </a:cubicBezTo>
                  <a:cubicBezTo>
                    <a:pt x="356" y="386"/>
                    <a:pt x="356" y="386"/>
                    <a:pt x="356" y="386"/>
                  </a:cubicBezTo>
                  <a:cubicBezTo>
                    <a:pt x="356" y="386"/>
                    <a:pt x="356" y="388"/>
                    <a:pt x="355" y="388"/>
                  </a:cubicBezTo>
                  <a:cubicBezTo>
                    <a:pt x="354" y="388"/>
                    <a:pt x="354" y="387"/>
                    <a:pt x="352" y="388"/>
                  </a:cubicBezTo>
                  <a:cubicBezTo>
                    <a:pt x="350" y="389"/>
                    <a:pt x="351" y="387"/>
                    <a:pt x="350" y="389"/>
                  </a:cubicBezTo>
                  <a:cubicBezTo>
                    <a:pt x="348" y="390"/>
                    <a:pt x="346" y="389"/>
                    <a:pt x="348" y="390"/>
                  </a:cubicBezTo>
                  <a:cubicBezTo>
                    <a:pt x="351" y="392"/>
                    <a:pt x="358" y="391"/>
                    <a:pt x="357" y="392"/>
                  </a:cubicBezTo>
                  <a:cubicBezTo>
                    <a:pt x="357" y="393"/>
                    <a:pt x="351" y="396"/>
                    <a:pt x="351" y="396"/>
                  </a:cubicBezTo>
                  <a:cubicBezTo>
                    <a:pt x="348" y="396"/>
                    <a:pt x="348" y="396"/>
                    <a:pt x="348" y="396"/>
                  </a:cubicBezTo>
                  <a:cubicBezTo>
                    <a:pt x="348" y="396"/>
                    <a:pt x="348" y="396"/>
                    <a:pt x="348" y="397"/>
                  </a:cubicBezTo>
                  <a:cubicBezTo>
                    <a:pt x="347" y="398"/>
                    <a:pt x="347" y="398"/>
                    <a:pt x="347" y="398"/>
                  </a:cubicBezTo>
                  <a:cubicBezTo>
                    <a:pt x="347" y="398"/>
                    <a:pt x="347" y="398"/>
                    <a:pt x="348" y="400"/>
                  </a:cubicBezTo>
                  <a:cubicBezTo>
                    <a:pt x="349" y="402"/>
                    <a:pt x="349" y="402"/>
                    <a:pt x="349" y="402"/>
                  </a:cubicBezTo>
                  <a:cubicBezTo>
                    <a:pt x="349" y="402"/>
                    <a:pt x="350" y="403"/>
                    <a:pt x="349" y="404"/>
                  </a:cubicBezTo>
                  <a:cubicBezTo>
                    <a:pt x="348" y="404"/>
                    <a:pt x="350" y="403"/>
                    <a:pt x="348" y="404"/>
                  </a:cubicBezTo>
                  <a:cubicBezTo>
                    <a:pt x="347" y="406"/>
                    <a:pt x="345" y="406"/>
                    <a:pt x="344" y="407"/>
                  </a:cubicBezTo>
                  <a:cubicBezTo>
                    <a:pt x="343" y="407"/>
                    <a:pt x="344" y="405"/>
                    <a:pt x="343" y="407"/>
                  </a:cubicBezTo>
                  <a:cubicBezTo>
                    <a:pt x="341" y="409"/>
                    <a:pt x="339" y="407"/>
                    <a:pt x="341" y="409"/>
                  </a:cubicBezTo>
                  <a:cubicBezTo>
                    <a:pt x="343" y="412"/>
                    <a:pt x="342" y="410"/>
                    <a:pt x="343" y="412"/>
                  </a:cubicBezTo>
                  <a:cubicBezTo>
                    <a:pt x="344" y="413"/>
                    <a:pt x="347" y="416"/>
                    <a:pt x="347" y="416"/>
                  </a:cubicBezTo>
                  <a:cubicBezTo>
                    <a:pt x="347" y="416"/>
                    <a:pt x="353" y="417"/>
                    <a:pt x="354" y="418"/>
                  </a:cubicBezTo>
                  <a:cubicBezTo>
                    <a:pt x="354" y="419"/>
                    <a:pt x="355" y="422"/>
                    <a:pt x="355" y="422"/>
                  </a:cubicBezTo>
                  <a:cubicBezTo>
                    <a:pt x="355" y="423"/>
                    <a:pt x="355" y="424"/>
                    <a:pt x="356" y="425"/>
                  </a:cubicBezTo>
                  <a:cubicBezTo>
                    <a:pt x="357" y="425"/>
                    <a:pt x="357" y="425"/>
                    <a:pt x="359" y="426"/>
                  </a:cubicBezTo>
                  <a:cubicBezTo>
                    <a:pt x="359" y="426"/>
                    <a:pt x="359" y="423"/>
                    <a:pt x="360" y="427"/>
                  </a:cubicBezTo>
                  <a:cubicBezTo>
                    <a:pt x="361" y="430"/>
                    <a:pt x="362" y="431"/>
                    <a:pt x="362" y="431"/>
                  </a:cubicBezTo>
                  <a:cubicBezTo>
                    <a:pt x="362" y="432"/>
                    <a:pt x="362" y="432"/>
                    <a:pt x="362" y="434"/>
                  </a:cubicBezTo>
                  <a:cubicBezTo>
                    <a:pt x="362" y="435"/>
                    <a:pt x="359" y="436"/>
                    <a:pt x="362" y="437"/>
                  </a:cubicBezTo>
                  <a:cubicBezTo>
                    <a:pt x="365" y="438"/>
                    <a:pt x="368" y="438"/>
                    <a:pt x="368" y="438"/>
                  </a:cubicBezTo>
                  <a:cubicBezTo>
                    <a:pt x="369" y="439"/>
                    <a:pt x="369" y="439"/>
                    <a:pt x="368" y="441"/>
                  </a:cubicBezTo>
                  <a:cubicBezTo>
                    <a:pt x="367" y="442"/>
                    <a:pt x="367" y="440"/>
                    <a:pt x="367" y="442"/>
                  </a:cubicBezTo>
                  <a:cubicBezTo>
                    <a:pt x="367" y="445"/>
                    <a:pt x="367" y="443"/>
                    <a:pt x="367" y="445"/>
                  </a:cubicBezTo>
                  <a:cubicBezTo>
                    <a:pt x="368" y="446"/>
                    <a:pt x="365" y="445"/>
                    <a:pt x="368" y="446"/>
                  </a:cubicBezTo>
                  <a:cubicBezTo>
                    <a:pt x="370" y="446"/>
                    <a:pt x="371" y="446"/>
                    <a:pt x="371" y="446"/>
                  </a:cubicBezTo>
                  <a:cubicBezTo>
                    <a:pt x="371" y="446"/>
                    <a:pt x="372" y="446"/>
                    <a:pt x="373" y="447"/>
                  </a:cubicBezTo>
                  <a:cubicBezTo>
                    <a:pt x="374" y="447"/>
                    <a:pt x="375" y="446"/>
                    <a:pt x="376" y="448"/>
                  </a:cubicBezTo>
                  <a:cubicBezTo>
                    <a:pt x="377" y="450"/>
                    <a:pt x="375" y="448"/>
                    <a:pt x="377" y="450"/>
                  </a:cubicBezTo>
                  <a:cubicBezTo>
                    <a:pt x="378" y="451"/>
                    <a:pt x="380" y="451"/>
                    <a:pt x="380" y="452"/>
                  </a:cubicBezTo>
                  <a:cubicBezTo>
                    <a:pt x="380" y="453"/>
                    <a:pt x="380" y="453"/>
                    <a:pt x="380" y="453"/>
                  </a:cubicBezTo>
                  <a:cubicBezTo>
                    <a:pt x="380" y="453"/>
                    <a:pt x="381" y="454"/>
                    <a:pt x="382" y="454"/>
                  </a:cubicBezTo>
                  <a:cubicBezTo>
                    <a:pt x="383" y="454"/>
                    <a:pt x="385" y="454"/>
                    <a:pt x="385" y="454"/>
                  </a:cubicBezTo>
                  <a:cubicBezTo>
                    <a:pt x="386" y="454"/>
                    <a:pt x="386" y="454"/>
                    <a:pt x="387" y="455"/>
                  </a:cubicBezTo>
                  <a:cubicBezTo>
                    <a:pt x="387" y="455"/>
                    <a:pt x="388" y="452"/>
                    <a:pt x="389" y="456"/>
                  </a:cubicBezTo>
                  <a:cubicBezTo>
                    <a:pt x="390" y="459"/>
                    <a:pt x="395" y="458"/>
                    <a:pt x="393" y="460"/>
                  </a:cubicBezTo>
                  <a:cubicBezTo>
                    <a:pt x="392" y="461"/>
                    <a:pt x="393" y="460"/>
                    <a:pt x="392" y="461"/>
                  </a:cubicBezTo>
                  <a:cubicBezTo>
                    <a:pt x="391" y="463"/>
                    <a:pt x="392" y="461"/>
                    <a:pt x="391" y="463"/>
                  </a:cubicBezTo>
                  <a:cubicBezTo>
                    <a:pt x="390" y="465"/>
                    <a:pt x="394" y="467"/>
                    <a:pt x="394" y="467"/>
                  </a:cubicBezTo>
                  <a:cubicBezTo>
                    <a:pt x="391" y="470"/>
                    <a:pt x="390" y="470"/>
                    <a:pt x="390" y="472"/>
                  </a:cubicBezTo>
                  <a:cubicBezTo>
                    <a:pt x="389" y="473"/>
                    <a:pt x="390" y="476"/>
                    <a:pt x="390" y="477"/>
                  </a:cubicBezTo>
                  <a:cubicBezTo>
                    <a:pt x="391" y="477"/>
                    <a:pt x="393" y="477"/>
                    <a:pt x="391" y="478"/>
                  </a:cubicBezTo>
                  <a:cubicBezTo>
                    <a:pt x="389" y="480"/>
                    <a:pt x="389" y="480"/>
                    <a:pt x="389" y="480"/>
                  </a:cubicBezTo>
                  <a:cubicBezTo>
                    <a:pt x="389" y="480"/>
                    <a:pt x="389" y="480"/>
                    <a:pt x="389" y="481"/>
                  </a:cubicBezTo>
                  <a:cubicBezTo>
                    <a:pt x="388" y="482"/>
                    <a:pt x="389" y="482"/>
                    <a:pt x="389" y="483"/>
                  </a:cubicBezTo>
                  <a:cubicBezTo>
                    <a:pt x="389" y="484"/>
                    <a:pt x="389" y="483"/>
                    <a:pt x="389" y="484"/>
                  </a:cubicBezTo>
                  <a:cubicBezTo>
                    <a:pt x="389" y="486"/>
                    <a:pt x="390" y="484"/>
                    <a:pt x="389" y="486"/>
                  </a:cubicBezTo>
                  <a:cubicBezTo>
                    <a:pt x="387" y="488"/>
                    <a:pt x="387" y="489"/>
                    <a:pt x="387" y="490"/>
                  </a:cubicBezTo>
                  <a:cubicBezTo>
                    <a:pt x="386" y="491"/>
                    <a:pt x="386" y="489"/>
                    <a:pt x="386" y="491"/>
                  </a:cubicBezTo>
                  <a:cubicBezTo>
                    <a:pt x="387" y="492"/>
                    <a:pt x="388" y="492"/>
                    <a:pt x="387" y="493"/>
                  </a:cubicBezTo>
                  <a:cubicBezTo>
                    <a:pt x="386" y="495"/>
                    <a:pt x="386" y="493"/>
                    <a:pt x="386" y="495"/>
                  </a:cubicBezTo>
                  <a:cubicBezTo>
                    <a:pt x="385" y="496"/>
                    <a:pt x="387" y="493"/>
                    <a:pt x="385" y="496"/>
                  </a:cubicBezTo>
                  <a:cubicBezTo>
                    <a:pt x="383" y="499"/>
                    <a:pt x="383" y="498"/>
                    <a:pt x="383" y="499"/>
                  </a:cubicBezTo>
                  <a:cubicBezTo>
                    <a:pt x="383" y="500"/>
                    <a:pt x="384" y="499"/>
                    <a:pt x="383" y="501"/>
                  </a:cubicBezTo>
                  <a:cubicBezTo>
                    <a:pt x="382" y="502"/>
                    <a:pt x="381" y="502"/>
                    <a:pt x="382" y="502"/>
                  </a:cubicBezTo>
                  <a:cubicBezTo>
                    <a:pt x="384" y="503"/>
                    <a:pt x="385" y="501"/>
                    <a:pt x="384" y="503"/>
                  </a:cubicBezTo>
                  <a:cubicBezTo>
                    <a:pt x="383" y="504"/>
                    <a:pt x="383" y="504"/>
                    <a:pt x="383" y="506"/>
                  </a:cubicBezTo>
                  <a:cubicBezTo>
                    <a:pt x="383" y="507"/>
                    <a:pt x="384" y="508"/>
                    <a:pt x="384" y="508"/>
                  </a:cubicBezTo>
                  <a:cubicBezTo>
                    <a:pt x="384" y="508"/>
                    <a:pt x="385" y="507"/>
                    <a:pt x="384" y="509"/>
                  </a:cubicBezTo>
                  <a:cubicBezTo>
                    <a:pt x="382" y="510"/>
                    <a:pt x="384" y="511"/>
                    <a:pt x="382" y="512"/>
                  </a:cubicBezTo>
                  <a:cubicBezTo>
                    <a:pt x="381" y="513"/>
                    <a:pt x="383" y="510"/>
                    <a:pt x="381" y="513"/>
                  </a:cubicBezTo>
                  <a:cubicBezTo>
                    <a:pt x="379" y="516"/>
                    <a:pt x="378" y="516"/>
                    <a:pt x="379" y="516"/>
                  </a:cubicBezTo>
                  <a:cubicBezTo>
                    <a:pt x="380" y="516"/>
                    <a:pt x="381" y="514"/>
                    <a:pt x="380" y="516"/>
                  </a:cubicBezTo>
                  <a:cubicBezTo>
                    <a:pt x="378" y="519"/>
                    <a:pt x="378" y="519"/>
                    <a:pt x="378" y="519"/>
                  </a:cubicBezTo>
                  <a:cubicBezTo>
                    <a:pt x="378" y="519"/>
                    <a:pt x="378" y="520"/>
                    <a:pt x="378" y="520"/>
                  </a:cubicBezTo>
                  <a:cubicBezTo>
                    <a:pt x="378" y="520"/>
                    <a:pt x="377" y="521"/>
                    <a:pt x="377" y="521"/>
                  </a:cubicBezTo>
                  <a:cubicBezTo>
                    <a:pt x="377" y="522"/>
                    <a:pt x="376" y="522"/>
                    <a:pt x="376" y="524"/>
                  </a:cubicBezTo>
                  <a:cubicBezTo>
                    <a:pt x="375" y="526"/>
                    <a:pt x="375" y="526"/>
                    <a:pt x="376" y="527"/>
                  </a:cubicBezTo>
                  <a:cubicBezTo>
                    <a:pt x="376" y="528"/>
                    <a:pt x="376" y="530"/>
                    <a:pt x="376" y="530"/>
                  </a:cubicBezTo>
                  <a:cubicBezTo>
                    <a:pt x="376" y="530"/>
                    <a:pt x="377" y="530"/>
                    <a:pt x="375" y="531"/>
                  </a:cubicBezTo>
                  <a:cubicBezTo>
                    <a:pt x="374" y="531"/>
                    <a:pt x="372" y="531"/>
                    <a:pt x="372" y="531"/>
                  </a:cubicBezTo>
                  <a:cubicBezTo>
                    <a:pt x="370" y="535"/>
                    <a:pt x="372" y="535"/>
                    <a:pt x="371" y="536"/>
                  </a:cubicBezTo>
                  <a:cubicBezTo>
                    <a:pt x="371" y="537"/>
                    <a:pt x="370" y="536"/>
                    <a:pt x="371" y="537"/>
                  </a:cubicBezTo>
                  <a:cubicBezTo>
                    <a:pt x="372" y="539"/>
                    <a:pt x="373" y="537"/>
                    <a:pt x="372" y="539"/>
                  </a:cubicBezTo>
                  <a:cubicBezTo>
                    <a:pt x="372" y="540"/>
                    <a:pt x="373" y="538"/>
                    <a:pt x="372" y="540"/>
                  </a:cubicBezTo>
                  <a:cubicBezTo>
                    <a:pt x="372" y="543"/>
                    <a:pt x="374" y="543"/>
                    <a:pt x="372" y="544"/>
                  </a:cubicBezTo>
                  <a:cubicBezTo>
                    <a:pt x="369" y="544"/>
                    <a:pt x="369" y="544"/>
                    <a:pt x="369" y="544"/>
                  </a:cubicBezTo>
                  <a:cubicBezTo>
                    <a:pt x="369" y="544"/>
                    <a:pt x="369" y="543"/>
                    <a:pt x="368" y="545"/>
                  </a:cubicBezTo>
                  <a:cubicBezTo>
                    <a:pt x="366" y="546"/>
                    <a:pt x="365" y="546"/>
                    <a:pt x="367" y="547"/>
                  </a:cubicBezTo>
                  <a:cubicBezTo>
                    <a:pt x="368" y="548"/>
                    <a:pt x="372" y="548"/>
                    <a:pt x="372" y="548"/>
                  </a:cubicBezTo>
                  <a:cubicBezTo>
                    <a:pt x="372" y="549"/>
                    <a:pt x="372" y="549"/>
                    <a:pt x="371" y="549"/>
                  </a:cubicBezTo>
                  <a:cubicBezTo>
                    <a:pt x="372" y="551"/>
                    <a:pt x="374" y="550"/>
                    <a:pt x="372" y="551"/>
                  </a:cubicBezTo>
                  <a:cubicBezTo>
                    <a:pt x="370" y="552"/>
                    <a:pt x="370" y="552"/>
                    <a:pt x="370" y="552"/>
                  </a:cubicBezTo>
                  <a:cubicBezTo>
                    <a:pt x="370" y="552"/>
                    <a:pt x="372" y="552"/>
                    <a:pt x="371" y="553"/>
                  </a:cubicBezTo>
                  <a:cubicBezTo>
                    <a:pt x="369" y="555"/>
                    <a:pt x="371" y="554"/>
                    <a:pt x="369" y="555"/>
                  </a:cubicBezTo>
                  <a:cubicBezTo>
                    <a:pt x="367" y="555"/>
                    <a:pt x="369" y="555"/>
                    <a:pt x="367" y="555"/>
                  </a:cubicBezTo>
                  <a:cubicBezTo>
                    <a:pt x="366" y="556"/>
                    <a:pt x="367" y="554"/>
                    <a:pt x="366" y="556"/>
                  </a:cubicBezTo>
                  <a:cubicBezTo>
                    <a:pt x="365" y="558"/>
                    <a:pt x="363" y="557"/>
                    <a:pt x="365" y="558"/>
                  </a:cubicBezTo>
                  <a:cubicBezTo>
                    <a:pt x="367" y="560"/>
                    <a:pt x="369" y="559"/>
                    <a:pt x="369" y="560"/>
                  </a:cubicBezTo>
                  <a:cubicBezTo>
                    <a:pt x="369" y="561"/>
                    <a:pt x="367" y="563"/>
                    <a:pt x="366" y="563"/>
                  </a:cubicBezTo>
                  <a:cubicBezTo>
                    <a:pt x="364" y="563"/>
                    <a:pt x="364" y="563"/>
                    <a:pt x="363" y="564"/>
                  </a:cubicBezTo>
                  <a:cubicBezTo>
                    <a:pt x="362" y="564"/>
                    <a:pt x="364" y="563"/>
                    <a:pt x="362" y="564"/>
                  </a:cubicBezTo>
                  <a:cubicBezTo>
                    <a:pt x="360" y="565"/>
                    <a:pt x="360" y="563"/>
                    <a:pt x="360" y="565"/>
                  </a:cubicBezTo>
                  <a:cubicBezTo>
                    <a:pt x="361" y="567"/>
                    <a:pt x="362" y="567"/>
                    <a:pt x="361" y="568"/>
                  </a:cubicBezTo>
                  <a:cubicBezTo>
                    <a:pt x="361" y="568"/>
                    <a:pt x="361" y="568"/>
                    <a:pt x="361" y="569"/>
                  </a:cubicBezTo>
                  <a:cubicBezTo>
                    <a:pt x="361" y="571"/>
                    <a:pt x="362" y="570"/>
                    <a:pt x="363" y="571"/>
                  </a:cubicBezTo>
                  <a:cubicBezTo>
                    <a:pt x="363" y="572"/>
                    <a:pt x="363" y="572"/>
                    <a:pt x="361" y="573"/>
                  </a:cubicBezTo>
                  <a:cubicBezTo>
                    <a:pt x="359" y="575"/>
                    <a:pt x="358" y="573"/>
                    <a:pt x="359" y="575"/>
                  </a:cubicBezTo>
                  <a:cubicBezTo>
                    <a:pt x="360" y="577"/>
                    <a:pt x="359" y="577"/>
                    <a:pt x="359" y="579"/>
                  </a:cubicBezTo>
                  <a:cubicBezTo>
                    <a:pt x="359" y="580"/>
                    <a:pt x="360" y="580"/>
                    <a:pt x="360" y="582"/>
                  </a:cubicBezTo>
                  <a:cubicBezTo>
                    <a:pt x="360" y="584"/>
                    <a:pt x="360" y="582"/>
                    <a:pt x="362" y="584"/>
                  </a:cubicBezTo>
                  <a:cubicBezTo>
                    <a:pt x="363" y="586"/>
                    <a:pt x="364" y="585"/>
                    <a:pt x="365" y="586"/>
                  </a:cubicBezTo>
                  <a:cubicBezTo>
                    <a:pt x="366" y="587"/>
                    <a:pt x="366" y="586"/>
                    <a:pt x="368" y="587"/>
                  </a:cubicBezTo>
                  <a:cubicBezTo>
                    <a:pt x="369" y="589"/>
                    <a:pt x="369" y="587"/>
                    <a:pt x="369" y="589"/>
                  </a:cubicBezTo>
                  <a:cubicBezTo>
                    <a:pt x="370" y="591"/>
                    <a:pt x="372" y="590"/>
                    <a:pt x="372" y="591"/>
                  </a:cubicBezTo>
                  <a:cubicBezTo>
                    <a:pt x="371" y="593"/>
                    <a:pt x="368" y="592"/>
                    <a:pt x="371" y="593"/>
                  </a:cubicBezTo>
                  <a:cubicBezTo>
                    <a:pt x="374" y="595"/>
                    <a:pt x="374" y="595"/>
                    <a:pt x="374" y="595"/>
                  </a:cubicBezTo>
                  <a:cubicBezTo>
                    <a:pt x="374" y="595"/>
                    <a:pt x="375" y="594"/>
                    <a:pt x="377" y="595"/>
                  </a:cubicBezTo>
                  <a:cubicBezTo>
                    <a:pt x="378" y="595"/>
                    <a:pt x="380" y="595"/>
                    <a:pt x="380" y="595"/>
                  </a:cubicBezTo>
                  <a:cubicBezTo>
                    <a:pt x="380" y="595"/>
                    <a:pt x="383" y="594"/>
                    <a:pt x="384" y="593"/>
                  </a:cubicBezTo>
                  <a:cubicBezTo>
                    <a:pt x="384" y="593"/>
                    <a:pt x="386" y="591"/>
                    <a:pt x="386" y="591"/>
                  </a:cubicBezTo>
                  <a:cubicBezTo>
                    <a:pt x="387" y="591"/>
                    <a:pt x="387" y="591"/>
                    <a:pt x="387" y="591"/>
                  </a:cubicBezTo>
                  <a:cubicBezTo>
                    <a:pt x="388" y="590"/>
                    <a:pt x="389" y="590"/>
                    <a:pt x="390" y="589"/>
                  </a:cubicBezTo>
                  <a:cubicBezTo>
                    <a:pt x="390" y="589"/>
                    <a:pt x="393" y="588"/>
                    <a:pt x="394" y="588"/>
                  </a:cubicBezTo>
                  <a:cubicBezTo>
                    <a:pt x="395" y="587"/>
                    <a:pt x="396" y="586"/>
                    <a:pt x="396" y="586"/>
                  </a:cubicBezTo>
                  <a:cubicBezTo>
                    <a:pt x="396" y="586"/>
                    <a:pt x="395" y="584"/>
                    <a:pt x="394" y="585"/>
                  </a:cubicBezTo>
                  <a:cubicBezTo>
                    <a:pt x="392" y="585"/>
                    <a:pt x="388" y="586"/>
                    <a:pt x="388" y="586"/>
                  </a:cubicBezTo>
                  <a:cubicBezTo>
                    <a:pt x="386" y="585"/>
                    <a:pt x="385" y="585"/>
                    <a:pt x="383" y="584"/>
                  </a:cubicBezTo>
                  <a:cubicBezTo>
                    <a:pt x="383" y="583"/>
                    <a:pt x="383" y="583"/>
                    <a:pt x="383" y="582"/>
                  </a:cubicBezTo>
                  <a:cubicBezTo>
                    <a:pt x="383" y="581"/>
                    <a:pt x="383" y="580"/>
                    <a:pt x="384" y="579"/>
                  </a:cubicBezTo>
                  <a:cubicBezTo>
                    <a:pt x="385" y="578"/>
                    <a:pt x="385" y="578"/>
                    <a:pt x="386" y="577"/>
                  </a:cubicBezTo>
                  <a:cubicBezTo>
                    <a:pt x="386" y="577"/>
                    <a:pt x="388" y="575"/>
                    <a:pt x="387" y="575"/>
                  </a:cubicBezTo>
                  <a:cubicBezTo>
                    <a:pt x="386" y="574"/>
                    <a:pt x="386" y="573"/>
                    <a:pt x="386" y="573"/>
                  </a:cubicBezTo>
                  <a:cubicBezTo>
                    <a:pt x="385" y="573"/>
                    <a:pt x="385" y="572"/>
                    <a:pt x="385" y="572"/>
                  </a:cubicBezTo>
                  <a:cubicBezTo>
                    <a:pt x="385" y="571"/>
                    <a:pt x="386" y="571"/>
                    <a:pt x="387" y="570"/>
                  </a:cubicBezTo>
                  <a:cubicBezTo>
                    <a:pt x="387" y="570"/>
                    <a:pt x="387" y="570"/>
                    <a:pt x="388" y="569"/>
                  </a:cubicBezTo>
                  <a:cubicBezTo>
                    <a:pt x="389" y="569"/>
                    <a:pt x="391" y="568"/>
                    <a:pt x="391" y="568"/>
                  </a:cubicBezTo>
                  <a:cubicBezTo>
                    <a:pt x="391" y="567"/>
                    <a:pt x="391" y="567"/>
                    <a:pt x="391" y="566"/>
                  </a:cubicBezTo>
                  <a:cubicBezTo>
                    <a:pt x="392" y="565"/>
                    <a:pt x="393" y="565"/>
                    <a:pt x="394" y="564"/>
                  </a:cubicBezTo>
                  <a:cubicBezTo>
                    <a:pt x="395" y="564"/>
                    <a:pt x="395" y="564"/>
                    <a:pt x="396" y="564"/>
                  </a:cubicBezTo>
                  <a:cubicBezTo>
                    <a:pt x="396" y="562"/>
                    <a:pt x="396" y="562"/>
                    <a:pt x="396" y="561"/>
                  </a:cubicBezTo>
                  <a:cubicBezTo>
                    <a:pt x="395" y="560"/>
                    <a:pt x="394" y="560"/>
                    <a:pt x="393" y="559"/>
                  </a:cubicBezTo>
                  <a:cubicBezTo>
                    <a:pt x="393" y="559"/>
                    <a:pt x="392" y="559"/>
                    <a:pt x="392" y="558"/>
                  </a:cubicBezTo>
                  <a:cubicBezTo>
                    <a:pt x="392" y="558"/>
                    <a:pt x="391" y="557"/>
                    <a:pt x="391" y="556"/>
                  </a:cubicBezTo>
                  <a:cubicBezTo>
                    <a:pt x="392" y="555"/>
                    <a:pt x="392" y="555"/>
                    <a:pt x="392" y="554"/>
                  </a:cubicBezTo>
                  <a:cubicBezTo>
                    <a:pt x="392" y="554"/>
                    <a:pt x="393" y="553"/>
                    <a:pt x="394" y="552"/>
                  </a:cubicBezTo>
                  <a:cubicBezTo>
                    <a:pt x="395" y="551"/>
                    <a:pt x="396" y="550"/>
                    <a:pt x="398" y="549"/>
                  </a:cubicBezTo>
                  <a:cubicBezTo>
                    <a:pt x="399" y="548"/>
                    <a:pt x="401" y="547"/>
                    <a:pt x="401" y="547"/>
                  </a:cubicBezTo>
                  <a:cubicBezTo>
                    <a:pt x="401" y="546"/>
                    <a:pt x="402" y="545"/>
                    <a:pt x="402" y="544"/>
                  </a:cubicBezTo>
                  <a:cubicBezTo>
                    <a:pt x="402" y="543"/>
                    <a:pt x="402" y="543"/>
                    <a:pt x="403" y="542"/>
                  </a:cubicBezTo>
                  <a:cubicBezTo>
                    <a:pt x="402" y="541"/>
                    <a:pt x="402" y="541"/>
                    <a:pt x="401" y="541"/>
                  </a:cubicBezTo>
                  <a:cubicBezTo>
                    <a:pt x="403" y="540"/>
                    <a:pt x="404" y="540"/>
                    <a:pt x="405" y="540"/>
                  </a:cubicBezTo>
                  <a:cubicBezTo>
                    <a:pt x="406" y="539"/>
                    <a:pt x="407" y="539"/>
                    <a:pt x="408" y="539"/>
                  </a:cubicBezTo>
                  <a:cubicBezTo>
                    <a:pt x="409" y="538"/>
                    <a:pt x="409" y="538"/>
                    <a:pt x="410" y="537"/>
                  </a:cubicBezTo>
                  <a:cubicBezTo>
                    <a:pt x="410" y="537"/>
                    <a:pt x="411" y="536"/>
                    <a:pt x="412" y="535"/>
                  </a:cubicBezTo>
                  <a:cubicBezTo>
                    <a:pt x="413" y="533"/>
                    <a:pt x="413" y="532"/>
                    <a:pt x="413" y="532"/>
                  </a:cubicBezTo>
                  <a:cubicBezTo>
                    <a:pt x="413" y="532"/>
                    <a:pt x="414" y="532"/>
                    <a:pt x="415" y="531"/>
                  </a:cubicBezTo>
                  <a:cubicBezTo>
                    <a:pt x="416" y="531"/>
                    <a:pt x="416" y="530"/>
                    <a:pt x="417" y="529"/>
                  </a:cubicBezTo>
                  <a:cubicBezTo>
                    <a:pt x="419" y="527"/>
                    <a:pt x="419" y="527"/>
                    <a:pt x="419" y="527"/>
                  </a:cubicBezTo>
                  <a:cubicBezTo>
                    <a:pt x="420" y="526"/>
                    <a:pt x="420" y="526"/>
                    <a:pt x="421" y="526"/>
                  </a:cubicBezTo>
                  <a:cubicBezTo>
                    <a:pt x="421" y="526"/>
                    <a:pt x="423" y="525"/>
                    <a:pt x="424" y="525"/>
                  </a:cubicBezTo>
                  <a:cubicBezTo>
                    <a:pt x="426" y="525"/>
                    <a:pt x="427" y="525"/>
                    <a:pt x="428" y="525"/>
                  </a:cubicBezTo>
                  <a:cubicBezTo>
                    <a:pt x="429" y="524"/>
                    <a:pt x="431" y="523"/>
                    <a:pt x="431" y="523"/>
                  </a:cubicBezTo>
                  <a:cubicBezTo>
                    <a:pt x="432" y="522"/>
                    <a:pt x="432" y="521"/>
                    <a:pt x="433" y="519"/>
                  </a:cubicBezTo>
                  <a:cubicBezTo>
                    <a:pt x="434" y="519"/>
                    <a:pt x="434" y="519"/>
                    <a:pt x="435" y="518"/>
                  </a:cubicBezTo>
                  <a:cubicBezTo>
                    <a:pt x="436" y="517"/>
                    <a:pt x="436" y="517"/>
                    <a:pt x="437" y="516"/>
                  </a:cubicBezTo>
                  <a:cubicBezTo>
                    <a:pt x="438" y="515"/>
                    <a:pt x="438" y="514"/>
                    <a:pt x="439" y="513"/>
                  </a:cubicBezTo>
                  <a:cubicBezTo>
                    <a:pt x="439" y="512"/>
                    <a:pt x="439" y="512"/>
                    <a:pt x="438" y="512"/>
                  </a:cubicBezTo>
                  <a:cubicBezTo>
                    <a:pt x="438" y="512"/>
                    <a:pt x="439" y="512"/>
                    <a:pt x="437" y="511"/>
                  </a:cubicBezTo>
                  <a:cubicBezTo>
                    <a:pt x="436" y="510"/>
                    <a:pt x="436" y="510"/>
                    <a:pt x="436" y="510"/>
                  </a:cubicBezTo>
                  <a:cubicBezTo>
                    <a:pt x="435" y="510"/>
                    <a:pt x="435" y="509"/>
                    <a:pt x="434" y="509"/>
                  </a:cubicBezTo>
                  <a:cubicBezTo>
                    <a:pt x="434" y="508"/>
                    <a:pt x="434" y="508"/>
                    <a:pt x="433" y="507"/>
                  </a:cubicBezTo>
                  <a:cubicBezTo>
                    <a:pt x="433" y="507"/>
                    <a:pt x="429" y="505"/>
                    <a:pt x="434" y="506"/>
                  </a:cubicBezTo>
                  <a:cubicBezTo>
                    <a:pt x="438" y="507"/>
                    <a:pt x="437" y="505"/>
                    <a:pt x="438" y="507"/>
                  </a:cubicBezTo>
                  <a:cubicBezTo>
                    <a:pt x="439" y="508"/>
                    <a:pt x="439" y="508"/>
                    <a:pt x="440" y="509"/>
                  </a:cubicBezTo>
                  <a:cubicBezTo>
                    <a:pt x="442" y="509"/>
                    <a:pt x="444" y="509"/>
                    <a:pt x="444" y="509"/>
                  </a:cubicBezTo>
                  <a:cubicBezTo>
                    <a:pt x="445" y="508"/>
                    <a:pt x="446" y="508"/>
                    <a:pt x="447" y="507"/>
                  </a:cubicBezTo>
                  <a:cubicBezTo>
                    <a:pt x="447" y="507"/>
                    <a:pt x="449" y="506"/>
                    <a:pt x="450" y="505"/>
                  </a:cubicBezTo>
                  <a:cubicBezTo>
                    <a:pt x="450" y="504"/>
                    <a:pt x="450" y="502"/>
                    <a:pt x="451" y="502"/>
                  </a:cubicBezTo>
                  <a:cubicBezTo>
                    <a:pt x="452" y="502"/>
                    <a:pt x="452" y="502"/>
                    <a:pt x="452" y="502"/>
                  </a:cubicBezTo>
                  <a:cubicBezTo>
                    <a:pt x="452" y="502"/>
                    <a:pt x="454" y="500"/>
                    <a:pt x="455" y="498"/>
                  </a:cubicBezTo>
                  <a:cubicBezTo>
                    <a:pt x="455" y="497"/>
                    <a:pt x="455" y="496"/>
                    <a:pt x="455" y="496"/>
                  </a:cubicBezTo>
                  <a:cubicBezTo>
                    <a:pt x="456" y="495"/>
                    <a:pt x="456" y="495"/>
                    <a:pt x="457" y="494"/>
                  </a:cubicBezTo>
                  <a:cubicBezTo>
                    <a:pt x="459" y="494"/>
                    <a:pt x="459" y="494"/>
                    <a:pt x="461" y="493"/>
                  </a:cubicBezTo>
                  <a:cubicBezTo>
                    <a:pt x="463" y="491"/>
                    <a:pt x="464" y="490"/>
                    <a:pt x="467" y="488"/>
                  </a:cubicBezTo>
                  <a:cubicBezTo>
                    <a:pt x="467" y="488"/>
                    <a:pt x="469" y="487"/>
                    <a:pt x="470" y="486"/>
                  </a:cubicBezTo>
                  <a:cubicBezTo>
                    <a:pt x="471" y="486"/>
                    <a:pt x="473" y="484"/>
                    <a:pt x="473" y="484"/>
                  </a:cubicBezTo>
                  <a:cubicBezTo>
                    <a:pt x="473" y="483"/>
                    <a:pt x="473" y="482"/>
                    <a:pt x="474" y="482"/>
                  </a:cubicBezTo>
                  <a:cubicBezTo>
                    <a:pt x="474" y="481"/>
                    <a:pt x="474" y="481"/>
                    <a:pt x="475" y="480"/>
                  </a:cubicBezTo>
                  <a:cubicBezTo>
                    <a:pt x="475" y="480"/>
                    <a:pt x="475" y="479"/>
                    <a:pt x="475" y="478"/>
                  </a:cubicBezTo>
                  <a:cubicBezTo>
                    <a:pt x="475" y="477"/>
                    <a:pt x="475" y="474"/>
                    <a:pt x="475" y="474"/>
                  </a:cubicBezTo>
                  <a:cubicBezTo>
                    <a:pt x="475" y="474"/>
                    <a:pt x="475" y="473"/>
                    <a:pt x="475" y="472"/>
                  </a:cubicBezTo>
                  <a:cubicBezTo>
                    <a:pt x="477" y="471"/>
                    <a:pt x="478" y="471"/>
                    <a:pt x="480" y="470"/>
                  </a:cubicBezTo>
                  <a:cubicBezTo>
                    <a:pt x="481" y="469"/>
                    <a:pt x="482" y="468"/>
                    <a:pt x="483" y="467"/>
                  </a:cubicBezTo>
                  <a:cubicBezTo>
                    <a:pt x="485" y="467"/>
                    <a:pt x="485" y="466"/>
                    <a:pt x="487" y="466"/>
                  </a:cubicBezTo>
                  <a:cubicBezTo>
                    <a:pt x="487" y="466"/>
                    <a:pt x="489" y="464"/>
                    <a:pt x="490" y="464"/>
                  </a:cubicBezTo>
                  <a:cubicBezTo>
                    <a:pt x="491" y="463"/>
                    <a:pt x="493" y="463"/>
                    <a:pt x="493" y="463"/>
                  </a:cubicBezTo>
                  <a:cubicBezTo>
                    <a:pt x="494" y="462"/>
                    <a:pt x="495" y="462"/>
                    <a:pt x="496" y="462"/>
                  </a:cubicBezTo>
                  <a:cubicBezTo>
                    <a:pt x="498" y="460"/>
                    <a:pt x="499" y="460"/>
                    <a:pt x="501" y="459"/>
                  </a:cubicBezTo>
                  <a:cubicBezTo>
                    <a:pt x="502" y="458"/>
                    <a:pt x="503" y="458"/>
                    <a:pt x="504" y="458"/>
                  </a:cubicBezTo>
                  <a:cubicBezTo>
                    <a:pt x="505" y="457"/>
                    <a:pt x="505" y="457"/>
                    <a:pt x="506" y="457"/>
                  </a:cubicBezTo>
                  <a:cubicBezTo>
                    <a:pt x="507" y="456"/>
                    <a:pt x="507" y="456"/>
                    <a:pt x="508" y="455"/>
                  </a:cubicBezTo>
                  <a:cubicBezTo>
                    <a:pt x="508" y="454"/>
                    <a:pt x="509" y="453"/>
                    <a:pt x="509" y="452"/>
                  </a:cubicBezTo>
                  <a:cubicBezTo>
                    <a:pt x="510" y="451"/>
                    <a:pt x="511" y="451"/>
                    <a:pt x="512" y="451"/>
                  </a:cubicBezTo>
                  <a:cubicBezTo>
                    <a:pt x="515" y="448"/>
                    <a:pt x="516" y="447"/>
                    <a:pt x="518" y="445"/>
                  </a:cubicBezTo>
                  <a:cubicBezTo>
                    <a:pt x="520" y="444"/>
                    <a:pt x="520" y="443"/>
                    <a:pt x="522" y="442"/>
                  </a:cubicBezTo>
                  <a:cubicBezTo>
                    <a:pt x="522" y="441"/>
                    <a:pt x="522" y="440"/>
                    <a:pt x="522" y="439"/>
                  </a:cubicBezTo>
                  <a:cubicBezTo>
                    <a:pt x="523" y="438"/>
                    <a:pt x="523" y="437"/>
                    <a:pt x="523" y="436"/>
                  </a:cubicBezTo>
                  <a:cubicBezTo>
                    <a:pt x="524" y="435"/>
                    <a:pt x="524" y="435"/>
                    <a:pt x="524" y="434"/>
                  </a:cubicBezTo>
                  <a:cubicBezTo>
                    <a:pt x="525" y="432"/>
                    <a:pt x="526" y="432"/>
                    <a:pt x="527" y="430"/>
                  </a:cubicBezTo>
                  <a:cubicBezTo>
                    <a:pt x="527" y="429"/>
                    <a:pt x="527" y="429"/>
                    <a:pt x="526" y="428"/>
                  </a:cubicBezTo>
                  <a:cubicBezTo>
                    <a:pt x="527" y="427"/>
                    <a:pt x="527" y="427"/>
                    <a:pt x="527" y="426"/>
                  </a:cubicBezTo>
                  <a:cubicBezTo>
                    <a:pt x="527" y="425"/>
                    <a:pt x="527" y="424"/>
                    <a:pt x="527" y="424"/>
                  </a:cubicBezTo>
                  <a:cubicBezTo>
                    <a:pt x="527" y="424"/>
                    <a:pt x="527" y="421"/>
                    <a:pt x="528" y="421"/>
                  </a:cubicBezTo>
                  <a:cubicBezTo>
                    <a:pt x="529" y="420"/>
                    <a:pt x="529" y="419"/>
                    <a:pt x="531" y="418"/>
                  </a:cubicBezTo>
                  <a:cubicBezTo>
                    <a:pt x="532" y="418"/>
                    <a:pt x="534" y="417"/>
                    <a:pt x="534" y="417"/>
                  </a:cubicBezTo>
                  <a:cubicBezTo>
                    <a:pt x="534" y="417"/>
                    <a:pt x="538" y="413"/>
                    <a:pt x="539" y="412"/>
                  </a:cubicBezTo>
                  <a:cubicBezTo>
                    <a:pt x="539" y="411"/>
                    <a:pt x="541" y="410"/>
                    <a:pt x="541" y="410"/>
                  </a:cubicBezTo>
                  <a:cubicBezTo>
                    <a:pt x="541" y="410"/>
                    <a:pt x="543" y="409"/>
                    <a:pt x="544" y="408"/>
                  </a:cubicBezTo>
                  <a:cubicBezTo>
                    <a:pt x="545" y="408"/>
                    <a:pt x="546" y="406"/>
                    <a:pt x="546" y="406"/>
                  </a:cubicBezTo>
                  <a:cubicBezTo>
                    <a:pt x="548" y="404"/>
                    <a:pt x="549" y="403"/>
                    <a:pt x="551" y="400"/>
                  </a:cubicBezTo>
                  <a:cubicBezTo>
                    <a:pt x="551" y="399"/>
                    <a:pt x="551" y="398"/>
                    <a:pt x="550" y="397"/>
                  </a:cubicBezTo>
                  <a:cubicBezTo>
                    <a:pt x="549" y="396"/>
                    <a:pt x="548" y="395"/>
                    <a:pt x="547" y="394"/>
                  </a:cubicBezTo>
                  <a:cubicBezTo>
                    <a:pt x="547" y="393"/>
                    <a:pt x="549" y="394"/>
                    <a:pt x="547" y="393"/>
                  </a:cubicBezTo>
                  <a:cubicBezTo>
                    <a:pt x="545" y="392"/>
                    <a:pt x="547" y="392"/>
                    <a:pt x="545" y="392"/>
                  </a:cubicBezTo>
                  <a:cubicBezTo>
                    <a:pt x="543" y="392"/>
                    <a:pt x="541" y="392"/>
                    <a:pt x="541" y="392"/>
                  </a:cubicBezTo>
                  <a:cubicBezTo>
                    <a:pt x="541" y="392"/>
                    <a:pt x="542" y="393"/>
                    <a:pt x="539" y="392"/>
                  </a:cubicBezTo>
                  <a:cubicBezTo>
                    <a:pt x="537" y="391"/>
                    <a:pt x="537" y="391"/>
                    <a:pt x="537" y="391"/>
                  </a:cubicBezTo>
                  <a:cubicBezTo>
                    <a:pt x="536" y="391"/>
                    <a:pt x="535" y="391"/>
                    <a:pt x="534" y="390"/>
                  </a:cubicBezTo>
                  <a:cubicBezTo>
                    <a:pt x="534" y="390"/>
                    <a:pt x="533" y="389"/>
                    <a:pt x="532" y="389"/>
                  </a:cubicBezTo>
                  <a:cubicBezTo>
                    <a:pt x="532" y="389"/>
                    <a:pt x="533" y="388"/>
                    <a:pt x="533" y="388"/>
                  </a:cubicBezTo>
                  <a:cubicBezTo>
                    <a:pt x="532" y="387"/>
                    <a:pt x="537" y="385"/>
                    <a:pt x="532" y="387"/>
                  </a:cubicBezTo>
                  <a:cubicBezTo>
                    <a:pt x="528" y="389"/>
                    <a:pt x="531" y="387"/>
                    <a:pt x="528" y="389"/>
                  </a:cubicBezTo>
                  <a:cubicBezTo>
                    <a:pt x="525" y="390"/>
                    <a:pt x="527" y="389"/>
                    <a:pt x="525" y="390"/>
                  </a:cubicBezTo>
                  <a:cubicBezTo>
                    <a:pt x="522" y="391"/>
                    <a:pt x="522" y="391"/>
                    <a:pt x="522" y="391"/>
                  </a:cubicBezTo>
                  <a:cubicBezTo>
                    <a:pt x="522" y="391"/>
                    <a:pt x="519" y="388"/>
                    <a:pt x="517" y="388"/>
                  </a:cubicBezTo>
                  <a:cubicBezTo>
                    <a:pt x="516" y="389"/>
                    <a:pt x="516" y="389"/>
                    <a:pt x="516" y="389"/>
                  </a:cubicBezTo>
                  <a:cubicBezTo>
                    <a:pt x="516" y="389"/>
                    <a:pt x="519" y="388"/>
                    <a:pt x="516" y="389"/>
                  </a:cubicBezTo>
                  <a:cubicBezTo>
                    <a:pt x="512" y="389"/>
                    <a:pt x="512" y="389"/>
                    <a:pt x="512" y="389"/>
                  </a:cubicBezTo>
                  <a:cubicBezTo>
                    <a:pt x="512" y="389"/>
                    <a:pt x="514" y="390"/>
                    <a:pt x="510" y="390"/>
                  </a:cubicBezTo>
                  <a:cubicBezTo>
                    <a:pt x="507" y="390"/>
                    <a:pt x="506" y="389"/>
                    <a:pt x="506" y="388"/>
                  </a:cubicBezTo>
                  <a:cubicBezTo>
                    <a:pt x="506" y="388"/>
                    <a:pt x="507" y="385"/>
                    <a:pt x="507" y="385"/>
                  </a:cubicBezTo>
                  <a:cubicBezTo>
                    <a:pt x="507" y="384"/>
                    <a:pt x="508" y="383"/>
                    <a:pt x="505" y="385"/>
                  </a:cubicBezTo>
                  <a:cubicBezTo>
                    <a:pt x="503" y="386"/>
                    <a:pt x="505" y="385"/>
                    <a:pt x="503" y="386"/>
                  </a:cubicBezTo>
                  <a:cubicBezTo>
                    <a:pt x="502" y="386"/>
                    <a:pt x="503" y="386"/>
                    <a:pt x="502" y="386"/>
                  </a:cubicBezTo>
                  <a:cubicBezTo>
                    <a:pt x="500" y="387"/>
                    <a:pt x="499" y="385"/>
                    <a:pt x="498" y="385"/>
                  </a:cubicBezTo>
                  <a:cubicBezTo>
                    <a:pt x="497" y="385"/>
                    <a:pt x="497" y="385"/>
                    <a:pt x="497" y="385"/>
                  </a:cubicBezTo>
                  <a:cubicBezTo>
                    <a:pt x="497" y="385"/>
                    <a:pt x="498" y="383"/>
                    <a:pt x="495" y="384"/>
                  </a:cubicBezTo>
                  <a:cubicBezTo>
                    <a:pt x="493" y="384"/>
                    <a:pt x="493" y="384"/>
                    <a:pt x="492" y="384"/>
                  </a:cubicBezTo>
                  <a:cubicBezTo>
                    <a:pt x="491" y="384"/>
                    <a:pt x="493" y="384"/>
                    <a:pt x="491" y="384"/>
                  </a:cubicBezTo>
                  <a:cubicBezTo>
                    <a:pt x="488" y="384"/>
                    <a:pt x="486" y="384"/>
                    <a:pt x="486" y="384"/>
                  </a:cubicBezTo>
                  <a:cubicBezTo>
                    <a:pt x="486" y="384"/>
                    <a:pt x="486" y="382"/>
                    <a:pt x="485" y="384"/>
                  </a:cubicBezTo>
                  <a:cubicBezTo>
                    <a:pt x="483" y="385"/>
                    <a:pt x="484" y="383"/>
                    <a:pt x="483" y="385"/>
                  </a:cubicBezTo>
                  <a:cubicBezTo>
                    <a:pt x="482" y="388"/>
                    <a:pt x="485" y="386"/>
                    <a:pt x="481" y="388"/>
                  </a:cubicBezTo>
                  <a:cubicBezTo>
                    <a:pt x="478" y="390"/>
                    <a:pt x="478" y="390"/>
                    <a:pt x="478" y="390"/>
                  </a:cubicBezTo>
                  <a:cubicBezTo>
                    <a:pt x="478" y="388"/>
                    <a:pt x="478" y="388"/>
                    <a:pt x="478" y="386"/>
                  </a:cubicBezTo>
                  <a:cubicBezTo>
                    <a:pt x="479" y="385"/>
                    <a:pt x="479" y="385"/>
                    <a:pt x="479" y="384"/>
                  </a:cubicBezTo>
                  <a:cubicBezTo>
                    <a:pt x="479" y="384"/>
                    <a:pt x="481" y="382"/>
                    <a:pt x="482" y="382"/>
                  </a:cubicBezTo>
                  <a:cubicBezTo>
                    <a:pt x="483" y="382"/>
                    <a:pt x="486" y="380"/>
                    <a:pt x="486" y="380"/>
                  </a:cubicBezTo>
                  <a:cubicBezTo>
                    <a:pt x="486" y="380"/>
                    <a:pt x="487" y="379"/>
                    <a:pt x="487" y="379"/>
                  </a:cubicBezTo>
                  <a:cubicBezTo>
                    <a:pt x="487" y="377"/>
                    <a:pt x="488" y="377"/>
                    <a:pt x="488" y="375"/>
                  </a:cubicBezTo>
                  <a:cubicBezTo>
                    <a:pt x="487" y="374"/>
                    <a:pt x="487" y="374"/>
                    <a:pt x="486" y="373"/>
                  </a:cubicBezTo>
                  <a:cubicBezTo>
                    <a:pt x="486" y="373"/>
                    <a:pt x="481" y="371"/>
                    <a:pt x="481" y="370"/>
                  </a:cubicBezTo>
                  <a:cubicBezTo>
                    <a:pt x="480" y="368"/>
                    <a:pt x="480" y="368"/>
                    <a:pt x="480" y="368"/>
                  </a:cubicBezTo>
                  <a:cubicBezTo>
                    <a:pt x="480" y="368"/>
                    <a:pt x="478" y="367"/>
                    <a:pt x="477" y="367"/>
                  </a:cubicBezTo>
                  <a:cubicBezTo>
                    <a:pt x="476" y="366"/>
                    <a:pt x="475" y="365"/>
                    <a:pt x="475" y="365"/>
                  </a:cubicBezTo>
                  <a:cubicBezTo>
                    <a:pt x="475" y="365"/>
                    <a:pt x="475" y="365"/>
                    <a:pt x="472" y="365"/>
                  </a:cubicBezTo>
                  <a:cubicBezTo>
                    <a:pt x="469" y="364"/>
                    <a:pt x="470" y="365"/>
                    <a:pt x="468" y="364"/>
                  </a:cubicBezTo>
                  <a:cubicBezTo>
                    <a:pt x="465" y="364"/>
                    <a:pt x="470" y="363"/>
                    <a:pt x="462" y="363"/>
                  </a:cubicBezTo>
                  <a:cubicBezTo>
                    <a:pt x="454" y="363"/>
                    <a:pt x="454" y="363"/>
                    <a:pt x="454" y="363"/>
                  </a:cubicBezTo>
                  <a:cubicBezTo>
                    <a:pt x="454" y="363"/>
                    <a:pt x="456" y="363"/>
                    <a:pt x="452" y="363"/>
                  </a:cubicBezTo>
                  <a:cubicBezTo>
                    <a:pt x="448" y="363"/>
                    <a:pt x="447" y="361"/>
                    <a:pt x="447" y="361"/>
                  </a:cubicBezTo>
                  <a:cubicBezTo>
                    <a:pt x="446" y="360"/>
                    <a:pt x="445" y="360"/>
                    <a:pt x="445" y="358"/>
                  </a:cubicBezTo>
                  <a:cubicBezTo>
                    <a:pt x="444" y="358"/>
                    <a:pt x="444" y="358"/>
                    <a:pt x="444" y="357"/>
                  </a:cubicBezTo>
                  <a:cubicBezTo>
                    <a:pt x="443" y="357"/>
                    <a:pt x="443" y="356"/>
                    <a:pt x="443" y="356"/>
                  </a:cubicBezTo>
                  <a:cubicBezTo>
                    <a:pt x="442" y="355"/>
                    <a:pt x="441" y="355"/>
                    <a:pt x="439" y="354"/>
                  </a:cubicBezTo>
                  <a:close/>
                  <a:moveTo>
                    <a:pt x="388" y="10"/>
                  </a:moveTo>
                  <a:cubicBezTo>
                    <a:pt x="387" y="10"/>
                    <a:pt x="387" y="9"/>
                    <a:pt x="386" y="9"/>
                  </a:cubicBezTo>
                  <a:cubicBezTo>
                    <a:pt x="386" y="9"/>
                    <a:pt x="386" y="9"/>
                    <a:pt x="384" y="7"/>
                  </a:cubicBezTo>
                  <a:cubicBezTo>
                    <a:pt x="383" y="6"/>
                    <a:pt x="382" y="7"/>
                    <a:pt x="381" y="6"/>
                  </a:cubicBezTo>
                  <a:cubicBezTo>
                    <a:pt x="379" y="5"/>
                    <a:pt x="379" y="6"/>
                    <a:pt x="379" y="6"/>
                  </a:cubicBezTo>
                  <a:cubicBezTo>
                    <a:pt x="379" y="6"/>
                    <a:pt x="378" y="6"/>
                    <a:pt x="378" y="7"/>
                  </a:cubicBezTo>
                  <a:cubicBezTo>
                    <a:pt x="377" y="7"/>
                    <a:pt x="376" y="7"/>
                    <a:pt x="375" y="8"/>
                  </a:cubicBezTo>
                  <a:cubicBezTo>
                    <a:pt x="375" y="8"/>
                    <a:pt x="374" y="8"/>
                    <a:pt x="374" y="8"/>
                  </a:cubicBezTo>
                  <a:cubicBezTo>
                    <a:pt x="374" y="8"/>
                    <a:pt x="374" y="8"/>
                    <a:pt x="374" y="7"/>
                  </a:cubicBezTo>
                  <a:cubicBezTo>
                    <a:pt x="374" y="5"/>
                    <a:pt x="372" y="4"/>
                    <a:pt x="372" y="4"/>
                  </a:cubicBezTo>
                  <a:cubicBezTo>
                    <a:pt x="370" y="5"/>
                    <a:pt x="370" y="5"/>
                    <a:pt x="369" y="5"/>
                  </a:cubicBezTo>
                  <a:cubicBezTo>
                    <a:pt x="366" y="5"/>
                    <a:pt x="365" y="5"/>
                    <a:pt x="362" y="5"/>
                  </a:cubicBezTo>
                  <a:cubicBezTo>
                    <a:pt x="362" y="5"/>
                    <a:pt x="362" y="5"/>
                    <a:pt x="360" y="4"/>
                  </a:cubicBezTo>
                  <a:cubicBezTo>
                    <a:pt x="358" y="3"/>
                    <a:pt x="359" y="3"/>
                    <a:pt x="357" y="3"/>
                  </a:cubicBezTo>
                  <a:cubicBezTo>
                    <a:pt x="356" y="3"/>
                    <a:pt x="357" y="3"/>
                    <a:pt x="357" y="3"/>
                  </a:cubicBezTo>
                  <a:cubicBezTo>
                    <a:pt x="355" y="3"/>
                    <a:pt x="355" y="3"/>
                    <a:pt x="353" y="3"/>
                  </a:cubicBezTo>
                  <a:cubicBezTo>
                    <a:pt x="353" y="3"/>
                    <a:pt x="351" y="5"/>
                    <a:pt x="350" y="5"/>
                  </a:cubicBezTo>
                  <a:cubicBezTo>
                    <a:pt x="349" y="6"/>
                    <a:pt x="347" y="7"/>
                    <a:pt x="347" y="7"/>
                  </a:cubicBezTo>
                  <a:cubicBezTo>
                    <a:pt x="347" y="7"/>
                    <a:pt x="343" y="6"/>
                    <a:pt x="337" y="3"/>
                  </a:cubicBezTo>
                  <a:cubicBezTo>
                    <a:pt x="332" y="0"/>
                    <a:pt x="337" y="3"/>
                    <a:pt x="335" y="4"/>
                  </a:cubicBezTo>
                  <a:cubicBezTo>
                    <a:pt x="333" y="5"/>
                    <a:pt x="335" y="4"/>
                    <a:pt x="333" y="4"/>
                  </a:cubicBezTo>
                  <a:cubicBezTo>
                    <a:pt x="332" y="4"/>
                    <a:pt x="331" y="5"/>
                    <a:pt x="330" y="5"/>
                  </a:cubicBezTo>
                  <a:cubicBezTo>
                    <a:pt x="329" y="5"/>
                    <a:pt x="328" y="4"/>
                    <a:pt x="326" y="4"/>
                  </a:cubicBezTo>
                  <a:cubicBezTo>
                    <a:pt x="325" y="4"/>
                    <a:pt x="324" y="4"/>
                    <a:pt x="322" y="2"/>
                  </a:cubicBezTo>
                  <a:cubicBezTo>
                    <a:pt x="320" y="1"/>
                    <a:pt x="322" y="2"/>
                    <a:pt x="320" y="3"/>
                  </a:cubicBezTo>
                  <a:cubicBezTo>
                    <a:pt x="319" y="4"/>
                    <a:pt x="320" y="4"/>
                    <a:pt x="320" y="4"/>
                  </a:cubicBezTo>
                  <a:cubicBezTo>
                    <a:pt x="319" y="5"/>
                    <a:pt x="319" y="6"/>
                    <a:pt x="318" y="7"/>
                  </a:cubicBezTo>
                  <a:cubicBezTo>
                    <a:pt x="318" y="7"/>
                    <a:pt x="313" y="7"/>
                    <a:pt x="312" y="7"/>
                  </a:cubicBezTo>
                  <a:cubicBezTo>
                    <a:pt x="310" y="8"/>
                    <a:pt x="308" y="7"/>
                    <a:pt x="307" y="5"/>
                  </a:cubicBezTo>
                  <a:cubicBezTo>
                    <a:pt x="306" y="3"/>
                    <a:pt x="304" y="6"/>
                    <a:pt x="301" y="7"/>
                  </a:cubicBezTo>
                  <a:cubicBezTo>
                    <a:pt x="298" y="9"/>
                    <a:pt x="300" y="8"/>
                    <a:pt x="300" y="8"/>
                  </a:cubicBezTo>
                  <a:cubicBezTo>
                    <a:pt x="301" y="8"/>
                    <a:pt x="302" y="9"/>
                    <a:pt x="303" y="9"/>
                  </a:cubicBezTo>
                  <a:cubicBezTo>
                    <a:pt x="304" y="10"/>
                    <a:pt x="304" y="10"/>
                    <a:pt x="305" y="11"/>
                  </a:cubicBezTo>
                  <a:cubicBezTo>
                    <a:pt x="306" y="12"/>
                    <a:pt x="306" y="12"/>
                    <a:pt x="307" y="13"/>
                  </a:cubicBezTo>
                  <a:cubicBezTo>
                    <a:pt x="307" y="14"/>
                    <a:pt x="307" y="14"/>
                    <a:pt x="306" y="15"/>
                  </a:cubicBezTo>
                  <a:cubicBezTo>
                    <a:pt x="306" y="16"/>
                    <a:pt x="305" y="16"/>
                    <a:pt x="304" y="17"/>
                  </a:cubicBezTo>
                  <a:cubicBezTo>
                    <a:pt x="304" y="17"/>
                    <a:pt x="303" y="17"/>
                    <a:pt x="301" y="15"/>
                  </a:cubicBezTo>
                  <a:cubicBezTo>
                    <a:pt x="299" y="14"/>
                    <a:pt x="297" y="13"/>
                    <a:pt x="297" y="13"/>
                  </a:cubicBezTo>
                  <a:cubicBezTo>
                    <a:pt x="297" y="13"/>
                    <a:pt x="297" y="13"/>
                    <a:pt x="296" y="11"/>
                  </a:cubicBezTo>
                  <a:cubicBezTo>
                    <a:pt x="295" y="9"/>
                    <a:pt x="297" y="8"/>
                    <a:pt x="294" y="7"/>
                  </a:cubicBezTo>
                  <a:cubicBezTo>
                    <a:pt x="291" y="6"/>
                    <a:pt x="287" y="10"/>
                    <a:pt x="287" y="10"/>
                  </a:cubicBezTo>
                  <a:cubicBezTo>
                    <a:pt x="286" y="10"/>
                    <a:pt x="285" y="10"/>
                    <a:pt x="284" y="11"/>
                  </a:cubicBezTo>
                  <a:cubicBezTo>
                    <a:pt x="285" y="11"/>
                    <a:pt x="285" y="11"/>
                    <a:pt x="286" y="12"/>
                  </a:cubicBezTo>
                  <a:cubicBezTo>
                    <a:pt x="286" y="13"/>
                    <a:pt x="287" y="13"/>
                    <a:pt x="287" y="14"/>
                  </a:cubicBezTo>
                  <a:cubicBezTo>
                    <a:pt x="288" y="15"/>
                    <a:pt x="288" y="15"/>
                    <a:pt x="289" y="16"/>
                  </a:cubicBezTo>
                  <a:cubicBezTo>
                    <a:pt x="289" y="16"/>
                    <a:pt x="289" y="16"/>
                    <a:pt x="287" y="17"/>
                  </a:cubicBezTo>
                  <a:cubicBezTo>
                    <a:pt x="286" y="17"/>
                    <a:pt x="289" y="19"/>
                    <a:pt x="289" y="19"/>
                  </a:cubicBezTo>
                  <a:cubicBezTo>
                    <a:pt x="289" y="19"/>
                    <a:pt x="289" y="19"/>
                    <a:pt x="291" y="20"/>
                  </a:cubicBezTo>
                  <a:cubicBezTo>
                    <a:pt x="293" y="21"/>
                    <a:pt x="292" y="21"/>
                    <a:pt x="292" y="21"/>
                  </a:cubicBezTo>
                  <a:cubicBezTo>
                    <a:pt x="291" y="22"/>
                    <a:pt x="291" y="22"/>
                    <a:pt x="290" y="23"/>
                  </a:cubicBezTo>
                  <a:cubicBezTo>
                    <a:pt x="290" y="23"/>
                    <a:pt x="291" y="25"/>
                    <a:pt x="293" y="27"/>
                  </a:cubicBezTo>
                  <a:cubicBezTo>
                    <a:pt x="294" y="28"/>
                    <a:pt x="295" y="28"/>
                    <a:pt x="295" y="28"/>
                  </a:cubicBezTo>
                  <a:cubicBezTo>
                    <a:pt x="295" y="28"/>
                    <a:pt x="297" y="29"/>
                    <a:pt x="300" y="30"/>
                  </a:cubicBezTo>
                  <a:cubicBezTo>
                    <a:pt x="304" y="31"/>
                    <a:pt x="302" y="34"/>
                    <a:pt x="302" y="34"/>
                  </a:cubicBezTo>
                  <a:cubicBezTo>
                    <a:pt x="301" y="35"/>
                    <a:pt x="301" y="35"/>
                    <a:pt x="300" y="36"/>
                  </a:cubicBezTo>
                  <a:cubicBezTo>
                    <a:pt x="300" y="37"/>
                    <a:pt x="300" y="38"/>
                    <a:pt x="300" y="39"/>
                  </a:cubicBezTo>
                  <a:cubicBezTo>
                    <a:pt x="299" y="40"/>
                    <a:pt x="299" y="40"/>
                    <a:pt x="298" y="41"/>
                  </a:cubicBezTo>
                  <a:cubicBezTo>
                    <a:pt x="297" y="42"/>
                    <a:pt x="297" y="42"/>
                    <a:pt x="295" y="43"/>
                  </a:cubicBezTo>
                  <a:cubicBezTo>
                    <a:pt x="293" y="44"/>
                    <a:pt x="292" y="45"/>
                    <a:pt x="290" y="47"/>
                  </a:cubicBezTo>
                  <a:cubicBezTo>
                    <a:pt x="288" y="48"/>
                    <a:pt x="287" y="48"/>
                    <a:pt x="285" y="49"/>
                  </a:cubicBezTo>
                  <a:cubicBezTo>
                    <a:pt x="284" y="50"/>
                    <a:pt x="283" y="51"/>
                    <a:pt x="282" y="52"/>
                  </a:cubicBezTo>
                  <a:cubicBezTo>
                    <a:pt x="282" y="53"/>
                    <a:pt x="282" y="53"/>
                    <a:pt x="282" y="54"/>
                  </a:cubicBezTo>
                  <a:cubicBezTo>
                    <a:pt x="282" y="54"/>
                    <a:pt x="285" y="57"/>
                    <a:pt x="287" y="57"/>
                  </a:cubicBezTo>
                  <a:cubicBezTo>
                    <a:pt x="290" y="57"/>
                    <a:pt x="289" y="58"/>
                    <a:pt x="292" y="58"/>
                  </a:cubicBezTo>
                  <a:cubicBezTo>
                    <a:pt x="295" y="57"/>
                    <a:pt x="296" y="57"/>
                    <a:pt x="299" y="56"/>
                  </a:cubicBezTo>
                  <a:cubicBezTo>
                    <a:pt x="302" y="55"/>
                    <a:pt x="301" y="56"/>
                    <a:pt x="301" y="51"/>
                  </a:cubicBezTo>
                  <a:cubicBezTo>
                    <a:pt x="301" y="47"/>
                    <a:pt x="298" y="49"/>
                    <a:pt x="301" y="47"/>
                  </a:cubicBezTo>
                  <a:cubicBezTo>
                    <a:pt x="303" y="45"/>
                    <a:pt x="301" y="47"/>
                    <a:pt x="301" y="47"/>
                  </a:cubicBezTo>
                  <a:cubicBezTo>
                    <a:pt x="301" y="47"/>
                    <a:pt x="301" y="47"/>
                    <a:pt x="302" y="47"/>
                  </a:cubicBezTo>
                  <a:cubicBezTo>
                    <a:pt x="303" y="47"/>
                    <a:pt x="311" y="48"/>
                    <a:pt x="314" y="48"/>
                  </a:cubicBezTo>
                  <a:cubicBezTo>
                    <a:pt x="317" y="48"/>
                    <a:pt x="316" y="49"/>
                    <a:pt x="320" y="48"/>
                  </a:cubicBezTo>
                  <a:cubicBezTo>
                    <a:pt x="325" y="48"/>
                    <a:pt x="326" y="48"/>
                    <a:pt x="329" y="48"/>
                  </a:cubicBezTo>
                  <a:cubicBezTo>
                    <a:pt x="331" y="48"/>
                    <a:pt x="333" y="48"/>
                    <a:pt x="335" y="47"/>
                  </a:cubicBezTo>
                  <a:cubicBezTo>
                    <a:pt x="338" y="47"/>
                    <a:pt x="339" y="47"/>
                    <a:pt x="345" y="46"/>
                  </a:cubicBezTo>
                  <a:cubicBezTo>
                    <a:pt x="351" y="44"/>
                    <a:pt x="345" y="44"/>
                    <a:pt x="345" y="44"/>
                  </a:cubicBezTo>
                  <a:cubicBezTo>
                    <a:pt x="345" y="44"/>
                    <a:pt x="339" y="43"/>
                    <a:pt x="338" y="43"/>
                  </a:cubicBezTo>
                  <a:cubicBezTo>
                    <a:pt x="336" y="42"/>
                    <a:pt x="336" y="42"/>
                    <a:pt x="336" y="42"/>
                  </a:cubicBezTo>
                  <a:cubicBezTo>
                    <a:pt x="336" y="42"/>
                    <a:pt x="331" y="42"/>
                    <a:pt x="326" y="41"/>
                  </a:cubicBezTo>
                  <a:cubicBezTo>
                    <a:pt x="320" y="41"/>
                    <a:pt x="325" y="41"/>
                    <a:pt x="311" y="38"/>
                  </a:cubicBezTo>
                  <a:cubicBezTo>
                    <a:pt x="296" y="36"/>
                    <a:pt x="312" y="38"/>
                    <a:pt x="312" y="38"/>
                  </a:cubicBezTo>
                  <a:cubicBezTo>
                    <a:pt x="312" y="38"/>
                    <a:pt x="313" y="38"/>
                    <a:pt x="321" y="38"/>
                  </a:cubicBezTo>
                  <a:cubicBezTo>
                    <a:pt x="329" y="37"/>
                    <a:pt x="324" y="38"/>
                    <a:pt x="324" y="36"/>
                  </a:cubicBezTo>
                  <a:cubicBezTo>
                    <a:pt x="324" y="35"/>
                    <a:pt x="324" y="36"/>
                    <a:pt x="324" y="35"/>
                  </a:cubicBezTo>
                  <a:cubicBezTo>
                    <a:pt x="325" y="33"/>
                    <a:pt x="324" y="35"/>
                    <a:pt x="326" y="35"/>
                  </a:cubicBezTo>
                  <a:cubicBezTo>
                    <a:pt x="328" y="35"/>
                    <a:pt x="336" y="38"/>
                    <a:pt x="336" y="38"/>
                  </a:cubicBezTo>
                  <a:cubicBezTo>
                    <a:pt x="336" y="38"/>
                    <a:pt x="336" y="38"/>
                    <a:pt x="341" y="38"/>
                  </a:cubicBezTo>
                  <a:cubicBezTo>
                    <a:pt x="345" y="39"/>
                    <a:pt x="341" y="37"/>
                    <a:pt x="343" y="38"/>
                  </a:cubicBezTo>
                  <a:cubicBezTo>
                    <a:pt x="345" y="38"/>
                    <a:pt x="345" y="38"/>
                    <a:pt x="347" y="38"/>
                  </a:cubicBezTo>
                  <a:cubicBezTo>
                    <a:pt x="348" y="38"/>
                    <a:pt x="351" y="38"/>
                    <a:pt x="351" y="38"/>
                  </a:cubicBezTo>
                  <a:cubicBezTo>
                    <a:pt x="351" y="38"/>
                    <a:pt x="351" y="38"/>
                    <a:pt x="347" y="34"/>
                  </a:cubicBezTo>
                  <a:cubicBezTo>
                    <a:pt x="343" y="30"/>
                    <a:pt x="347" y="34"/>
                    <a:pt x="350" y="34"/>
                  </a:cubicBezTo>
                  <a:cubicBezTo>
                    <a:pt x="352" y="33"/>
                    <a:pt x="351" y="33"/>
                    <a:pt x="351" y="33"/>
                  </a:cubicBezTo>
                  <a:cubicBezTo>
                    <a:pt x="351" y="31"/>
                    <a:pt x="351" y="31"/>
                    <a:pt x="351" y="30"/>
                  </a:cubicBezTo>
                  <a:cubicBezTo>
                    <a:pt x="354" y="30"/>
                    <a:pt x="355" y="30"/>
                    <a:pt x="357" y="30"/>
                  </a:cubicBezTo>
                  <a:cubicBezTo>
                    <a:pt x="357" y="30"/>
                    <a:pt x="359" y="31"/>
                    <a:pt x="360" y="32"/>
                  </a:cubicBezTo>
                  <a:cubicBezTo>
                    <a:pt x="361" y="33"/>
                    <a:pt x="362" y="30"/>
                    <a:pt x="362" y="30"/>
                  </a:cubicBezTo>
                  <a:cubicBezTo>
                    <a:pt x="362" y="30"/>
                    <a:pt x="362" y="30"/>
                    <a:pt x="365" y="28"/>
                  </a:cubicBezTo>
                  <a:cubicBezTo>
                    <a:pt x="368" y="26"/>
                    <a:pt x="365" y="28"/>
                    <a:pt x="365" y="27"/>
                  </a:cubicBezTo>
                  <a:cubicBezTo>
                    <a:pt x="365" y="26"/>
                    <a:pt x="364" y="27"/>
                    <a:pt x="361" y="25"/>
                  </a:cubicBezTo>
                  <a:cubicBezTo>
                    <a:pt x="358" y="24"/>
                    <a:pt x="361" y="25"/>
                    <a:pt x="358" y="25"/>
                  </a:cubicBezTo>
                  <a:cubicBezTo>
                    <a:pt x="356" y="25"/>
                    <a:pt x="356" y="24"/>
                    <a:pt x="355" y="22"/>
                  </a:cubicBezTo>
                  <a:cubicBezTo>
                    <a:pt x="354" y="19"/>
                    <a:pt x="355" y="21"/>
                    <a:pt x="356" y="22"/>
                  </a:cubicBezTo>
                  <a:cubicBezTo>
                    <a:pt x="357" y="22"/>
                    <a:pt x="360" y="22"/>
                    <a:pt x="363" y="22"/>
                  </a:cubicBezTo>
                  <a:cubicBezTo>
                    <a:pt x="365" y="22"/>
                    <a:pt x="367" y="24"/>
                    <a:pt x="367" y="24"/>
                  </a:cubicBezTo>
                  <a:cubicBezTo>
                    <a:pt x="369" y="24"/>
                    <a:pt x="369" y="24"/>
                    <a:pt x="370" y="24"/>
                  </a:cubicBezTo>
                  <a:cubicBezTo>
                    <a:pt x="370" y="24"/>
                    <a:pt x="370" y="22"/>
                    <a:pt x="373" y="22"/>
                  </a:cubicBezTo>
                  <a:cubicBezTo>
                    <a:pt x="375" y="21"/>
                    <a:pt x="376" y="23"/>
                    <a:pt x="376" y="23"/>
                  </a:cubicBezTo>
                  <a:cubicBezTo>
                    <a:pt x="376" y="23"/>
                    <a:pt x="376" y="22"/>
                    <a:pt x="377" y="21"/>
                  </a:cubicBezTo>
                  <a:cubicBezTo>
                    <a:pt x="378" y="20"/>
                    <a:pt x="379" y="21"/>
                    <a:pt x="379" y="19"/>
                  </a:cubicBezTo>
                  <a:cubicBezTo>
                    <a:pt x="380" y="18"/>
                    <a:pt x="382" y="20"/>
                    <a:pt x="382" y="20"/>
                  </a:cubicBezTo>
                  <a:cubicBezTo>
                    <a:pt x="383" y="20"/>
                    <a:pt x="383" y="20"/>
                    <a:pt x="384" y="19"/>
                  </a:cubicBezTo>
                  <a:cubicBezTo>
                    <a:pt x="384" y="18"/>
                    <a:pt x="384" y="18"/>
                    <a:pt x="384" y="17"/>
                  </a:cubicBezTo>
                  <a:cubicBezTo>
                    <a:pt x="384" y="17"/>
                    <a:pt x="389" y="18"/>
                    <a:pt x="390" y="18"/>
                  </a:cubicBezTo>
                  <a:cubicBezTo>
                    <a:pt x="391" y="18"/>
                    <a:pt x="392" y="17"/>
                    <a:pt x="396" y="18"/>
                  </a:cubicBezTo>
                  <a:cubicBezTo>
                    <a:pt x="399" y="18"/>
                    <a:pt x="397" y="16"/>
                    <a:pt x="397" y="16"/>
                  </a:cubicBezTo>
                  <a:cubicBezTo>
                    <a:pt x="398" y="16"/>
                    <a:pt x="398" y="16"/>
                    <a:pt x="400" y="16"/>
                  </a:cubicBezTo>
                  <a:cubicBezTo>
                    <a:pt x="399" y="14"/>
                    <a:pt x="399" y="14"/>
                    <a:pt x="399" y="12"/>
                  </a:cubicBezTo>
                  <a:cubicBezTo>
                    <a:pt x="395" y="11"/>
                    <a:pt x="393" y="11"/>
                    <a:pt x="388" y="10"/>
                  </a:cubicBezTo>
                  <a:close/>
                  <a:moveTo>
                    <a:pt x="228" y="31"/>
                  </a:moveTo>
                  <a:cubicBezTo>
                    <a:pt x="227" y="32"/>
                    <a:pt x="226" y="33"/>
                    <a:pt x="225" y="34"/>
                  </a:cubicBezTo>
                  <a:cubicBezTo>
                    <a:pt x="223" y="35"/>
                    <a:pt x="223" y="36"/>
                    <a:pt x="221" y="37"/>
                  </a:cubicBezTo>
                  <a:cubicBezTo>
                    <a:pt x="220" y="38"/>
                    <a:pt x="219" y="38"/>
                    <a:pt x="218" y="39"/>
                  </a:cubicBezTo>
                  <a:cubicBezTo>
                    <a:pt x="220" y="39"/>
                    <a:pt x="221" y="39"/>
                    <a:pt x="222" y="40"/>
                  </a:cubicBezTo>
                  <a:cubicBezTo>
                    <a:pt x="222" y="40"/>
                    <a:pt x="222" y="40"/>
                    <a:pt x="223" y="39"/>
                  </a:cubicBezTo>
                  <a:cubicBezTo>
                    <a:pt x="225" y="39"/>
                    <a:pt x="227" y="39"/>
                    <a:pt x="230" y="37"/>
                  </a:cubicBezTo>
                  <a:cubicBezTo>
                    <a:pt x="234" y="35"/>
                    <a:pt x="230" y="37"/>
                    <a:pt x="230" y="34"/>
                  </a:cubicBezTo>
                  <a:cubicBezTo>
                    <a:pt x="230" y="32"/>
                    <a:pt x="230" y="34"/>
                    <a:pt x="232" y="32"/>
                  </a:cubicBezTo>
                  <a:cubicBezTo>
                    <a:pt x="235" y="30"/>
                    <a:pt x="236" y="29"/>
                    <a:pt x="236" y="29"/>
                  </a:cubicBezTo>
                  <a:cubicBezTo>
                    <a:pt x="233" y="30"/>
                    <a:pt x="231" y="31"/>
                    <a:pt x="228" y="31"/>
                  </a:cubicBezTo>
                  <a:close/>
                  <a:moveTo>
                    <a:pt x="284" y="26"/>
                  </a:moveTo>
                  <a:cubicBezTo>
                    <a:pt x="282" y="26"/>
                    <a:pt x="282" y="26"/>
                    <a:pt x="280" y="26"/>
                  </a:cubicBezTo>
                  <a:cubicBezTo>
                    <a:pt x="278" y="27"/>
                    <a:pt x="277" y="27"/>
                    <a:pt x="275" y="27"/>
                  </a:cubicBezTo>
                  <a:cubicBezTo>
                    <a:pt x="274" y="27"/>
                    <a:pt x="274" y="27"/>
                    <a:pt x="272" y="27"/>
                  </a:cubicBezTo>
                  <a:cubicBezTo>
                    <a:pt x="273" y="28"/>
                    <a:pt x="273" y="29"/>
                    <a:pt x="274" y="30"/>
                  </a:cubicBezTo>
                  <a:cubicBezTo>
                    <a:pt x="274" y="30"/>
                    <a:pt x="274" y="30"/>
                    <a:pt x="275" y="30"/>
                  </a:cubicBezTo>
                  <a:cubicBezTo>
                    <a:pt x="276" y="31"/>
                    <a:pt x="277" y="32"/>
                    <a:pt x="281" y="32"/>
                  </a:cubicBezTo>
                  <a:cubicBezTo>
                    <a:pt x="284" y="33"/>
                    <a:pt x="281" y="32"/>
                    <a:pt x="283" y="30"/>
                  </a:cubicBezTo>
                  <a:cubicBezTo>
                    <a:pt x="285" y="28"/>
                    <a:pt x="283" y="30"/>
                    <a:pt x="286" y="30"/>
                  </a:cubicBezTo>
                  <a:cubicBezTo>
                    <a:pt x="289" y="29"/>
                    <a:pt x="290" y="29"/>
                    <a:pt x="290" y="29"/>
                  </a:cubicBezTo>
                  <a:cubicBezTo>
                    <a:pt x="288" y="28"/>
                    <a:pt x="287" y="27"/>
                    <a:pt x="284" y="26"/>
                  </a:cubicBezTo>
                  <a:close/>
                  <a:moveTo>
                    <a:pt x="229" y="45"/>
                  </a:moveTo>
                  <a:cubicBezTo>
                    <a:pt x="228" y="46"/>
                    <a:pt x="227" y="47"/>
                    <a:pt x="226" y="49"/>
                  </a:cubicBezTo>
                  <a:cubicBezTo>
                    <a:pt x="226" y="50"/>
                    <a:pt x="227" y="51"/>
                    <a:pt x="227" y="52"/>
                  </a:cubicBezTo>
                  <a:cubicBezTo>
                    <a:pt x="227" y="52"/>
                    <a:pt x="227" y="52"/>
                    <a:pt x="230" y="51"/>
                  </a:cubicBezTo>
                  <a:cubicBezTo>
                    <a:pt x="233" y="51"/>
                    <a:pt x="233" y="51"/>
                    <a:pt x="235" y="51"/>
                  </a:cubicBezTo>
                  <a:cubicBezTo>
                    <a:pt x="236" y="50"/>
                    <a:pt x="239" y="51"/>
                    <a:pt x="242" y="50"/>
                  </a:cubicBezTo>
                  <a:cubicBezTo>
                    <a:pt x="245" y="49"/>
                    <a:pt x="244" y="48"/>
                    <a:pt x="244" y="48"/>
                  </a:cubicBezTo>
                  <a:cubicBezTo>
                    <a:pt x="244" y="48"/>
                    <a:pt x="244" y="48"/>
                    <a:pt x="245" y="46"/>
                  </a:cubicBezTo>
                  <a:cubicBezTo>
                    <a:pt x="247" y="44"/>
                    <a:pt x="245" y="46"/>
                    <a:pt x="248" y="42"/>
                  </a:cubicBezTo>
                  <a:cubicBezTo>
                    <a:pt x="252" y="38"/>
                    <a:pt x="246" y="42"/>
                    <a:pt x="246" y="42"/>
                  </a:cubicBezTo>
                  <a:cubicBezTo>
                    <a:pt x="246" y="42"/>
                    <a:pt x="243" y="43"/>
                    <a:pt x="243" y="43"/>
                  </a:cubicBezTo>
                  <a:cubicBezTo>
                    <a:pt x="244" y="42"/>
                    <a:pt x="241" y="43"/>
                    <a:pt x="241" y="43"/>
                  </a:cubicBezTo>
                  <a:cubicBezTo>
                    <a:pt x="239" y="43"/>
                    <a:pt x="238" y="43"/>
                    <a:pt x="236" y="42"/>
                  </a:cubicBezTo>
                  <a:cubicBezTo>
                    <a:pt x="236" y="41"/>
                    <a:pt x="235" y="41"/>
                    <a:pt x="235" y="40"/>
                  </a:cubicBezTo>
                  <a:cubicBezTo>
                    <a:pt x="233" y="42"/>
                    <a:pt x="231" y="43"/>
                    <a:pt x="229" y="45"/>
                  </a:cubicBezTo>
                  <a:close/>
                  <a:moveTo>
                    <a:pt x="272" y="37"/>
                  </a:moveTo>
                  <a:cubicBezTo>
                    <a:pt x="269" y="37"/>
                    <a:pt x="268" y="37"/>
                    <a:pt x="266" y="37"/>
                  </a:cubicBezTo>
                  <a:cubicBezTo>
                    <a:pt x="265" y="38"/>
                    <a:pt x="264" y="38"/>
                    <a:pt x="263" y="39"/>
                  </a:cubicBezTo>
                  <a:cubicBezTo>
                    <a:pt x="263" y="39"/>
                    <a:pt x="262" y="39"/>
                    <a:pt x="263" y="41"/>
                  </a:cubicBezTo>
                  <a:cubicBezTo>
                    <a:pt x="264" y="43"/>
                    <a:pt x="264" y="43"/>
                    <a:pt x="265" y="44"/>
                  </a:cubicBezTo>
                  <a:cubicBezTo>
                    <a:pt x="265" y="45"/>
                    <a:pt x="265" y="47"/>
                    <a:pt x="266" y="49"/>
                  </a:cubicBezTo>
                  <a:cubicBezTo>
                    <a:pt x="268" y="51"/>
                    <a:pt x="270" y="49"/>
                    <a:pt x="270" y="49"/>
                  </a:cubicBezTo>
                  <a:cubicBezTo>
                    <a:pt x="270" y="49"/>
                    <a:pt x="270" y="49"/>
                    <a:pt x="272" y="49"/>
                  </a:cubicBezTo>
                  <a:cubicBezTo>
                    <a:pt x="275" y="49"/>
                    <a:pt x="272" y="49"/>
                    <a:pt x="278" y="50"/>
                  </a:cubicBezTo>
                  <a:cubicBezTo>
                    <a:pt x="284" y="51"/>
                    <a:pt x="277" y="49"/>
                    <a:pt x="277" y="49"/>
                  </a:cubicBezTo>
                  <a:cubicBezTo>
                    <a:pt x="277" y="49"/>
                    <a:pt x="275" y="46"/>
                    <a:pt x="276" y="46"/>
                  </a:cubicBezTo>
                  <a:cubicBezTo>
                    <a:pt x="277" y="46"/>
                    <a:pt x="276" y="44"/>
                    <a:pt x="276" y="44"/>
                  </a:cubicBezTo>
                  <a:cubicBezTo>
                    <a:pt x="276" y="43"/>
                    <a:pt x="276" y="42"/>
                    <a:pt x="275" y="41"/>
                  </a:cubicBezTo>
                  <a:cubicBezTo>
                    <a:pt x="277" y="40"/>
                    <a:pt x="277" y="40"/>
                    <a:pt x="279" y="39"/>
                  </a:cubicBezTo>
                  <a:cubicBezTo>
                    <a:pt x="276" y="38"/>
                    <a:pt x="274" y="37"/>
                    <a:pt x="272" y="3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63"/>
            <p:cNvSpPr>
              <a:spLocks noEditPoints="1"/>
            </p:cNvSpPr>
            <p:nvPr/>
          </p:nvSpPr>
          <p:spPr bwMode="auto">
            <a:xfrm>
              <a:off x="4927768" y="2997905"/>
              <a:ext cx="1001281" cy="1067577"/>
            </a:xfrm>
            <a:custGeom>
              <a:avLst/>
              <a:gdLst>
                <a:gd name="T0" fmla="*/ 46583 w 558"/>
                <a:gd name="T1" fmla="*/ 43187 h 595"/>
                <a:gd name="T2" fmla="*/ 6113 w 558"/>
                <a:gd name="T3" fmla="*/ 60434 h 595"/>
                <a:gd name="T4" fmla="*/ 7526 w 558"/>
                <a:gd name="T5" fmla="*/ 65789 h 595"/>
                <a:gd name="T6" fmla="*/ 9086 w 558"/>
                <a:gd name="T7" fmla="*/ 71188 h 595"/>
                <a:gd name="T8" fmla="*/ 22664 w 558"/>
                <a:gd name="T9" fmla="*/ 66158 h 595"/>
                <a:gd name="T10" fmla="*/ 45394 w 558"/>
                <a:gd name="T11" fmla="*/ 64919 h 595"/>
                <a:gd name="T12" fmla="*/ 56887 w 558"/>
                <a:gd name="T13" fmla="*/ 73679 h 595"/>
                <a:gd name="T14" fmla="*/ 63475 w 558"/>
                <a:gd name="T15" fmla="*/ 99897 h 595"/>
                <a:gd name="T16" fmla="*/ 85321 w 558"/>
                <a:gd name="T17" fmla="*/ 115613 h 595"/>
                <a:gd name="T18" fmla="*/ 131883 w 558"/>
                <a:gd name="T19" fmla="*/ 146382 h 595"/>
                <a:gd name="T20" fmla="*/ 130307 w 558"/>
                <a:gd name="T21" fmla="*/ 129517 h 595"/>
                <a:gd name="T22" fmla="*/ 131883 w 558"/>
                <a:gd name="T23" fmla="*/ 111405 h 595"/>
                <a:gd name="T24" fmla="*/ 150546 w 558"/>
                <a:gd name="T25" fmla="*/ 95941 h 595"/>
                <a:gd name="T26" fmla="*/ 181393 w 558"/>
                <a:gd name="T27" fmla="*/ 79419 h 595"/>
                <a:gd name="T28" fmla="*/ 167437 w 558"/>
                <a:gd name="T29" fmla="*/ 54309 h 595"/>
                <a:gd name="T30" fmla="*/ 145182 w 558"/>
                <a:gd name="T31" fmla="*/ 68218 h 595"/>
                <a:gd name="T32" fmla="*/ 140968 w 558"/>
                <a:gd name="T33" fmla="*/ 37792 h 595"/>
                <a:gd name="T34" fmla="*/ 117578 w 558"/>
                <a:gd name="T35" fmla="*/ 34491 h 595"/>
                <a:gd name="T36" fmla="*/ 77488 w 558"/>
                <a:gd name="T37" fmla="*/ 37076 h 595"/>
                <a:gd name="T38" fmla="*/ 99788 w 558"/>
                <a:gd name="T39" fmla="*/ 25944 h 595"/>
                <a:gd name="T40" fmla="*/ 88255 w 558"/>
                <a:gd name="T41" fmla="*/ 26312 h 595"/>
                <a:gd name="T42" fmla="*/ 82891 w 558"/>
                <a:gd name="T43" fmla="*/ 32553 h 595"/>
                <a:gd name="T44" fmla="*/ 129435 w 558"/>
                <a:gd name="T45" fmla="*/ 21733 h 595"/>
                <a:gd name="T46" fmla="*/ 154545 w 558"/>
                <a:gd name="T47" fmla="*/ 36261 h 595"/>
                <a:gd name="T48" fmla="*/ 162944 w 558"/>
                <a:gd name="T49" fmla="*/ 46485 h 595"/>
                <a:gd name="T50" fmla="*/ 166934 w 558"/>
                <a:gd name="T51" fmla="*/ 37792 h 595"/>
                <a:gd name="T52" fmla="*/ 145182 w 558"/>
                <a:gd name="T53" fmla="*/ 21454 h 595"/>
                <a:gd name="T54" fmla="*/ 152987 w 558"/>
                <a:gd name="T55" fmla="*/ 1557 h 595"/>
                <a:gd name="T56" fmla="*/ 132408 w 558"/>
                <a:gd name="T57" fmla="*/ 872 h 595"/>
                <a:gd name="T58" fmla="*/ 135710 w 558"/>
                <a:gd name="T59" fmla="*/ 15187 h 595"/>
                <a:gd name="T60" fmla="*/ 155942 w 558"/>
                <a:gd name="T61" fmla="*/ 7800 h 595"/>
                <a:gd name="T62" fmla="*/ 174091 w 558"/>
                <a:gd name="T63" fmla="*/ 8169 h 595"/>
                <a:gd name="T64" fmla="*/ 161693 w 558"/>
                <a:gd name="T65" fmla="*/ 15187 h 595"/>
                <a:gd name="T66" fmla="*/ 178082 w 558"/>
                <a:gd name="T67" fmla="*/ 25575 h 595"/>
                <a:gd name="T68" fmla="*/ 182641 w 558"/>
                <a:gd name="T69" fmla="*/ 34106 h 595"/>
                <a:gd name="T70" fmla="*/ 186362 w 558"/>
                <a:gd name="T71" fmla="*/ 39505 h 595"/>
                <a:gd name="T72" fmla="*/ 196219 w 558"/>
                <a:gd name="T73" fmla="*/ 54309 h 595"/>
                <a:gd name="T74" fmla="*/ 207745 w 558"/>
                <a:gd name="T75" fmla="*/ 54309 h 595"/>
                <a:gd name="T76" fmla="*/ 219765 w 558"/>
                <a:gd name="T77" fmla="*/ 48043 h 595"/>
                <a:gd name="T78" fmla="*/ 225904 w 558"/>
                <a:gd name="T79" fmla="*/ 45247 h 595"/>
                <a:gd name="T80" fmla="*/ 224731 w 558"/>
                <a:gd name="T81" fmla="*/ 38702 h 595"/>
                <a:gd name="T82" fmla="*/ 225535 w 558"/>
                <a:gd name="T83" fmla="*/ 35887 h 595"/>
                <a:gd name="T84" fmla="*/ 214891 w 558"/>
                <a:gd name="T85" fmla="*/ 27473 h 595"/>
                <a:gd name="T86" fmla="*/ 192917 w 558"/>
                <a:gd name="T87" fmla="*/ 14433 h 595"/>
                <a:gd name="T88" fmla="*/ 188038 w 558"/>
                <a:gd name="T89" fmla="*/ 14802 h 595"/>
                <a:gd name="T90" fmla="*/ 163632 w 558"/>
                <a:gd name="T91" fmla="*/ 141897 h 595"/>
                <a:gd name="T92" fmla="*/ 149673 w 558"/>
                <a:gd name="T93" fmla="*/ 151848 h 595"/>
                <a:gd name="T94" fmla="*/ 146333 w 558"/>
                <a:gd name="T95" fmla="*/ 174765 h 595"/>
                <a:gd name="T96" fmla="*/ 159998 w 558"/>
                <a:gd name="T97" fmla="*/ 197464 h 595"/>
                <a:gd name="T98" fmla="*/ 152987 w 558"/>
                <a:gd name="T99" fmla="*/ 218821 h 595"/>
                <a:gd name="T100" fmla="*/ 148116 w 558"/>
                <a:gd name="T101" fmla="*/ 238219 h 595"/>
                <a:gd name="T102" fmla="*/ 160821 w 558"/>
                <a:gd name="T103" fmla="*/ 233630 h 595"/>
                <a:gd name="T104" fmla="*/ 178951 w 558"/>
                <a:gd name="T105" fmla="*/ 213081 h 595"/>
                <a:gd name="T106" fmla="*/ 198001 w 558"/>
                <a:gd name="T107" fmla="*/ 193409 h 595"/>
                <a:gd name="T108" fmla="*/ 226792 w 558"/>
                <a:gd name="T109" fmla="*/ 165027 h 595"/>
                <a:gd name="T110" fmla="*/ 202504 w 558"/>
                <a:gd name="T111" fmla="*/ 157890 h 595"/>
                <a:gd name="T112" fmla="*/ 159998 w 558"/>
                <a:gd name="T113" fmla="*/ 4211 h 595"/>
                <a:gd name="T114" fmla="*/ 126132 w 558"/>
                <a:gd name="T115" fmla="*/ 2061 h 595"/>
                <a:gd name="T116" fmla="*/ 122452 w 558"/>
                <a:gd name="T117" fmla="*/ 17243 h 595"/>
                <a:gd name="T118" fmla="*/ 138152 w 558"/>
                <a:gd name="T119" fmla="*/ 15690 h 595"/>
                <a:gd name="T120" fmla="*/ 160502 w 558"/>
                <a:gd name="T121" fmla="*/ 7510 h 595"/>
                <a:gd name="T122" fmla="*/ 93999 w 558"/>
                <a:gd name="T123" fmla="*/ 18432 h 595"/>
                <a:gd name="T124" fmla="*/ 114618 w 558"/>
                <a:gd name="T125" fmla="*/ 15993 h 5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8" h="595">
                  <a:moveTo>
                    <a:pt x="166" y="82"/>
                  </a:moveTo>
                  <a:cubicBezTo>
                    <a:pt x="166" y="82"/>
                    <a:pt x="166" y="82"/>
                    <a:pt x="166" y="82"/>
                  </a:cubicBezTo>
                  <a:moveTo>
                    <a:pt x="168" y="91"/>
                  </a:moveTo>
                  <a:cubicBezTo>
                    <a:pt x="166" y="92"/>
                    <a:pt x="165" y="92"/>
                    <a:pt x="163" y="93"/>
                  </a:cubicBezTo>
                  <a:cubicBezTo>
                    <a:pt x="163" y="92"/>
                    <a:pt x="163" y="91"/>
                    <a:pt x="163" y="90"/>
                  </a:cubicBezTo>
                  <a:cubicBezTo>
                    <a:pt x="162" y="90"/>
                    <a:pt x="162" y="90"/>
                    <a:pt x="161" y="90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60" y="90"/>
                    <a:pt x="160" y="90"/>
                    <a:pt x="159" y="90"/>
                  </a:cubicBezTo>
                  <a:cubicBezTo>
                    <a:pt x="159" y="90"/>
                    <a:pt x="159" y="89"/>
                    <a:pt x="160" y="88"/>
                  </a:cubicBezTo>
                  <a:cubicBezTo>
                    <a:pt x="159" y="88"/>
                    <a:pt x="158" y="88"/>
                    <a:pt x="156" y="89"/>
                  </a:cubicBezTo>
                  <a:cubicBezTo>
                    <a:pt x="156" y="88"/>
                    <a:pt x="155" y="87"/>
                    <a:pt x="155" y="86"/>
                  </a:cubicBezTo>
                  <a:cubicBezTo>
                    <a:pt x="153" y="87"/>
                    <a:pt x="153" y="87"/>
                    <a:pt x="151" y="87"/>
                  </a:cubicBezTo>
                  <a:cubicBezTo>
                    <a:pt x="151" y="88"/>
                    <a:pt x="150" y="88"/>
                    <a:pt x="150" y="89"/>
                  </a:cubicBezTo>
                  <a:cubicBezTo>
                    <a:pt x="149" y="90"/>
                    <a:pt x="149" y="90"/>
                    <a:pt x="149" y="91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6" y="93"/>
                    <a:pt x="146" y="93"/>
                    <a:pt x="144" y="94"/>
                  </a:cubicBezTo>
                  <a:cubicBezTo>
                    <a:pt x="144" y="93"/>
                    <a:pt x="144" y="93"/>
                    <a:pt x="144" y="93"/>
                  </a:cubicBezTo>
                  <a:cubicBezTo>
                    <a:pt x="144" y="92"/>
                    <a:pt x="144" y="92"/>
                    <a:pt x="143" y="92"/>
                  </a:cubicBezTo>
                  <a:cubicBezTo>
                    <a:pt x="142" y="92"/>
                    <a:pt x="141" y="93"/>
                    <a:pt x="140" y="93"/>
                  </a:cubicBezTo>
                  <a:cubicBezTo>
                    <a:pt x="139" y="94"/>
                    <a:pt x="138" y="95"/>
                    <a:pt x="137" y="96"/>
                  </a:cubicBezTo>
                  <a:cubicBezTo>
                    <a:pt x="135" y="97"/>
                    <a:pt x="134" y="97"/>
                    <a:pt x="133" y="97"/>
                  </a:cubicBezTo>
                  <a:cubicBezTo>
                    <a:pt x="132" y="98"/>
                    <a:pt x="131" y="98"/>
                    <a:pt x="131" y="99"/>
                  </a:cubicBezTo>
                  <a:cubicBezTo>
                    <a:pt x="129" y="100"/>
                    <a:pt x="128" y="100"/>
                    <a:pt x="127" y="101"/>
                  </a:cubicBezTo>
                  <a:cubicBezTo>
                    <a:pt x="125" y="102"/>
                    <a:pt x="124" y="102"/>
                    <a:pt x="122" y="103"/>
                  </a:cubicBezTo>
                  <a:cubicBezTo>
                    <a:pt x="122" y="104"/>
                    <a:pt x="121" y="104"/>
                    <a:pt x="120" y="105"/>
                  </a:cubicBezTo>
                  <a:cubicBezTo>
                    <a:pt x="119" y="105"/>
                    <a:pt x="118" y="106"/>
                    <a:pt x="117" y="106"/>
                  </a:cubicBezTo>
                  <a:cubicBezTo>
                    <a:pt x="117" y="105"/>
                    <a:pt x="117" y="105"/>
                    <a:pt x="117" y="104"/>
                  </a:cubicBezTo>
                  <a:cubicBezTo>
                    <a:pt x="116" y="104"/>
                    <a:pt x="115" y="104"/>
                    <a:pt x="113" y="105"/>
                  </a:cubicBezTo>
                  <a:cubicBezTo>
                    <a:pt x="112" y="105"/>
                    <a:pt x="111" y="105"/>
                    <a:pt x="110" y="105"/>
                  </a:cubicBezTo>
                  <a:cubicBezTo>
                    <a:pt x="108" y="105"/>
                    <a:pt x="108" y="105"/>
                    <a:pt x="107" y="104"/>
                  </a:cubicBezTo>
                  <a:cubicBezTo>
                    <a:pt x="104" y="105"/>
                    <a:pt x="102" y="106"/>
                    <a:pt x="100" y="107"/>
                  </a:cubicBezTo>
                  <a:cubicBezTo>
                    <a:pt x="96" y="107"/>
                    <a:pt x="95" y="108"/>
                    <a:pt x="91" y="108"/>
                  </a:cubicBezTo>
                  <a:cubicBezTo>
                    <a:pt x="90" y="109"/>
                    <a:pt x="89" y="109"/>
                    <a:pt x="87" y="109"/>
                  </a:cubicBezTo>
                  <a:cubicBezTo>
                    <a:pt x="86" y="110"/>
                    <a:pt x="85" y="110"/>
                    <a:pt x="84" y="110"/>
                  </a:cubicBezTo>
                  <a:cubicBezTo>
                    <a:pt x="83" y="111"/>
                    <a:pt x="82" y="112"/>
                    <a:pt x="81" y="113"/>
                  </a:cubicBezTo>
                  <a:cubicBezTo>
                    <a:pt x="80" y="113"/>
                    <a:pt x="79" y="113"/>
                    <a:pt x="78" y="113"/>
                  </a:cubicBezTo>
                  <a:cubicBezTo>
                    <a:pt x="78" y="113"/>
                    <a:pt x="78" y="113"/>
                    <a:pt x="77" y="113"/>
                  </a:cubicBezTo>
                  <a:cubicBezTo>
                    <a:pt x="76" y="113"/>
                    <a:pt x="75" y="113"/>
                    <a:pt x="74" y="114"/>
                  </a:cubicBezTo>
                  <a:cubicBezTo>
                    <a:pt x="73" y="115"/>
                    <a:pt x="72" y="115"/>
                    <a:pt x="71" y="116"/>
                  </a:cubicBezTo>
                  <a:cubicBezTo>
                    <a:pt x="70" y="116"/>
                    <a:pt x="70" y="115"/>
                    <a:pt x="69" y="115"/>
                  </a:cubicBezTo>
                  <a:cubicBezTo>
                    <a:pt x="67" y="116"/>
                    <a:pt x="66" y="116"/>
                    <a:pt x="64" y="117"/>
                  </a:cubicBezTo>
                  <a:cubicBezTo>
                    <a:pt x="63" y="118"/>
                    <a:pt x="62" y="118"/>
                    <a:pt x="60" y="119"/>
                  </a:cubicBezTo>
                  <a:cubicBezTo>
                    <a:pt x="60" y="119"/>
                    <a:pt x="60" y="118"/>
                    <a:pt x="59" y="118"/>
                  </a:cubicBezTo>
                  <a:cubicBezTo>
                    <a:pt x="57" y="119"/>
                    <a:pt x="56" y="120"/>
                    <a:pt x="54" y="121"/>
                  </a:cubicBezTo>
                  <a:cubicBezTo>
                    <a:pt x="53" y="121"/>
                    <a:pt x="52" y="121"/>
                    <a:pt x="51" y="120"/>
                  </a:cubicBezTo>
                  <a:cubicBezTo>
                    <a:pt x="50" y="121"/>
                    <a:pt x="50" y="122"/>
                    <a:pt x="49" y="122"/>
                  </a:cubicBezTo>
                  <a:cubicBezTo>
                    <a:pt x="47" y="124"/>
                    <a:pt x="46" y="124"/>
                    <a:pt x="43" y="126"/>
                  </a:cubicBezTo>
                  <a:cubicBezTo>
                    <a:pt x="43" y="126"/>
                    <a:pt x="42" y="126"/>
                    <a:pt x="41" y="127"/>
                  </a:cubicBezTo>
                  <a:cubicBezTo>
                    <a:pt x="39" y="128"/>
                    <a:pt x="38" y="129"/>
                    <a:pt x="36" y="131"/>
                  </a:cubicBezTo>
                  <a:cubicBezTo>
                    <a:pt x="35" y="131"/>
                    <a:pt x="34" y="132"/>
                    <a:pt x="33" y="132"/>
                  </a:cubicBezTo>
                  <a:cubicBezTo>
                    <a:pt x="32" y="133"/>
                    <a:pt x="32" y="133"/>
                    <a:pt x="31" y="134"/>
                  </a:cubicBezTo>
                  <a:cubicBezTo>
                    <a:pt x="31" y="135"/>
                    <a:pt x="30" y="135"/>
                    <a:pt x="30" y="135"/>
                  </a:cubicBezTo>
                  <a:cubicBezTo>
                    <a:pt x="28" y="137"/>
                    <a:pt x="28" y="137"/>
                    <a:pt x="26" y="139"/>
                  </a:cubicBezTo>
                  <a:cubicBezTo>
                    <a:pt x="23" y="141"/>
                    <a:pt x="22" y="141"/>
                    <a:pt x="20" y="143"/>
                  </a:cubicBezTo>
                  <a:cubicBezTo>
                    <a:pt x="19" y="144"/>
                    <a:pt x="18" y="144"/>
                    <a:pt x="16" y="145"/>
                  </a:cubicBezTo>
                  <a:cubicBezTo>
                    <a:pt x="16" y="146"/>
                    <a:pt x="16" y="146"/>
                    <a:pt x="15" y="147"/>
                  </a:cubicBezTo>
                  <a:cubicBezTo>
                    <a:pt x="16" y="147"/>
                    <a:pt x="17" y="147"/>
                    <a:pt x="17" y="147"/>
                  </a:cubicBezTo>
                  <a:cubicBezTo>
                    <a:pt x="18" y="147"/>
                    <a:pt x="18" y="148"/>
                    <a:pt x="18" y="148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8" y="149"/>
                    <a:pt x="19" y="149"/>
                    <a:pt x="20" y="148"/>
                  </a:cubicBezTo>
                  <a:cubicBezTo>
                    <a:pt x="22" y="147"/>
                    <a:pt x="23" y="147"/>
                    <a:pt x="25" y="146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5" y="148"/>
                    <a:pt x="25" y="149"/>
                    <a:pt x="24" y="150"/>
                  </a:cubicBezTo>
                  <a:cubicBezTo>
                    <a:pt x="22" y="150"/>
                    <a:pt x="22" y="150"/>
                    <a:pt x="20" y="151"/>
                  </a:cubicBezTo>
                  <a:cubicBezTo>
                    <a:pt x="19" y="151"/>
                    <a:pt x="19" y="151"/>
                    <a:pt x="19" y="150"/>
                  </a:cubicBezTo>
                  <a:cubicBezTo>
                    <a:pt x="18" y="151"/>
                    <a:pt x="17" y="151"/>
                    <a:pt x="16" y="151"/>
                  </a:cubicBezTo>
                  <a:cubicBezTo>
                    <a:pt x="15" y="152"/>
                    <a:pt x="14" y="152"/>
                    <a:pt x="12" y="153"/>
                  </a:cubicBezTo>
                  <a:cubicBezTo>
                    <a:pt x="11" y="155"/>
                    <a:pt x="10" y="155"/>
                    <a:pt x="9" y="156"/>
                  </a:cubicBezTo>
                  <a:cubicBezTo>
                    <a:pt x="8" y="157"/>
                    <a:pt x="8" y="157"/>
                    <a:pt x="7" y="157"/>
                  </a:cubicBezTo>
                  <a:cubicBezTo>
                    <a:pt x="5" y="158"/>
                    <a:pt x="5" y="159"/>
                    <a:pt x="3" y="159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4" y="160"/>
                    <a:pt x="4" y="160"/>
                    <a:pt x="5" y="160"/>
                  </a:cubicBezTo>
                  <a:cubicBezTo>
                    <a:pt x="6" y="160"/>
                    <a:pt x="6" y="160"/>
                    <a:pt x="6" y="161"/>
                  </a:cubicBezTo>
                  <a:cubicBezTo>
                    <a:pt x="6" y="161"/>
                    <a:pt x="5" y="162"/>
                    <a:pt x="5" y="162"/>
                  </a:cubicBezTo>
                  <a:cubicBezTo>
                    <a:pt x="6" y="162"/>
                    <a:pt x="7" y="161"/>
                    <a:pt x="9" y="161"/>
                  </a:cubicBezTo>
                  <a:cubicBezTo>
                    <a:pt x="11" y="160"/>
                    <a:pt x="12" y="159"/>
                    <a:pt x="15" y="158"/>
                  </a:cubicBezTo>
                  <a:cubicBezTo>
                    <a:pt x="15" y="158"/>
                    <a:pt x="15" y="158"/>
                    <a:pt x="16" y="158"/>
                  </a:cubicBezTo>
                  <a:cubicBezTo>
                    <a:pt x="17" y="158"/>
                    <a:pt x="17" y="157"/>
                    <a:pt x="18" y="156"/>
                  </a:cubicBezTo>
                  <a:cubicBezTo>
                    <a:pt x="20" y="155"/>
                    <a:pt x="21" y="155"/>
                    <a:pt x="23" y="154"/>
                  </a:cubicBezTo>
                  <a:cubicBezTo>
                    <a:pt x="23" y="154"/>
                    <a:pt x="23" y="154"/>
                    <a:pt x="23" y="155"/>
                  </a:cubicBezTo>
                  <a:cubicBezTo>
                    <a:pt x="22" y="156"/>
                    <a:pt x="21" y="157"/>
                    <a:pt x="20" y="158"/>
                  </a:cubicBezTo>
                  <a:cubicBezTo>
                    <a:pt x="21" y="158"/>
                    <a:pt x="21" y="158"/>
                    <a:pt x="22" y="158"/>
                  </a:cubicBezTo>
                  <a:cubicBezTo>
                    <a:pt x="21" y="158"/>
                    <a:pt x="21" y="159"/>
                    <a:pt x="20" y="159"/>
                  </a:cubicBezTo>
                  <a:cubicBezTo>
                    <a:pt x="19" y="159"/>
                    <a:pt x="18" y="160"/>
                    <a:pt x="18" y="160"/>
                  </a:cubicBezTo>
                  <a:cubicBezTo>
                    <a:pt x="17" y="161"/>
                    <a:pt x="17" y="161"/>
                    <a:pt x="16" y="161"/>
                  </a:cubicBezTo>
                  <a:cubicBezTo>
                    <a:pt x="15" y="162"/>
                    <a:pt x="14" y="162"/>
                    <a:pt x="13" y="163"/>
                  </a:cubicBezTo>
                  <a:cubicBezTo>
                    <a:pt x="12" y="163"/>
                    <a:pt x="12" y="163"/>
                    <a:pt x="12" y="162"/>
                  </a:cubicBezTo>
                  <a:cubicBezTo>
                    <a:pt x="11" y="162"/>
                    <a:pt x="11" y="162"/>
                    <a:pt x="11" y="163"/>
                  </a:cubicBezTo>
                  <a:cubicBezTo>
                    <a:pt x="10" y="163"/>
                    <a:pt x="10" y="163"/>
                    <a:pt x="10" y="164"/>
                  </a:cubicBezTo>
                  <a:cubicBezTo>
                    <a:pt x="9" y="165"/>
                    <a:pt x="9" y="165"/>
                    <a:pt x="8" y="165"/>
                  </a:cubicBezTo>
                  <a:cubicBezTo>
                    <a:pt x="8" y="166"/>
                    <a:pt x="7" y="166"/>
                    <a:pt x="7" y="166"/>
                  </a:cubicBezTo>
                  <a:cubicBezTo>
                    <a:pt x="7" y="166"/>
                    <a:pt x="7" y="166"/>
                    <a:pt x="8" y="167"/>
                  </a:cubicBezTo>
                  <a:cubicBezTo>
                    <a:pt x="7" y="167"/>
                    <a:pt x="7" y="168"/>
                    <a:pt x="6" y="168"/>
                  </a:cubicBezTo>
                  <a:cubicBezTo>
                    <a:pt x="5" y="168"/>
                    <a:pt x="5" y="168"/>
                    <a:pt x="5" y="169"/>
                  </a:cubicBezTo>
                  <a:cubicBezTo>
                    <a:pt x="4" y="169"/>
                    <a:pt x="4" y="169"/>
                    <a:pt x="3" y="170"/>
                  </a:cubicBezTo>
                  <a:cubicBezTo>
                    <a:pt x="3" y="170"/>
                    <a:pt x="3" y="170"/>
                    <a:pt x="2" y="171"/>
                  </a:cubicBezTo>
                  <a:cubicBezTo>
                    <a:pt x="1" y="171"/>
                    <a:pt x="1" y="172"/>
                    <a:pt x="0" y="172"/>
                  </a:cubicBezTo>
                  <a:cubicBezTo>
                    <a:pt x="0" y="172"/>
                    <a:pt x="0" y="172"/>
                    <a:pt x="1" y="173"/>
                  </a:cubicBezTo>
                  <a:cubicBezTo>
                    <a:pt x="1" y="173"/>
                    <a:pt x="1" y="173"/>
                    <a:pt x="1" y="173"/>
                  </a:cubicBezTo>
                  <a:cubicBezTo>
                    <a:pt x="1" y="173"/>
                    <a:pt x="2" y="173"/>
                    <a:pt x="2" y="173"/>
                  </a:cubicBezTo>
                  <a:cubicBezTo>
                    <a:pt x="2" y="173"/>
                    <a:pt x="4" y="172"/>
                    <a:pt x="4" y="173"/>
                  </a:cubicBezTo>
                  <a:cubicBezTo>
                    <a:pt x="4" y="173"/>
                    <a:pt x="3" y="174"/>
                    <a:pt x="3" y="174"/>
                  </a:cubicBezTo>
                  <a:cubicBezTo>
                    <a:pt x="3" y="174"/>
                    <a:pt x="3" y="174"/>
                    <a:pt x="4" y="175"/>
                  </a:cubicBezTo>
                  <a:cubicBezTo>
                    <a:pt x="4" y="175"/>
                    <a:pt x="4" y="174"/>
                    <a:pt x="4" y="175"/>
                  </a:cubicBezTo>
                  <a:cubicBezTo>
                    <a:pt x="4" y="176"/>
                    <a:pt x="5" y="176"/>
                    <a:pt x="5" y="176"/>
                  </a:cubicBezTo>
                  <a:cubicBezTo>
                    <a:pt x="5" y="176"/>
                    <a:pt x="6" y="176"/>
                    <a:pt x="6" y="176"/>
                  </a:cubicBezTo>
                  <a:cubicBezTo>
                    <a:pt x="7" y="175"/>
                    <a:pt x="8" y="175"/>
                    <a:pt x="9" y="175"/>
                  </a:cubicBezTo>
                  <a:cubicBezTo>
                    <a:pt x="10" y="174"/>
                    <a:pt x="11" y="174"/>
                    <a:pt x="12" y="173"/>
                  </a:cubicBezTo>
                  <a:cubicBezTo>
                    <a:pt x="12" y="173"/>
                    <a:pt x="12" y="173"/>
                    <a:pt x="12" y="174"/>
                  </a:cubicBezTo>
                  <a:cubicBezTo>
                    <a:pt x="11" y="174"/>
                    <a:pt x="16" y="176"/>
                    <a:pt x="17" y="175"/>
                  </a:cubicBezTo>
                  <a:cubicBezTo>
                    <a:pt x="18" y="175"/>
                    <a:pt x="18" y="175"/>
                    <a:pt x="19" y="174"/>
                  </a:cubicBezTo>
                  <a:cubicBezTo>
                    <a:pt x="20" y="174"/>
                    <a:pt x="21" y="174"/>
                    <a:pt x="22" y="173"/>
                  </a:cubicBezTo>
                  <a:cubicBezTo>
                    <a:pt x="22" y="174"/>
                    <a:pt x="22" y="174"/>
                    <a:pt x="21" y="175"/>
                  </a:cubicBezTo>
                  <a:cubicBezTo>
                    <a:pt x="22" y="175"/>
                    <a:pt x="23" y="175"/>
                    <a:pt x="24" y="175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4" y="176"/>
                    <a:pt x="24" y="176"/>
                    <a:pt x="23" y="177"/>
                  </a:cubicBezTo>
                  <a:cubicBezTo>
                    <a:pt x="22" y="177"/>
                    <a:pt x="22" y="178"/>
                    <a:pt x="21" y="178"/>
                  </a:cubicBezTo>
                  <a:cubicBezTo>
                    <a:pt x="20" y="179"/>
                    <a:pt x="20" y="179"/>
                    <a:pt x="20" y="180"/>
                  </a:cubicBezTo>
                  <a:cubicBezTo>
                    <a:pt x="19" y="181"/>
                    <a:pt x="22" y="182"/>
                    <a:pt x="23" y="181"/>
                  </a:cubicBezTo>
                  <a:cubicBezTo>
                    <a:pt x="24" y="180"/>
                    <a:pt x="25" y="180"/>
                    <a:pt x="26" y="179"/>
                  </a:cubicBezTo>
                  <a:cubicBezTo>
                    <a:pt x="27" y="179"/>
                    <a:pt x="27" y="178"/>
                    <a:pt x="28" y="178"/>
                  </a:cubicBezTo>
                  <a:cubicBezTo>
                    <a:pt x="29" y="177"/>
                    <a:pt x="29" y="177"/>
                    <a:pt x="30" y="177"/>
                  </a:cubicBezTo>
                  <a:cubicBezTo>
                    <a:pt x="30" y="176"/>
                    <a:pt x="30" y="175"/>
                    <a:pt x="30" y="175"/>
                  </a:cubicBezTo>
                  <a:cubicBezTo>
                    <a:pt x="31" y="175"/>
                    <a:pt x="31" y="174"/>
                    <a:pt x="32" y="174"/>
                  </a:cubicBezTo>
                  <a:cubicBezTo>
                    <a:pt x="33" y="174"/>
                    <a:pt x="33" y="173"/>
                    <a:pt x="34" y="173"/>
                  </a:cubicBezTo>
                  <a:cubicBezTo>
                    <a:pt x="35" y="172"/>
                    <a:pt x="35" y="172"/>
                    <a:pt x="36" y="171"/>
                  </a:cubicBezTo>
                  <a:cubicBezTo>
                    <a:pt x="36" y="171"/>
                    <a:pt x="36" y="171"/>
                    <a:pt x="37" y="171"/>
                  </a:cubicBezTo>
                  <a:cubicBezTo>
                    <a:pt x="37" y="170"/>
                    <a:pt x="38" y="170"/>
                    <a:pt x="38" y="170"/>
                  </a:cubicBezTo>
                  <a:cubicBezTo>
                    <a:pt x="39" y="169"/>
                    <a:pt x="39" y="168"/>
                    <a:pt x="39" y="167"/>
                  </a:cubicBezTo>
                  <a:cubicBezTo>
                    <a:pt x="41" y="167"/>
                    <a:pt x="41" y="167"/>
                    <a:pt x="42" y="167"/>
                  </a:cubicBezTo>
                  <a:cubicBezTo>
                    <a:pt x="42" y="166"/>
                    <a:pt x="42" y="165"/>
                    <a:pt x="42" y="164"/>
                  </a:cubicBezTo>
                  <a:cubicBezTo>
                    <a:pt x="43" y="164"/>
                    <a:pt x="43" y="163"/>
                    <a:pt x="44" y="163"/>
                  </a:cubicBezTo>
                  <a:cubicBezTo>
                    <a:pt x="46" y="162"/>
                    <a:pt x="46" y="162"/>
                    <a:pt x="47" y="162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50" y="160"/>
                    <a:pt x="50" y="160"/>
                  </a:cubicBezTo>
                  <a:cubicBezTo>
                    <a:pt x="50" y="161"/>
                    <a:pt x="49" y="162"/>
                    <a:pt x="48" y="163"/>
                  </a:cubicBezTo>
                  <a:cubicBezTo>
                    <a:pt x="48" y="163"/>
                    <a:pt x="48" y="164"/>
                    <a:pt x="48" y="164"/>
                  </a:cubicBezTo>
                  <a:cubicBezTo>
                    <a:pt x="49" y="164"/>
                    <a:pt x="49" y="164"/>
                    <a:pt x="50" y="164"/>
                  </a:cubicBezTo>
                  <a:cubicBezTo>
                    <a:pt x="51" y="163"/>
                    <a:pt x="51" y="163"/>
                    <a:pt x="52" y="163"/>
                  </a:cubicBezTo>
                  <a:cubicBezTo>
                    <a:pt x="53" y="162"/>
                    <a:pt x="54" y="161"/>
                    <a:pt x="55" y="161"/>
                  </a:cubicBezTo>
                  <a:cubicBezTo>
                    <a:pt x="56" y="160"/>
                    <a:pt x="57" y="160"/>
                    <a:pt x="58" y="159"/>
                  </a:cubicBezTo>
                  <a:cubicBezTo>
                    <a:pt x="59" y="158"/>
                    <a:pt x="59" y="158"/>
                    <a:pt x="60" y="157"/>
                  </a:cubicBezTo>
                  <a:cubicBezTo>
                    <a:pt x="61" y="156"/>
                    <a:pt x="61" y="156"/>
                    <a:pt x="62" y="155"/>
                  </a:cubicBezTo>
                  <a:cubicBezTo>
                    <a:pt x="63" y="155"/>
                    <a:pt x="64" y="155"/>
                    <a:pt x="64" y="155"/>
                  </a:cubicBezTo>
                  <a:cubicBezTo>
                    <a:pt x="65" y="154"/>
                    <a:pt x="65" y="154"/>
                    <a:pt x="66" y="154"/>
                  </a:cubicBezTo>
                  <a:cubicBezTo>
                    <a:pt x="66" y="153"/>
                    <a:pt x="67" y="153"/>
                    <a:pt x="67" y="153"/>
                  </a:cubicBezTo>
                  <a:cubicBezTo>
                    <a:pt x="67" y="154"/>
                    <a:pt x="68" y="154"/>
                    <a:pt x="68" y="155"/>
                  </a:cubicBezTo>
                  <a:cubicBezTo>
                    <a:pt x="69" y="155"/>
                    <a:pt x="70" y="155"/>
                    <a:pt x="71" y="156"/>
                  </a:cubicBezTo>
                  <a:cubicBezTo>
                    <a:pt x="72" y="155"/>
                    <a:pt x="72" y="155"/>
                    <a:pt x="73" y="155"/>
                  </a:cubicBezTo>
                  <a:cubicBezTo>
                    <a:pt x="75" y="154"/>
                    <a:pt x="75" y="154"/>
                    <a:pt x="77" y="154"/>
                  </a:cubicBezTo>
                  <a:cubicBezTo>
                    <a:pt x="78" y="154"/>
                    <a:pt x="78" y="154"/>
                    <a:pt x="79" y="154"/>
                  </a:cubicBezTo>
                  <a:cubicBezTo>
                    <a:pt x="81" y="154"/>
                    <a:pt x="82" y="154"/>
                    <a:pt x="83" y="154"/>
                  </a:cubicBezTo>
                  <a:cubicBezTo>
                    <a:pt x="84" y="154"/>
                    <a:pt x="84" y="154"/>
                    <a:pt x="85" y="154"/>
                  </a:cubicBezTo>
                  <a:cubicBezTo>
                    <a:pt x="86" y="153"/>
                    <a:pt x="86" y="153"/>
                    <a:pt x="87" y="153"/>
                  </a:cubicBezTo>
                  <a:cubicBezTo>
                    <a:pt x="89" y="152"/>
                    <a:pt x="89" y="152"/>
                    <a:pt x="91" y="152"/>
                  </a:cubicBezTo>
                  <a:cubicBezTo>
                    <a:pt x="92" y="152"/>
                    <a:pt x="92" y="152"/>
                    <a:pt x="93" y="152"/>
                  </a:cubicBezTo>
                  <a:cubicBezTo>
                    <a:pt x="94" y="153"/>
                    <a:pt x="94" y="153"/>
                    <a:pt x="94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6" y="154"/>
                    <a:pt x="97" y="154"/>
                    <a:pt x="98" y="155"/>
                  </a:cubicBezTo>
                  <a:cubicBezTo>
                    <a:pt x="99" y="154"/>
                    <a:pt x="100" y="154"/>
                    <a:pt x="101" y="154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101" y="155"/>
                    <a:pt x="101" y="155"/>
                    <a:pt x="101" y="156"/>
                  </a:cubicBezTo>
                  <a:cubicBezTo>
                    <a:pt x="101" y="156"/>
                    <a:pt x="101" y="157"/>
                    <a:pt x="101" y="157"/>
                  </a:cubicBezTo>
                  <a:cubicBezTo>
                    <a:pt x="101" y="157"/>
                    <a:pt x="101" y="157"/>
                    <a:pt x="101" y="158"/>
                  </a:cubicBezTo>
                  <a:cubicBezTo>
                    <a:pt x="101" y="158"/>
                    <a:pt x="103" y="158"/>
                    <a:pt x="103" y="158"/>
                  </a:cubicBezTo>
                  <a:cubicBezTo>
                    <a:pt x="103" y="159"/>
                    <a:pt x="105" y="159"/>
                    <a:pt x="105" y="159"/>
                  </a:cubicBezTo>
                  <a:cubicBezTo>
                    <a:pt x="106" y="159"/>
                    <a:pt x="107" y="159"/>
                    <a:pt x="108" y="159"/>
                  </a:cubicBezTo>
                  <a:cubicBezTo>
                    <a:pt x="109" y="159"/>
                    <a:pt x="109" y="158"/>
                    <a:pt x="110" y="158"/>
                  </a:cubicBezTo>
                  <a:cubicBezTo>
                    <a:pt x="110" y="158"/>
                    <a:pt x="110" y="159"/>
                    <a:pt x="110" y="159"/>
                  </a:cubicBezTo>
                  <a:cubicBezTo>
                    <a:pt x="110" y="160"/>
                    <a:pt x="110" y="161"/>
                    <a:pt x="110" y="161"/>
                  </a:cubicBezTo>
                  <a:cubicBezTo>
                    <a:pt x="110" y="161"/>
                    <a:pt x="110" y="162"/>
                    <a:pt x="110" y="162"/>
                  </a:cubicBezTo>
                  <a:cubicBezTo>
                    <a:pt x="110" y="162"/>
                    <a:pt x="110" y="162"/>
                    <a:pt x="111" y="163"/>
                  </a:cubicBezTo>
                  <a:cubicBezTo>
                    <a:pt x="111" y="162"/>
                    <a:pt x="111" y="162"/>
                    <a:pt x="112" y="162"/>
                  </a:cubicBezTo>
                  <a:cubicBezTo>
                    <a:pt x="113" y="162"/>
                    <a:pt x="113" y="162"/>
                    <a:pt x="115" y="162"/>
                  </a:cubicBezTo>
                  <a:cubicBezTo>
                    <a:pt x="115" y="162"/>
                    <a:pt x="118" y="162"/>
                    <a:pt x="117" y="163"/>
                  </a:cubicBezTo>
                  <a:cubicBezTo>
                    <a:pt x="116" y="164"/>
                    <a:pt x="116" y="164"/>
                    <a:pt x="115" y="165"/>
                  </a:cubicBezTo>
                  <a:cubicBezTo>
                    <a:pt x="114" y="166"/>
                    <a:pt x="114" y="166"/>
                    <a:pt x="114" y="166"/>
                  </a:cubicBezTo>
                  <a:cubicBezTo>
                    <a:pt x="116" y="166"/>
                    <a:pt x="116" y="166"/>
                    <a:pt x="117" y="165"/>
                  </a:cubicBezTo>
                  <a:cubicBezTo>
                    <a:pt x="118" y="165"/>
                    <a:pt x="119" y="165"/>
                    <a:pt x="119" y="165"/>
                  </a:cubicBezTo>
                  <a:cubicBezTo>
                    <a:pt x="119" y="165"/>
                    <a:pt x="121" y="166"/>
                    <a:pt x="120" y="166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2" y="167"/>
                    <a:pt x="122" y="167"/>
                  </a:cubicBezTo>
                  <a:cubicBezTo>
                    <a:pt x="122" y="168"/>
                    <a:pt x="123" y="168"/>
                    <a:pt x="123" y="168"/>
                  </a:cubicBezTo>
                  <a:cubicBezTo>
                    <a:pt x="123" y="168"/>
                    <a:pt x="123" y="167"/>
                    <a:pt x="124" y="169"/>
                  </a:cubicBezTo>
                  <a:cubicBezTo>
                    <a:pt x="124" y="170"/>
                    <a:pt x="124" y="171"/>
                    <a:pt x="124" y="171"/>
                  </a:cubicBezTo>
                  <a:cubicBezTo>
                    <a:pt x="125" y="171"/>
                    <a:pt x="126" y="171"/>
                    <a:pt x="127" y="171"/>
                  </a:cubicBezTo>
                  <a:cubicBezTo>
                    <a:pt x="127" y="171"/>
                    <a:pt x="129" y="169"/>
                    <a:pt x="129" y="170"/>
                  </a:cubicBezTo>
                  <a:cubicBezTo>
                    <a:pt x="129" y="170"/>
                    <a:pt x="129" y="171"/>
                    <a:pt x="129" y="172"/>
                  </a:cubicBezTo>
                  <a:cubicBezTo>
                    <a:pt x="128" y="173"/>
                    <a:pt x="128" y="173"/>
                    <a:pt x="128" y="174"/>
                  </a:cubicBezTo>
                  <a:cubicBezTo>
                    <a:pt x="128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1" y="175"/>
                  </a:cubicBezTo>
                  <a:cubicBezTo>
                    <a:pt x="132" y="175"/>
                    <a:pt x="133" y="175"/>
                    <a:pt x="134" y="175"/>
                  </a:cubicBezTo>
                  <a:cubicBezTo>
                    <a:pt x="134" y="176"/>
                    <a:pt x="134" y="176"/>
                    <a:pt x="134" y="176"/>
                  </a:cubicBezTo>
                  <a:cubicBezTo>
                    <a:pt x="134" y="176"/>
                    <a:pt x="132" y="178"/>
                    <a:pt x="133" y="178"/>
                  </a:cubicBezTo>
                  <a:cubicBezTo>
                    <a:pt x="134" y="178"/>
                    <a:pt x="138" y="179"/>
                    <a:pt x="138" y="179"/>
                  </a:cubicBezTo>
                  <a:cubicBezTo>
                    <a:pt x="138" y="179"/>
                    <a:pt x="137" y="181"/>
                    <a:pt x="137" y="181"/>
                  </a:cubicBezTo>
                  <a:cubicBezTo>
                    <a:pt x="136" y="182"/>
                    <a:pt x="135" y="182"/>
                    <a:pt x="134" y="183"/>
                  </a:cubicBezTo>
                  <a:cubicBezTo>
                    <a:pt x="134" y="184"/>
                    <a:pt x="133" y="185"/>
                    <a:pt x="133" y="185"/>
                  </a:cubicBezTo>
                  <a:cubicBezTo>
                    <a:pt x="133" y="185"/>
                    <a:pt x="129" y="185"/>
                    <a:pt x="130" y="186"/>
                  </a:cubicBezTo>
                  <a:cubicBezTo>
                    <a:pt x="130" y="187"/>
                    <a:pt x="133" y="188"/>
                    <a:pt x="134" y="188"/>
                  </a:cubicBezTo>
                  <a:cubicBezTo>
                    <a:pt x="134" y="187"/>
                    <a:pt x="136" y="188"/>
                    <a:pt x="136" y="188"/>
                  </a:cubicBezTo>
                  <a:cubicBezTo>
                    <a:pt x="136" y="188"/>
                    <a:pt x="137" y="188"/>
                    <a:pt x="137" y="188"/>
                  </a:cubicBezTo>
                  <a:cubicBezTo>
                    <a:pt x="138" y="188"/>
                    <a:pt x="138" y="188"/>
                    <a:pt x="139" y="189"/>
                  </a:cubicBezTo>
                  <a:cubicBezTo>
                    <a:pt x="140" y="188"/>
                    <a:pt x="141" y="188"/>
                    <a:pt x="143" y="188"/>
                  </a:cubicBezTo>
                  <a:cubicBezTo>
                    <a:pt x="143" y="188"/>
                    <a:pt x="144" y="188"/>
                    <a:pt x="144" y="187"/>
                  </a:cubicBezTo>
                  <a:cubicBezTo>
                    <a:pt x="144" y="187"/>
                    <a:pt x="149" y="188"/>
                    <a:pt x="149" y="188"/>
                  </a:cubicBezTo>
                  <a:cubicBezTo>
                    <a:pt x="148" y="189"/>
                    <a:pt x="146" y="192"/>
                    <a:pt x="146" y="192"/>
                  </a:cubicBezTo>
                  <a:cubicBezTo>
                    <a:pt x="146" y="192"/>
                    <a:pt x="146" y="193"/>
                    <a:pt x="146" y="194"/>
                  </a:cubicBezTo>
                  <a:cubicBezTo>
                    <a:pt x="147" y="194"/>
                    <a:pt x="152" y="195"/>
                    <a:pt x="152" y="195"/>
                  </a:cubicBezTo>
                  <a:cubicBezTo>
                    <a:pt x="152" y="195"/>
                    <a:pt x="153" y="195"/>
                    <a:pt x="153" y="196"/>
                  </a:cubicBezTo>
                  <a:cubicBezTo>
                    <a:pt x="152" y="196"/>
                    <a:pt x="152" y="197"/>
                    <a:pt x="151" y="197"/>
                  </a:cubicBezTo>
                  <a:cubicBezTo>
                    <a:pt x="151" y="198"/>
                    <a:pt x="154" y="203"/>
                    <a:pt x="154" y="203"/>
                  </a:cubicBezTo>
                  <a:cubicBezTo>
                    <a:pt x="152" y="204"/>
                    <a:pt x="151" y="205"/>
                    <a:pt x="149" y="206"/>
                  </a:cubicBezTo>
                  <a:cubicBezTo>
                    <a:pt x="149" y="206"/>
                    <a:pt x="146" y="205"/>
                    <a:pt x="146" y="209"/>
                  </a:cubicBezTo>
                  <a:cubicBezTo>
                    <a:pt x="147" y="213"/>
                    <a:pt x="145" y="212"/>
                    <a:pt x="147" y="213"/>
                  </a:cubicBezTo>
                  <a:cubicBezTo>
                    <a:pt x="149" y="215"/>
                    <a:pt x="150" y="217"/>
                    <a:pt x="150" y="217"/>
                  </a:cubicBezTo>
                  <a:cubicBezTo>
                    <a:pt x="150" y="217"/>
                    <a:pt x="151" y="219"/>
                    <a:pt x="150" y="221"/>
                  </a:cubicBezTo>
                  <a:cubicBezTo>
                    <a:pt x="149" y="222"/>
                    <a:pt x="151" y="220"/>
                    <a:pt x="149" y="222"/>
                  </a:cubicBezTo>
                  <a:cubicBezTo>
                    <a:pt x="147" y="225"/>
                    <a:pt x="144" y="224"/>
                    <a:pt x="146" y="227"/>
                  </a:cubicBezTo>
                  <a:cubicBezTo>
                    <a:pt x="147" y="229"/>
                    <a:pt x="152" y="232"/>
                    <a:pt x="152" y="232"/>
                  </a:cubicBezTo>
                  <a:cubicBezTo>
                    <a:pt x="152" y="234"/>
                    <a:pt x="152" y="235"/>
                    <a:pt x="152" y="237"/>
                  </a:cubicBezTo>
                  <a:cubicBezTo>
                    <a:pt x="153" y="239"/>
                    <a:pt x="153" y="239"/>
                    <a:pt x="153" y="240"/>
                  </a:cubicBezTo>
                  <a:cubicBezTo>
                    <a:pt x="153" y="241"/>
                    <a:pt x="153" y="241"/>
                    <a:pt x="154" y="243"/>
                  </a:cubicBezTo>
                  <a:cubicBezTo>
                    <a:pt x="154" y="244"/>
                    <a:pt x="155" y="244"/>
                    <a:pt x="157" y="246"/>
                  </a:cubicBezTo>
                  <a:cubicBezTo>
                    <a:pt x="158" y="248"/>
                    <a:pt x="158" y="248"/>
                    <a:pt x="158" y="248"/>
                  </a:cubicBezTo>
                  <a:cubicBezTo>
                    <a:pt x="158" y="248"/>
                    <a:pt x="163" y="250"/>
                    <a:pt x="163" y="251"/>
                  </a:cubicBezTo>
                  <a:cubicBezTo>
                    <a:pt x="164" y="252"/>
                    <a:pt x="164" y="252"/>
                    <a:pt x="165" y="254"/>
                  </a:cubicBezTo>
                  <a:cubicBezTo>
                    <a:pt x="167" y="255"/>
                    <a:pt x="169" y="254"/>
                    <a:pt x="170" y="257"/>
                  </a:cubicBezTo>
                  <a:cubicBezTo>
                    <a:pt x="170" y="259"/>
                    <a:pt x="170" y="258"/>
                    <a:pt x="171" y="261"/>
                  </a:cubicBezTo>
                  <a:cubicBezTo>
                    <a:pt x="172" y="263"/>
                    <a:pt x="172" y="263"/>
                    <a:pt x="172" y="263"/>
                  </a:cubicBezTo>
                  <a:cubicBezTo>
                    <a:pt x="172" y="263"/>
                    <a:pt x="173" y="262"/>
                    <a:pt x="173" y="265"/>
                  </a:cubicBezTo>
                  <a:cubicBezTo>
                    <a:pt x="174" y="268"/>
                    <a:pt x="176" y="267"/>
                    <a:pt x="177" y="269"/>
                  </a:cubicBezTo>
                  <a:cubicBezTo>
                    <a:pt x="179" y="272"/>
                    <a:pt x="177" y="269"/>
                    <a:pt x="179" y="272"/>
                  </a:cubicBezTo>
                  <a:cubicBezTo>
                    <a:pt x="181" y="275"/>
                    <a:pt x="187" y="275"/>
                    <a:pt x="187" y="275"/>
                  </a:cubicBezTo>
                  <a:cubicBezTo>
                    <a:pt x="189" y="277"/>
                    <a:pt x="189" y="273"/>
                    <a:pt x="189" y="277"/>
                  </a:cubicBezTo>
                  <a:cubicBezTo>
                    <a:pt x="188" y="280"/>
                    <a:pt x="187" y="280"/>
                    <a:pt x="188" y="280"/>
                  </a:cubicBezTo>
                  <a:cubicBezTo>
                    <a:pt x="190" y="280"/>
                    <a:pt x="190" y="279"/>
                    <a:pt x="190" y="282"/>
                  </a:cubicBezTo>
                  <a:cubicBezTo>
                    <a:pt x="191" y="285"/>
                    <a:pt x="193" y="285"/>
                    <a:pt x="193" y="287"/>
                  </a:cubicBezTo>
                  <a:cubicBezTo>
                    <a:pt x="193" y="290"/>
                    <a:pt x="203" y="295"/>
                    <a:pt x="203" y="295"/>
                  </a:cubicBezTo>
                  <a:cubicBezTo>
                    <a:pt x="204" y="296"/>
                    <a:pt x="204" y="292"/>
                    <a:pt x="204" y="292"/>
                  </a:cubicBezTo>
                  <a:cubicBezTo>
                    <a:pt x="203" y="291"/>
                    <a:pt x="203" y="290"/>
                    <a:pt x="202" y="288"/>
                  </a:cubicBezTo>
                  <a:cubicBezTo>
                    <a:pt x="201" y="287"/>
                    <a:pt x="201" y="287"/>
                    <a:pt x="200" y="286"/>
                  </a:cubicBezTo>
                  <a:cubicBezTo>
                    <a:pt x="199" y="285"/>
                    <a:pt x="199" y="284"/>
                    <a:pt x="199" y="283"/>
                  </a:cubicBezTo>
                  <a:cubicBezTo>
                    <a:pt x="199" y="283"/>
                    <a:pt x="198" y="280"/>
                    <a:pt x="197" y="279"/>
                  </a:cubicBezTo>
                  <a:cubicBezTo>
                    <a:pt x="197" y="278"/>
                    <a:pt x="196" y="277"/>
                    <a:pt x="196" y="277"/>
                  </a:cubicBezTo>
                  <a:cubicBezTo>
                    <a:pt x="195" y="274"/>
                    <a:pt x="194" y="273"/>
                    <a:pt x="194" y="271"/>
                  </a:cubicBezTo>
                  <a:cubicBezTo>
                    <a:pt x="193" y="270"/>
                    <a:pt x="193" y="270"/>
                    <a:pt x="193" y="269"/>
                  </a:cubicBezTo>
                  <a:cubicBezTo>
                    <a:pt x="193" y="269"/>
                    <a:pt x="193" y="267"/>
                    <a:pt x="195" y="269"/>
                  </a:cubicBezTo>
                  <a:cubicBezTo>
                    <a:pt x="198" y="271"/>
                    <a:pt x="203" y="270"/>
                    <a:pt x="203" y="273"/>
                  </a:cubicBezTo>
                  <a:cubicBezTo>
                    <a:pt x="203" y="277"/>
                    <a:pt x="203" y="276"/>
                    <a:pt x="204" y="279"/>
                  </a:cubicBezTo>
                  <a:cubicBezTo>
                    <a:pt x="204" y="281"/>
                    <a:pt x="207" y="280"/>
                    <a:pt x="207" y="281"/>
                  </a:cubicBezTo>
                  <a:cubicBezTo>
                    <a:pt x="208" y="283"/>
                    <a:pt x="210" y="283"/>
                    <a:pt x="211" y="284"/>
                  </a:cubicBezTo>
                  <a:cubicBezTo>
                    <a:pt x="212" y="286"/>
                    <a:pt x="215" y="288"/>
                    <a:pt x="215" y="288"/>
                  </a:cubicBezTo>
                  <a:cubicBezTo>
                    <a:pt x="216" y="289"/>
                    <a:pt x="217" y="289"/>
                    <a:pt x="218" y="290"/>
                  </a:cubicBezTo>
                  <a:cubicBezTo>
                    <a:pt x="218" y="290"/>
                    <a:pt x="220" y="292"/>
                    <a:pt x="220" y="293"/>
                  </a:cubicBezTo>
                  <a:cubicBezTo>
                    <a:pt x="219" y="294"/>
                    <a:pt x="220" y="294"/>
                    <a:pt x="220" y="296"/>
                  </a:cubicBezTo>
                  <a:cubicBezTo>
                    <a:pt x="220" y="297"/>
                    <a:pt x="221" y="297"/>
                    <a:pt x="222" y="298"/>
                  </a:cubicBezTo>
                  <a:cubicBezTo>
                    <a:pt x="222" y="299"/>
                    <a:pt x="224" y="299"/>
                    <a:pt x="226" y="302"/>
                  </a:cubicBezTo>
                  <a:cubicBezTo>
                    <a:pt x="228" y="305"/>
                    <a:pt x="234" y="307"/>
                    <a:pt x="234" y="307"/>
                  </a:cubicBezTo>
                  <a:cubicBezTo>
                    <a:pt x="231" y="309"/>
                    <a:pt x="229" y="310"/>
                    <a:pt x="226" y="312"/>
                  </a:cubicBezTo>
                  <a:cubicBezTo>
                    <a:pt x="226" y="312"/>
                    <a:pt x="222" y="315"/>
                    <a:pt x="226" y="316"/>
                  </a:cubicBezTo>
                  <a:cubicBezTo>
                    <a:pt x="230" y="316"/>
                    <a:pt x="240" y="319"/>
                    <a:pt x="240" y="319"/>
                  </a:cubicBezTo>
                  <a:cubicBezTo>
                    <a:pt x="240" y="320"/>
                    <a:pt x="240" y="320"/>
                    <a:pt x="240" y="321"/>
                  </a:cubicBezTo>
                  <a:cubicBezTo>
                    <a:pt x="240" y="321"/>
                    <a:pt x="245" y="324"/>
                    <a:pt x="249" y="325"/>
                  </a:cubicBezTo>
                  <a:cubicBezTo>
                    <a:pt x="253" y="327"/>
                    <a:pt x="258" y="327"/>
                    <a:pt x="258" y="327"/>
                  </a:cubicBezTo>
                  <a:cubicBezTo>
                    <a:pt x="258" y="327"/>
                    <a:pt x="265" y="327"/>
                    <a:pt x="265" y="329"/>
                  </a:cubicBezTo>
                  <a:cubicBezTo>
                    <a:pt x="265" y="331"/>
                    <a:pt x="266" y="332"/>
                    <a:pt x="269" y="332"/>
                  </a:cubicBezTo>
                  <a:cubicBezTo>
                    <a:pt x="272" y="332"/>
                    <a:pt x="279" y="332"/>
                    <a:pt x="279" y="332"/>
                  </a:cubicBezTo>
                  <a:cubicBezTo>
                    <a:pt x="280" y="331"/>
                    <a:pt x="281" y="331"/>
                    <a:pt x="282" y="331"/>
                  </a:cubicBezTo>
                  <a:cubicBezTo>
                    <a:pt x="282" y="331"/>
                    <a:pt x="287" y="332"/>
                    <a:pt x="287" y="333"/>
                  </a:cubicBezTo>
                  <a:cubicBezTo>
                    <a:pt x="287" y="334"/>
                    <a:pt x="285" y="336"/>
                    <a:pt x="288" y="337"/>
                  </a:cubicBezTo>
                  <a:cubicBezTo>
                    <a:pt x="291" y="338"/>
                    <a:pt x="294" y="339"/>
                    <a:pt x="294" y="339"/>
                  </a:cubicBezTo>
                  <a:cubicBezTo>
                    <a:pt x="297" y="340"/>
                    <a:pt x="299" y="340"/>
                    <a:pt x="302" y="341"/>
                  </a:cubicBezTo>
                  <a:cubicBezTo>
                    <a:pt x="302" y="341"/>
                    <a:pt x="303" y="342"/>
                    <a:pt x="303" y="343"/>
                  </a:cubicBezTo>
                  <a:cubicBezTo>
                    <a:pt x="303" y="345"/>
                    <a:pt x="312" y="343"/>
                    <a:pt x="312" y="343"/>
                  </a:cubicBezTo>
                  <a:cubicBezTo>
                    <a:pt x="312" y="343"/>
                    <a:pt x="318" y="345"/>
                    <a:pt x="317" y="347"/>
                  </a:cubicBezTo>
                  <a:cubicBezTo>
                    <a:pt x="315" y="349"/>
                    <a:pt x="316" y="349"/>
                    <a:pt x="316" y="351"/>
                  </a:cubicBezTo>
                  <a:cubicBezTo>
                    <a:pt x="315" y="353"/>
                    <a:pt x="314" y="351"/>
                    <a:pt x="315" y="353"/>
                  </a:cubicBezTo>
                  <a:cubicBezTo>
                    <a:pt x="316" y="355"/>
                    <a:pt x="317" y="356"/>
                    <a:pt x="320" y="356"/>
                  </a:cubicBezTo>
                  <a:cubicBezTo>
                    <a:pt x="322" y="357"/>
                    <a:pt x="328" y="357"/>
                    <a:pt x="328" y="357"/>
                  </a:cubicBezTo>
                  <a:cubicBezTo>
                    <a:pt x="328" y="357"/>
                    <a:pt x="326" y="358"/>
                    <a:pt x="330" y="359"/>
                  </a:cubicBezTo>
                  <a:cubicBezTo>
                    <a:pt x="334" y="361"/>
                    <a:pt x="340" y="362"/>
                    <a:pt x="340" y="362"/>
                  </a:cubicBezTo>
                  <a:cubicBezTo>
                    <a:pt x="340" y="362"/>
                    <a:pt x="339" y="363"/>
                    <a:pt x="340" y="364"/>
                  </a:cubicBezTo>
                  <a:cubicBezTo>
                    <a:pt x="340" y="365"/>
                    <a:pt x="344" y="366"/>
                    <a:pt x="344" y="366"/>
                  </a:cubicBezTo>
                  <a:cubicBezTo>
                    <a:pt x="344" y="365"/>
                    <a:pt x="345" y="364"/>
                    <a:pt x="345" y="363"/>
                  </a:cubicBezTo>
                  <a:cubicBezTo>
                    <a:pt x="346" y="362"/>
                    <a:pt x="346" y="362"/>
                    <a:pt x="347" y="361"/>
                  </a:cubicBezTo>
                  <a:cubicBezTo>
                    <a:pt x="349" y="361"/>
                    <a:pt x="350" y="360"/>
                    <a:pt x="351" y="359"/>
                  </a:cubicBezTo>
                  <a:cubicBezTo>
                    <a:pt x="353" y="359"/>
                    <a:pt x="354" y="359"/>
                    <a:pt x="355" y="358"/>
                  </a:cubicBezTo>
                  <a:cubicBezTo>
                    <a:pt x="355" y="358"/>
                    <a:pt x="357" y="355"/>
                    <a:pt x="354" y="356"/>
                  </a:cubicBezTo>
                  <a:cubicBezTo>
                    <a:pt x="350" y="358"/>
                    <a:pt x="354" y="356"/>
                    <a:pt x="350" y="358"/>
                  </a:cubicBezTo>
                  <a:cubicBezTo>
                    <a:pt x="346" y="359"/>
                    <a:pt x="341" y="359"/>
                    <a:pt x="341" y="359"/>
                  </a:cubicBezTo>
                  <a:cubicBezTo>
                    <a:pt x="339" y="359"/>
                    <a:pt x="337" y="359"/>
                    <a:pt x="335" y="359"/>
                  </a:cubicBezTo>
                  <a:cubicBezTo>
                    <a:pt x="335" y="357"/>
                    <a:pt x="335" y="356"/>
                    <a:pt x="335" y="355"/>
                  </a:cubicBezTo>
                  <a:cubicBezTo>
                    <a:pt x="335" y="353"/>
                    <a:pt x="336" y="352"/>
                    <a:pt x="336" y="350"/>
                  </a:cubicBezTo>
                  <a:cubicBezTo>
                    <a:pt x="336" y="348"/>
                    <a:pt x="336" y="347"/>
                    <a:pt x="336" y="345"/>
                  </a:cubicBezTo>
                  <a:cubicBezTo>
                    <a:pt x="336" y="343"/>
                    <a:pt x="336" y="342"/>
                    <a:pt x="335" y="341"/>
                  </a:cubicBezTo>
                  <a:cubicBezTo>
                    <a:pt x="334" y="338"/>
                    <a:pt x="333" y="337"/>
                    <a:pt x="332" y="335"/>
                  </a:cubicBezTo>
                  <a:cubicBezTo>
                    <a:pt x="332" y="335"/>
                    <a:pt x="330" y="334"/>
                    <a:pt x="328" y="334"/>
                  </a:cubicBezTo>
                  <a:cubicBezTo>
                    <a:pt x="327" y="333"/>
                    <a:pt x="321" y="332"/>
                    <a:pt x="321" y="332"/>
                  </a:cubicBezTo>
                  <a:cubicBezTo>
                    <a:pt x="321" y="332"/>
                    <a:pt x="319" y="333"/>
                    <a:pt x="317" y="333"/>
                  </a:cubicBezTo>
                  <a:cubicBezTo>
                    <a:pt x="314" y="333"/>
                    <a:pt x="314" y="333"/>
                    <a:pt x="314" y="333"/>
                  </a:cubicBezTo>
                  <a:cubicBezTo>
                    <a:pt x="313" y="332"/>
                    <a:pt x="312" y="332"/>
                    <a:pt x="311" y="331"/>
                  </a:cubicBezTo>
                  <a:cubicBezTo>
                    <a:pt x="311" y="331"/>
                    <a:pt x="309" y="330"/>
                    <a:pt x="311" y="329"/>
                  </a:cubicBezTo>
                  <a:cubicBezTo>
                    <a:pt x="313" y="329"/>
                    <a:pt x="314" y="326"/>
                    <a:pt x="314" y="326"/>
                  </a:cubicBezTo>
                  <a:cubicBezTo>
                    <a:pt x="314" y="325"/>
                    <a:pt x="314" y="325"/>
                    <a:pt x="314" y="324"/>
                  </a:cubicBezTo>
                  <a:cubicBezTo>
                    <a:pt x="314" y="324"/>
                    <a:pt x="316" y="324"/>
                    <a:pt x="316" y="322"/>
                  </a:cubicBezTo>
                  <a:cubicBezTo>
                    <a:pt x="317" y="320"/>
                    <a:pt x="316" y="315"/>
                    <a:pt x="316" y="315"/>
                  </a:cubicBezTo>
                  <a:cubicBezTo>
                    <a:pt x="316" y="314"/>
                    <a:pt x="316" y="314"/>
                    <a:pt x="315" y="313"/>
                  </a:cubicBezTo>
                  <a:cubicBezTo>
                    <a:pt x="316" y="312"/>
                    <a:pt x="316" y="311"/>
                    <a:pt x="316" y="310"/>
                  </a:cubicBezTo>
                  <a:cubicBezTo>
                    <a:pt x="316" y="310"/>
                    <a:pt x="314" y="307"/>
                    <a:pt x="311" y="308"/>
                  </a:cubicBezTo>
                  <a:cubicBezTo>
                    <a:pt x="309" y="308"/>
                    <a:pt x="309" y="308"/>
                    <a:pt x="307" y="309"/>
                  </a:cubicBezTo>
                  <a:cubicBezTo>
                    <a:pt x="304" y="310"/>
                    <a:pt x="302" y="310"/>
                    <a:pt x="302" y="310"/>
                  </a:cubicBezTo>
                  <a:cubicBezTo>
                    <a:pt x="302" y="310"/>
                    <a:pt x="298" y="315"/>
                    <a:pt x="298" y="316"/>
                  </a:cubicBezTo>
                  <a:cubicBezTo>
                    <a:pt x="298" y="318"/>
                    <a:pt x="299" y="316"/>
                    <a:pt x="298" y="318"/>
                  </a:cubicBezTo>
                  <a:cubicBezTo>
                    <a:pt x="297" y="319"/>
                    <a:pt x="301" y="319"/>
                    <a:pt x="297" y="319"/>
                  </a:cubicBezTo>
                  <a:cubicBezTo>
                    <a:pt x="294" y="320"/>
                    <a:pt x="295" y="320"/>
                    <a:pt x="291" y="320"/>
                  </a:cubicBezTo>
                  <a:cubicBezTo>
                    <a:pt x="288" y="320"/>
                    <a:pt x="288" y="321"/>
                    <a:pt x="286" y="321"/>
                  </a:cubicBezTo>
                  <a:cubicBezTo>
                    <a:pt x="284" y="321"/>
                    <a:pt x="281" y="321"/>
                    <a:pt x="281" y="321"/>
                  </a:cubicBezTo>
                  <a:cubicBezTo>
                    <a:pt x="281" y="321"/>
                    <a:pt x="281" y="318"/>
                    <a:pt x="277" y="317"/>
                  </a:cubicBezTo>
                  <a:cubicBezTo>
                    <a:pt x="274" y="316"/>
                    <a:pt x="270" y="311"/>
                    <a:pt x="270" y="311"/>
                  </a:cubicBezTo>
                  <a:cubicBezTo>
                    <a:pt x="269" y="309"/>
                    <a:pt x="269" y="308"/>
                    <a:pt x="268" y="306"/>
                  </a:cubicBezTo>
                  <a:cubicBezTo>
                    <a:pt x="268" y="303"/>
                    <a:pt x="268" y="302"/>
                    <a:pt x="268" y="300"/>
                  </a:cubicBezTo>
                  <a:cubicBezTo>
                    <a:pt x="267" y="297"/>
                    <a:pt x="267" y="296"/>
                    <a:pt x="266" y="293"/>
                  </a:cubicBezTo>
                  <a:cubicBezTo>
                    <a:pt x="267" y="290"/>
                    <a:pt x="267" y="289"/>
                    <a:pt x="268" y="287"/>
                  </a:cubicBezTo>
                  <a:cubicBezTo>
                    <a:pt x="268" y="287"/>
                    <a:pt x="269" y="285"/>
                    <a:pt x="271" y="284"/>
                  </a:cubicBezTo>
                  <a:cubicBezTo>
                    <a:pt x="272" y="283"/>
                    <a:pt x="272" y="279"/>
                    <a:pt x="272" y="279"/>
                  </a:cubicBezTo>
                  <a:cubicBezTo>
                    <a:pt x="273" y="278"/>
                    <a:pt x="274" y="277"/>
                    <a:pt x="276" y="277"/>
                  </a:cubicBezTo>
                  <a:cubicBezTo>
                    <a:pt x="276" y="277"/>
                    <a:pt x="283" y="276"/>
                    <a:pt x="285" y="275"/>
                  </a:cubicBezTo>
                  <a:cubicBezTo>
                    <a:pt x="287" y="276"/>
                    <a:pt x="287" y="275"/>
                    <a:pt x="287" y="275"/>
                  </a:cubicBezTo>
                  <a:cubicBezTo>
                    <a:pt x="290" y="275"/>
                    <a:pt x="292" y="275"/>
                    <a:pt x="295" y="274"/>
                  </a:cubicBezTo>
                  <a:cubicBezTo>
                    <a:pt x="298" y="274"/>
                    <a:pt x="307" y="274"/>
                    <a:pt x="307" y="274"/>
                  </a:cubicBezTo>
                  <a:cubicBezTo>
                    <a:pt x="308" y="274"/>
                    <a:pt x="309" y="273"/>
                    <a:pt x="309" y="272"/>
                  </a:cubicBezTo>
                  <a:cubicBezTo>
                    <a:pt x="310" y="271"/>
                    <a:pt x="311" y="271"/>
                    <a:pt x="312" y="270"/>
                  </a:cubicBezTo>
                  <a:cubicBezTo>
                    <a:pt x="312" y="270"/>
                    <a:pt x="310" y="268"/>
                    <a:pt x="314" y="269"/>
                  </a:cubicBezTo>
                  <a:cubicBezTo>
                    <a:pt x="318" y="271"/>
                    <a:pt x="318" y="270"/>
                    <a:pt x="320" y="271"/>
                  </a:cubicBezTo>
                  <a:cubicBezTo>
                    <a:pt x="323" y="272"/>
                    <a:pt x="323" y="271"/>
                    <a:pt x="326" y="273"/>
                  </a:cubicBezTo>
                  <a:cubicBezTo>
                    <a:pt x="328" y="275"/>
                    <a:pt x="327" y="273"/>
                    <a:pt x="329" y="275"/>
                  </a:cubicBezTo>
                  <a:cubicBezTo>
                    <a:pt x="330" y="276"/>
                    <a:pt x="328" y="273"/>
                    <a:pt x="330" y="276"/>
                  </a:cubicBezTo>
                  <a:cubicBezTo>
                    <a:pt x="333" y="280"/>
                    <a:pt x="330" y="279"/>
                    <a:pt x="333" y="280"/>
                  </a:cubicBezTo>
                  <a:cubicBezTo>
                    <a:pt x="335" y="281"/>
                    <a:pt x="337" y="279"/>
                    <a:pt x="338" y="282"/>
                  </a:cubicBezTo>
                  <a:cubicBezTo>
                    <a:pt x="340" y="285"/>
                    <a:pt x="338" y="280"/>
                    <a:pt x="340" y="285"/>
                  </a:cubicBezTo>
                  <a:cubicBezTo>
                    <a:pt x="342" y="289"/>
                    <a:pt x="339" y="287"/>
                    <a:pt x="342" y="289"/>
                  </a:cubicBezTo>
                  <a:cubicBezTo>
                    <a:pt x="344" y="292"/>
                    <a:pt x="344" y="292"/>
                    <a:pt x="344" y="292"/>
                  </a:cubicBezTo>
                  <a:cubicBezTo>
                    <a:pt x="345" y="292"/>
                    <a:pt x="345" y="292"/>
                    <a:pt x="346" y="292"/>
                  </a:cubicBezTo>
                  <a:cubicBezTo>
                    <a:pt x="346" y="292"/>
                    <a:pt x="349" y="292"/>
                    <a:pt x="350" y="291"/>
                  </a:cubicBezTo>
                  <a:cubicBezTo>
                    <a:pt x="351" y="290"/>
                    <a:pt x="350" y="287"/>
                    <a:pt x="351" y="285"/>
                  </a:cubicBezTo>
                  <a:cubicBezTo>
                    <a:pt x="351" y="283"/>
                    <a:pt x="349" y="279"/>
                    <a:pt x="349" y="279"/>
                  </a:cubicBezTo>
                  <a:cubicBezTo>
                    <a:pt x="349" y="279"/>
                    <a:pt x="349" y="279"/>
                    <a:pt x="348" y="278"/>
                  </a:cubicBezTo>
                  <a:cubicBezTo>
                    <a:pt x="348" y="277"/>
                    <a:pt x="344" y="275"/>
                    <a:pt x="344" y="272"/>
                  </a:cubicBezTo>
                  <a:cubicBezTo>
                    <a:pt x="343" y="268"/>
                    <a:pt x="345" y="266"/>
                    <a:pt x="345" y="266"/>
                  </a:cubicBezTo>
                  <a:cubicBezTo>
                    <a:pt x="345" y="266"/>
                    <a:pt x="347" y="265"/>
                    <a:pt x="348" y="265"/>
                  </a:cubicBezTo>
                  <a:cubicBezTo>
                    <a:pt x="350" y="264"/>
                    <a:pt x="352" y="262"/>
                    <a:pt x="352" y="262"/>
                  </a:cubicBezTo>
                  <a:cubicBezTo>
                    <a:pt x="354" y="262"/>
                    <a:pt x="354" y="261"/>
                    <a:pt x="355" y="261"/>
                  </a:cubicBezTo>
                  <a:cubicBezTo>
                    <a:pt x="356" y="260"/>
                    <a:pt x="357" y="260"/>
                    <a:pt x="358" y="259"/>
                  </a:cubicBezTo>
                  <a:cubicBezTo>
                    <a:pt x="360" y="257"/>
                    <a:pt x="361" y="256"/>
                    <a:pt x="363" y="255"/>
                  </a:cubicBezTo>
                  <a:cubicBezTo>
                    <a:pt x="365" y="254"/>
                    <a:pt x="366" y="253"/>
                    <a:pt x="368" y="252"/>
                  </a:cubicBezTo>
                  <a:cubicBezTo>
                    <a:pt x="368" y="251"/>
                    <a:pt x="368" y="250"/>
                    <a:pt x="368" y="249"/>
                  </a:cubicBezTo>
                  <a:cubicBezTo>
                    <a:pt x="368" y="249"/>
                    <a:pt x="368" y="248"/>
                    <a:pt x="368" y="247"/>
                  </a:cubicBezTo>
                  <a:cubicBezTo>
                    <a:pt x="368" y="246"/>
                    <a:pt x="368" y="244"/>
                    <a:pt x="368" y="244"/>
                  </a:cubicBezTo>
                  <a:cubicBezTo>
                    <a:pt x="368" y="244"/>
                    <a:pt x="370" y="249"/>
                    <a:pt x="368" y="246"/>
                  </a:cubicBezTo>
                  <a:cubicBezTo>
                    <a:pt x="366" y="244"/>
                    <a:pt x="366" y="242"/>
                    <a:pt x="366" y="241"/>
                  </a:cubicBezTo>
                  <a:cubicBezTo>
                    <a:pt x="366" y="239"/>
                    <a:pt x="363" y="234"/>
                    <a:pt x="363" y="234"/>
                  </a:cubicBezTo>
                  <a:cubicBezTo>
                    <a:pt x="364" y="234"/>
                    <a:pt x="364" y="233"/>
                    <a:pt x="365" y="233"/>
                  </a:cubicBezTo>
                  <a:cubicBezTo>
                    <a:pt x="365" y="233"/>
                    <a:pt x="367" y="230"/>
                    <a:pt x="369" y="233"/>
                  </a:cubicBezTo>
                  <a:cubicBezTo>
                    <a:pt x="370" y="237"/>
                    <a:pt x="371" y="237"/>
                    <a:pt x="371" y="237"/>
                  </a:cubicBezTo>
                  <a:cubicBezTo>
                    <a:pt x="375" y="235"/>
                    <a:pt x="378" y="234"/>
                    <a:pt x="382" y="232"/>
                  </a:cubicBezTo>
                  <a:cubicBezTo>
                    <a:pt x="382" y="232"/>
                    <a:pt x="384" y="226"/>
                    <a:pt x="386" y="226"/>
                  </a:cubicBezTo>
                  <a:cubicBezTo>
                    <a:pt x="387" y="226"/>
                    <a:pt x="390" y="222"/>
                    <a:pt x="390" y="222"/>
                  </a:cubicBezTo>
                  <a:cubicBezTo>
                    <a:pt x="390" y="221"/>
                    <a:pt x="389" y="220"/>
                    <a:pt x="389" y="219"/>
                  </a:cubicBezTo>
                  <a:cubicBezTo>
                    <a:pt x="389" y="218"/>
                    <a:pt x="390" y="217"/>
                    <a:pt x="390" y="216"/>
                  </a:cubicBezTo>
                  <a:cubicBezTo>
                    <a:pt x="391" y="216"/>
                    <a:pt x="392" y="215"/>
                    <a:pt x="393" y="215"/>
                  </a:cubicBezTo>
                  <a:cubicBezTo>
                    <a:pt x="394" y="214"/>
                    <a:pt x="395" y="214"/>
                    <a:pt x="396" y="214"/>
                  </a:cubicBezTo>
                  <a:cubicBezTo>
                    <a:pt x="396" y="214"/>
                    <a:pt x="395" y="212"/>
                    <a:pt x="400" y="213"/>
                  </a:cubicBezTo>
                  <a:cubicBezTo>
                    <a:pt x="404" y="214"/>
                    <a:pt x="406" y="214"/>
                    <a:pt x="407" y="214"/>
                  </a:cubicBezTo>
                  <a:cubicBezTo>
                    <a:pt x="409" y="214"/>
                    <a:pt x="406" y="213"/>
                    <a:pt x="409" y="214"/>
                  </a:cubicBezTo>
                  <a:cubicBezTo>
                    <a:pt x="411" y="214"/>
                    <a:pt x="414" y="214"/>
                    <a:pt x="414" y="214"/>
                  </a:cubicBezTo>
                  <a:cubicBezTo>
                    <a:pt x="416" y="214"/>
                    <a:pt x="417" y="213"/>
                    <a:pt x="419" y="213"/>
                  </a:cubicBezTo>
                  <a:cubicBezTo>
                    <a:pt x="419" y="213"/>
                    <a:pt x="420" y="210"/>
                    <a:pt x="421" y="209"/>
                  </a:cubicBezTo>
                  <a:cubicBezTo>
                    <a:pt x="422" y="208"/>
                    <a:pt x="421" y="204"/>
                    <a:pt x="421" y="204"/>
                  </a:cubicBezTo>
                  <a:cubicBezTo>
                    <a:pt x="421" y="204"/>
                    <a:pt x="421" y="203"/>
                    <a:pt x="419" y="201"/>
                  </a:cubicBezTo>
                  <a:cubicBezTo>
                    <a:pt x="417" y="198"/>
                    <a:pt x="415" y="196"/>
                    <a:pt x="415" y="196"/>
                  </a:cubicBezTo>
                  <a:cubicBezTo>
                    <a:pt x="415" y="196"/>
                    <a:pt x="413" y="191"/>
                    <a:pt x="414" y="190"/>
                  </a:cubicBezTo>
                  <a:cubicBezTo>
                    <a:pt x="416" y="188"/>
                    <a:pt x="417" y="186"/>
                    <a:pt x="417" y="186"/>
                  </a:cubicBezTo>
                  <a:cubicBezTo>
                    <a:pt x="419" y="186"/>
                    <a:pt x="421" y="186"/>
                    <a:pt x="424" y="185"/>
                  </a:cubicBezTo>
                  <a:cubicBezTo>
                    <a:pt x="424" y="185"/>
                    <a:pt x="426" y="183"/>
                    <a:pt x="429" y="182"/>
                  </a:cubicBezTo>
                  <a:cubicBezTo>
                    <a:pt x="433" y="182"/>
                    <a:pt x="429" y="181"/>
                    <a:pt x="433" y="182"/>
                  </a:cubicBezTo>
                  <a:cubicBezTo>
                    <a:pt x="437" y="182"/>
                    <a:pt x="438" y="183"/>
                    <a:pt x="439" y="183"/>
                  </a:cubicBezTo>
                  <a:cubicBezTo>
                    <a:pt x="440" y="183"/>
                    <a:pt x="442" y="182"/>
                    <a:pt x="442" y="182"/>
                  </a:cubicBezTo>
                  <a:cubicBezTo>
                    <a:pt x="442" y="182"/>
                    <a:pt x="448" y="179"/>
                    <a:pt x="444" y="184"/>
                  </a:cubicBezTo>
                  <a:cubicBezTo>
                    <a:pt x="441" y="189"/>
                    <a:pt x="442" y="185"/>
                    <a:pt x="441" y="189"/>
                  </a:cubicBezTo>
                  <a:cubicBezTo>
                    <a:pt x="440" y="193"/>
                    <a:pt x="439" y="191"/>
                    <a:pt x="440" y="193"/>
                  </a:cubicBezTo>
                  <a:cubicBezTo>
                    <a:pt x="441" y="194"/>
                    <a:pt x="446" y="194"/>
                    <a:pt x="446" y="194"/>
                  </a:cubicBezTo>
                  <a:cubicBezTo>
                    <a:pt x="447" y="194"/>
                    <a:pt x="447" y="194"/>
                    <a:pt x="449" y="193"/>
                  </a:cubicBezTo>
                  <a:cubicBezTo>
                    <a:pt x="451" y="193"/>
                    <a:pt x="452" y="193"/>
                    <a:pt x="453" y="193"/>
                  </a:cubicBezTo>
                  <a:cubicBezTo>
                    <a:pt x="459" y="198"/>
                    <a:pt x="462" y="199"/>
                    <a:pt x="462" y="199"/>
                  </a:cubicBezTo>
                  <a:cubicBezTo>
                    <a:pt x="464" y="199"/>
                    <a:pt x="464" y="199"/>
                    <a:pt x="466" y="199"/>
                  </a:cubicBezTo>
                  <a:cubicBezTo>
                    <a:pt x="467" y="199"/>
                    <a:pt x="468" y="198"/>
                    <a:pt x="468" y="198"/>
                  </a:cubicBezTo>
                  <a:cubicBezTo>
                    <a:pt x="469" y="198"/>
                    <a:pt x="470" y="198"/>
                    <a:pt x="470" y="197"/>
                  </a:cubicBezTo>
                  <a:cubicBezTo>
                    <a:pt x="471" y="197"/>
                    <a:pt x="471" y="194"/>
                    <a:pt x="471" y="194"/>
                  </a:cubicBezTo>
                  <a:cubicBezTo>
                    <a:pt x="471" y="194"/>
                    <a:pt x="470" y="192"/>
                    <a:pt x="466" y="192"/>
                  </a:cubicBezTo>
                  <a:cubicBezTo>
                    <a:pt x="461" y="192"/>
                    <a:pt x="461" y="192"/>
                    <a:pt x="461" y="192"/>
                  </a:cubicBezTo>
                  <a:cubicBezTo>
                    <a:pt x="460" y="191"/>
                    <a:pt x="460" y="190"/>
                    <a:pt x="458" y="189"/>
                  </a:cubicBezTo>
                  <a:cubicBezTo>
                    <a:pt x="458" y="189"/>
                    <a:pt x="458" y="188"/>
                    <a:pt x="457" y="187"/>
                  </a:cubicBezTo>
                  <a:cubicBezTo>
                    <a:pt x="455" y="186"/>
                    <a:pt x="453" y="185"/>
                    <a:pt x="453" y="185"/>
                  </a:cubicBezTo>
                  <a:cubicBezTo>
                    <a:pt x="452" y="185"/>
                    <a:pt x="452" y="184"/>
                    <a:pt x="451" y="184"/>
                  </a:cubicBezTo>
                  <a:cubicBezTo>
                    <a:pt x="451" y="182"/>
                    <a:pt x="452" y="182"/>
                    <a:pt x="452" y="180"/>
                  </a:cubicBezTo>
                  <a:cubicBezTo>
                    <a:pt x="453" y="180"/>
                    <a:pt x="453" y="180"/>
                    <a:pt x="454" y="180"/>
                  </a:cubicBezTo>
                  <a:cubicBezTo>
                    <a:pt x="452" y="178"/>
                    <a:pt x="452" y="178"/>
                    <a:pt x="450" y="177"/>
                  </a:cubicBezTo>
                  <a:cubicBezTo>
                    <a:pt x="450" y="176"/>
                    <a:pt x="449" y="175"/>
                    <a:pt x="449" y="174"/>
                  </a:cubicBezTo>
                  <a:cubicBezTo>
                    <a:pt x="450" y="174"/>
                    <a:pt x="451" y="174"/>
                    <a:pt x="452" y="173"/>
                  </a:cubicBezTo>
                  <a:cubicBezTo>
                    <a:pt x="450" y="170"/>
                    <a:pt x="449" y="168"/>
                    <a:pt x="448" y="165"/>
                  </a:cubicBezTo>
                  <a:cubicBezTo>
                    <a:pt x="445" y="163"/>
                    <a:pt x="443" y="162"/>
                    <a:pt x="440" y="159"/>
                  </a:cubicBezTo>
                  <a:cubicBezTo>
                    <a:pt x="437" y="158"/>
                    <a:pt x="435" y="158"/>
                    <a:pt x="432" y="156"/>
                  </a:cubicBezTo>
                  <a:cubicBezTo>
                    <a:pt x="429" y="154"/>
                    <a:pt x="427" y="152"/>
                    <a:pt x="423" y="149"/>
                  </a:cubicBezTo>
                  <a:cubicBezTo>
                    <a:pt x="423" y="149"/>
                    <a:pt x="424" y="144"/>
                    <a:pt x="422" y="142"/>
                  </a:cubicBezTo>
                  <a:cubicBezTo>
                    <a:pt x="420" y="141"/>
                    <a:pt x="413" y="137"/>
                    <a:pt x="413" y="137"/>
                  </a:cubicBezTo>
                  <a:cubicBezTo>
                    <a:pt x="412" y="135"/>
                    <a:pt x="412" y="134"/>
                    <a:pt x="411" y="132"/>
                  </a:cubicBezTo>
                  <a:cubicBezTo>
                    <a:pt x="411" y="130"/>
                    <a:pt x="411" y="129"/>
                    <a:pt x="411" y="126"/>
                  </a:cubicBezTo>
                  <a:cubicBezTo>
                    <a:pt x="411" y="126"/>
                    <a:pt x="407" y="131"/>
                    <a:pt x="406" y="132"/>
                  </a:cubicBezTo>
                  <a:cubicBezTo>
                    <a:pt x="405" y="134"/>
                    <a:pt x="405" y="135"/>
                    <a:pt x="404" y="137"/>
                  </a:cubicBezTo>
                  <a:cubicBezTo>
                    <a:pt x="402" y="138"/>
                    <a:pt x="401" y="140"/>
                    <a:pt x="401" y="140"/>
                  </a:cubicBezTo>
                  <a:cubicBezTo>
                    <a:pt x="399" y="139"/>
                    <a:pt x="398" y="139"/>
                    <a:pt x="396" y="138"/>
                  </a:cubicBezTo>
                  <a:cubicBezTo>
                    <a:pt x="396" y="138"/>
                    <a:pt x="392" y="136"/>
                    <a:pt x="391" y="135"/>
                  </a:cubicBezTo>
                  <a:cubicBezTo>
                    <a:pt x="390" y="134"/>
                    <a:pt x="388" y="132"/>
                    <a:pt x="388" y="132"/>
                  </a:cubicBezTo>
                  <a:cubicBezTo>
                    <a:pt x="388" y="129"/>
                    <a:pt x="387" y="128"/>
                    <a:pt x="387" y="125"/>
                  </a:cubicBezTo>
                  <a:cubicBezTo>
                    <a:pt x="387" y="125"/>
                    <a:pt x="384" y="124"/>
                    <a:pt x="381" y="123"/>
                  </a:cubicBezTo>
                  <a:cubicBezTo>
                    <a:pt x="377" y="122"/>
                    <a:pt x="377" y="122"/>
                    <a:pt x="377" y="122"/>
                  </a:cubicBezTo>
                  <a:cubicBezTo>
                    <a:pt x="376" y="120"/>
                    <a:pt x="375" y="119"/>
                    <a:pt x="374" y="118"/>
                  </a:cubicBezTo>
                  <a:cubicBezTo>
                    <a:pt x="374" y="118"/>
                    <a:pt x="374" y="116"/>
                    <a:pt x="371" y="117"/>
                  </a:cubicBezTo>
                  <a:cubicBezTo>
                    <a:pt x="369" y="118"/>
                    <a:pt x="365" y="117"/>
                    <a:pt x="365" y="117"/>
                  </a:cubicBezTo>
                  <a:cubicBezTo>
                    <a:pt x="362" y="117"/>
                    <a:pt x="361" y="117"/>
                    <a:pt x="358" y="117"/>
                  </a:cubicBezTo>
                  <a:cubicBezTo>
                    <a:pt x="355" y="118"/>
                    <a:pt x="354" y="117"/>
                    <a:pt x="354" y="120"/>
                  </a:cubicBezTo>
                  <a:cubicBezTo>
                    <a:pt x="354" y="123"/>
                    <a:pt x="354" y="123"/>
                    <a:pt x="354" y="125"/>
                  </a:cubicBezTo>
                  <a:cubicBezTo>
                    <a:pt x="354" y="127"/>
                    <a:pt x="356" y="125"/>
                    <a:pt x="354" y="127"/>
                  </a:cubicBezTo>
                  <a:cubicBezTo>
                    <a:pt x="352" y="130"/>
                    <a:pt x="352" y="126"/>
                    <a:pt x="352" y="130"/>
                  </a:cubicBezTo>
                  <a:cubicBezTo>
                    <a:pt x="352" y="134"/>
                    <a:pt x="350" y="132"/>
                    <a:pt x="352" y="135"/>
                  </a:cubicBezTo>
                  <a:cubicBezTo>
                    <a:pt x="354" y="138"/>
                    <a:pt x="355" y="140"/>
                    <a:pt x="355" y="140"/>
                  </a:cubicBezTo>
                  <a:cubicBezTo>
                    <a:pt x="355" y="140"/>
                    <a:pt x="356" y="140"/>
                    <a:pt x="358" y="142"/>
                  </a:cubicBezTo>
                  <a:cubicBezTo>
                    <a:pt x="361" y="145"/>
                    <a:pt x="360" y="143"/>
                    <a:pt x="361" y="145"/>
                  </a:cubicBezTo>
                  <a:cubicBezTo>
                    <a:pt x="361" y="147"/>
                    <a:pt x="364" y="147"/>
                    <a:pt x="361" y="148"/>
                  </a:cubicBezTo>
                  <a:cubicBezTo>
                    <a:pt x="358" y="150"/>
                    <a:pt x="359" y="150"/>
                    <a:pt x="356" y="150"/>
                  </a:cubicBezTo>
                  <a:cubicBezTo>
                    <a:pt x="353" y="151"/>
                    <a:pt x="357" y="149"/>
                    <a:pt x="353" y="151"/>
                  </a:cubicBezTo>
                  <a:cubicBezTo>
                    <a:pt x="350" y="153"/>
                    <a:pt x="349" y="152"/>
                    <a:pt x="351" y="155"/>
                  </a:cubicBezTo>
                  <a:cubicBezTo>
                    <a:pt x="353" y="157"/>
                    <a:pt x="351" y="154"/>
                    <a:pt x="353" y="157"/>
                  </a:cubicBezTo>
                  <a:cubicBezTo>
                    <a:pt x="355" y="160"/>
                    <a:pt x="357" y="157"/>
                    <a:pt x="355" y="160"/>
                  </a:cubicBezTo>
                  <a:cubicBezTo>
                    <a:pt x="353" y="164"/>
                    <a:pt x="353" y="161"/>
                    <a:pt x="352" y="164"/>
                  </a:cubicBezTo>
                  <a:cubicBezTo>
                    <a:pt x="352" y="166"/>
                    <a:pt x="353" y="164"/>
                    <a:pt x="352" y="166"/>
                  </a:cubicBezTo>
                  <a:cubicBezTo>
                    <a:pt x="350" y="168"/>
                    <a:pt x="355" y="168"/>
                    <a:pt x="350" y="168"/>
                  </a:cubicBezTo>
                  <a:cubicBezTo>
                    <a:pt x="344" y="168"/>
                    <a:pt x="343" y="169"/>
                    <a:pt x="342" y="168"/>
                  </a:cubicBezTo>
                  <a:cubicBezTo>
                    <a:pt x="341" y="167"/>
                    <a:pt x="340" y="164"/>
                    <a:pt x="340" y="164"/>
                  </a:cubicBezTo>
                  <a:cubicBezTo>
                    <a:pt x="339" y="162"/>
                    <a:pt x="339" y="160"/>
                    <a:pt x="338" y="158"/>
                  </a:cubicBezTo>
                  <a:cubicBezTo>
                    <a:pt x="337" y="157"/>
                    <a:pt x="337" y="156"/>
                    <a:pt x="336" y="155"/>
                  </a:cubicBezTo>
                  <a:cubicBezTo>
                    <a:pt x="327" y="152"/>
                    <a:pt x="328" y="151"/>
                    <a:pt x="325" y="151"/>
                  </a:cubicBezTo>
                  <a:cubicBezTo>
                    <a:pt x="322" y="150"/>
                    <a:pt x="327" y="151"/>
                    <a:pt x="322" y="150"/>
                  </a:cubicBezTo>
                  <a:cubicBezTo>
                    <a:pt x="317" y="150"/>
                    <a:pt x="315" y="148"/>
                    <a:pt x="310" y="147"/>
                  </a:cubicBezTo>
                  <a:cubicBezTo>
                    <a:pt x="306" y="146"/>
                    <a:pt x="305" y="145"/>
                    <a:pt x="304" y="144"/>
                  </a:cubicBezTo>
                  <a:cubicBezTo>
                    <a:pt x="302" y="143"/>
                    <a:pt x="301" y="143"/>
                    <a:pt x="301" y="141"/>
                  </a:cubicBezTo>
                  <a:cubicBezTo>
                    <a:pt x="300" y="140"/>
                    <a:pt x="298" y="139"/>
                    <a:pt x="294" y="138"/>
                  </a:cubicBezTo>
                  <a:cubicBezTo>
                    <a:pt x="290" y="137"/>
                    <a:pt x="294" y="138"/>
                    <a:pt x="289" y="137"/>
                  </a:cubicBezTo>
                  <a:cubicBezTo>
                    <a:pt x="285" y="135"/>
                    <a:pt x="284" y="136"/>
                    <a:pt x="284" y="133"/>
                  </a:cubicBezTo>
                  <a:cubicBezTo>
                    <a:pt x="283" y="131"/>
                    <a:pt x="283" y="128"/>
                    <a:pt x="283" y="128"/>
                  </a:cubicBezTo>
                  <a:cubicBezTo>
                    <a:pt x="283" y="128"/>
                    <a:pt x="286" y="126"/>
                    <a:pt x="289" y="124"/>
                  </a:cubicBezTo>
                  <a:cubicBezTo>
                    <a:pt x="291" y="122"/>
                    <a:pt x="290" y="121"/>
                    <a:pt x="292" y="120"/>
                  </a:cubicBezTo>
                  <a:cubicBezTo>
                    <a:pt x="295" y="119"/>
                    <a:pt x="297" y="119"/>
                    <a:pt x="299" y="117"/>
                  </a:cubicBezTo>
                  <a:cubicBezTo>
                    <a:pt x="300" y="116"/>
                    <a:pt x="300" y="114"/>
                    <a:pt x="302" y="114"/>
                  </a:cubicBezTo>
                  <a:cubicBezTo>
                    <a:pt x="303" y="113"/>
                    <a:pt x="305" y="113"/>
                    <a:pt x="306" y="112"/>
                  </a:cubicBezTo>
                  <a:cubicBezTo>
                    <a:pt x="308" y="111"/>
                    <a:pt x="310" y="110"/>
                    <a:pt x="310" y="110"/>
                  </a:cubicBezTo>
                  <a:cubicBezTo>
                    <a:pt x="311" y="108"/>
                    <a:pt x="312" y="108"/>
                    <a:pt x="313" y="107"/>
                  </a:cubicBezTo>
                  <a:cubicBezTo>
                    <a:pt x="314" y="107"/>
                    <a:pt x="314" y="107"/>
                    <a:pt x="315" y="106"/>
                  </a:cubicBezTo>
                  <a:cubicBezTo>
                    <a:pt x="315" y="106"/>
                    <a:pt x="318" y="106"/>
                    <a:pt x="319" y="105"/>
                  </a:cubicBezTo>
                  <a:cubicBezTo>
                    <a:pt x="321" y="103"/>
                    <a:pt x="323" y="100"/>
                    <a:pt x="323" y="100"/>
                  </a:cubicBezTo>
                  <a:cubicBezTo>
                    <a:pt x="324" y="99"/>
                    <a:pt x="325" y="99"/>
                    <a:pt x="326" y="99"/>
                  </a:cubicBezTo>
                  <a:cubicBezTo>
                    <a:pt x="326" y="99"/>
                    <a:pt x="330" y="98"/>
                    <a:pt x="331" y="98"/>
                  </a:cubicBezTo>
                  <a:cubicBezTo>
                    <a:pt x="332" y="97"/>
                    <a:pt x="337" y="94"/>
                    <a:pt x="338" y="94"/>
                  </a:cubicBezTo>
                  <a:cubicBezTo>
                    <a:pt x="339" y="94"/>
                    <a:pt x="342" y="92"/>
                    <a:pt x="342" y="92"/>
                  </a:cubicBezTo>
                  <a:cubicBezTo>
                    <a:pt x="342" y="91"/>
                    <a:pt x="343" y="90"/>
                    <a:pt x="343" y="89"/>
                  </a:cubicBezTo>
                  <a:cubicBezTo>
                    <a:pt x="343" y="89"/>
                    <a:pt x="342" y="88"/>
                    <a:pt x="341" y="87"/>
                  </a:cubicBezTo>
                  <a:cubicBezTo>
                    <a:pt x="340" y="86"/>
                    <a:pt x="340" y="87"/>
                    <a:pt x="338" y="83"/>
                  </a:cubicBezTo>
                  <a:cubicBezTo>
                    <a:pt x="336" y="79"/>
                    <a:pt x="335" y="76"/>
                    <a:pt x="332" y="76"/>
                  </a:cubicBezTo>
                  <a:cubicBezTo>
                    <a:pt x="330" y="75"/>
                    <a:pt x="333" y="74"/>
                    <a:pt x="330" y="75"/>
                  </a:cubicBezTo>
                  <a:cubicBezTo>
                    <a:pt x="326" y="76"/>
                    <a:pt x="329" y="74"/>
                    <a:pt x="326" y="76"/>
                  </a:cubicBezTo>
                  <a:cubicBezTo>
                    <a:pt x="322" y="78"/>
                    <a:pt x="325" y="75"/>
                    <a:pt x="322" y="78"/>
                  </a:cubicBezTo>
                  <a:cubicBezTo>
                    <a:pt x="320" y="81"/>
                    <a:pt x="320" y="78"/>
                    <a:pt x="320" y="81"/>
                  </a:cubicBezTo>
                  <a:cubicBezTo>
                    <a:pt x="319" y="85"/>
                    <a:pt x="318" y="87"/>
                    <a:pt x="318" y="87"/>
                  </a:cubicBezTo>
                  <a:cubicBezTo>
                    <a:pt x="318" y="87"/>
                    <a:pt x="316" y="89"/>
                    <a:pt x="315" y="89"/>
                  </a:cubicBezTo>
                  <a:cubicBezTo>
                    <a:pt x="313" y="89"/>
                    <a:pt x="310" y="87"/>
                    <a:pt x="310" y="87"/>
                  </a:cubicBezTo>
                  <a:cubicBezTo>
                    <a:pt x="310" y="86"/>
                    <a:pt x="309" y="85"/>
                    <a:pt x="308" y="84"/>
                  </a:cubicBezTo>
                  <a:cubicBezTo>
                    <a:pt x="308" y="82"/>
                    <a:pt x="309" y="82"/>
                    <a:pt x="309" y="81"/>
                  </a:cubicBezTo>
                  <a:cubicBezTo>
                    <a:pt x="309" y="80"/>
                    <a:pt x="309" y="79"/>
                    <a:pt x="308" y="78"/>
                  </a:cubicBezTo>
                  <a:cubicBezTo>
                    <a:pt x="304" y="82"/>
                    <a:pt x="306" y="81"/>
                    <a:pt x="304" y="82"/>
                  </a:cubicBezTo>
                  <a:cubicBezTo>
                    <a:pt x="302" y="83"/>
                    <a:pt x="305" y="85"/>
                    <a:pt x="302" y="83"/>
                  </a:cubicBezTo>
                  <a:cubicBezTo>
                    <a:pt x="298" y="81"/>
                    <a:pt x="296" y="79"/>
                    <a:pt x="296" y="79"/>
                  </a:cubicBezTo>
                  <a:cubicBezTo>
                    <a:pt x="296" y="78"/>
                    <a:pt x="297" y="77"/>
                    <a:pt x="297" y="75"/>
                  </a:cubicBezTo>
                  <a:cubicBezTo>
                    <a:pt x="297" y="75"/>
                    <a:pt x="303" y="81"/>
                    <a:pt x="299" y="73"/>
                  </a:cubicBezTo>
                  <a:cubicBezTo>
                    <a:pt x="294" y="65"/>
                    <a:pt x="290" y="66"/>
                    <a:pt x="290" y="66"/>
                  </a:cubicBezTo>
                  <a:cubicBezTo>
                    <a:pt x="290" y="66"/>
                    <a:pt x="287" y="67"/>
                    <a:pt x="285" y="66"/>
                  </a:cubicBezTo>
                  <a:cubicBezTo>
                    <a:pt x="283" y="66"/>
                    <a:pt x="283" y="66"/>
                    <a:pt x="283" y="66"/>
                  </a:cubicBezTo>
                  <a:cubicBezTo>
                    <a:pt x="283" y="66"/>
                    <a:pt x="285" y="62"/>
                    <a:pt x="281" y="66"/>
                  </a:cubicBezTo>
                  <a:cubicBezTo>
                    <a:pt x="277" y="69"/>
                    <a:pt x="277" y="67"/>
                    <a:pt x="277" y="69"/>
                  </a:cubicBezTo>
                  <a:cubicBezTo>
                    <a:pt x="277" y="72"/>
                    <a:pt x="278" y="72"/>
                    <a:pt x="279" y="74"/>
                  </a:cubicBezTo>
                  <a:cubicBezTo>
                    <a:pt x="280" y="77"/>
                    <a:pt x="275" y="75"/>
                    <a:pt x="280" y="77"/>
                  </a:cubicBezTo>
                  <a:cubicBezTo>
                    <a:pt x="285" y="80"/>
                    <a:pt x="285" y="77"/>
                    <a:pt x="285" y="80"/>
                  </a:cubicBezTo>
                  <a:cubicBezTo>
                    <a:pt x="285" y="84"/>
                    <a:pt x="286" y="82"/>
                    <a:pt x="285" y="84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3" y="86"/>
                    <a:pt x="282" y="88"/>
                    <a:pt x="280" y="88"/>
                  </a:cubicBezTo>
                  <a:cubicBezTo>
                    <a:pt x="279" y="88"/>
                    <a:pt x="282" y="88"/>
                    <a:pt x="279" y="88"/>
                  </a:cubicBezTo>
                  <a:cubicBezTo>
                    <a:pt x="276" y="88"/>
                    <a:pt x="277" y="85"/>
                    <a:pt x="274" y="84"/>
                  </a:cubicBezTo>
                  <a:cubicBezTo>
                    <a:pt x="271" y="84"/>
                    <a:pt x="274" y="82"/>
                    <a:pt x="269" y="84"/>
                  </a:cubicBezTo>
                  <a:cubicBezTo>
                    <a:pt x="264" y="87"/>
                    <a:pt x="264" y="87"/>
                    <a:pt x="264" y="87"/>
                  </a:cubicBezTo>
                  <a:cubicBezTo>
                    <a:pt x="264" y="87"/>
                    <a:pt x="266" y="88"/>
                    <a:pt x="263" y="88"/>
                  </a:cubicBezTo>
                  <a:cubicBezTo>
                    <a:pt x="260" y="88"/>
                    <a:pt x="261" y="88"/>
                    <a:pt x="259" y="88"/>
                  </a:cubicBezTo>
                  <a:cubicBezTo>
                    <a:pt x="256" y="87"/>
                    <a:pt x="255" y="87"/>
                    <a:pt x="253" y="87"/>
                  </a:cubicBezTo>
                  <a:cubicBezTo>
                    <a:pt x="251" y="87"/>
                    <a:pt x="255" y="87"/>
                    <a:pt x="249" y="87"/>
                  </a:cubicBezTo>
                  <a:cubicBezTo>
                    <a:pt x="243" y="88"/>
                    <a:pt x="242" y="86"/>
                    <a:pt x="242" y="86"/>
                  </a:cubicBezTo>
                  <a:cubicBezTo>
                    <a:pt x="241" y="85"/>
                    <a:pt x="241" y="84"/>
                    <a:pt x="240" y="83"/>
                  </a:cubicBezTo>
                  <a:cubicBezTo>
                    <a:pt x="235" y="84"/>
                    <a:pt x="238" y="81"/>
                    <a:pt x="235" y="84"/>
                  </a:cubicBezTo>
                  <a:cubicBezTo>
                    <a:pt x="233" y="87"/>
                    <a:pt x="234" y="85"/>
                    <a:pt x="233" y="87"/>
                  </a:cubicBezTo>
                  <a:cubicBezTo>
                    <a:pt x="231" y="88"/>
                    <a:pt x="232" y="83"/>
                    <a:pt x="231" y="88"/>
                  </a:cubicBezTo>
                  <a:cubicBezTo>
                    <a:pt x="230" y="93"/>
                    <a:pt x="231" y="91"/>
                    <a:pt x="230" y="93"/>
                  </a:cubicBezTo>
                  <a:cubicBezTo>
                    <a:pt x="228" y="95"/>
                    <a:pt x="230" y="95"/>
                    <a:pt x="228" y="97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5" y="98"/>
                    <a:pt x="224" y="97"/>
                    <a:pt x="224" y="95"/>
                  </a:cubicBezTo>
                  <a:cubicBezTo>
                    <a:pt x="224" y="94"/>
                    <a:pt x="224" y="94"/>
                    <a:pt x="224" y="93"/>
                  </a:cubicBezTo>
                  <a:cubicBezTo>
                    <a:pt x="222" y="92"/>
                    <a:pt x="223" y="93"/>
                    <a:pt x="220" y="93"/>
                  </a:cubicBezTo>
                  <a:cubicBezTo>
                    <a:pt x="217" y="92"/>
                    <a:pt x="222" y="91"/>
                    <a:pt x="214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13" y="94"/>
                    <a:pt x="203" y="94"/>
                  </a:cubicBezTo>
                  <a:cubicBezTo>
                    <a:pt x="193" y="94"/>
                    <a:pt x="198" y="92"/>
                    <a:pt x="198" y="92"/>
                  </a:cubicBezTo>
                  <a:cubicBezTo>
                    <a:pt x="198" y="92"/>
                    <a:pt x="196" y="90"/>
                    <a:pt x="195" y="90"/>
                  </a:cubicBezTo>
                  <a:cubicBezTo>
                    <a:pt x="193" y="90"/>
                    <a:pt x="194" y="89"/>
                    <a:pt x="191" y="90"/>
                  </a:cubicBezTo>
                  <a:cubicBezTo>
                    <a:pt x="188" y="90"/>
                    <a:pt x="191" y="89"/>
                    <a:pt x="188" y="90"/>
                  </a:cubicBezTo>
                  <a:cubicBezTo>
                    <a:pt x="185" y="91"/>
                    <a:pt x="187" y="91"/>
                    <a:pt x="185" y="91"/>
                  </a:cubicBezTo>
                  <a:cubicBezTo>
                    <a:pt x="183" y="92"/>
                    <a:pt x="188" y="92"/>
                    <a:pt x="183" y="92"/>
                  </a:cubicBezTo>
                  <a:cubicBezTo>
                    <a:pt x="178" y="91"/>
                    <a:pt x="175" y="90"/>
                    <a:pt x="175" y="89"/>
                  </a:cubicBezTo>
                  <a:cubicBezTo>
                    <a:pt x="174" y="88"/>
                    <a:pt x="176" y="87"/>
                    <a:pt x="174" y="88"/>
                  </a:cubicBezTo>
                  <a:cubicBezTo>
                    <a:pt x="172" y="90"/>
                    <a:pt x="168" y="91"/>
                    <a:pt x="168" y="91"/>
                  </a:cubicBezTo>
                  <a:close/>
                  <a:moveTo>
                    <a:pt x="234" y="82"/>
                  </a:moveTo>
                  <a:cubicBezTo>
                    <a:pt x="234" y="82"/>
                    <a:pt x="234" y="82"/>
                    <a:pt x="238" y="81"/>
                  </a:cubicBezTo>
                  <a:cubicBezTo>
                    <a:pt x="242" y="80"/>
                    <a:pt x="238" y="81"/>
                    <a:pt x="239" y="80"/>
                  </a:cubicBezTo>
                  <a:cubicBezTo>
                    <a:pt x="241" y="80"/>
                    <a:pt x="241" y="80"/>
                    <a:pt x="241" y="80"/>
                  </a:cubicBezTo>
                  <a:cubicBezTo>
                    <a:pt x="242" y="81"/>
                    <a:pt x="242" y="81"/>
                    <a:pt x="242" y="82"/>
                  </a:cubicBezTo>
                  <a:cubicBezTo>
                    <a:pt x="242" y="82"/>
                    <a:pt x="242" y="84"/>
                    <a:pt x="244" y="84"/>
                  </a:cubicBezTo>
                  <a:cubicBezTo>
                    <a:pt x="246" y="83"/>
                    <a:pt x="249" y="84"/>
                    <a:pt x="251" y="84"/>
                  </a:cubicBezTo>
                  <a:cubicBezTo>
                    <a:pt x="253" y="84"/>
                    <a:pt x="252" y="84"/>
                    <a:pt x="256" y="84"/>
                  </a:cubicBezTo>
                  <a:cubicBezTo>
                    <a:pt x="256" y="84"/>
                    <a:pt x="257" y="81"/>
                    <a:pt x="259" y="80"/>
                  </a:cubicBezTo>
                  <a:cubicBezTo>
                    <a:pt x="261" y="79"/>
                    <a:pt x="259" y="80"/>
                    <a:pt x="259" y="80"/>
                  </a:cubicBezTo>
                  <a:cubicBezTo>
                    <a:pt x="259" y="80"/>
                    <a:pt x="259" y="80"/>
                    <a:pt x="262" y="79"/>
                  </a:cubicBezTo>
                  <a:cubicBezTo>
                    <a:pt x="264" y="78"/>
                    <a:pt x="262" y="79"/>
                    <a:pt x="263" y="79"/>
                  </a:cubicBezTo>
                  <a:cubicBezTo>
                    <a:pt x="264" y="78"/>
                    <a:pt x="262" y="76"/>
                    <a:pt x="262" y="76"/>
                  </a:cubicBezTo>
                  <a:cubicBezTo>
                    <a:pt x="261" y="76"/>
                    <a:pt x="261" y="76"/>
                    <a:pt x="259" y="75"/>
                  </a:cubicBezTo>
                  <a:cubicBezTo>
                    <a:pt x="259" y="75"/>
                    <a:pt x="254" y="74"/>
                    <a:pt x="253" y="74"/>
                  </a:cubicBezTo>
                  <a:cubicBezTo>
                    <a:pt x="252" y="73"/>
                    <a:pt x="251" y="74"/>
                    <a:pt x="251" y="74"/>
                  </a:cubicBezTo>
                  <a:cubicBezTo>
                    <a:pt x="251" y="74"/>
                    <a:pt x="249" y="72"/>
                    <a:pt x="248" y="71"/>
                  </a:cubicBezTo>
                  <a:cubicBezTo>
                    <a:pt x="247" y="70"/>
                    <a:pt x="248" y="71"/>
                    <a:pt x="247" y="70"/>
                  </a:cubicBezTo>
                  <a:cubicBezTo>
                    <a:pt x="246" y="69"/>
                    <a:pt x="245" y="70"/>
                    <a:pt x="245" y="70"/>
                  </a:cubicBezTo>
                  <a:cubicBezTo>
                    <a:pt x="245" y="70"/>
                    <a:pt x="245" y="70"/>
                    <a:pt x="245" y="68"/>
                  </a:cubicBezTo>
                  <a:cubicBezTo>
                    <a:pt x="246" y="66"/>
                    <a:pt x="245" y="68"/>
                    <a:pt x="246" y="66"/>
                  </a:cubicBezTo>
                  <a:cubicBezTo>
                    <a:pt x="246" y="66"/>
                    <a:pt x="244" y="66"/>
                    <a:pt x="243" y="64"/>
                  </a:cubicBezTo>
                  <a:cubicBezTo>
                    <a:pt x="242" y="63"/>
                    <a:pt x="243" y="64"/>
                    <a:pt x="242" y="63"/>
                  </a:cubicBezTo>
                  <a:cubicBezTo>
                    <a:pt x="240" y="62"/>
                    <a:pt x="242" y="63"/>
                    <a:pt x="240" y="61"/>
                  </a:cubicBezTo>
                  <a:cubicBezTo>
                    <a:pt x="238" y="58"/>
                    <a:pt x="240" y="61"/>
                    <a:pt x="238" y="61"/>
                  </a:cubicBezTo>
                  <a:cubicBezTo>
                    <a:pt x="237" y="61"/>
                    <a:pt x="238" y="61"/>
                    <a:pt x="237" y="62"/>
                  </a:cubicBezTo>
                  <a:cubicBezTo>
                    <a:pt x="237" y="63"/>
                    <a:pt x="237" y="63"/>
                    <a:pt x="238" y="64"/>
                  </a:cubicBezTo>
                  <a:cubicBezTo>
                    <a:pt x="239" y="64"/>
                    <a:pt x="239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1" y="67"/>
                    <a:pt x="241" y="67"/>
                    <a:pt x="242" y="68"/>
                  </a:cubicBezTo>
                  <a:cubicBezTo>
                    <a:pt x="241" y="69"/>
                    <a:pt x="240" y="69"/>
                    <a:pt x="240" y="69"/>
                  </a:cubicBezTo>
                  <a:cubicBezTo>
                    <a:pt x="238" y="69"/>
                    <a:pt x="237" y="69"/>
                    <a:pt x="236" y="70"/>
                  </a:cubicBezTo>
                  <a:cubicBezTo>
                    <a:pt x="236" y="70"/>
                    <a:pt x="233" y="70"/>
                    <a:pt x="233" y="68"/>
                  </a:cubicBezTo>
                  <a:cubicBezTo>
                    <a:pt x="233" y="66"/>
                    <a:pt x="233" y="67"/>
                    <a:pt x="235" y="64"/>
                  </a:cubicBezTo>
                  <a:cubicBezTo>
                    <a:pt x="238" y="61"/>
                    <a:pt x="235" y="64"/>
                    <a:pt x="235" y="63"/>
                  </a:cubicBezTo>
                  <a:cubicBezTo>
                    <a:pt x="234" y="61"/>
                    <a:pt x="233" y="62"/>
                    <a:pt x="232" y="62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0" y="64"/>
                    <a:pt x="229" y="64"/>
                    <a:pt x="229" y="65"/>
                  </a:cubicBezTo>
                  <a:cubicBezTo>
                    <a:pt x="228" y="65"/>
                    <a:pt x="227" y="65"/>
                    <a:pt x="226" y="66"/>
                  </a:cubicBezTo>
                  <a:cubicBezTo>
                    <a:pt x="226" y="65"/>
                    <a:pt x="226" y="65"/>
                    <a:pt x="225" y="65"/>
                  </a:cubicBezTo>
                  <a:cubicBezTo>
                    <a:pt x="225" y="65"/>
                    <a:pt x="225" y="65"/>
                    <a:pt x="225" y="65"/>
                  </a:cubicBezTo>
                  <a:cubicBezTo>
                    <a:pt x="225" y="65"/>
                    <a:pt x="225" y="65"/>
                    <a:pt x="225" y="64"/>
                  </a:cubicBezTo>
                  <a:cubicBezTo>
                    <a:pt x="224" y="63"/>
                    <a:pt x="222" y="63"/>
                    <a:pt x="222" y="63"/>
                  </a:cubicBezTo>
                  <a:cubicBezTo>
                    <a:pt x="222" y="64"/>
                    <a:pt x="221" y="64"/>
                    <a:pt x="221" y="65"/>
                  </a:cubicBezTo>
                  <a:cubicBezTo>
                    <a:pt x="221" y="65"/>
                    <a:pt x="221" y="65"/>
                    <a:pt x="222" y="66"/>
                  </a:cubicBezTo>
                  <a:cubicBezTo>
                    <a:pt x="221" y="67"/>
                    <a:pt x="221" y="67"/>
                    <a:pt x="220" y="68"/>
                  </a:cubicBezTo>
                  <a:cubicBezTo>
                    <a:pt x="220" y="68"/>
                    <a:pt x="217" y="68"/>
                    <a:pt x="216" y="67"/>
                  </a:cubicBezTo>
                  <a:cubicBezTo>
                    <a:pt x="215" y="66"/>
                    <a:pt x="216" y="66"/>
                    <a:pt x="216" y="66"/>
                  </a:cubicBezTo>
                  <a:cubicBezTo>
                    <a:pt x="216" y="66"/>
                    <a:pt x="216" y="65"/>
                    <a:pt x="216" y="64"/>
                  </a:cubicBezTo>
                  <a:cubicBezTo>
                    <a:pt x="217" y="62"/>
                    <a:pt x="216" y="64"/>
                    <a:pt x="216" y="63"/>
                  </a:cubicBezTo>
                  <a:cubicBezTo>
                    <a:pt x="215" y="63"/>
                    <a:pt x="216" y="63"/>
                    <a:pt x="214" y="64"/>
                  </a:cubicBezTo>
                  <a:cubicBezTo>
                    <a:pt x="213" y="64"/>
                    <a:pt x="212" y="66"/>
                    <a:pt x="212" y="66"/>
                  </a:cubicBezTo>
                  <a:cubicBezTo>
                    <a:pt x="210" y="65"/>
                    <a:pt x="210" y="65"/>
                    <a:pt x="208" y="65"/>
                  </a:cubicBezTo>
                  <a:cubicBezTo>
                    <a:pt x="207" y="65"/>
                    <a:pt x="207" y="65"/>
                    <a:pt x="207" y="64"/>
                  </a:cubicBezTo>
                  <a:cubicBezTo>
                    <a:pt x="207" y="64"/>
                    <a:pt x="207" y="64"/>
                    <a:pt x="207" y="63"/>
                  </a:cubicBezTo>
                  <a:cubicBezTo>
                    <a:pt x="207" y="62"/>
                    <a:pt x="207" y="63"/>
                    <a:pt x="207" y="60"/>
                  </a:cubicBezTo>
                  <a:cubicBezTo>
                    <a:pt x="208" y="57"/>
                    <a:pt x="207" y="60"/>
                    <a:pt x="206" y="60"/>
                  </a:cubicBezTo>
                  <a:cubicBezTo>
                    <a:pt x="204" y="60"/>
                    <a:pt x="206" y="60"/>
                    <a:pt x="204" y="60"/>
                  </a:cubicBezTo>
                  <a:cubicBezTo>
                    <a:pt x="203" y="60"/>
                    <a:pt x="203" y="61"/>
                    <a:pt x="203" y="61"/>
                  </a:cubicBezTo>
                  <a:cubicBezTo>
                    <a:pt x="202" y="61"/>
                    <a:pt x="202" y="61"/>
                    <a:pt x="201" y="62"/>
                  </a:cubicBezTo>
                  <a:cubicBezTo>
                    <a:pt x="200" y="62"/>
                    <a:pt x="200" y="62"/>
                    <a:pt x="199" y="63"/>
                  </a:cubicBezTo>
                  <a:cubicBezTo>
                    <a:pt x="198" y="63"/>
                    <a:pt x="197" y="63"/>
                    <a:pt x="196" y="63"/>
                  </a:cubicBezTo>
                  <a:cubicBezTo>
                    <a:pt x="196" y="63"/>
                    <a:pt x="193" y="63"/>
                    <a:pt x="192" y="63"/>
                  </a:cubicBezTo>
                  <a:cubicBezTo>
                    <a:pt x="191" y="62"/>
                    <a:pt x="189" y="63"/>
                    <a:pt x="187" y="63"/>
                  </a:cubicBezTo>
                  <a:cubicBezTo>
                    <a:pt x="185" y="62"/>
                    <a:pt x="186" y="63"/>
                    <a:pt x="184" y="63"/>
                  </a:cubicBezTo>
                  <a:cubicBezTo>
                    <a:pt x="183" y="63"/>
                    <a:pt x="184" y="63"/>
                    <a:pt x="183" y="64"/>
                  </a:cubicBezTo>
                  <a:cubicBezTo>
                    <a:pt x="182" y="64"/>
                    <a:pt x="181" y="65"/>
                    <a:pt x="180" y="66"/>
                  </a:cubicBezTo>
                  <a:cubicBezTo>
                    <a:pt x="179" y="66"/>
                    <a:pt x="177" y="67"/>
                    <a:pt x="177" y="67"/>
                  </a:cubicBezTo>
                  <a:cubicBezTo>
                    <a:pt x="176" y="68"/>
                    <a:pt x="176" y="68"/>
                    <a:pt x="175" y="70"/>
                  </a:cubicBezTo>
                  <a:cubicBezTo>
                    <a:pt x="174" y="71"/>
                    <a:pt x="173" y="72"/>
                    <a:pt x="172" y="74"/>
                  </a:cubicBezTo>
                  <a:cubicBezTo>
                    <a:pt x="172" y="75"/>
                    <a:pt x="172" y="76"/>
                    <a:pt x="172" y="78"/>
                  </a:cubicBezTo>
                  <a:cubicBezTo>
                    <a:pt x="172" y="78"/>
                    <a:pt x="175" y="80"/>
                    <a:pt x="179" y="79"/>
                  </a:cubicBezTo>
                  <a:cubicBezTo>
                    <a:pt x="183" y="79"/>
                    <a:pt x="179" y="79"/>
                    <a:pt x="182" y="78"/>
                  </a:cubicBezTo>
                  <a:cubicBezTo>
                    <a:pt x="186" y="78"/>
                    <a:pt x="182" y="78"/>
                    <a:pt x="186" y="78"/>
                  </a:cubicBezTo>
                  <a:cubicBezTo>
                    <a:pt x="189" y="77"/>
                    <a:pt x="186" y="78"/>
                    <a:pt x="189" y="77"/>
                  </a:cubicBezTo>
                  <a:cubicBezTo>
                    <a:pt x="192" y="77"/>
                    <a:pt x="189" y="77"/>
                    <a:pt x="190" y="77"/>
                  </a:cubicBezTo>
                  <a:cubicBezTo>
                    <a:pt x="191" y="77"/>
                    <a:pt x="194" y="79"/>
                    <a:pt x="194" y="79"/>
                  </a:cubicBezTo>
                  <a:cubicBezTo>
                    <a:pt x="194" y="79"/>
                    <a:pt x="197" y="79"/>
                    <a:pt x="199" y="79"/>
                  </a:cubicBezTo>
                  <a:cubicBezTo>
                    <a:pt x="202" y="78"/>
                    <a:pt x="199" y="79"/>
                    <a:pt x="201" y="79"/>
                  </a:cubicBezTo>
                  <a:cubicBezTo>
                    <a:pt x="203" y="78"/>
                    <a:pt x="203" y="78"/>
                    <a:pt x="205" y="78"/>
                  </a:cubicBezTo>
                  <a:cubicBezTo>
                    <a:pt x="207" y="77"/>
                    <a:pt x="208" y="77"/>
                    <a:pt x="211" y="76"/>
                  </a:cubicBezTo>
                  <a:cubicBezTo>
                    <a:pt x="214" y="76"/>
                    <a:pt x="216" y="76"/>
                    <a:pt x="216" y="76"/>
                  </a:cubicBezTo>
                  <a:cubicBezTo>
                    <a:pt x="216" y="76"/>
                    <a:pt x="216" y="76"/>
                    <a:pt x="216" y="77"/>
                  </a:cubicBezTo>
                  <a:cubicBezTo>
                    <a:pt x="216" y="78"/>
                    <a:pt x="215" y="79"/>
                    <a:pt x="214" y="80"/>
                  </a:cubicBezTo>
                  <a:cubicBezTo>
                    <a:pt x="213" y="80"/>
                    <a:pt x="213" y="80"/>
                    <a:pt x="212" y="80"/>
                  </a:cubicBezTo>
                  <a:cubicBezTo>
                    <a:pt x="212" y="80"/>
                    <a:pt x="204" y="82"/>
                    <a:pt x="203" y="82"/>
                  </a:cubicBezTo>
                  <a:cubicBezTo>
                    <a:pt x="202" y="82"/>
                    <a:pt x="201" y="83"/>
                    <a:pt x="201" y="83"/>
                  </a:cubicBezTo>
                  <a:cubicBezTo>
                    <a:pt x="201" y="83"/>
                    <a:pt x="201" y="84"/>
                    <a:pt x="201" y="84"/>
                  </a:cubicBezTo>
                  <a:cubicBezTo>
                    <a:pt x="202" y="85"/>
                    <a:pt x="202" y="86"/>
                    <a:pt x="203" y="86"/>
                  </a:cubicBezTo>
                  <a:cubicBezTo>
                    <a:pt x="206" y="86"/>
                    <a:pt x="207" y="87"/>
                    <a:pt x="210" y="87"/>
                  </a:cubicBezTo>
                  <a:cubicBezTo>
                    <a:pt x="212" y="87"/>
                    <a:pt x="213" y="88"/>
                    <a:pt x="215" y="88"/>
                  </a:cubicBezTo>
                  <a:cubicBezTo>
                    <a:pt x="217" y="88"/>
                    <a:pt x="218" y="87"/>
                    <a:pt x="220" y="87"/>
                  </a:cubicBezTo>
                  <a:cubicBezTo>
                    <a:pt x="223" y="87"/>
                    <a:pt x="224" y="87"/>
                    <a:pt x="227" y="88"/>
                  </a:cubicBezTo>
                  <a:cubicBezTo>
                    <a:pt x="227" y="88"/>
                    <a:pt x="230" y="87"/>
                    <a:pt x="231" y="86"/>
                  </a:cubicBezTo>
                  <a:cubicBezTo>
                    <a:pt x="231" y="85"/>
                    <a:pt x="231" y="85"/>
                    <a:pt x="231" y="85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234" y="84"/>
                    <a:pt x="234" y="83"/>
                    <a:pt x="235" y="83"/>
                  </a:cubicBezTo>
                  <a:lnTo>
                    <a:pt x="234" y="82"/>
                  </a:lnTo>
                  <a:close/>
                  <a:moveTo>
                    <a:pt x="346" y="50"/>
                  </a:moveTo>
                  <a:cubicBezTo>
                    <a:pt x="345" y="51"/>
                    <a:pt x="345" y="51"/>
                    <a:pt x="344" y="51"/>
                  </a:cubicBezTo>
                  <a:cubicBezTo>
                    <a:pt x="343" y="52"/>
                    <a:pt x="343" y="52"/>
                    <a:pt x="342" y="52"/>
                  </a:cubicBezTo>
                  <a:cubicBezTo>
                    <a:pt x="340" y="52"/>
                    <a:pt x="339" y="52"/>
                    <a:pt x="337" y="51"/>
                  </a:cubicBezTo>
                  <a:cubicBezTo>
                    <a:pt x="335" y="51"/>
                    <a:pt x="334" y="51"/>
                    <a:pt x="332" y="51"/>
                  </a:cubicBezTo>
                  <a:cubicBezTo>
                    <a:pt x="332" y="51"/>
                    <a:pt x="331" y="49"/>
                    <a:pt x="329" y="50"/>
                  </a:cubicBezTo>
                  <a:cubicBezTo>
                    <a:pt x="326" y="50"/>
                    <a:pt x="323" y="50"/>
                    <a:pt x="322" y="51"/>
                  </a:cubicBezTo>
                  <a:cubicBezTo>
                    <a:pt x="321" y="51"/>
                    <a:pt x="320" y="52"/>
                    <a:pt x="319" y="52"/>
                  </a:cubicBezTo>
                  <a:cubicBezTo>
                    <a:pt x="317" y="52"/>
                    <a:pt x="316" y="52"/>
                    <a:pt x="314" y="53"/>
                  </a:cubicBezTo>
                  <a:cubicBezTo>
                    <a:pt x="313" y="53"/>
                    <a:pt x="314" y="50"/>
                    <a:pt x="313" y="53"/>
                  </a:cubicBezTo>
                  <a:cubicBezTo>
                    <a:pt x="312" y="56"/>
                    <a:pt x="314" y="55"/>
                    <a:pt x="312" y="56"/>
                  </a:cubicBezTo>
                  <a:cubicBezTo>
                    <a:pt x="311" y="58"/>
                    <a:pt x="311" y="57"/>
                    <a:pt x="309" y="58"/>
                  </a:cubicBezTo>
                  <a:cubicBezTo>
                    <a:pt x="307" y="59"/>
                    <a:pt x="308" y="57"/>
                    <a:pt x="307" y="59"/>
                  </a:cubicBezTo>
                  <a:cubicBezTo>
                    <a:pt x="306" y="61"/>
                    <a:pt x="305" y="60"/>
                    <a:pt x="306" y="61"/>
                  </a:cubicBezTo>
                  <a:cubicBezTo>
                    <a:pt x="306" y="63"/>
                    <a:pt x="308" y="61"/>
                    <a:pt x="308" y="63"/>
                  </a:cubicBezTo>
                  <a:cubicBezTo>
                    <a:pt x="309" y="65"/>
                    <a:pt x="306" y="63"/>
                    <a:pt x="309" y="65"/>
                  </a:cubicBezTo>
                  <a:cubicBezTo>
                    <a:pt x="312" y="68"/>
                    <a:pt x="313" y="67"/>
                    <a:pt x="314" y="68"/>
                  </a:cubicBezTo>
                  <a:cubicBezTo>
                    <a:pt x="315" y="69"/>
                    <a:pt x="313" y="67"/>
                    <a:pt x="315" y="69"/>
                  </a:cubicBezTo>
                  <a:cubicBezTo>
                    <a:pt x="317" y="72"/>
                    <a:pt x="314" y="71"/>
                    <a:pt x="317" y="72"/>
                  </a:cubicBezTo>
                  <a:cubicBezTo>
                    <a:pt x="320" y="73"/>
                    <a:pt x="319" y="73"/>
                    <a:pt x="321" y="73"/>
                  </a:cubicBezTo>
                  <a:cubicBezTo>
                    <a:pt x="324" y="73"/>
                    <a:pt x="329" y="73"/>
                    <a:pt x="329" y="73"/>
                  </a:cubicBezTo>
                  <a:cubicBezTo>
                    <a:pt x="332" y="73"/>
                    <a:pt x="334" y="72"/>
                    <a:pt x="337" y="72"/>
                  </a:cubicBezTo>
                  <a:cubicBezTo>
                    <a:pt x="337" y="72"/>
                    <a:pt x="338" y="73"/>
                    <a:pt x="339" y="74"/>
                  </a:cubicBezTo>
                  <a:cubicBezTo>
                    <a:pt x="340" y="75"/>
                    <a:pt x="344" y="74"/>
                    <a:pt x="344" y="74"/>
                  </a:cubicBezTo>
                  <a:cubicBezTo>
                    <a:pt x="348" y="74"/>
                    <a:pt x="350" y="73"/>
                    <a:pt x="353" y="73"/>
                  </a:cubicBezTo>
                  <a:cubicBezTo>
                    <a:pt x="353" y="73"/>
                    <a:pt x="355" y="73"/>
                    <a:pt x="356" y="74"/>
                  </a:cubicBezTo>
                  <a:cubicBezTo>
                    <a:pt x="356" y="75"/>
                    <a:pt x="358" y="76"/>
                    <a:pt x="358" y="76"/>
                  </a:cubicBezTo>
                  <a:cubicBezTo>
                    <a:pt x="359" y="76"/>
                    <a:pt x="359" y="76"/>
                    <a:pt x="360" y="76"/>
                  </a:cubicBezTo>
                  <a:cubicBezTo>
                    <a:pt x="361" y="77"/>
                    <a:pt x="362" y="77"/>
                    <a:pt x="363" y="77"/>
                  </a:cubicBezTo>
                  <a:cubicBezTo>
                    <a:pt x="364" y="78"/>
                    <a:pt x="364" y="78"/>
                    <a:pt x="365" y="78"/>
                  </a:cubicBezTo>
                  <a:cubicBezTo>
                    <a:pt x="365" y="78"/>
                    <a:pt x="367" y="78"/>
                    <a:pt x="367" y="79"/>
                  </a:cubicBezTo>
                  <a:cubicBezTo>
                    <a:pt x="368" y="80"/>
                    <a:pt x="368" y="80"/>
                    <a:pt x="368" y="80"/>
                  </a:cubicBezTo>
                  <a:cubicBezTo>
                    <a:pt x="368" y="80"/>
                    <a:pt x="366" y="81"/>
                    <a:pt x="367" y="82"/>
                  </a:cubicBezTo>
                  <a:cubicBezTo>
                    <a:pt x="367" y="83"/>
                    <a:pt x="372" y="84"/>
                    <a:pt x="372" y="84"/>
                  </a:cubicBezTo>
                  <a:cubicBezTo>
                    <a:pt x="372" y="84"/>
                    <a:pt x="375" y="84"/>
                    <a:pt x="375" y="85"/>
                  </a:cubicBezTo>
                  <a:cubicBezTo>
                    <a:pt x="376" y="85"/>
                    <a:pt x="377" y="83"/>
                    <a:pt x="376" y="85"/>
                  </a:cubicBezTo>
                  <a:cubicBezTo>
                    <a:pt x="375" y="88"/>
                    <a:pt x="375" y="88"/>
                    <a:pt x="375" y="88"/>
                  </a:cubicBezTo>
                  <a:cubicBezTo>
                    <a:pt x="375" y="89"/>
                    <a:pt x="375" y="89"/>
                    <a:pt x="374" y="90"/>
                  </a:cubicBezTo>
                  <a:cubicBezTo>
                    <a:pt x="374" y="93"/>
                    <a:pt x="372" y="90"/>
                    <a:pt x="374" y="93"/>
                  </a:cubicBezTo>
                  <a:cubicBezTo>
                    <a:pt x="376" y="95"/>
                    <a:pt x="380" y="93"/>
                    <a:pt x="376" y="95"/>
                  </a:cubicBezTo>
                  <a:cubicBezTo>
                    <a:pt x="371" y="96"/>
                    <a:pt x="371" y="96"/>
                    <a:pt x="371" y="97"/>
                  </a:cubicBezTo>
                  <a:cubicBezTo>
                    <a:pt x="370" y="98"/>
                    <a:pt x="367" y="96"/>
                    <a:pt x="370" y="98"/>
                  </a:cubicBezTo>
                  <a:cubicBezTo>
                    <a:pt x="372" y="100"/>
                    <a:pt x="374" y="100"/>
                    <a:pt x="374" y="100"/>
                  </a:cubicBezTo>
                  <a:cubicBezTo>
                    <a:pt x="373" y="102"/>
                    <a:pt x="373" y="102"/>
                    <a:pt x="371" y="103"/>
                  </a:cubicBezTo>
                  <a:cubicBezTo>
                    <a:pt x="369" y="103"/>
                    <a:pt x="373" y="103"/>
                    <a:pt x="369" y="103"/>
                  </a:cubicBezTo>
                  <a:cubicBezTo>
                    <a:pt x="366" y="103"/>
                    <a:pt x="362" y="103"/>
                    <a:pt x="361" y="103"/>
                  </a:cubicBezTo>
                  <a:cubicBezTo>
                    <a:pt x="359" y="104"/>
                    <a:pt x="359" y="104"/>
                    <a:pt x="359" y="104"/>
                  </a:cubicBezTo>
                  <a:cubicBezTo>
                    <a:pt x="359" y="104"/>
                    <a:pt x="359" y="105"/>
                    <a:pt x="359" y="106"/>
                  </a:cubicBezTo>
                  <a:cubicBezTo>
                    <a:pt x="358" y="107"/>
                    <a:pt x="358" y="107"/>
                    <a:pt x="358" y="107"/>
                  </a:cubicBezTo>
                  <a:cubicBezTo>
                    <a:pt x="358" y="107"/>
                    <a:pt x="356" y="106"/>
                    <a:pt x="359" y="108"/>
                  </a:cubicBezTo>
                  <a:cubicBezTo>
                    <a:pt x="361" y="111"/>
                    <a:pt x="364" y="111"/>
                    <a:pt x="364" y="111"/>
                  </a:cubicBezTo>
                  <a:cubicBezTo>
                    <a:pt x="365" y="111"/>
                    <a:pt x="366" y="111"/>
                    <a:pt x="367" y="111"/>
                  </a:cubicBezTo>
                  <a:cubicBezTo>
                    <a:pt x="370" y="110"/>
                    <a:pt x="371" y="110"/>
                    <a:pt x="374" y="110"/>
                  </a:cubicBezTo>
                  <a:cubicBezTo>
                    <a:pt x="375" y="110"/>
                    <a:pt x="376" y="110"/>
                    <a:pt x="377" y="110"/>
                  </a:cubicBezTo>
                  <a:cubicBezTo>
                    <a:pt x="377" y="110"/>
                    <a:pt x="381" y="108"/>
                    <a:pt x="381" y="109"/>
                  </a:cubicBezTo>
                  <a:cubicBezTo>
                    <a:pt x="380" y="111"/>
                    <a:pt x="379" y="111"/>
                    <a:pt x="379" y="112"/>
                  </a:cubicBezTo>
                  <a:cubicBezTo>
                    <a:pt x="380" y="113"/>
                    <a:pt x="379" y="114"/>
                    <a:pt x="382" y="115"/>
                  </a:cubicBezTo>
                  <a:cubicBezTo>
                    <a:pt x="385" y="116"/>
                    <a:pt x="387" y="116"/>
                    <a:pt x="387" y="117"/>
                  </a:cubicBezTo>
                  <a:cubicBezTo>
                    <a:pt x="387" y="118"/>
                    <a:pt x="386" y="116"/>
                    <a:pt x="387" y="118"/>
                  </a:cubicBezTo>
                  <a:cubicBezTo>
                    <a:pt x="388" y="119"/>
                    <a:pt x="384" y="119"/>
                    <a:pt x="388" y="119"/>
                  </a:cubicBezTo>
                  <a:cubicBezTo>
                    <a:pt x="392" y="119"/>
                    <a:pt x="396" y="120"/>
                    <a:pt x="396" y="120"/>
                  </a:cubicBezTo>
                  <a:cubicBezTo>
                    <a:pt x="399" y="119"/>
                    <a:pt x="408" y="120"/>
                    <a:pt x="408" y="120"/>
                  </a:cubicBezTo>
                  <a:cubicBezTo>
                    <a:pt x="408" y="120"/>
                    <a:pt x="401" y="116"/>
                    <a:pt x="399" y="116"/>
                  </a:cubicBezTo>
                  <a:cubicBezTo>
                    <a:pt x="397" y="116"/>
                    <a:pt x="396" y="115"/>
                    <a:pt x="394" y="115"/>
                  </a:cubicBezTo>
                  <a:cubicBezTo>
                    <a:pt x="393" y="114"/>
                    <a:pt x="395" y="113"/>
                    <a:pt x="395" y="113"/>
                  </a:cubicBezTo>
                  <a:cubicBezTo>
                    <a:pt x="396" y="113"/>
                    <a:pt x="396" y="113"/>
                    <a:pt x="397" y="112"/>
                  </a:cubicBezTo>
                  <a:cubicBezTo>
                    <a:pt x="398" y="112"/>
                    <a:pt x="398" y="112"/>
                    <a:pt x="399" y="111"/>
                  </a:cubicBezTo>
                  <a:cubicBezTo>
                    <a:pt x="399" y="111"/>
                    <a:pt x="401" y="111"/>
                    <a:pt x="402" y="111"/>
                  </a:cubicBezTo>
                  <a:cubicBezTo>
                    <a:pt x="403" y="112"/>
                    <a:pt x="407" y="112"/>
                    <a:pt x="407" y="112"/>
                  </a:cubicBezTo>
                  <a:cubicBezTo>
                    <a:pt x="407" y="113"/>
                    <a:pt x="409" y="114"/>
                    <a:pt x="409" y="114"/>
                  </a:cubicBezTo>
                  <a:cubicBezTo>
                    <a:pt x="409" y="114"/>
                    <a:pt x="417" y="112"/>
                    <a:pt x="414" y="112"/>
                  </a:cubicBezTo>
                  <a:cubicBezTo>
                    <a:pt x="411" y="112"/>
                    <a:pt x="408" y="111"/>
                    <a:pt x="408" y="111"/>
                  </a:cubicBezTo>
                  <a:cubicBezTo>
                    <a:pt x="408" y="111"/>
                    <a:pt x="407" y="107"/>
                    <a:pt x="404" y="107"/>
                  </a:cubicBezTo>
                  <a:cubicBezTo>
                    <a:pt x="402" y="107"/>
                    <a:pt x="399" y="107"/>
                    <a:pt x="399" y="107"/>
                  </a:cubicBezTo>
                  <a:cubicBezTo>
                    <a:pt x="399" y="107"/>
                    <a:pt x="398" y="106"/>
                    <a:pt x="396" y="106"/>
                  </a:cubicBezTo>
                  <a:cubicBezTo>
                    <a:pt x="395" y="106"/>
                    <a:pt x="394" y="105"/>
                    <a:pt x="394" y="105"/>
                  </a:cubicBezTo>
                  <a:cubicBezTo>
                    <a:pt x="394" y="105"/>
                    <a:pt x="397" y="104"/>
                    <a:pt x="397" y="103"/>
                  </a:cubicBezTo>
                  <a:cubicBezTo>
                    <a:pt x="397" y="102"/>
                    <a:pt x="400" y="100"/>
                    <a:pt x="400" y="100"/>
                  </a:cubicBezTo>
                  <a:cubicBezTo>
                    <a:pt x="403" y="102"/>
                    <a:pt x="399" y="100"/>
                    <a:pt x="403" y="102"/>
                  </a:cubicBezTo>
                  <a:cubicBezTo>
                    <a:pt x="407" y="104"/>
                    <a:pt x="408" y="104"/>
                    <a:pt x="410" y="105"/>
                  </a:cubicBezTo>
                  <a:cubicBezTo>
                    <a:pt x="412" y="106"/>
                    <a:pt x="410" y="105"/>
                    <a:pt x="412" y="106"/>
                  </a:cubicBezTo>
                  <a:cubicBezTo>
                    <a:pt x="414" y="107"/>
                    <a:pt x="414" y="107"/>
                    <a:pt x="414" y="107"/>
                  </a:cubicBezTo>
                  <a:cubicBezTo>
                    <a:pt x="416" y="107"/>
                    <a:pt x="417" y="107"/>
                    <a:pt x="420" y="107"/>
                  </a:cubicBezTo>
                  <a:cubicBezTo>
                    <a:pt x="420" y="106"/>
                    <a:pt x="420" y="106"/>
                    <a:pt x="420" y="105"/>
                  </a:cubicBezTo>
                  <a:cubicBezTo>
                    <a:pt x="421" y="105"/>
                    <a:pt x="422" y="104"/>
                    <a:pt x="424" y="104"/>
                  </a:cubicBezTo>
                  <a:cubicBezTo>
                    <a:pt x="424" y="103"/>
                    <a:pt x="424" y="103"/>
                    <a:pt x="425" y="102"/>
                  </a:cubicBezTo>
                  <a:cubicBezTo>
                    <a:pt x="424" y="102"/>
                    <a:pt x="424" y="101"/>
                    <a:pt x="423" y="101"/>
                  </a:cubicBezTo>
                  <a:cubicBezTo>
                    <a:pt x="423" y="100"/>
                    <a:pt x="423" y="99"/>
                    <a:pt x="422" y="99"/>
                  </a:cubicBezTo>
                  <a:cubicBezTo>
                    <a:pt x="419" y="98"/>
                    <a:pt x="418" y="97"/>
                    <a:pt x="416" y="98"/>
                  </a:cubicBezTo>
                  <a:cubicBezTo>
                    <a:pt x="413" y="99"/>
                    <a:pt x="409" y="99"/>
                    <a:pt x="409" y="99"/>
                  </a:cubicBezTo>
                  <a:cubicBezTo>
                    <a:pt x="408" y="98"/>
                    <a:pt x="408" y="97"/>
                    <a:pt x="407" y="96"/>
                  </a:cubicBezTo>
                  <a:cubicBezTo>
                    <a:pt x="408" y="96"/>
                    <a:pt x="408" y="95"/>
                    <a:pt x="408" y="95"/>
                  </a:cubicBezTo>
                  <a:cubicBezTo>
                    <a:pt x="408" y="95"/>
                    <a:pt x="408" y="91"/>
                    <a:pt x="405" y="92"/>
                  </a:cubicBezTo>
                  <a:cubicBezTo>
                    <a:pt x="403" y="93"/>
                    <a:pt x="403" y="93"/>
                    <a:pt x="403" y="93"/>
                  </a:cubicBezTo>
                  <a:cubicBezTo>
                    <a:pt x="401" y="92"/>
                    <a:pt x="401" y="92"/>
                    <a:pt x="399" y="91"/>
                  </a:cubicBezTo>
                  <a:cubicBezTo>
                    <a:pt x="398" y="90"/>
                    <a:pt x="397" y="90"/>
                    <a:pt x="396" y="88"/>
                  </a:cubicBezTo>
                  <a:cubicBezTo>
                    <a:pt x="396" y="87"/>
                    <a:pt x="396" y="87"/>
                    <a:pt x="397" y="86"/>
                  </a:cubicBezTo>
                  <a:cubicBezTo>
                    <a:pt x="397" y="85"/>
                    <a:pt x="398" y="85"/>
                    <a:pt x="398" y="84"/>
                  </a:cubicBezTo>
                  <a:cubicBezTo>
                    <a:pt x="397" y="82"/>
                    <a:pt x="397" y="81"/>
                    <a:pt x="396" y="80"/>
                  </a:cubicBezTo>
                  <a:cubicBezTo>
                    <a:pt x="396" y="79"/>
                    <a:pt x="396" y="79"/>
                    <a:pt x="395" y="78"/>
                  </a:cubicBezTo>
                  <a:cubicBezTo>
                    <a:pt x="394" y="78"/>
                    <a:pt x="394" y="77"/>
                    <a:pt x="393" y="77"/>
                  </a:cubicBezTo>
                  <a:cubicBezTo>
                    <a:pt x="392" y="76"/>
                    <a:pt x="392" y="76"/>
                    <a:pt x="391" y="75"/>
                  </a:cubicBezTo>
                  <a:cubicBezTo>
                    <a:pt x="391" y="75"/>
                    <a:pt x="391" y="75"/>
                    <a:pt x="389" y="74"/>
                  </a:cubicBezTo>
                  <a:cubicBezTo>
                    <a:pt x="387" y="74"/>
                    <a:pt x="387" y="74"/>
                    <a:pt x="387" y="74"/>
                  </a:cubicBezTo>
                  <a:cubicBezTo>
                    <a:pt x="386" y="73"/>
                    <a:pt x="385" y="73"/>
                    <a:pt x="384" y="72"/>
                  </a:cubicBezTo>
                  <a:cubicBezTo>
                    <a:pt x="384" y="72"/>
                    <a:pt x="384" y="72"/>
                    <a:pt x="383" y="72"/>
                  </a:cubicBezTo>
                  <a:cubicBezTo>
                    <a:pt x="381" y="71"/>
                    <a:pt x="378" y="70"/>
                    <a:pt x="378" y="70"/>
                  </a:cubicBezTo>
                  <a:cubicBezTo>
                    <a:pt x="378" y="69"/>
                    <a:pt x="378" y="69"/>
                    <a:pt x="377" y="68"/>
                  </a:cubicBezTo>
                  <a:cubicBezTo>
                    <a:pt x="376" y="67"/>
                    <a:pt x="373" y="66"/>
                    <a:pt x="373" y="66"/>
                  </a:cubicBezTo>
                  <a:cubicBezTo>
                    <a:pt x="373" y="66"/>
                    <a:pt x="374" y="66"/>
                    <a:pt x="371" y="65"/>
                  </a:cubicBezTo>
                  <a:cubicBezTo>
                    <a:pt x="368" y="64"/>
                    <a:pt x="368" y="64"/>
                    <a:pt x="366" y="64"/>
                  </a:cubicBezTo>
                  <a:cubicBezTo>
                    <a:pt x="364" y="65"/>
                    <a:pt x="364" y="65"/>
                    <a:pt x="364" y="65"/>
                  </a:cubicBezTo>
                  <a:cubicBezTo>
                    <a:pt x="364" y="64"/>
                    <a:pt x="364" y="63"/>
                    <a:pt x="364" y="62"/>
                  </a:cubicBezTo>
                  <a:cubicBezTo>
                    <a:pt x="365" y="61"/>
                    <a:pt x="365" y="61"/>
                    <a:pt x="366" y="60"/>
                  </a:cubicBezTo>
                  <a:cubicBezTo>
                    <a:pt x="362" y="60"/>
                    <a:pt x="366" y="60"/>
                    <a:pt x="362" y="60"/>
                  </a:cubicBezTo>
                  <a:cubicBezTo>
                    <a:pt x="358" y="60"/>
                    <a:pt x="359" y="59"/>
                    <a:pt x="356" y="60"/>
                  </a:cubicBezTo>
                  <a:cubicBezTo>
                    <a:pt x="353" y="60"/>
                    <a:pt x="353" y="60"/>
                    <a:pt x="353" y="60"/>
                  </a:cubicBezTo>
                  <a:cubicBezTo>
                    <a:pt x="352" y="58"/>
                    <a:pt x="352" y="58"/>
                    <a:pt x="352" y="56"/>
                  </a:cubicBezTo>
                  <a:cubicBezTo>
                    <a:pt x="353" y="55"/>
                    <a:pt x="353" y="55"/>
                    <a:pt x="354" y="54"/>
                  </a:cubicBezTo>
                  <a:cubicBezTo>
                    <a:pt x="354" y="53"/>
                    <a:pt x="354" y="53"/>
                    <a:pt x="354" y="52"/>
                  </a:cubicBezTo>
                  <a:cubicBezTo>
                    <a:pt x="353" y="52"/>
                    <a:pt x="353" y="52"/>
                    <a:pt x="352" y="52"/>
                  </a:cubicBezTo>
                  <a:cubicBezTo>
                    <a:pt x="350" y="51"/>
                    <a:pt x="349" y="51"/>
                    <a:pt x="346" y="50"/>
                  </a:cubicBezTo>
                  <a:close/>
                  <a:moveTo>
                    <a:pt x="400" y="13"/>
                  </a:moveTo>
                  <a:cubicBezTo>
                    <a:pt x="399" y="13"/>
                    <a:pt x="399" y="13"/>
                    <a:pt x="398" y="12"/>
                  </a:cubicBezTo>
                  <a:cubicBezTo>
                    <a:pt x="397" y="12"/>
                    <a:pt x="397" y="12"/>
                    <a:pt x="396" y="11"/>
                  </a:cubicBezTo>
                  <a:cubicBezTo>
                    <a:pt x="395" y="11"/>
                    <a:pt x="395" y="11"/>
                    <a:pt x="395" y="11"/>
                  </a:cubicBezTo>
                  <a:cubicBezTo>
                    <a:pt x="394" y="11"/>
                    <a:pt x="394" y="11"/>
                    <a:pt x="394" y="11"/>
                  </a:cubicBezTo>
                  <a:cubicBezTo>
                    <a:pt x="394" y="11"/>
                    <a:pt x="394" y="11"/>
                    <a:pt x="393" y="11"/>
                  </a:cubicBezTo>
                  <a:cubicBezTo>
                    <a:pt x="393" y="11"/>
                    <a:pt x="393" y="11"/>
                    <a:pt x="393" y="11"/>
                  </a:cubicBezTo>
                  <a:cubicBezTo>
                    <a:pt x="392" y="11"/>
                    <a:pt x="392" y="10"/>
                    <a:pt x="392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0"/>
                    <a:pt x="389" y="10"/>
                    <a:pt x="388" y="9"/>
                  </a:cubicBezTo>
                  <a:cubicBezTo>
                    <a:pt x="388" y="9"/>
                    <a:pt x="388" y="9"/>
                    <a:pt x="387" y="9"/>
                  </a:cubicBezTo>
                  <a:cubicBezTo>
                    <a:pt x="387" y="9"/>
                    <a:pt x="387" y="9"/>
                    <a:pt x="386" y="9"/>
                  </a:cubicBezTo>
                  <a:cubicBezTo>
                    <a:pt x="386" y="9"/>
                    <a:pt x="385" y="9"/>
                    <a:pt x="384" y="8"/>
                  </a:cubicBezTo>
                  <a:cubicBezTo>
                    <a:pt x="383" y="7"/>
                    <a:pt x="383" y="8"/>
                    <a:pt x="383" y="8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3" y="8"/>
                    <a:pt x="382" y="8"/>
                    <a:pt x="382" y="8"/>
                  </a:cubicBezTo>
                  <a:cubicBezTo>
                    <a:pt x="382" y="8"/>
                    <a:pt x="380" y="7"/>
                    <a:pt x="379" y="6"/>
                  </a:cubicBezTo>
                  <a:cubicBezTo>
                    <a:pt x="377" y="5"/>
                    <a:pt x="379" y="6"/>
                    <a:pt x="379" y="6"/>
                  </a:cubicBezTo>
                  <a:cubicBezTo>
                    <a:pt x="379" y="6"/>
                    <a:pt x="379" y="6"/>
                    <a:pt x="378" y="6"/>
                  </a:cubicBezTo>
                  <a:cubicBezTo>
                    <a:pt x="378" y="6"/>
                    <a:pt x="378" y="7"/>
                    <a:pt x="378" y="7"/>
                  </a:cubicBezTo>
                  <a:cubicBezTo>
                    <a:pt x="378" y="7"/>
                    <a:pt x="378" y="7"/>
                    <a:pt x="377" y="7"/>
                  </a:cubicBezTo>
                  <a:cubicBezTo>
                    <a:pt x="377" y="6"/>
                    <a:pt x="376" y="6"/>
                    <a:pt x="375" y="6"/>
                  </a:cubicBezTo>
                  <a:cubicBezTo>
                    <a:pt x="375" y="6"/>
                    <a:pt x="375" y="6"/>
                    <a:pt x="375" y="6"/>
                  </a:cubicBezTo>
                  <a:cubicBezTo>
                    <a:pt x="374" y="5"/>
                    <a:pt x="374" y="5"/>
                    <a:pt x="374" y="5"/>
                  </a:cubicBezTo>
                  <a:cubicBezTo>
                    <a:pt x="373" y="5"/>
                    <a:pt x="373" y="5"/>
                    <a:pt x="373" y="6"/>
                  </a:cubicBezTo>
                  <a:cubicBezTo>
                    <a:pt x="372" y="5"/>
                    <a:pt x="372" y="5"/>
                    <a:pt x="371" y="4"/>
                  </a:cubicBezTo>
                  <a:cubicBezTo>
                    <a:pt x="371" y="4"/>
                    <a:pt x="371" y="4"/>
                    <a:pt x="371" y="4"/>
                  </a:cubicBezTo>
                  <a:cubicBezTo>
                    <a:pt x="370" y="4"/>
                    <a:pt x="370" y="4"/>
                    <a:pt x="369" y="3"/>
                  </a:cubicBezTo>
                  <a:cubicBezTo>
                    <a:pt x="369" y="4"/>
                    <a:pt x="369" y="4"/>
                    <a:pt x="369" y="4"/>
                  </a:cubicBezTo>
                  <a:cubicBezTo>
                    <a:pt x="369" y="4"/>
                    <a:pt x="367" y="4"/>
                    <a:pt x="367" y="3"/>
                  </a:cubicBezTo>
                  <a:cubicBezTo>
                    <a:pt x="366" y="3"/>
                    <a:pt x="366" y="3"/>
                    <a:pt x="366" y="3"/>
                  </a:cubicBezTo>
                  <a:cubicBezTo>
                    <a:pt x="366" y="3"/>
                    <a:pt x="366" y="3"/>
                    <a:pt x="366" y="4"/>
                  </a:cubicBezTo>
                  <a:cubicBezTo>
                    <a:pt x="367" y="4"/>
                    <a:pt x="367" y="4"/>
                    <a:pt x="367" y="5"/>
                  </a:cubicBezTo>
                  <a:cubicBezTo>
                    <a:pt x="367" y="5"/>
                    <a:pt x="366" y="5"/>
                    <a:pt x="365" y="4"/>
                  </a:cubicBezTo>
                  <a:cubicBezTo>
                    <a:pt x="365" y="4"/>
                    <a:pt x="364" y="4"/>
                    <a:pt x="364" y="4"/>
                  </a:cubicBezTo>
                  <a:cubicBezTo>
                    <a:pt x="364" y="4"/>
                    <a:pt x="364" y="4"/>
                    <a:pt x="363" y="4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3" y="5"/>
                    <a:pt x="363" y="5"/>
                    <a:pt x="363" y="6"/>
                  </a:cubicBezTo>
                  <a:cubicBezTo>
                    <a:pt x="362" y="5"/>
                    <a:pt x="362" y="5"/>
                    <a:pt x="361" y="5"/>
                  </a:cubicBezTo>
                  <a:cubicBezTo>
                    <a:pt x="360" y="4"/>
                    <a:pt x="360" y="4"/>
                    <a:pt x="359" y="4"/>
                  </a:cubicBezTo>
                  <a:cubicBezTo>
                    <a:pt x="359" y="4"/>
                    <a:pt x="358" y="4"/>
                    <a:pt x="358" y="4"/>
                  </a:cubicBezTo>
                  <a:cubicBezTo>
                    <a:pt x="358" y="4"/>
                    <a:pt x="357" y="3"/>
                    <a:pt x="357" y="3"/>
                  </a:cubicBezTo>
                  <a:cubicBezTo>
                    <a:pt x="356" y="3"/>
                    <a:pt x="356" y="3"/>
                    <a:pt x="356" y="3"/>
                  </a:cubicBezTo>
                  <a:cubicBezTo>
                    <a:pt x="355" y="3"/>
                    <a:pt x="355" y="3"/>
                    <a:pt x="354" y="3"/>
                  </a:cubicBezTo>
                  <a:cubicBezTo>
                    <a:pt x="353" y="3"/>
                    <a:pt x="353" y="3"/>
                    <a:pt x="352" y="4"/>
                  </a:cubicBezTo>
                  <a:cubicBezTo>
                    <a:pt x="352" y="3"/>
                    <a:pt x="352" y="3"/>
                    <a:pt x="351" y="3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0" y="2"/>
                    <a:pt x="350" y="2"/>
                    <a:pt x="350" y="3"/>
                  </a:cubicBezTo>
                  <a:cubicBezTo>
                    <a:pt x="349" y="2"/>
                    <a:pt x="349" y="2"/>
                    <a:pt x="348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6" y="2"/>
                    <a:pt x="345" y="2"/>
                    <a:pt x="344" y="2"/>
                  </a:cubicBezTo>
                  <a:cubicBezTo>
                    <a:pt x="344" y="2"/>
                    <a:pt x="341" y="3"/>
                    <a:pt x="340" y="3"/>
                  </a:cubicBezTo>
                  <a:cubicBezTo>
                    <a:pt x="339" y="3"/>
                    <a:pt x="335" y="4"/>
                    <a:pt x="333" y="4"/>
                  </a:cubicBezTo>
                  <a:cubicBezTo>
                    <a:pt x="330" y="4"/>
                    <a:pt x="328" y="4"/>
                    <a:pt x="327" y="4"/>
                  </a:cubicBezTo>
                  <a:cubicBezTo>
                    <a:pt x="326" y="4"/>
                    <a:pt x="325" y="3"/>
                    <a:pt x="321" y="2"/>
                  </a:cubicBezTo>
                  <a:cubicBezTo>
                    <a:pt x="320" y="3"/>
                    <a:pt x="319" y="4"/>
                    <a:pt x="317" y="5"/>
                  </a:cubicBezTo>
                  <a:cubicBezTo>
                    <a:pt x="316" y="5"/>
                    <a:pt x="315" y="6"/>
                    <a:pt x="314" y="6"/>
                  </a:cubicBezTo>
                  <a:cubicBezTo>
                    <a:pt x="314" y="6"/>
                    <a:pt x="311" y="6"/>
                    <a:pt x="306" y="5"/>
                  </a:cubicBezTo>
                  <a:cubicBezTo>
                    <a:pt x="301" y="5"/>
                    <a:pt x="305" y="5"/>
                    <a:pt x="304" y="6"/>
                  </a:cubicBezTo>
                  <a:cubicBezTo>
                    <a:pt x="302" y="6"/>
                    <a:pt x="300" y="7"/>
                    <a:pt x="300" y="7"/>
                  </a:cubicBezTo>
                  <a:cubicBezTo>
                    <a:pt x="299" y="8"/>
                    <a:pt x="298" y="8"/>
                    <a:pt x="297" y="9"/>
                  </a:cubicBezTo>
                  <a:cubicBezTo>
                    <a:pt x="297" y="9"/>
                    <a:pt x="297" y="8"/>
                    <a:pt x="296" y="9"/>
                  </a:cubicBezTo>
                  <a:cubicBezTo>
                    <a:pt x="295" y="9"/>
                    <a:pt x="286" y="10"/>
                    <a:pt x="286" y="10"/>
                  </a:cubicBezTo>
                  <a:cubicBezTo>
                    <a:pt x="286" y="10"/>
                    <a:pt x="284" y="10"/>
                    <a:pt x="283" y="11"/>
                  </a:cubicBezTo>
                  <a:cubicBezTo>
                    <a:pt x="282" y="11"/>
                    <a:pt x="285" y="15"/>
                    <a:pt x="285" y="15"/>
                  </a:cubicBezTo>
                  <a:cubicBezTo>
                    <a:pt x="285" y="16"/>
                    <a:pt x="285" y="18"/>
                    <a:pt x="285" y="18"/>
                  </a:cubicBezTo>
                  <a:cubicBezTo>
                    <a:pt x="288" y="20"/>
                    <a:pt x="289" y="20"/>
                    <a:pt x="291" y="21"/>
                  </a:cubicBezTo>
                  <a:cubicBezTo>
                    <a:pt x="292" y="21"/>
                    <a:pt x="292" y="22"/>
                    <a:pt x="293" y="22"/>
                  </a:cubicBezTo>
                  <a:cubicBezTo>
                    <a:pt x="294" y="24"/>
                    <a:pt x="295" y="25"/>
                    <a:pt x="296" y="26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26"/>
                    <a:pt x="296" y="26"/>
                    <a:pt x="300" y="28"/>
                  </a:cubicBezTo>
                  <a:cubicBezTo>
                    <a:pt x="303" y="29"/>
                    <a:pt x="301" y="28"/>
                    <a:pt x="304" y="27"/>
                  </a:cubicBezTo>
                  <a:cubicBezTo>
                    <a:pt x="306" y="27"/>
                    <a:pt x="304" y="27"/>
                    <a:pt x="305" y="27"/>
                  </a:cubicBezTo>
                  <a:cubicBezTo>
                    <a:pt x="306" y="27"/>
                    <a:pt x="308" y="27"/>
                    <a:pt x="308" y="27"/>
                  </a:cubicBezTo>
                  <a:cubicBezTo>
                    <a:pt x="308" y="27"/>
                    <a:pt x="308" y="27"/>
                    <a:pt x="309" y="28"/>
                  </a:cubicBezTo>
                  <a:cubicBezTo>
                    <a:pt x="310" y="29"/>
                    <a:pt x="310" y="29"/>
                    <a:pt x="310" y="30"/>
                  </a:cubicBezTo>
                  <a:cubicBezTo>
                    <a:pt x="311" y="31"/>
                    <a:pt x="312" y="32"/>
                    <a:pt x="312" y="33"/>
                  </a:cubicBezTo>
                  <a:cubicBezTo>
                    <a:pt x="313" y="34"/>
                    <a:pt x="313" y="34"/>
                    <a:pt x="313" y="35"/>
                  </a:cubicBezTo>
                  <a:cubicBezTo>
                    <a:pt x="314" y="36"/>
                    <a:pt x="314" y="36"/>
                    <a:pt x="315" y="37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5" y="37"/>
                    <a:pt x="315" y="37"/>
                    <a:pt x="326" y="36"/>
                  </a:cubicBezTo>
                  <a:cubicBezTo>
                    <a:pt x="337" y="36"/>
                    <a:pt x="326" y="36"/>
                    <a:pt x="326" y="36"/>
                  </a:cubicBezTo>
                  <a:cubicBezTo>
                    <a:pt x="326" y="36"/>
                    <a:pt x="326" y="36"/>
                    <a:pt x="329" y="37"/>
                  </a:cubicBezTo>
                  <a:cubicBezTo>
                    <a:pt x="332" y="38"/>
                    <a:pt x="332" y="38"/>
                    <a:pt x="335" y="38"/>
                  </a:cubicBezTo>
                  <a:cubicBezTo>
                    <a:pt x="338" y="38"/>
                    <a:pt x="335" y="38"/>
                    <a:pt x="338" y="38"/>
                  </a:cubicBezTo>
                  <a:cubicBezTo>
                    <a:pt x="339" y="38"/>
                    <a:pt x="339" y="38"/>
                    <a:pt x="340" y="38"/>
                  </a:cubicBezTo>
                  <a:cubicBezTo>
                    <a:pt x="340" y="38"/>
                    <a:pt x="343" y="39"/>
                    <a:pt x="345" y="40"/>
                  </a:cubicBezTo>
                  <a:cubicBezTo>
                    <a:pt x="346" y="40"/>
                    <a:pt x="346" y="39"/>
                    <a:pt x="349" y="40"/>
                  </a:cubicBezTo>
                  <a:cubicBezTo>
                    <a:pt x="352" y="40"/>
                    <a:pt x="349" y="40"/>
                    <a:pt x="349" y="40"/>
                  </a:cubicBezTo>
                  <a:cubicBezTo>
                    <a:pt x="349" y="40"/>
                    <a:pt x="349" y="40"/>
                    <a:pt x="350" y="37"/>
                  </a:cubicBezTo>
                  <a:cubicBezTo>
                    <a:pt x="350" y="34"/>
                    <a:pt x="350" y="37"/>
                    <a:pt x="349" y="36"/>
                  </a:cubicBezTo>
                  <a:cubicBezTo>
                    <a:pt x="348" y="35"/>
                    <a:pt x="349" y="36"/>
                    <a:pt x="349" y="34"/>
                  </a:cubicBezTo>
                  <a:cubicBezTo>
                    <a:pt x="349" y="32"/>
                    <a:pt x="349" y="34"/>
                    <a:pt x="350" y="33"/>
                  </a:cubicBezTo>
                  <a:cubicBezTo>
                    <a:pt x="352" y="32"/>
                    <a:pt x="350" y="33"/>
                    <a:pt x="351" y="33"/>
                  </a:cubicBezTo>
                  <a:cubicBezTo>
                    <a:pt x="353" y="33"/>
                    <a:pt x="354" y="34"/>
                    <a:pt x="358" y="34"/>
                  </a:cubicBezTo>
                  <a:cubicBezTo>
                    <a:pt x="358" y="34"/>
                    <a:pt x="359" y="33"/>
                    <a:pt x="359" y="32"/>
                  </a:cubicBezTo>
                  <a:cubicBezTo>
                    <a:pt x="360" y="31"/>
                    <a:pt x="359" y="32"/>
                    <a:pt x="358" y="28"/>
                  </a:cubicBezTo>
                  <a:cubicBezTo>
                    <a:pt x="356" y="24"/>
                    <a:pt x="359" y="28"/>
                    <a:pt x="362" y="28"/>
                  </a:cubicBezTo>
                  <a:cubicBezTo>
                    <a:pt x="365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5" y="26"/>
                  </a:cubicBezTo>
                  <a:cubicBezTo>
                    <a:pt x="366" y="25"/>
                    <a:pt x="365" y="26"/>
                    <a:pt x="366" y="25"/>
                  </a:cubicBezTo>
                  <a:cubicBezTo>
                    <a:pt x="366" y="25"/>
                    <a:pt x="367" y="24"/>
                    <a:pt x="367" y="24"/>
                  </a:cubicBezTo>
                  <a:cubicBezTo>
                    <a:pt x="367" y="24"/>
                    <a:pt x="367" y="24"/>
                    <a:pt x="369" y="22"/>
                  </a:cubicBezTo>
                  <a:cubicBezTo>
                    <a:pt x="372" y="20"/>
                    <a:pt x="369" y="22"/>
                    <a:pt x="369" y="22"/>
                  </a:cubicBezTo>
                  <a:cubicBezTo>
                    <a:pt x="369" y="22"/>
                    <a:pt x="369" y="22"/>
                    <a:pt x="372" y="23"/>
                  </a:cubicBezTo>
                  <a:cubicBezTo>
                    <a:pt x="374" y="24"/>
                    <a:pt x="372" y="23"/>
                    <a:pt x="374" y="24"/>
                  </a:cubicBezTo>
                  <a:cubicBezTo>
                    <a:pt x="377" y="25"/>
                    <a:pt x="375" y="23"/>
                    <a:pt x="375" y="23"/>
                  </a:cubicBezTo>
                  <a:cubicBezTo>
                    <a:pt x="375" y="23"/>
                    <a:pt x="375" y="23"/>
                    <a:pt x="377" y="22"/>
                  </a:cubicBezTo>
                  <a:cubicBezTo>
                    <a:pt x="380" y="21"/>
                    <a:pt x="378" y="22"/>
                    <a:pt x="378" y="19"/>
                  </a:cubicBezTo>
                  <a:cubicBezTo>
                    <a:pt x="379" y="17"/>
                    <a:pt x="378" y="19"/>
                    <a:pt x="378" y="19"/>
                  </a:cubicBezTo>
                  <a:cubicBezTo>
                    <a:pt x="378" y="19"/>
                    <a:pt x="378" y="20"/>
                    <a:pt x="381" y="19"/>
                  </a:cubicBezTo>
                  <a:cubicBezTo>
                    <a:pt x="383" y="19"/>
                    <a:pt x="381" y="19"/>
                    <a:pt x="383" y="19"/>
                  </a:cubicBezTo>
                  <a:cubicBezTo>
                    <a:pt x="385" y="20"/>
                    <a:pt x="383" y="19"/>
                    <a:pt x="383" y="19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4" y="17"/>
                    <a:pt x="384" y="17"/>
                  </a:cubicBezTo>
                  <a:cubicBezTo>
                    <a:pt x="384" y="17"/>
                    <a:pt x="384" y="17"/>
                    <a:pt x="386" y="17"/>
                  </a:cubicBezTo>
                  <a:cubicBezTo>
                    <a:pt x="388" y="17"/>
                    <a:pt x="386" y="17"/>
                    <a:pt x="390" y="17"/>
                  </a:cubicBezTo>
                  <a:cubicBezTo>
                    <a:pt x="393" y="17"/>
                    <a:pt x="390" y="17"/>
                    <a:pt x="391" y="17"/>
                  </a:cubicBezTo>
                  <a:cubicBezTo>
                    <a:pt x="392" y="18"/>
                    <a:pt x="395" y="18"/>
                    <a:pt x="395" y="18"/>
                  </a:cubicBezTo>
                  <a:cubicBezTo>
                    <a:pt x="395" y="17"/>
                    <a:pt x="396" y="16"/>
                    <a:pt x="396" y="15"/>
                  </a:cubicBezTo>
                  <a:cubicBezTo>
                    <a:pt x="396" y="15"/>
                    <a:pt x="396" y="15"/>
                    <a:pt x="397" y="14"/>
                  </a:cubicBezTo>
                  <a:cubicBezTo>
                    <a:pt x="397" y="14"/>
                    <a:pt x="400" y="14"/>
                    <a:pt x="400" y="14"/>
                  </a:cubicBezTo>
                  <a:lnTo>
                    <a:pt x="400" y="13"/>
                  </a:lnTo>
                  <a:close/>
                  <a:moveTo>
                    <a:pt x="438" y="25"/>
                  </a:moveTo>
                  <a:cubicBezTo>
                    <a:pt x="438" y="26"/>
                    <a:pt x="438" y="27"/>
                    <a:pt x="438" y="28"/>
                  </a:cubicBezTo>
                  <a:cubicBezTo>
                    <a:pt x="438" y="29"/>
                    <a:pt x="438" y="29"/>
                    <a:pt x="439" y="30"/>
                  </a:cubicBezTo>
                  <a:cubicBezTo>
                    <a:pt x="438" y="30"/>
                    <a:pt x="438" y="30"/>
                    <a:pt x="437" y="30"/>
                  </a:cubicBezTo>
                  <a:cubicBezTo>
                    <a:pt x="436" y="29"/>
                    <a:pt x="436" y="29"/>
                    <a:pt x="435" y="28"/>
                  </a:cubicBezTo>
                  <a:cubicBezTo>
                    <a:pt x="434" y="26"/>
                    <a:pt x="433" y="26"/>
                    <a:pt x="431" y="25"/>
                  </a:cubicBezTo>
                  <a:cubicBezTo>
                    <a:pt x="430" y="24"/>
                    <a:pt x="429" y="24"/>
                    <a:pt x="428" y="24"/>
                  </a:cubicBezTo>
                  <a:cubicBezTo>
                    <a:pt x="428" y="24"/>
                    <a:pt x="428" y="25"/>
                    <a:pt x="429" y="25"/>
                  </a:cubicBezTo>
                  <a:cubicBezTo>
                    <a:pt x="429" y="26"/>
                    <a:pt x="429" y="27"/>
                    <a:pt x="430" y="28"/>
                  </a:cubicBezTo>
                  <a:cubicBezTo>
                    <a:pt x="429" y="27"/>
                    <a:pt x="429" y="27"/>
                    <a:pt x="428" y="27"/>
                  </a:cubicBezTo>
                  <a:cubicBezTo>
                    <a:pt x="427" y="26"/>
                    <a:pt x="427" y="25"/>
                    <a:pt x="426" y="24"/>
                  </a:cubicBezTo>
                  <a:cubicBezTo>
                    <a:pt x="426" y="24"/>
                    <a:pt x="426" y="24"/>
                    <a:pt x="425" y="23"/>
                  </a:cubicBezTo>
                  <a:cubicBezTo>
                    <a:pt x="425" y="23"/>
                    <a:pt x="425" y="23"/>
                    <a:pt x="424" y="23"/>
                  </a:cubicBezTo>
                  <a:cubicBezTo>
                    <a:pt x="424" y="22"/>
                    <a:pt x="424" y="22"/>
                    <a:pt x="423" y="21"/>
                  </a:cubicBezTo>
                  <a:cubicBezTo>
                    <a:pt x="423" y="21"/>
                    <a:pt x="422" y="20"/>
                    <a:pt x="422" y="20"/>
                  </a:cubicBezTo>
                  <a:cubicBezTo>
                    <a:pt x="421" y="20"/>
                    <a:pt x="421" y="21"/>
                    <a:pt x="421" y="21"/>
                  </a:cubicBezTo>
                  <a:cubicBezTo>
                    <a:pt x="421" y="21"/>
                    <a:pt x="420" y="21"/>
                    <a:pt x="419" y="21"/>
                  </a:cubicBezTo>
                  <a:cubicBezTo>
                    <a:pt x="418" y="20"/>
                    <a:pt x="418" y="20"/>
                    <a:pt x="415" y="19"/>
                  </a:cubicBezTo>
                  <a:cubicBezTo>
                    <a:pt x="412" y="18"/>
                    <a:pt x="412" y="18"/>
                    <a:pt x="412" y="18"/>
                  </a:cubicBezTo>
                  <a:cubicBezTo>
                    <a:pt x="410" y="19"/>
                    <a:pt x="409" y="19"/>
                    <a:pt x="407" y="19"/>
                  </a:cubicBezTo>
                  <a:cubicBezTo>
                    <a:pt x="407" y="19"/>
                    <a:pt x="407" y="19"/>
                    <a:pt x="407" y="20"/>
                  </a:cubicBezTo>
                  <a:cubicBezTo>
                    <a:pt x="405" y="19"/>
                    <a:pt x="404" y="19"/>
                    <a:pt x="402" y="18"/>
                  </a:cubicBezTo>
                  <a:cubicBezTo>
                    <a:pt x="402" y="19"/>
                    <a:pt x="402" y="19"/>
                    <a:pt x="402" y="20"/>
                  </a:cubicBezTo>
                  <a:cubicBezTo>
                    <a:pt x="400" y="20"/>
                    <a:pt x="399" y="20"/>
                    <a:pt x="398" y="20"/>
                  </a:cubicBezTo>
                  <a:cubicBezTo>
                    <a:pt x="397" y="20"/>
                    <a:pt x="397" y="20"/>
                    <a:pt x="396" y="20"/>
                  </a:cubicBezTo>
                  <a:cubicBezTo>
                    <a:pt x="395" y="21"/>
                    <a:pt x="395" y="21"/>
                    <a:pt x="394" y="21"/>
                  </a:cubicBezTo>
                  <a:cubicBezTo>
                    <a:pt x="392" y="21"/>
                    <a:pt x="391" y="22"/>
                    <a:pt x="390" y="22"/>
                  </a:cubicBezTo>
                  <a:cubicBezTo>
                    <a:pt x="388" y="21"/>
                    <a:pt x="387" y="21"/>
                    <a:pt x="385" y="21"/>
                  </a:cubicBezTo>
                  <a:cubicBezTo>
                    <a:pt x="386" y="22"/>
                    <a:pt x="386" y="22"/>
                    <a:pt x="387" y="23"/>
                  </a:cubicBezTo>
                  <a:cubicBezTo>
                    <a:pt x="390" y="24"/>
                    <a:pt x="391" y="24"/>
                    <a:pt x="395" y="25"/>
                  </a:cubicBezTo>
                  <a:cubicBezTo>
                    <a:pt x="395" y="26"/>
                    <a:pt x="395" y="27"/>
                    <a:pt x="395" y="29"/>
                  </a:cubicBezTo>
                  <a:cubicBezTo>
                    <a:pt x="395" y="29"/>
                    <a:pt x="395" y="29"/>
                    <a:pt x="395" y="30"/>
                  </a:cubicBezTo>
                  <a:cubicBezTo>
                    <a:pt x="394" y="30"/>
                    <a:pt x="393" y="31"/>
                    <a:pt x="392" y="31"/>
                  </a:cubicBezTo>
                  <a:cubicBezTo>
                    <a:pt x="390" y="31"/>
                    <a:pt x="388" y="31"/>
                    <a:pt x="386" y="30"/>
                  </a:cubicBezTo>
                  <a:cubicBezTo>
                    <a:pt x="384" y="30"/>
                    <a:pt x="383" y="30"/>
                    <a:pt x="381" y="30"/>
                  </a:cubicBezTo>
                  <a:cubicBezTo>
                    <a:pt x="379" y="29"/>
                    <a:pt x="378" y="29"/>
                    <a:pt x="376" y="29"/>
                  </a:cubicBezTo>
                  <a:cubicBezTo>
                    <a:pt x="374" y="29"/>
                    <a:pt x="373" y="29"/>
                    <a:pt x="370" y="30"/>
                  </a:cubicBezTo>
                  <a:cubicBezTo>
                    <a:pt x="370" y="30"/>
                    <a:pt x="370" y="31"/>
                    <a:pt x="369" y="31"/>
                  </a:cubicBezTo>
                  <a:cubicBezTo>
                    <a:pt x="370" y="32"/>
                    <a:pt x="371" y="33"/>
                    <a:pt x="372" y="33"/>
                  </a:cubicBezTo>
                  <a:cubicBezTo>
                    <a:pt x="373" y="34"/>
                    <a:pt x="374" y="35"/>
                    <a:pt x="375" y="36"/>
                  </a:cubicBezTo>
                  <a:cubicBezTo>
                    <a:pt x="377" y="36"/>
                    <a:pt x="378" y="37"/>
                    <a:pt x="380" y="37"/>
                  </a:cubicBezTo>
                  <a:cubicBezTo>
                    <a:pt x="382" y="37"/>
                    <a:pt x="383" y="37"/>
                    <a:pt x="385" y="36"/>
                  </a:cubicBezTo>
                  <a:cubicBezTo>
                    <a:pt x="388" y="36"/>
                    <a:pt x="389" y="37"/>
                    <a:pt x="392" y="37"/>
                  </a:cubicBezTo>
                  <a:cubicBezTo>
                    <a:pt x="393" y="37"/>
                    <a:pt x="394" y="37"/>
                    <a:pt x="395" y="38"/>
                  </a:cubicBezTo>
                  <a:cubicBezTo>
                    <a:pt x="394" y="39"/>
                    <a:pt x="393" y="39"/>
                    <a:pt x="392" y="40"/>
                  </a:cubicBezTo>
                  <a:cubicBezTo>
                    <a:pt x="389" y="40"/>
                    <a:pt x="388" y="40"/>
                    <a:pt x="385" y="40"/>
                  </a:cubicBezTo>
                  <a:cubicBezTo>
                    <a:pt x="383" y="39"/>
                    <a:pt x="383" y="39"/>
                    <a:pt x="381" y="39"/>
                  </a:cubicBezTo>
                  <a:cubicBezTo>
                    <a:pt x="379" y="39"/>
                    <a:pt x="378" y="39"/>
                    <a:pt x="377" y="38"/>
                  </a:cubicBezTo>
                  <a:cubicBezTo>
                    <a:pt x="375" y="38"/>
                    <a:pt x="375" y="38"/>
                    <a:pt x="374" y="38"/>
                  </a:cubicBezTo>
                  <a:cubicBezTo>
                    <a:pt x="374" y="39"/>
                    <a:pt x="374" y="39"/>
                    <a:pt x="374" y="40"/>
                  </a:cubicBezTo>
                  <a:cubicBezTo>
                    <a:pt x="377" y="40"/>
                    <a:pt x="378" y="40"/>
                    <a:pt x="380" y="41"/>
                  </a:cubicBezTo>
                  <a:cubicBezTo>
                    <a:pt x="381" y="42"/>
                    <a:pt x="381" y="42"/>
                    <a:pt x="381" y="43"/>
                  </a:cubicBezTo>
                  <a:cubicBezTo>
                    <a:pt x="382" y="44"/>
                    <a:pt x="382" y="44"/>
                    <a:pt x="382" y="45"/>
                  </a:cubicBezTo>
                  <a:cubicBezTo>
                    <a:pt x="384" y="45"/>
                    <a:pt x="385" y="46"/>
                    <a:pt x="386" y="46"/>
                  </a:cubicBezTo>
                  <a:cubicBezTo>
                    <a:pt x="387" y="45"/>
                    <a:pt x="388" y="45"/>
                    <a:pt x="389" y="45"/>
                  </a:cubicBezTo>
                  <a:cubicBezTo>
                    <a:pt x="391" y="44"/>
                    <a:pt x="392" y="44"/>
                    <a:pt x="394" y="44"/>
                  </a:cubicBezTo>
                  <a:cubicBezTo>
                    <a:pt x="395" y="44"/>
                    <a:pt x="396" y="44"/>
                    <a:pt x="397" y="45"/>
                  </a:cubicBezTo>
                  <a:cubicBezTo>
                    <a:pt x="398" y="45"/>
                    <a:pt x="398" y="45"/>
                    <a:pt x="399" y="45"/>
                  </a:cubicBezTo>
                  <a:cubicBezTo>
                    <a:pt x="401" y="45"/>
                    <a:pt x="401" y="45"/>
                    <a:pt x="403" y="45"/>
                  </a:cubicBezTo>
                  <a:cubicBezTo>
                    <a:pt x="403" y="45"/>
                    <a:pt x="403" y="45"/>
                    <a:pt x="405" y="45"/>
                  </a:cubicBezTo>
                  <a:cubicBezTo>
                    <a:pt x="406" y="46"/>
                    <a:pt x="408" y="46"/>
                    <a:pt x="408" y="46"/>
                  </a:cubicBezTo>
                  <a:cubicBezTo>
                    <a:pt x="408" y="47"/>
                    <a:pt x="408" y="47"/>
                    <a:pt x="408" y="48"/>
                  </a:cubicBezTo>
                  <a:cubicBezTo>
                    <a:pt x="409" y="48"/>
                    <a:pt x="409" y="49"/>
                    <a:pt x="411" y="49"/>
                  </a:cubicBezTo>
                  <a:cubicBezTo>
                    <a:pt x="412" y="49"/>
                    <a:pt x="413" y="49"/>
                    <a:pt x="415" y="49"/>
                  </a:cubicBezTo>
                  <a:cubicBezTo>
                    <a:pt x="416" y="50"/>
                    <a:pt x="417" y="50"/>
                    <a:pt x="418" y="51"/>
                  </a:cubicBezTo>
                  <a:cubicBezTo>
                    <a:pt x="418" y="51"/>
                    <a:pt x="418" y="52"/>
                    <a:pt x="418" y="52"/>
                  </a:cubicBezTo>
                  <a:cubicBezTo>
                    <a:pt x="419" y="53"/>
                    <a:pt x="420" y="53"/>
                    <a:pt x="421" y="54"/>
                  </a:cubicBezTo>
                  <a:cubicBezTo>
                    <a:pt x="422" y="54"/>
                    <a:pt x="422" y="54"/>
                    <a:pt x="423" y="54"/>
                  </a:cubicBezTo>
                  <a:cubicBezTo>
                    <a:pt x="424" y="55"/>
                    <a:pt x="424" y="55"/>
                    <a:pt x="425" y="56"/>
                  </a:cubicBezTo>
                  <a:cubicBezTo>
                    <a:pt x="425" y="57"/>
                    <a:pt x="425" y="57"/>
                    <a:pt x="426" y="58"/>
                  </a:cubicBezTo>
                  <a:cubicBezTo>
                    <a:pt x="428" y="60"/>
                    <a:pt x="429" y="60"/>
                    <a:pt x="432" y="62"/>
                  </a:cubicBezTo>
                  <a:cubicBezTo>
                    <a:pt x="432" y="63"/>
                    <a:pt x="432" y="63"/>
                    <a:pt x="433" y="64"/>
                  </a:cubicBezTo>
                  <a:cubicBezTo>
                    <a:pt x="433" y="66"/>
                    <a:pt x="434" y="67"/>
                    <a:pt x="434" y="67"/>
                  </a:cubicBezTo>
                  <a:cubicBezTo>
                    <a:pt x="435" y="67"/>
                    <a:pt x="435" y="67"/>
                    <a:pt x="436" y="68"/>
                  </a:cubicBezTo>
                  <a:cubicBezTo>
                    <a:pt x="437" y="68"/>
                    <a:pt x="437" y="68"/>
                    <a:pt x="438" y="69"/>
                  </a:cubicBezTo>
                  <a:cubicBezTo>
                    <a:pt x="438" y="70"/>
                    <a:pt x="439" y="70"/>
                    <a:pt x="439" y="71"/>
                  </a:cubicBezTo>
                  <a:cubicBezTo>
                    <a:pt x="439" y="71"/>
                    <a:pt x="439" y="71"/>
                    <a:pt x="440" y="72"/>
                  </a:cubicBezTo>
                  <a:cubicBezTo>
                    <a:pt x="438" y="72"/>
                    <a:pt x="438" y="71"/>
                    <a:pt x="437" y="71"/>
                  </a:cubicBezTo>
                  <a:cubicBezTo>
                    <a:pt x="437" y="71"/>
                    <a:pt x="436" y="71"/>
                    <a:pt x="436" y="72"/>
                  </a:cubicBezTo>
                  <a:cubicBezTo>
                    <a:pt x="436" y="73"/>
                    <a:pt x="436" y="73"/>
                    <a:pt x="436" y="74"/>
                  </a:cubicBezTo>
                  <a:cubicBezTo>
                    <a:pt x="436" y="75"/>
                    <a:pt x="436" y="73"/>
                    <a:pt x="436" y="75"/>
                  </a:cubicBezTo>
                  <a:cubicBezTo>
                    <a:pt x="436" y="76"/>
                    <a:pt x="437" y="77"/>
                    <a:pt x="437" y="77"/>
                  </a:cubicBezTo>
                  <a:cubicBezTo>
                    <a:pt x="439" y="78"/>
                    <a:pt x="439" y="78"/>
                    <a:pt x="440" y="79"/>
                  </a:cubicBezTo>
                  <a:cubicBezTo>
                    <a:pt x="442" y="79"/>
                    <a:pt x="442" y="79"/>
                    <a:pt x="444" y="79"/>
                  </a:cubicBezTo>
                  <a:cubicBezTo>
                    <a:pt x="444" y="78"/>
                    <a:pt x="444" y="77"/>
                    <a:pt x="444" y="77"/>
                  </a:cubicBezTo>
                  <a:cubicBezTo>
                    <a:pt x="444" y="77"/>
                    <a:pt x="445" y="77"/>
                    <a:pt x="445" y="77"/>
                  </a:cubicBezTo>
                  <a:cubicBezTo>
                    <a:pt x="446" y="77"/>
                    <a:pt x="444" y="75"/>
                    <a:pt x="446" y="77"/>
                  </a:cubicBezTo>
                  <a:cubicBezTo>
                    <a:pt x="448" y="78"/>
                    <a:pt x="447" y="77"/>
                    <a:pt x="448" y="78"/>
                  </a:cubicBezTo>
                  <a:cubicBezTo>
                    <a:pt x="449" y="79"/>
                    <a:pt x="450" y="80"/>
                    <a:pt x="450" y="80"/>
                  </a:cubicBezTo>
                  <a:cubicBezTo>
                    <a:pt x="451" y="80"/>
                    <a:pt x="452" y="81"/>
                    <a:pt x="453" y="81"/>
                  </a:cubicBezTo>
                  <a:cubicBezTo>
                    <a:pt x="454" y="81"/>
                    <a:pt x="454" y="81"/>
                    <a:pt x="455" y="81"/>
                  </a:cubicBezTo>
                  <a:cubicBezTo>
                    <a:pt x="455" y="81"/>
                    <a:pt x="456" y="80"/>
                    <a:pt x="457" y="82"/>
                  </a:cubicBezTo>
                  <a:cubicBezTo>
                    <a:pt x="458" y="84"/>
                    <a:pt x="458" y="83"/>
                    <a:pt x="458" y="84"/>
                  </a:cubicBezTo>
                  <a:cubicBezTo>
                    <a:pt x="457" y="85"/>
                    <a:pt x="459" y="85"/>
                    <a:pt x="457" y="85"/>
                  </a:cubicBezTo>
                  <a:cubicBezTo>
                    <a:pt x="455" y="85"/>
                    <a:pt x="451" y="84"/>
                    <a:pt x="451" y="84"/>
                  </a:cubicBezTo>
                  <a:cubicBezTo>
                    <a:pt x="450" y="84"/>
                    <a:pt x="450" y="83"/>
                    <a:pt x="449" y="83"/>
                  </a:cubicBezTo>
                  <a:cubicBezTo>
                    <a:pt x="447" y="83"/>
                    <a:pt x="446" y="82"/>
                    <a:pt x="445" y="82"/>
                  </a:cubicBezTo>
                  <a:cubicBezTo>
                    <a:pt x="445" y="82"/>
                    <a:pt x="445" y="82"/>
                    <a:pt x="444" y="82"/>
                  </a:cubicBezTo>
                  <a:cubicBezTo>
                    <a:pt x="443" y="83"/>
                    <a:pt x="443" y="83"/>
                    <a:pt x="443" y="83"/>
                  </a:cubicBezTo>
                  <a:cubicBezTo>
                    <a:pt x="443" y="84"/>
                    <a:pt x="442" y="83"/>
                    <a:pt x="443" y="84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2" y="86"/>
                    <a:pt x="442" y="86"/>
                  </a:cubicBezTo>
                  <a:cubicBezTo>
                    <a:pt x="442" y="86"/>
                    <a:pt x="440" y="86"/>
                    <a:pt x="440" y="87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40" y="88"/>
                    <a:pt x="441" y="88"/>
                    <a:pt x="441" y="88"/>
                  </a:cubicBezTo>
                  <a:cubicBezTo>
                    <a:pt x="442" y="88"/>
                    <a:pt x="442" y="89"/>
                    <a:pt x="443" y="89"/>
                  </a:cubicBezTo>
                  <a:cubicBezTo>
                    <a:pt x="444" y="89"/>
                    <a:pt x="445" y="89"/>
                    <a:pt x="446" y="90"/>
                  </a:cubicBezTo>
                  <a:cubicBezTo>
                    <a:pt x="446" y="90"/>
                    <a:pt x="447" y="90"/>
                    <a:pt x="446" y="91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7" y="92"/>
                    <a:pt x="447" y="92"/>
                    <a:pt x="448" y="93"/>
                  </a:cubicBezTo>
                  <a:cubicBezTo>
                    <a:pt x="449" y="93"/>
                    <a:pt x="450" y="93"/>
                    <a:pt x="451" y="93"/>
                  </a:cubicBezTo>
                  <a:cubicBezTo>
                    <a:pt x="451" y="92"/>
                    <a:pt x="452" y="92"/>
                    <a:pt x="452" y="91"/>
                  </a:cubicBezTo>
                  <a:cubicBezTo>
                    <a:pt x="452" y="91"/>
                    <a:pt x="452" y="90"/>
                    <a:pt x="452" y="90"/>
                  </a:cubicBezTo>
                  <a:cubicBezTo>
                    <a:pt x="451" y="89"/>
                    <a:pt x="451" y="89"/>
                    <a:pt x="450" y="88"/>
                  </a:cubicBezTo>
                  <a:cubicBezTo>
                    <a:pt x="450" y="88"/>
                    <a:pt x="450" y="87"/>
                    <a:pt x="449" y="87"/>
                  </a:cubicBezTo>
                  <a:cubicBezTo>
                    <a:pt x="451" y="87"/>
                    <a:pt x="451" y="87"/>
                    <a:pt x="452" y="87"/>
                  </a:cubicBezTo>
                  <a:cubicBezTo>
                    <a:pt x="453" y="87"/>
                    <a:pt x="454" y="87"/>
                    <a:pt x="455" y="88"/>
                  </a:cubicBezTo>
                  <a:cubicBezTo>
                    <a:pt x="455" y="88"/>
                    <a:pt x="457" y="88"/>
                    <a:pt x="458" y="89"/>
                  </a:cubicBezTo>
                  <a:cubicBezTo>
                    <a:pt x="459" y="89"/>
                    <a:pt x="458" y="90"/>
                    <a:pt x="458" y="91"/>
                  </a:cubicBezTo>
                  <a:cubicBezTo>
                    <a:pt x="457" y="91"/>
                    <a:pt x="457" y="92"/>
                    <a:pt x="457" y="92"/>
                  </a:cubicBezTo>
                  <a:cubicBezTo>
                    <a:pt x="457" y="93"/>
                    <a:pt x="457" y="93"/>
                    <a:pt x="457" y="93"/>
                  </a:cubicBezTo>
                  <a:cubicBezTo>
                    <a:pt x="457" y="93"/>
                    <a:pt x="456" y="91"/>
                    <a:pt x="457" y="93"/>
                  </a:cubicBezTo>
                  <a:cubicBezTo>
                    <a:pt x="458" y="95"/>
                    <a:pt x="460" y="96"/>
                    <a:pt x="460" y="96"/>
                  </a:cubicBezTo>
                  <a:cubicBezTo>
                    <a:pt x="460" y="96"/>
                    <a:pt x="459" y="97"/>
                    <a:pt x="458" y="97"/>
                  </a:cubicBezTo>
                  <a:cubicBezTo>
                    <a:pt x="457" y="97"/>
                    <a:pt x="457" y="97"/>
                    <a:pt x="457" y="97"/>
                  </a:cubicBezTo>
                  <a:cubicBezTo>
                    <a:pt x="455" y="97"/>
                    <a:pt x="455" y="97"/>
                    <a:pt x="453" y="96"/>
                  </a:cubicBezTo>
                  <a:cubicBezTo>
                    <a:pt x="452" y="96"/>
                    <a:pt x="452" y="96"/>
                    <a:pt x="452" y="96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98"/>
                    <a:pt x="455" y="99"/>
                    <a:pt x="453" y="99"/>
                  </a:cubicBezTo>
                  <a:cubicBezTo>
                    <a:pt x="451" y="99"/>
                    <a:pt x="451" y="99"/>
                    <a:pt x="451" y="99"/>
                  </a:cubicBezTo>
                  <a:cubicBezTo>
                    <a:pt x="451" y="99"/>
                    <a:pt x="451" y="99"/>
                    <a:pt x="450" y="100"/>
                  </a:cubicBezTo>
                  <a:cubicBezTo>
                    <a:pt x="450" y="102"/>
                    <a:pt x="451" y="103"/>
                    <a:pt x="451" y="103"/>
                  </a:cubicBezTo>
                  <a:cubicBezTo>
                    <a:pt x="452" y="103"/>
                    <a:pt x="452" y="104"/>
                    <a:pt x="453" y="104"/>
                  </a:cubicBezTo>
                  <a:cubicBezTo>
                    <a:pt x="453" y="104"/>
                    <a:pt x="453" y="105"/>
                    <a:pt x="453" y="105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4" y="107"/>
                    <a:pt x="454" y="107"/>
                    <a:pt x="455" y="108"/>
                  </a:cubicBezTo>
                  <a:cubicBezTo>
                    <a:pt x="455" y="108"/>
                    <a:pt x="452" y="109"/>
                    <a:pt x="454" y="110"/>
                  </a:cubicBezTo>
                  <a:cubicBezTo>
                    <a:pt x="456" y="111"/>
                    <a:pt x="458" y="111"/>
                    <a:pt x="458" y="111"/>
                  </a:cubicBezTo>
                  <a:cubicBezTo>
                    <a:pt x="459" y="111"/>
                    <a:pt x="458" y="112"/>
                    <a:pt x="458" y="112"/>
                  </a:cubicBezTo>
                  <a:cubicBezTo>
                    <a:pt x="458" y="113"/>
                    <a:pt x="458" y="113"/>
                    <a:pt x="458" y="113"/>
                  </a:cubicBezTo>
                  <a:cubicBezTo>
                    <a:pt x="458" y="113"/>
                    <a:pt x="459" y="114"/>
                    <a:pt x="459" y="114"/>
                  </a:cubicBezTo>
                  <a:cubicBezTo>
                    <a:pt x="460" y="115"/>
                    <a:pt x="462" y="116"/>
                    <a:pt x="462" y="116"/>
                  </a:cubicBezTo>
                  <a:cubicBezTo>
                    <a:pt x="462" y="117"/>
                    <a:pt x="462" y="117"/>
                    <a:pt x="463" y="118"/>
                  </a:cubicBezTo>
                  <a:cubicBezTo>
                    <a:pt x="463" y="118"/>
                    <a:pt x="462" y="118"/>
                    <a:pt x="462" y="119"/>
                  </a:cubicBezTo>
                  <a:cubicBezTo>
                    <a:pt x="462" y="119"/>
                    <a:pt x="462" y="118"/>
                    <a:pt x="462" y="119"/>
                  </a:cubicBezTo>
                  <a:cubicBezTo>
                    <a:pt x="463" y="120"/>
                    <a:pt x="463" y="121"/>
                    <a:pt x="463" y="121"/>
                  </a:cubicBezTo>
                  <a:cubicBezTo>
                    <a:pt x="463" y="121"/>
                    <a:pt x="464" y="121"/>
                    <a:pt x="464" y="121"/>
                  </a:cubicBezTo>
                  <a:cubicBezTo>
                    <a:pt x="465" y="122"/>
                    <a:pt x="468" y="122"/>
                    <a:pt x="468" y="123"/>
                  </a:cubicBezTo>
                  <a:cubicBezTo>
                    <a:pt x="469" y="123"/>
                    <a:pt x="469" y="126"/>
                    <a:pt x="469" y="126"/>
                  </a:cubicBezTo>
                  <a:cubicBezTo>
                    <a:pt x="469" y="126"/>
                    <a:pt x="470" y="126"/>
                    <a:pt x="471" y="127"/>
                  </a:cubicBezTo>
                  <a:cubicBezTo>
                    <a:pt x="471" y="127"/>
                    <a:pt x="471" y="126"/>
                    <a:pt x="471" y="127"/>
                  </a:cubicBezTo>
                  <a:cubicBezTo>
                    <a:pt x="472" y="128"/>
                    <a:pt x="472" y="128"/>
                    <a:pt x="473" y="128"/>
                  </a:cubicBezTo>
                  <a:cubicBezTo>
                    <a:pt x="474" y="129"/>
                    <a:pt x="474" y="128"/>
                    <a:pt x="474" y="129"/>
                  </a:cubicBezTo>
                  <a:cubicBezTo>
                    <a:pt x="474" y="130"/>
                    <a:pt x="473" y="129"/>
                    <a:pt x="474" y="130"/>
                  </a:cubicBezTo>
                  <a:cubicBezTo>
                    <a:pt x="475" y="131"/>
                    <a:pt x="476" y="132"/>
                    <a:pt x="476" y="132"/>
                  </a:cubicBezTo>
                  <a:cubicBezTo>
                    <a:pt x="476" y="132"/>
                    <a:pt x="477" y="132"/>
                    <a:pt x="477" y="132"/>
                  </a:cubicBezTo>
                  <a:cubicBezTo>
                    <a:pt x="477" y="132"/>
                    <a:pt x="476" y="131"/>
                    <a:pt x="479" y="133"/>
                  </a:cubicBezTo>
                  <a:cubicBezTo>
                    <a:pt x="482" y="134"/>
                    <a:pt x="480" y="133"/>
                    <a:pt x="480" y="136"/>
                  </a:cubicBezTo>
                  <a:cubicBezTo>
                    <a:pt x="481" y="136"/>
                    <a:pt x="481" y="136"/>
                    <a:pt x="481" y="136"/>
                  </a:cubicBezTo>
                  <a:cubicBezTo>
                    <a:pt x="482" y="136"/>
                    <a:pt x="482" y="136"/>
                    <a:pt x="483" y="137"/>
                  </a:cubicBezTo>
                  <a:cubicBezTo>
                    <a:pt x="484" y="137"/>
                    <a:pt x="484" y="137"/>
                    <a:pt x="485" y="137"/>
                  </a:cubicBezTo>
                  <a:cubicBezTo>
                    <a:pt x="486" y="137"/>
                    <a:pt x="486" y="136"/>
                    <a:pt x="486" y="136"/>
                  </a:cubicBezTo>
                  <a:cubicBezTo>
                    <a:pt x="487" y="136"/>
                    <a:pt x="487" y="136"/>
                    <a:pt x="488" y="136"/>
                  </a:cubicBezTo>
                  <a:cubicBezTo>
                    <a:pt x="488" y="135"/>
                    <a:pt x="488" y="135"/>
                    <a:pt x="488" y="135"/>
                  </a:cubicBezTo>
                  <a:cubicBezTo>
                    <a:pt x="488" y="135"/>
                    <a:pt x="489" y="134"/>
                    <a:pt x="489" y="135"/>
                  </a:cubicBezTo>
                  <a:cubicBezTo>
                    <a:pt x="490" y="136"/>
                    <a:pt x="490" y="137"/>
                    <a:pt x="490" y="137"/>
                  </a:cubicBezTo>
                  <a:cubicBezTo>
                    <a:pt x="490" y="138"/>
                    <a:pt x="490" y="138"/>
                    <a:pt x="490" y="138"/>
                  </a:cubicBezTo>
                  <a:cubicBezTo>
                    <a:pt x="490" y="138"/>
                    <a:pt x="490" y="139"/>
                    <a:pt x="491" y="139"/>
                  </a:cubicBezTo>
                  <a:cubicBezTo>
                    <a:pt x="492" y="140"/>
                    <a:pt x="493" y="140"/>
                    <a:pt x="493" y="140"/>
                  </a:cubicBezTo>
                  <a:cubicBezTo>
                    <a:pt x="494" y="141"/>
                    <a:pt x="496" y="141"/>
                    <a:pt x="496" y="142"/>
                  </a:cubicBezTo>
                  <a:cubicBezTo>
                    <a:pt x="496" y="142"/>
                    <a:pt x="498" y="143"/>
                    <a:pt x="498" y="143"/>
                  </a:cubicBezTo>
                  <a:cubicBezTo>
                    <a:pt x="498" y="143"/>
                    <a:pt x="499" y="143"/>
                    <a:pt x="499" y="143"/>
                  </a:cubicBezTo>
                  <a:cubicBezTo>
                    <a:pt x="499" y="143"/>
                    <a:pt x="500" y="143"/>
                    <a:pt x="500" y="142"/>
                  </a:cubicBezTo>
                  <a:cubicBezTo>
                    <a:pt x="500" y="142"/>
                    <a:pt x="501" y="142"/>
                    <a:pt x="501" y="142"/>
                  </a:cubicBezTo>
                  <a:cubicBezTo>
                    <a:pt x="502" y="142"/>
                    <a:pt x="502" y="141"/>
                    <a:pt x="502" y="141"/>
                  </a:cubicBezTo>
                  <a:cubicBezTo>
                    <a:pt x="502" y="140"/>
                    <a:pt x="501" y="140"/>
                    <a:pt x="501" y="139"/>
                  </a:cubicBezTo>
                  <a:cubicBezTo>
                    <a:pt x="501" y="139"/>
                    <a:pt x="501" y="139"/>
                    <a:pt x="501" y="138"/>
                  </a:cubicBezTo>
                  <a:cubicBezTo>
                    <a:pt x="501" y="138"/>
                    <a:pt x="501" y="137"/>
                    <a:pt x="502" y="137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37"/>
                    <a:pt x="504" y="136"/>
                    <a:pt x="504" y="135"/>
                  </a:cubicBezTo>
                  <a:cubicBezTo>
                    <a:pt x="504" y="135"/>
                    <a:pt x="504" y="135"/>
                    <a:pt x="504" y="134"/>
                  </a:cubicBezTo>
                  <a:cubicBezTo>
                    <a:pt x="504" y="134"/>
                    <a:pt x="504" y="134"/>
                    <a:pt x="503" y="133"/>
                  </a:cubicBezTo>
                  <a:cubicBezTo>
                    <a:pt x="503" y="132"/>
                    <a:pt x="504" y="132"/>
                    <a:pt x="504" y="132"/>
                  </a:cubicBezTo>
                  <a:cubicBezTo>
                    <a:pt x="504" y="131"/>
                    <a:pt x="504" y="131"/>
                    <a:pt x="505" y="131"/>
                  </a:cubicBezTo>
                  <a:cubicBezTo>
                    <a:pt x="505" y="131"/>
                    <a:pt x="506" y="131"/>
                    <a:pt x="506" y="131"/>
                  </a:cubicBezTo>
                  <a:cubicBezTo>
                    <a:pt x="506" y="130"/>
                    <a:pt x="507" y="130"/>
                    <a:pt x="507" y="130"/>
                  </a:cubicBezTo>
                  <a:cubicBezTo>
                    <a:pt x="507" y="129"/>
                    <a:pt x="506" y="129"/>
                    <a:pt x="506" y="128"/>
                  </a:cubicBezTo>
                  <a:cubicBezTo>
                    <a:pt x="506" y="127"/>
                    <a:pt x="506" y="127"/>
                    <a:pt x="506" y="126"/>
                  </a:cubicBezTo>
                  <a:cubicBezTo>
                    <a:pt x="506" y="126"/>
                    <a:pt x="506" y="126"/>
                    <a:pt x="506" y="125"/>
                  </a:cubicBezTo>
                  <a:cubicBezTo>
                    <a:pt x="507" y="125"/>
                    <a:pt x="507" y="125"/>
                    <a:pt x="507" y="125"/>
                  </a:cubicBezTo>
                  <a:cubicBezTo>
                    <a:pt x="507" y="124"/>
                    <a:pt x="507" y="124"/>
                    <a:pt x="507" y="123"/>
                  </a:cubicBezTo>
                  <a:cubicBezTo>
                    <a:pt x="507" y="123"/>
                    <a:pt x="507" y="122"/>
                    <a:pt x="507" y="121"/>
                  </a:cubicBezTo>
                  <a:cubicBezTo>
                    <a:pt x="507" y="121"/>
                    <a:pt x="507" y="121"/>
                    <a:pt x="507" y="120"/>
                  </a:cubicBezTo>
                  <a:cubicBezTo>
                    <a:pt x="508" y="120"/>
                    <a:pt x="509" y="120"/>
                    <a:pt x="510" y="120"/>
                  </a:cubicBezTo>
                  <a:cubicBezTo>
                    <a:pt x="510" y="120"/>
                    <a:pt x="512" y="121"/>
                    <a:pt x="513" y="121"/>
                  </a:cubicBezTo>
                  <a:cubicBezTo>
                    <a:pt x="515" y="122"/>
                    <a:pt x="513" y="121"/>
                    <a:pt x="515" y="122"/>
                  </a:cubicBezTo>
                  <a:cubicBezTo>
                    <a:pt x="516" y="123"/>
                    <a:pt x="520" y="123"/>
                    <a:pt x="520" y="123"/>
                  </a:cubicBezTo>
                  <a:cubicBezTo>
                    <a:pt x="520" y="123"/>
                    <a:pt x="520" y="123"/>
                    <a:pt x="521" y="123"/>
                  </a:cubicBezTo>
                  <a:cubicBezTo>
                    <a:pt x="521" y="122"/>
                    <a:pt x="521" y="121"/>
                    <a:pt x="521" y="120"/>
                  </a:cubicBezTo>
                  <a:cubicBezTo>
                    <a:pt x="521" y="120"/>
                    <a:pt x="521" y="120"/>
                    <a:pt x="521" y="119"/>
                  </a:cubicBezTo>
                  <a:cubicBezTo>
                    <a:pt x="522" y="120"/>
                    <a:pt x="522" y="120"/>
                    <a:pt x="523" y="120"/>
                  </a:cubicBezTo>
                  <a:cubicBezTo>
                    <a:pt x="524" y="120"/>
                    <a:pt x="525" y="119"/>
                    <a:pt x="525" y="119"/>
                  </a:cubicBezTo>
                  <a:cubicBezTo>
                    <a:pt x="526" y="119"/>
                    <a:pt x="526" y="119"/>
                    <a:pt x="526" y="119"/>
                  </a:cubicBezTo>
                  <a:cubicBezTo>
                    <a:pt x="526" y="119"/>
                    <a:pt x="527" y="119"/>
                    <a:pt x="527" y="119"/>
                  </a:cubicBezTo>
                  <a:cubicBezTo>
                    <a:pt x="527" y="119"/>
                    <a:pt x="527" y="118"/>
                    <a:pt x="528" y="118"/>
                  </a:cubicBezTo>
                  <a:cubicBezTo>
                    <a:pt x="528" y="118"/>
                    <a:pt x="528" y="118"/>
                    <a:pt x="528" y="118"/>
                  </a:cubicBezTo>
                  <a:cubicBezTo>
                    <a:pt x="529" y="118"/>
                    <a:pt x="530" y="118"/>
                    <a:pt x="530" y="118"/>
                  </a:cubicBezTo>
                  <a:cubicBezTo>
                    <a:pt x="531" y="118"/>
                    <a:pt x="531" y="118"/>
                    <a:pt x="532" y="118"/>
                  </a:cubicBezTo>
                  <a:cubicBezTo>
                    <a:pt x="532" y="118"/>
                    <a:pt x="532" y="117"/>
                    <a:pt x="532" y="117"/>
                  </a:cubicBezTo>
                  <a:cubicBezTo>
                    <a:pt x="532" y="117"/>
                    <a:pt x="532" y="117"/>
                    <a:pt x="532" y="117"/>
                  </a:cubicBezTo>
                  <a:cubicBezTo>
                    <a:pt x="532" y="117"/>
                    <a:pt x="533" y="117"/>
                    <a:pt x="533" y="117"/>
                  </a:cubicBezTo>
                  <a:cubicBezTo>
                    <a:pt x="533" y="117"/>
                    <a:pt x="535" y="118"/>
                    <a:pt x="535" y="118"/>
                  </a:cubicBezTo>
                  <a:cubicBezTo>
                    <a:pt x="535" y="118"/>
                    <a:pt x="535" y="118"/>
                    <a:pt x="536" y="117"/>
                  </a:cubicBezTo>
                  <a:cubicBezTo>
                    <a:pt x="536" y="117"/>
                    <a:pt x="536" y="117"/>
                    <a:pt x="537" y="117"/>
                  </a:cubicBezTo>
                  <a:cubicBezTo>
                    <a:pt x="537" y="117"/>
                    <a:pt x="539" y="117"/>
                    <a:pt x="540" y="118"/>
                  </a:cubicBezTo>
                  <a:cubicBezTo>
                    <a:pt x="540" y="118"/>
                    <a:pt x="541" y="119"/>
                    <a:pt x="541" y="119"/>
                  </a:cubicBezTo>
                  <a:cubicBezTo>
                    <a:pt x="542" y="119"/>
                    <a:pt x="543" y="119"/>
                    <a:pt x="544" y="119"/>
                  </a:cubicBezTo>
                  <a:cubicBezTo>
                    <a:pt x="544" y="119"/>
                    <a:pt x="544" y="119"/>
                    <a:pt x="544" y="118"/>
                  </a:cubicBezTo>
                  <a:cubicBezTo>
                    <a:pt x="544" y="118"/>
                    <a:pt x="544" y="118"/>
                    <a:pt x="544" y="118"/>
                  </a:cubicBezTo>
                  <a:cubicBezTo>
                    <a:pt x="544" y="118"/>
                    <a:pt x="549" y="119"/>
                    <a:pt x="549" y="119"/>
                  </a:cubicBezTo>
                  <a:cubicBezTo>
                    <a:pt x="549" y="120"/>
                    <a:pt x="550" y="118"/>
                    <a:pt x="550" y="118"/>
                  </a:cubicBezTo>
                  <a:cubicBezTo>
                    <a:pt x="549" y="118"/>
                    <a:pt x="549" y="118"/>
                    <a:pt x="549" y="117"/>
                  </a:cubicBezTo>
                  <a:cubicBezTo>
                    <a:pt x="549" y="117"/>
                    <a:pt x="549" y="117"/>
                    <a:pt x="549" y="117"/>
                  </a:cubicBezTo>
                  <a:cubicBezTo>
                    <a:pt x="550" y="117"/>
                    <a:pt x="550" y="117"/>
                    <a:pt x="551" y="117"/>
                  </a:cubicBezTo>
                  <a:cubicBezTo>
                    <a:pt x="551" y="117"/>
                    <a:pt x="551" y="117"/>
                    <a:pt x="551" y="117"/>
                  </a:cubicBezTo>
                  <a:cubicBezTo>
                    <a:pt x="552" y="118"/>
                    <a:pt x="553" y="118"/>
                    <a:pt x="553" y="118"/>
                  </a:cubicBezTo>
                  <a:cubicBezTo>
                    <a:pt x="553" y="118"/>
                    <a:pt x="554" y="119"/>
                    <a:pt x="554" y="119"/>
                  </a:cubicBezTo>
                  <a:cubicBezTo>
                    <a:pt x="555" y="119"/>
                    <a:pt x="555" y="119"/>
                    <a:pt x="555" y="119"/>
                  </a:cubicBezTo>
                  <a:cubicBezTo>
                    <a:pt x="555" y="119"/>
                    <a:pt x="555" y="119"/>
                    <a:pt x="555" y="118"/>
                  </a:cubicBezTo>
                  <a:cubicBezTo>
                    <a:pt x="555" y="118"/>
                    <a:pt x="555" y="118"/>
                    <a:pt x="556" y="118"/>
                  </a:cubicBezTo>
                  <a:cubicBezTo>
                    <a:pt x="556" y="118"/>
                    <a:pt x="555" y="117"/>
                    <a:pt x="555" y="117"/>
                  </a:cubicBezTo>
                  <a:cubicBezTo>
                    <a:pt x="555" y="117"/>
                    <a:pt x="555" y="117"/>
                    <a:pt x="555" y="117"/>
                  </a:cubicBezTo>
                  <a:cubicBezTo>
                    <a:pt x="555" y="117"/>
                    <a:pt x="552" y="115"/>
                    <a:pt x="551" y="114"/>
                  </a:cubicBezTo>
                  <a:cubicBezTo>
                    <a:pt x="550" y="113"/>
                    <a:pt x="550" y="113"/>
                    <a:pt x="550" y="113"/>
                  </a:cubicBezTo>
                  <a:cubicBezTo>
                    <a:pt x="549" y="113"/>
                    <a:pt x="549" y="113"/>
                    <a:pt x="548" y="112"/>
                  </a:cubicBezTo>
                  <a:cubicBezTo>
                    <a:pt x="547" y="111"/>
                    <a:pt x="546" y="111"/>
                    <a:pt x="545" y="110"/>
                  </a:cubicBezTo>
                  <a:cubicBezTo>
                    <a:pt x="545" y="110"/>
                    <a:pt x="545" y="109"/>
                    <a:pt x="546" y="109"/>
                  </a:cubicBezTo>
                  <a:cubicBezTo>
                    <a:pt x="546" y="109"/>
                    <a:pt x="545" y="108"/>
                    <a:pt x="547" y="109"/>
                  </a:cubicBezTo>
                  <a:cubicBezTo>
                    <a:pt x="548" y="110"/>
                    <a:pt x="546" y="108"/>
                    <a:pt x="548" y="110"/>
                  </a:cubicBezTo>
                  <a:cubicBezTo>
                    <a:pt x="550" y="112"/>
                    <a:pt x="551" y="113"/>
                    <a:pt x="551" y="113"/>
                  </a:cubicBezTo>
                  <a:cubicBezTo>
                    <a:pt x="551" y="113"/>
                    <a:pt x="551" y="113"/>
                    <a:pt x="552" y="113"/>
                  </a:cubicBezTo>
                  <a:cubicBezTo>
                    <a:pt x="552" y="114"/>
                    <a:pt x="558" y="116"/>
                    <a:pt x="558" y="116"/>
                  </a:cubicBezTo>
                  <a:cubicBezTo>
                    <a:pt x="558" y="116"/>
                    <a:pt x="558" y="116"/>
                    <a:pt x="558" y="116"/>
                  </a:cubicBezTo>
                  <a:cubicBezTo>
                    <a:pt x="558" y="116"/>
                    <a:pt x="558" y="115"/>
                    <a:pt x="557" y="115"/>
                  </a:cubicBezTo>
                  <a:cubicBezTo>
                    <a:pt x="557" y="114"/>
                    <a:pt x="556" y="114"/>
                    <a:pt x="556" y="114"/>
                  </a:cubicBezTo>
                  <a:cubicBezTo>
                    <a:pt x="555" y="113"/>
                    <a:pt x="555" y="113"/>
                    <a:pt x="554" y="112"/>
                  </a:cubicBezTo>
                  <a:cubicBezTo>
                    <a:pt x="554" y="112"/>
                    <a:pt x="553" y="112"/>
                    <a:pt x="553" y="111"/>
                  </a:cubicBezTo>
                  <a:cubicBezTo>
                    <a:pt x="552" y="111"/>
                    <a:pt x="552" y="110"/>
                    <a:pt x="552" y="110"/>
                  </a:cubicBezTo>
                  <a:cubicBezTo>
                    <a:pt x="551" y="110"/>
                    <a:pt x="551" y="110"/>
                    <a:pt x="551" y="109"/>
                  </a:cubicBezTo>
                  <a:cubicBezTo>
                    <a:pt x="551" y="109"/>
                    <a:pt x="550" y="108"/>
                    <a:pt x="551" y="108"/>
                  </a:cubicBezTo>
                  <a:cubicBezTo>
                    <a:pt x="552" y="109"/>
                    <a:pt x="552" y="109"/>
                    <a:pt x="552" y="109"/>
                  </a:cubicBezTo>
                  <a:cubicBezTo>
                    <a:pt x="552" y="108"/>
                    <a:pt x="552" y="108"/>
                    <a:pt x="552" y="108"/>
                  </a:cubicBezTo>
                  <a:cubicBezTo>
                    <a:pt x="552" y="108"/>
                    <a:pt x="550" y="106"/>
                    <a:pt x="551" y="106"/>
                  </a:cubicBezTo>
                  <a:cubicBezTo>
                    <a:pt x="551" y="106"/>
                    <a:pt x="551" y="105"/>
                    <a:pt x="552" y="105"/>
                  </a:cubicBezTo>
                  <a:cubicBezTo>
                    <a:pt x="552" y="105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1" y="103"/>
                    <a:pt x="552" y="103"/>
                    <a:pt x="552" y="103"/>
                  </a:cubicBezTo>
                  <a:cubicBezTo>
                    <a:pt x="552" y="103"/>
                    <a:pt x="553" y="103"/>
                    <a:pt x="553" y="103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53" y="102"/>
                    <a:pt x="553" y="102"/>
                    <a:pt x="552" y="101"/>
                  </a:cubicBezTo>
                  <a:cubicBezTo>
                    <a:pt x="552" y="101"/>
                    <a:pt x="552" y="101"/>
                    <a:pt x="551" y="100"/>
                  </a:cubicBezTo>
                  <a:cubicBezTo>
                    <a:pt x="550" y="100"/>
                    <a:pt x="550" y="99"/>
                    <a:pt x="550" y="99"/>
                  </a:cubicBezTo>
                  <a:cubicBezTo>
                    <a:pt x="550" y="99"/>
                    <a:pt x="550" y="99"/>
                    <a:pt x="550" y="98"/>
                  </a:cubicBezTo>
                  <a:cubicBezTo>
                    <a:pt x="550" y="98"/>
                    <a:pt x="550" y="98"/>
                    <a:pt x="550" y="98"/>
                  </a:cubicBezTo>
                  <a:cubicBezTo>
                    <a:pt x="550" y="98"/>
                    <a:pt x="549" y="98"/>
                    <a:pt x="549" y="97"/>
                  </a:cubicBezTo>
                  <a:cubicBezTo>
                    <a:pt x="549" y="97"/>
                    <a:pt x="548" y="97"/>
                    <a:pt x="548" y="96"/>
                  </a:cubicBezTo>
                  <a:cubicBezTo>
                    <a:pt x="547" y="95"/>
                    <a:pt x="546" y="95"/>
                    <a:pt x="545" y="94"/>
                  </a:cubicBezTo>
                  <a:cubicBezTo>
                    <a:pt x="546" y="94"/>
                    <a:pt x="547" y="95"/>
                    <a:pt x="548" y="95"/>
                  </a:cubicBezTo>
                  <a:cubicBezTo>
                    <a:pt x="548" y="95"/>
                    <a:pt x="549" y="95"/>
                    <a:pt x="549" y="95"/>
                  </a:cubicBezTo>
                  <a:cubicBezTo>
                    <a:pt x="549" y="95"/>
                    <a:pt x="550" y="96"/>
                    <a:pt x="550" y="96"/>
                  </a:cubicBezTo>
                  <a:cubicBezTo>
                    <a:pt x="550" y="95"/>
                    <a:pt x="548" y="93"/>
                    <a:pt x="548" y="93"/>
                  </a:cubicBezTo>
                  <a:cubicBezTo>
                    <a:pt x="547" y="93"/>
                    <a:pt x="547" y="92"/>
                    <a:pt x="546" y="92"/>
                  </a:cubicBezTo>
                  <a:cubicBezTo>
                    <a:pt x="545" y="91"/>
                    <a:pt x="544" y="91"/>
                    <a:pt x="543" y="90"/>
                  </a:cubicBezTo>
                  <a:cubicBezTo>
                    <a:pt x="543" y="90"/>
                    <a:pt x="541" y="88"/>
                    <a:pt x="540" y="88"/>
                  </a:cubicBezTo>
                  <a:cubicBezTo>
                    <a:pt x="539" y="87"/>
                    <a:pt x="538" y="86"/>
                    <a:pt x="537" y="86"/>
                  </a:cubicBezTo>
                  <a:cubicBezTo>
                    <a:pt x="537" y="85"/>
                    <a:pt x="535" y="85"/>
                    <a:pt x="536" y="85"/>
                  </a:cubicBezTo>
                  <a:cubicBezTo>
                    <a:pt x="536" y="85"/>
                    <a:pt x="539" y="86"/>
                    <a:pt x="539" y="86"/>
                  </a:cubicBezTo>
                  <a:cubicBezTo>
                    <a:pt x="539" y="86"/>
                    <a:pt x="540" y="86"/>
                    <a:pt x="541" y="87"/>
                  </a:cubicBezTo>
                  <a:cubicBezTo>
                    <a:pt x="541" y="87"/>
                    <a:pt x="541" y="87"/>
                    <a:pt x="541" y="87"/>
                  </a:cubicBezTo>
                  <a:cubicBezTo>
                    <a:pt x="541" y="86"/>
                    <a:pt x="540" y="85"/>
                    <a:pt x="539" y="85"/>
                  </a:cubicBezTo>
                  <a:cubicBezTo>
                    <a:pt x="539" y="85"/>
                    <a:pt x="539" y="84"/>
                    <a:pt x="539" y="84"/>
                  </a:cubicBezTo>
                  <a:cubicBezTo>
                    <a:pt x="539" y="84"/>
                    <a:pt x="539" y="84"/>
                    <a:pt x="539" y="84"/>
                  </a:cubicBezTo>
                  <a:cubicBezTo>
                    <a:pt x="540" y="85"/>
                    <a:pt x="542" y="86"/>
                    <a:pt x="542" y="86"/>
                  </a:cubicBezTo>
                  <a:cubicBezTo>
                    <a:pt x="542" y="86"/>
                    <a:pt x="542" y="86"/>
                    <a:pt x="542" y="86"/>
                  </a:cubicBezTo>
                  <a:cubicBezTo>
                    <a:pt x="542" y="85"/>
                    <a:pt x="541" y="85"/>
                    <a:pt x="541" y="84"/>
                  </a:cubicBezTo>
                  <a:cubicBezTo>
                    <a:pt x="541" y="84"/>
                    <a:pt x="541" y="84"/>
                    <a:pt x="541" y="84"/>
                  </a:cubicBezTo>
                  <a:cubicBezTo>
                    <a:pt x="542" y="85"/>
                    <a:pt x="543" y="85"/>
                    <a:pt x="543" y="85"/>
                  </a:cubicBezTo>
                  <a:cubicBezTo>
                    <a:pt x="543" y="85"/>
                    <a:pt x="544" y="85"/>
                    <a:pt x="544" y="86"/>
                  </a:cubicBezTo>
                  <a:cubicBezTo>
                    <a:pt x="544" y="86"/>
                    <a:pt x="543" y="84"/>
                    <a:pt x="542" y="84"/>
                  </a:cubicBezTo>
                  <a:cubicBezTo>
                    <a:pt x="542" y="84"/>
                    <a:pt x="539" y="82"/>
                    <a:pt x="539" y="82"/>
                  </a:cubicBezTo>
                  <a:cubicBezTo>
                    <a:pt x="538" y="81"/>
                    <a:pt x="537" y="80"/>
                    <a:pt x="537" y="80"/>
                  </a:cubicBezTo>
                  <a:cubicBezTo>
                    <a:pt x="537" y="80"/>
                    <a:pt x="538" y="81"/>
                    <a:pt x="539" y="81"/>
                  </a:cubicBezTo>
                  <a:cubicBezTo>
                    <a:pt x="540" y="82"/>
                    <a:pt x="542" y="83"/>
                    <a:pt x="543" y="84"/>
                  </a:cubicBezTo>
                  <a:cubicBezTo>
                    <a:pt x="543" y="85"/>
                    <a:pt x="544" y="85"/>
                    <a:pt x="544" y="85"/>
                  </a:cubicBezTo>
                  <a:cubicBezTo>
                    <a:pt x="545" y="86"/>
                    <a:pt x="546" y="86"/>
                    <a:pt x="547" y="87"/>
                  </a:cubicBezTo>
                  <a:cubicBezTo>
                    <a:pt x="547" y="87"/>
                    <a:pt x="547" y="87"/>
                    <a:pt x="547" y="87"/>
                  </a:cubicBezTo>
                  <a:cubicBezTo>
                    <a:pt x="547" y="87"/>
                    <a:pt x="547" y="87"/>
                    <a:pt x="547" y="87"/>
                  </a:cubicBezTo>
                  <a:cubicBezTo>
                    <a:pt x="547" y="87"/>
                    <a:pt x="547" y="87"/>
                    <a:pt x="547" y="87"/>
                  </a:cubicBezTo>
                  <a:cubicBezTo>
                    <a:pt x="547" y="87"/>
                    <a:pt x="547" y="87"/>
                    <a:pt x="547" y="87"/>
                  </a:cubicBezTo>
                  <a:cubicBezTo>
                    <a:pt x="547" y="87"/>
                    <a:pt x="547" y="87"/>
                    <a:pt x="547" y="86"/>
                  </a:cubicBezTo>
                  <a:cubicBezTo>
                    <a:pt x="546" y="86"/>
                    <a:pt x="546" y="86"/>
                    <a:pt x="545" y="85"/>
                  </a:cubicBezTo>
                  <a:cubicBezTo>
                    <a:pt x="545" y="85"/>
                    <a:pt x="545" y="85"/>
                    <a:pt x="544" y="84"/>
                  </a:cubicBezTo>
                  <a:cubicBezTo>
                    <a:pt x="542" y="83"/>
                    <a:pt x="543" y="83"/>
                    <a:pt x="542" y="83"/>
                  </a:cubicBezTo>
                  <a:cubicBezTo>
                    <a:pt x="541" y="82"/>
                    <a:pt x="541" y="82"/>
                    <a:pt x="539" y="80"/>
                  </a:cubicBezTo>
                  <a:cubicBezTo>
                    <a:pt x="536" y="78"/>
                    <a:pt x="536" y="78"/>
                    <a:pt x="536" y="78"/>
                  </a:cubicBezTo>
                  <a:cubicBezTo>
                    <a:pt x="536" y="78"/>
                    <a:pt x="536" y="78"/>
                    <a:pt x="535" y="78"/>
                  </a:cubicBezTo>
                  <a:cubicBezTo>
                    <a:pt x="535" y="78"/>
                    <a:pt x="535" y="78"/>
                    <a:pt x="535" y="78"/>
                  </a:cubicBezTo>
                  <a:cubicBezTo>
                    <a:pt x="534" y="77"/>
                    <a:pt x="535" y="78"/>
                    <a:pt x="534" y="77"/>
                  </a:cubicBezTo>
                  <a:cubicBezTo>
                    <a:pt x="533" y="77"/>
                    <a:pt x="534" y="77"/>
                    <a:pt x="533" y="77"/>
                  </a:cubicBezTo>
                  <a:cubicBezTo>
                    <a:pt x="533" y="76"/>
                    <a:pt x="535" y="78"/>
                    <a:pt x="532" y="76"/>
                  </a:cubicBezTo>
                  <a:cubicBezTo>
                    <a:pt x="530" y="74"/>
                    <a:pt x="530" y="74"/>
                    <a:pt x="530" y="74"/>
                  </a:cubicBezTo>
                  <a:cubicBezTo>
                    <a:pt x="530" y="74"/>
                    <a:pt x="530" y="75"/>
                    <a:pt x="529" y="74"/>
                  </a:cubicBezTo>
                  <a:cubicBezTo>
                    <a:pt x="527" y="73"/>
                    <a:pt x="527" y="73"/>
                    <a:pt x="526" y="72"/>
                  </a:cubicBezTo>
                  <a:cubicBezTo>
                    <a:pt x="526" y="72"/>
                    <a:pt x="526" y="72"/>
                    <a:pt x="526" y="72"/>
                  </a:cubicBezTo>
                  <a:cubicBezTo>
                    <a:pt x="525" y="72"/>
                    <a:pt x="526" y="72"/>
                    <a:pt x="525" y="72"/>
                  </a:cubicBezTo>
                  <a:cubicBezTo>
                    <a:pt x="525" y="72"/>
                    <a:pt x="525" y="72"/>
                    <a:pt x="524" y="71"/>
                  </a:cubicBezTo>
                  <a:cubicBezTo>
                    <a:pt x="523" y="71"/>
                    <a:pt x="524" y="71"/>
                    <a:pt x="523" y="71"/>
                  </a:cubicBezTo>
                  <a:cubicBezTo>
                    <a:pt x="523" y="70"/>
                    <a:pt x="521" y="69"/>
                    <a:pt x="521" y="69"/>
                  </a:cubicBezTo>
                  <a:cubicBezTo>
                    <a:pt x="520" y="69"/>
                    <a:pt x="520" y="68"/>
                    <a:pt x="520" y="68"/>
                  </a:cubicBezTo>
                  <a:cubicBezTo>
                    <a:pt x="520" y="68"/>
                    <a:pt x="520" y="68"/>
                    <a:pt x="520" y="68"/>
                  </a:cubicBezTo>
                  <a:cubicBezTo>
                    <a:pt x="521" y="69"/>
                    <a:pt x="522" y="69"/>
                    <a:pt x="522" y="69"/>
                  </a:cubicBezTo>
                  <a:cubicBezTo>
                    <a:pt x="521" y="68"/>
                    <a:pt x="521" y="68"/>
                    <a:pt x="521" y="68"/>
                  </a:cubicBezTo>
                  <a:cubicBezTo>
                    <a:pt x="521" y="68"/>
                    <a:pt x="520" y="67"/>
                    <a:pt x="521" y="67"/>
                  </a:cubicBezTo>
                  <a:cubicBezTo>
                    <a:pt x="521" y="67"/>
                    <a:pt x="521" y="67"/>
                    <a:pt x="521" y="68"/>
                  </a:cubicBezTo>
                  <a:cubicBezTo>
                    <a:pt x="521" y="68"/>
                    <a:pt x="522" y="68"/>
                    <a:pt x="522" y="68"/>
                  </a:cubicBezTo>
                  <a:cubicBezTo>
                    <a:pt x="522" y="68"/>
                    <a:pt x="522" y="68"/>
                    <a:pt x="522" y="68"/>
                  </a:cubicBezTo>
                  <a:cubicBezTo>
                    <a:pt x="522" y="68"/>
                    <a:pt x="522" y="67"/>
                    <a:pt x="522" y="67"/>
                  </a:cubicBezTo>
                  <a:cubicBezTo>
                    <a:pt x="520" y="66"/>
                    <a:pt x="518" y="65"/>
                    <a:pt x="516" y="63"/>
                  </a:cubicBezTo>
                  <a:cubicBezTo>
                    <a:pt x="515" y="63"/>
                    <a:pt x="515" y="62"/>
                    <a:pt x="515" y="62"/>
                  </a:cubicBezTo>
                  <a:cubicBezTo>
                    <a:pt x="513" y="61"/>
                    <a:pt x="512" y="60"/>
                    <a:pt x="511" y="59"/>
                  </a:cubicBezTo>
                  <a:cubicBezTo>
                    <a:pt x="510" y="59"/>
                    <a:pt x="510" y="58"/>
                    <a:pt x="510" y="58"/>
                  </a:cubicBezTo>
                  <a:cubicBezTo>
                    <a:pt x="509" y="57"/>
                    <a:pt x="508" y="57"/>
                    <a:pt x="507" y="56"/>
                  </a:cubicBezTo>
                  <a:cubicBezTo>
                    <a:pt x="505" y="55"/>
                    <a:pt x="505" y="55"/>
                    <a:pt x="504" y="54"/>
                  </a:cubicBezTo>
                  <a:cubicBezTo>
                    <a:pt x="503" y="53"/>
                    <a:pt x="502" y="53"/>
                    <a:pt x="501" y="52"/>
                  </a:cubicBezTo>
                  <a:cubicBezTo>
                    <a:pt x="499" y="50"/>
                    <a:pt x="497" y="49"/>
                    <a:pt x="494" y="48"/>
                  </a:cubicBezTo>
                  <a:cubicBezTo>
                    <a:pt x="492" y="46"/>
                    <a:pt x="491" y="46"/>
                    <a:pt x="489" y="45"/>
                  </a:cubicBezTo>
                  <a:cubicBezTo>
                    <a:pt x="489" y="45"/>
                    <a:pt x="486" y="43"/>
                    <a:pt x="485" y="4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85" y="43"/>
                    <a:pt x="483" y="42"/>
                    <a:pt x="483" y="42"/>
                  </a:cubicBezTo>
                  <a:cubicBezTo>
                    <a:pt x="482" y="42"/>
                    <a:pt x="482" y="41"/>
                    <a:pt x="481" y="41"/>
                  </a:cubicBezTo>
                  <a:cubicBezTo>
                    <a:pt x="481" y="40"/>
                    <a:pt x="481" y="40"/>
                    <a:pt x="480" y="40"/>
                  </a:cubicBezTo>
                  <a:cubicBezTo>
                    <a:pt x="480" y="40"/>
                    <a:pt x="480" y="40"/>
                    <a:pt x="480" y="39"/>
                  </a:cubicBezTo>
                  <a:cubicBezTo>
                    <a:pt x="479" y="39"/>
                    <a:pt x="478" y="38"/>
                    <a:pt x="477" y="38"/>
                  </a:cubicBezTo>
                  <a:cubicBezTo>
                    <a:pt x="477" y="38"/>
                    <a:pt x="478" y="38"/>
                    <a:pt x="477" y="38"/>
                  </a:cubicBezTo>
                  <a:cubicBezTo>
                    <a:pt x="475" y="37"/>
                    <a:pt x="475" y="37"/>
                    <a:pt x="474" y="36"/>
                  </a:cubicBezTo>
                  <a:cubicBezTo>
                    <a:pt x="472" y="36"/>
                    <a:pt x="473" y="36"/>
                    <a:pt x="472" y="36"/>
                  </a:cubicBezTo>
                  <a:cubicBezTo>
                    <a:pt x="471" y="35"/>
                    <a:pt x="471" y="35"/>
                    <a:pt x="471" y="35"/>
                  </a:cubicBezTo>
                  <a:cubicBezTo>
                    <a:pt x="471" y="35"/>
                    <a:pt x="470" y="34"/>
                    <a:pt x="469" y="34"/>
                  </a:cubicBezTo>
                  <a:cubicBezTo>
                    <a:pt x="468" y="34"/>
                    <a:pt x="468" y="34"/>
                    <a:pt x="468" y="34"/>
                  </a:cubicBezTo>
                  <a:cubicBezTo>
                    <a:pt x="468" y="34"/>
                    <a:pt x="467" y="34"/>
                    <a:pt x="468" y="34"/>
                  </a:cubicBezTo>
                  <a:cubicBezTo>
                    <a:pt x="468" y="35"/>
                    <a:pt x="467" y="34"/>
                    <a:pt x="468" y="35"/>
                  </a:cubicBezTo>
                  <a:cubicBezTo>
                    <a:pt x="468" y="35"/>
                    <a:pt x="469" y="36"/>
                    <a:pt x="468" y="35"/>
                  </a:cubicBezTo>
                  <a:cubicBezTo>
                    <a:pt x="466" y="35"/>
                    <a:pt x="466" y="35"/>
                    <a:pt x="466" y="35"/>
                  </a:cubicBezTo>
                  <a:cubicBezTo>
                    <a:pt x="466" y="35"/>
                    <a:pt x="467" y="35"/>
                    <a:pt x="466" y="35"/>
                  </a:cubicBezTo>
                  <a:cubicBezTo>
                    <a:pt x="465" y="34"/>
                    <a:pt x="466" y="35"/>
                    <a:pt x="465" y="34"/>
                  </a:cubicBezTo>
                  <a:cubicBezTo>
                    <a:pt x="464" y="34"/>
                    <a:pt x="465" y="35"/>
                    <a:pt x="464" y="34"/>
                  </a:cubicBezTo>
                  <a:cubicBezTo>
                    <a:pt x="462" y="33"/>
                    <a:pt x="462" y="33"/>
                    <a:pt x="462" y="33"/>
                  </a:cubicBezTo>
                  <a:cubicBezTo>
                    <a:pt x="462" y="33"/>
                    <a:pt x="461" y="32"/>
                    <a:pt x="461" y="32"/>
                  </a:cubicBezTo>
                  <a:cubicBezTo>
                    <a:pt x="461" y="31"/>
                    <a:pt x="461" y="31"/>
                    <a:pt x="461" y="31"/>
                  </a:cubicBezTo>
                  <a:cubicBezTo>
                    <a:pt x="460" y="30"/>
                    <a:pt x="461" y="31"/>
                    <a:pt x="459" y="30"/>
                  </a:cubicBezTo>
                  <a:cubicBezTo>
                    <a:pt x="457" y="29"/>
                    <a:pt x="459" y="30"/>
                    <a:pt x="457" y="29"/>
                  </a:cubicBezTo>
                  <a:cubicBezTo>
                    <a:pt x="456" y="29"/>
                    <a:pt x="455" y="28"/>
                    <a:pt x="456" y="29"/>
                  </a:cubicBezTo>
                  <a:cubicBezTo>
                    <a:pt x="456" y="29"/>
                    <a:pt x="456" y="29"/>
                    <a:pt x="456" y="29"/>
                  </a:cubicBezTo>
                  <a:cubicBezTo>
                    <a:pt x="456" y="29"/>
                    <a:pt x="456" y="30"/>
                    <a:pt x="456" y="30"/>
                  </a:cubicBezTo>
                  <a:cubicBezTo>
                    <a:pt x="456" y="30"/>
                    <a:pt x="457" y="30"/>
                    <a:pt x="456" y="30"/>
                  </a:cubicBezTo>
                  <a:cubicBezTo>
                    <a:pt x="455" y="30"/>
                    <a:pt x="457" y="31"/>
                    <a:pt x="455" y="30"/>
                  </a:cubicBezTo>
                  <a:cubicBezTo>
                    <a:pt x="453" y="29"/>
                    <a:pt x="453" y="29"/>
                    <a:pt x="453" y="29"/>
                  </a:cubicBezTo>
                  <a:cubicBezTo>
                    <a:pt x="453" y="29"/>
                    <a:pt x="453" y="28"/>
                    <a:pt x="453" y="29"/>
                  </a:cubicBezTo>
                  <a:cubicBezTo>
                    <a:pt x="453" y="30"/>
                    <a:pt x="454" y="31"/>
                    <a:pt x="454" y="31"/>
                  </a:cubicBezTo>
                  <a:cubicBezTo>
                    <a:pt x="455" y="32"/>
                    <a:pt x="452" y="30"/>
                    <a:pt x="451" y="30"/>
                  </a:cubicBezTo>
                  <a:cubicBezTo>
                    <a:pt x="451" y="30"/>
                    <a:pt x="451" y="29"/>
                    <a:pt x="450" y="29"/>
                  </a:cubicBezTo>
                  <a:cubicBezTo>
                    <a:pt x="449" y="29"/>
                    <a:pt x="449" y="29"/>
                    <a:pt x="449" y="29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8" y="29"/>
                    <a:pt x="448" y="29"/>
                    <a:pt x="448" y="30"/>
                  </a:cubicBezTo>
                  <a:cubicBezTo>
                    <a:pt x="449" y="31"/>
                    <a:pt x="448" y="30"/>
                    <a:pt x="449" y="31"/>
                  </a:cubicBezTo>
                  <a:cubicBezTo>
                    <a:pt x="450" y="32"/>
                    <a:pt x="450" y="32"/>
                    <a:pt x="451" y="33"/>
                  </a:cubicBezTo>
                  <a:cubicBezTo>
                    <a:pt x="452" y="33"/>
                    <a:pt x="451" y="33"/>
                    <a:pt x="452" y="33"/>
                  </a:cubicBezTo>
                  <a:cubicBezTo>
                    <a:pt x="452" y="34"/>
                    <a:pt x="453" y="34"/>
                    <a:pt x="454" y="35"/>
                  </a:cubicBezTo>
                  <a:cubicBezTo>
                    <a:pt x="456" y="36"/>
                    <a:pt x="455" y="35"/>
                    <a:pt x="456" y="36"/>
                  </a:cubicBezTo>
                  <a:cubicBezTo>
                    <a:pt x="456" y="37"/>
                    <a:pt x="457" y="37"/>
                    <a:pt x="456" y="37"/>
                  </a:cubicBezTo>
                  <a:cubicBezTo>
                    <a:pt x="455" y="37"/>
                    <a:pt x="456" y="37"/>
                    <a:pt x="455" y="37"/>
                  </a:cubicBezTo>
                  <a:cubicBezTo>
                    <a:pt x="454" y="36"/>
                    <a:pt x="454" y="36"/>
                    <a:pt x="453" y="36"/>
                  </a:cubicBezTo>
                  <a:cubicBezTo>
                    <a:pt x="452" y="36"/>
                    <a:pt x="453" y="36"/>
                    <a:pt x="451" y="35"/>
                  </a:cubicBezTo>
                  <a:cubicBezTo>
                    <a:pt x="450" y="34"/>
                    <a:pt x="449" y="33"/>
                    <a:pt x="448" y="33"/>
                  </a:cubicBezTo>
                  <a:cubicBezTo>
                    <a:pt x="448" y="32"/>
                    <a:pt x="447" y="31"/>
                    <a:pt x="447" y="31"/>
                  </a:cubicBezTo>
                  <a:cubicBezTo>
                    <a:pt x="447" y="31"/>
                    <a:pt x="447" y="31"/>
                    <a:pt x="446" y="31"/>
                  </a:cubicBezTo>
                  <a:cubicBezTo>
                    <a:pt x="445" y="30"/>
                    <a:pt x="445" y="30"/>
                    <a:pt x="444" y="29"/>
                  </a:cubicBezTo>
                  <a:cubicBezTo>
                    <a:pt x="443" y="28"/>
                    <a:pt x="443" y="28"/>
                    <a:pt x="443" y="27"/>
                  </a:cubicBezTo>
                  <a:cubicBezTo>
                    <a:pt x="442" y="27"/>
                    <a:pt x="442" y="27"/>
                    <a:pt x="441" y="27"/>
                  </a:cubicBezTo>
                  <a:cubicBezTo>
                    <a:pt x="440" y="26"/>
                    <a:pt x="440" y="26"/>
                    <a:pt x="440" y="25"/>
                  </a:cubicBezTo>
                  <a:cubicBezTo>
                    <a:pt x="439" y="25"/>
                    <a:pt x="438" y="25"/>
                    <a:pt x="438" y="25"/>
                  </a:cubicBezTo>
                  <a:close/>
                  <a:moveTo>
                    <a:pt x="439" y="354"/>
                  </a:moveTo>
                  <a:cubicBezTo>
                    <a:pt x="438" y="354"/>
                    <a:pt x="437" y="353"/>
                    <a:pt x="436" y="353"/>
                  </a:cubicBezTo>
                  <a:cubicBezTo>
                    <a:pt x="435" y="351"/>
                    <a:pt x="434" y="351"/>
                    <a:pt x="433" y="349"/>
                  </a:cubicBezTo>
                  <a:cubicBezTo>
                    <a:pt x="431" y="349"/>
                    <a:pt x="430" y="350"/>
                    <a:pt x="428" y="350"/>
                  </a:cubicBezTo>
                  <a:cubicBezTo>
                    <a:pt x="426" y="351"/>
                    <a:pt x="425" y="351"/>
                    <a:pt x="424" y="352"/>
                  </a:cubicBezTo>
                  <a:cubicBezTo>
                    <a:pt x="424" y="352"/>
                    <a:pt x="422" y="353"/>
                    <a:pt x="420" y="353"/>
                  </a:cubicBezTo>
                  <a:cubicBezTo>
                    <a:pt x="419" y="353"/>
                    <a:pt x="417" y="352"/>
                    <a:pt x="416" y="352"/>
                  </a:cubicBezTo>
                  <a:cubicBezTo>
                    <a:pt x="414" y="352"/>
                    <a:pt x="414" y="352"/>
                    <a:pt x="414" y="352"/>
                  </a:cubicBezTo>
                  <a:cubicBezTo>
                    <a:pt x="414" y="352"/>
                    <a:pt x="408" y="351"/>
                    <a:pt x="405" y="351"/>
                  </a:cubicBezTo>
                  <a:cubicBezTo>
                    <a:pt x="402" y="352"/>
                    <a:pt x="404" y="350"/>
                    <a:pt x="404" y="350"/>
                  </a:cubicBezTo>
                  <a:cubicBezTo>
                    <a:pt x="405" y="349"/>
                    <a:pt x="405" y="349"/>
                    <a:pt x="406" y="348"/>
                  </a:cubicBezTo>
                  <a:cubicBezTo>
                    <a:pt x="406" y="348"/>
                    <a:pt x="403" y="347"/>
                    <a:pt x="402" y="348"/>
                  </a:cubicBezTo>
                  <a:cubicBezTo>
                    <a:pt x="400" y="348"/>
                    <a:pt x="400" y="348"/>
                    <a:pt x="400" y="348"/>
                  </a:cubicBezTo>
                  <a:cubicBezTo>
                    <a:pt x="400" y="347"/>
                    <a:pt x="400" y="347"/>
                    <a:pt x="399" y="346"/>
                  </a:cubicBezTo>
                  <a:cubicBezTo>
                    <a:pt x="399" y="346"/>
                    <a:pt x="399" y="345"/>
                    <a:pt x="399" y="344"/>
                  </a:cubicBezTo>
                  <a:cubicBezTo>
                    <a:pt x="399" y="344"/>
                    <a:pt x="398" y="344"/>
                    <a:pt x="397" y="345"/>
                  </a:cubicBezTo>
                  <a:cubicBezTo>
                    <a:pt x="396" y="346"/>
                    <a:pt x="397" y="343"/>
                    <a:pt x="396" y="346"/>
                  </a:cubicBezTo>
                  <a:cubicBezTo>
                    <a:pt x="396" y="349"/>
                    <a:pt x="396" y="349"/>
                    <a:pt x="396" y="349"/>
                  </a:cubicBezTo>
                  <a:cubicBezTo>
                    <a:pt x="396" y="349"/>
                    <a:pt x="397" y="347"/>
                    <a:pt x="396" y="349"/>
                  </a:cubicBezTo>
                  <a:cubicBezTo>
                    <a:pt x="394" y="351"/>
                    <a:pt x="394" y="354"/>
                    <a:pt x="394" y="354"/>
                  </a:cubicBezTo>
                  <a:cubicBezTo>
                    <a:pt x="393" y="354"/>
                    <a:pt x="392" y="354"/>
                    <a:pt x="391" y="354"/>
                  </a:cubicBezTo>
                  <a:cubicBezTo>
                    <a:pt x="390" y="353"/>
                    <a:pt x="390" y="352"/>
                    <a:pt x="388" y="351"/>
                  </a:cubicBezTo>
                  <a:cubicBezTo>
                    <a:pt x="389" y="350"/>
                    <a:pt x="389" y="350"/>
                    <a:pt x="389" y="349"/>
                  </a:cubicBezTo>
                  <a:cubicBezTo>
                    <a:pt x="389" y="348"/>
                    <a:pt x="389" y="347"/>
                    <a:pt x="390" y="347"/>
                  </a:cubicBezTo>
                  <a:cubicBezTo>
                    <a:pt x="389" y="346"/>
                    <a:pt x="389" y="346"/>
                    <a:pt x="389" y="345"/>
                  </a:cubicBezTo>
                  <a:cubicBezTo>
                    <a:pt x="384" y="345"/>
                    <a:pt x="388" y="343"/>
                    <a:pt x="384" y="345"/>
                  </a:cubicBezTo>
                  <a:cubicBezTo>
                    <a:pt x="381" y="347"/>
                    <a:pt x="384" y="345"/>
                    <a:pt x="381" y="347"/>
                  </a:cubicBezTo>
                  <a:cubicBezTo>
                    <a:pt x="379" y="350"/>
                    <a:pt x="379" y="350"/>
                    <a:pt x="379" y="350"/>
                  </a:cubicBezTo>
                  <a:cubicBezTo>
                    <a:pt x="379" y="350"/>
                    <a:pt x="382" y="348"/>
                    <a:pt x="379" y="350"/>
                  </a:cubicBezTo>
                  <a:cubicBezTo>
                    <a:pt x="376" y="351"/>
                    <a:pt x="378" y="350"/>
                    <a:pt x="376" y="351"/>
                  </a:cubicBezTo>
                  <a:cubicBezTo>
                    <a:pt x="373" y="352"/>
                    <a:pt x="373" y="353"/>
                    <a:pt x="373" y="354"/>
                  </a:cubicBezTo>
                  <a:cubicBezTo>
                    <a:pt x="373" y="356"/>
                    <a:pt x="375" y="353"/>
                    <a:pt x="373" y="356"/>
                  </a:cubicBezTo>
                  <a:cubicBezTo>
                    <a:pt x="371" y="359"/>
                    <a:pt x="372" y="358"/>
                    <a:pt x="371" y="359"/>
                  </a:cubicBezTo>
                  <a:cubicBezTo>
                    <a:pt x="369" y="360"/>
                    <a:pt x="369" y="360"/>
                    <a:pt x="369" y="360"/>
                  </a:cubicBezTo>
                  <a:cubicBezTo>
                    <a:pt x="369" y="360"/>
                    <a:pt x="369" y="361"/>
                    <a:pt x="367" y="361"/>
                  </a:cubicBezTo>
                  <a:cubicBezTo>
                    <a:pt x="366" y="360"/>
                    <a:pt x="365" y="359"/>
                    <a:pt x="365" y="359"/>
                  </a:cubicBezTo>
                  <a:cubicBezTo>
                    <a:pt x="364" y="358"/>
                    <a:pt x="364" y="358"/>
                    <a:pt x="363" y="357"/>
                  </a:cubicBezTo>
                  <a:cubicBezTo>
                    <a:pt x="362" y="357"/>
                    <a:pt x="361" y="357"/>
                    <a:pt x="360" y="357"/>
                  </a:cubicBezTo>
                  <a:cubicBezTo>
                    <a:pt x="358" y="356"/>
                    <a:pt x="358" y="356"/>
                    <a:pt x="356" y="356"/>
                  </a:cubicBezTo>
                  <a:cubicBezTo>
                    <a:pt x="356" y="356"/>
                    <a:pt x="359" y="360"/>
                    <a:pt x="360" y="361"/>
                  </a:cubicBezTo>
                  <a:cubicBezTo>
                    <a:pt x="362" y="362"/>
                    <a:pt x="360" y="361"/>
                    <a:pt x="362" y="362"/>
                  </a:cubicBezTo>
                  <a:cubicBezTo>
                    <a:pt x="363" y="363"/>
                    <a:pt x="362" y="361"/>
                    <a:pt x="363" y="363"/>
                  </a:cubicBezTo>
                  <a:cubicBezTo>
                    <a:pt x="364" y="366"/>
                    <a:pt x="365" y="364"/>
                    <a:pt x="364" y="367"/>
                  </a:cubicBezTo>
                  <a:cubicBezTo>
                    <a:pt x="363" y="369"/>
                    <a:pt x="364" y="367"/>
                    <a:pt x="363" y="369"/>
                  </a:cubicBezTo>
                  <a:cubicBezTo>
                    <a:pt x="362" y="372"/>
                    <a:pt x="362" y="372"/>
                    <a:pt x="362" y="372"/>
                  </a:cubicBezTo>
                  <a:cubicBezTo>
                    <a:pt x="362" y="372"/>
                    <a:pt x="362" y="375"/>
                    <a:pt x="362" y="376"/>
                  </a:cubicBezTo>
                  <a:cubicBezTo>
                    <a:pt x="362" y="377"/>
                    <a:pt x="364" y="375"/>
                    <a:pt x="362" y="377"/>
                  </a:cubicBezTo>
                  <a:cubicBezTo>
                    <a:pt x="360" y="379"/>
                    <a:pt x="359" y="379"/>
                    <a:pt x="358" y="380"/>
                  </a:cubicBezTo>
                  <a:cubicBezTo>
                    <a:pt x="357" y="381"/>
                    <a:pt x="356" y="379"/>
                    <a:pt x="357" y="382"/>
                  </a:cubicBezTo>
                  <a:cubicBezTo>
                    <a:pt x="359" y="384"/>
                    <a:pt x="359" y="383"/>
                    <a:pt x="357" y="385"/>
                  </a:cubicBezTo>
                  <a:cubicBezTo>
                    <a:pt x="355" y="387"/>
                    <a:pt x="355" y="387"/>
                    <a:pt x="355" y="387"/>
                  </a:cubicBezTo>
                  <a:cubicBezTo>
                    <a:pt x="355" y="387"/>
                    <a:pt x="355" y="388"/>
                    <a:pt x="354" y="388"/>
                  </a:cubicBezTo>
                  <a:cubicBezTo>
                    <a:pt x="353" y="388"/>
                    <a:pt x="353" y="387"/>
                    <a:pt x="351" y="388"/>
                  </a:cubicBezTo>
                  <a:cubicBezTo>
                    <a:pt x="349" y="389"/>
                    <a:pt x="350" y="388"/>
                    <a:pt x="349" y="389"/>
                  </a:cubicBezTo>
                  <a:cubicBezTo>
                    <a:pt x="348" y="390"/>
                    <a:pt x="345" y="389"/>
                    <a:pt x="348" y="390"/>
                  </a:cubicBezTo>
                  <a:cubicBezTo>
                    <a:pt x="350" y="392"/>
                    <a:pt x="357" y="391"/>
                    <a:pt x="357" y="392"/>
                  </a:cubicBezTo>
                  <a:cubicBezTo>
                    <a:pt x="356" y="393"/>
                    <a:pt x="350" y="396"/>
                    <a:pt x="350" y="396"/>
                  </a:cubicBezTo>
                  <a:cubicBezTo>
                    <a:pt x="347" y="396"/>
                    <a:pt x="347" y="396"/>
                    <a:pt x="347" y="396"/>
                  </a:cubicBezTo>
                  <a:cubicBezTo>
                    <a:pt x="347" y="396"/>
                    <a:pt x="347" y="396"/>
                    <a:pt x="347" y="398"/>
                  </a:cubicBezTo>
                  <a:cubicBezTo>
                    <a:pt x="347" y="399"/>
                    <a:pt x="347" y="399"/>
                    <a:pt x="347" y="399"/>
                  </a:cubicBezTo>
                  <a:cubicBezTo>
                    <a:pt x="347" y="399"/>
                    <a:pt x="346" y="398"/>
                    <a:pt x="347" y="400"/>
                  </a:cubicBezTo>
                  <a:cubicBezTo>
                    <a:pt x="348" y="402"/>
                    <a:pt x="348" y="402"/>
                    <a:pt x="348" y="402"/>
                  </a:cubicBezTo>
                  <a:cubicBezTo>
                    <a:pt x="348" y="402"/>
                    <a:pt x="349" y="403"/>
                    <a:pt x="348" y="404"/>
                  </a:cubicBezTo>
                  <a:cubicBezTo>
                    <a:pt x="348" y="404"/>
                    <a:pt x="349" y="403"/>
                    <a:pt x="348" y="405"/>
                  </a:cubicBezTo>
                  <a:cubicBezTo>
                    <a:pt x="346" y="406"/>
                    <a:pt x="344" y="407"/>
                    <a:pt x="343" y="407"/>
                  </a:cubicBezTo>
                  <a:cubicBezTo>
                    <a:pt x="342" y="407"/>
                    <a:pt x="343" y="405"/>
                    <a:pt x="342" y="407"/>
                  </a:cubicBezTo>
                  <a:cubicBezTo>
                    <a:pt x="340" y="409"/>
                    <a:pt x="339" y="407"/>
                    <a:pt x="340" y="409"/>
                  </a:cubicBezTo>
                  <a:cubicBezTo>
                    <a:pt x="342" y="412"/>
                    <a:pt x="341" y="410"/>
                    <a:pt x="342" y="412"/>
                  </a:cubicBezTo>
                  <a:cubicBezTo>
                    <a:pt x="343" y="413"/>
                    <a:pt x="346" y="416"/>
                    <a:pt x="346" y="416"/>
                  </a:cubicBezTo>
                  <a:cubicBezTo>
                    <a:pt x="346" y="416"/>
                    <a:pt x="353" y="417"/>
                    <a:pt x="353" y="418"/>
                  </a:cubicBezTo>
                  <a:cubicBezTo>
                    <a:pt x="353" y="419"/>
                    <a:pt x="354" y="422"/>
                    <a:pt x="354" y="422"/>
                  </a:cubicBezTo>
                  <a:cubicBezTo>
                    <a:pt x="355" y="424"/>
                    <a:pt x="355" y="424"/>
                    <a:pt x="355" y="425"/>
                  </a:cubicBezTo>
                  <a:cubicBezTo>
                    <a:pt x="356" y="426"/>
                    <a:pt x="357" y="426"/>
                    <a:pt x="358" y="426"/>
                  </a:cubicBezTo>
                  <a:cubicBezTo>
                    <a:pt x="358" y="426"/>
                    <a:pt x="358" y="424"/>
                    <a:pt x="359" y="427"/>
                  </a:cubicBezTo>
                  <a:cubicBezTo>
                    <a:pt x="360" y="430"/>
                    <a:pt x="361" y="431"/>
                    <a:pt x="361" y="432"/>
                  </a:cubicBezTo>
                  <a:cubicBezTo>
                    <a:pt x="361" y="432"/>
                    <a:pt x="361" y="432"/>
                    <a:pt x="361" y="434"/>
                  </a:cubicBezTo>
                  <a:cubicBezTo>
                    <a:pt x="361" y="436"/>
                    <a:pt x="358" y="436"/>
                    <a:pt x="361" y="437"/>
                  </a:cubicBezTo>
                  <a:cubicBezTo>
                    <a:pt x="364" y="438"/>
                    <a:pt x="367" y="438"/>
                    <a:pt x="367" y="438"/>
                  </a:cubicBezTo>
                  <a:cubicBezTo>
                    <a:pt x="368" y="439"/>
                    <a:pt x="368" y="439"/>
                    <a:pt x="367" y="441"/>
                  </a:cubicBezTo>
                  <a:cubicBezTo>
                    <a:pt x="366" y="443"/>
                    <a:pt x="366" y="441"/>
                    <a:pt x="366" y="443"/>
                  </a:cubicBezTo>
                  <a:cubicBezTo>
                    <a:pt x="366" y="445"/>
                    <a:pt x="366" y="443"/>
                    <a:pt x="366" y="445"/>
                  </a:cubicBezTo>
                  <a:cubicBezTo>
                    <a:pt x="367" y="446"/>
                    <a:pt x="365" y="445"/>
                    <a:pt x="367" y="446"/>
                  </a:cubicBezTo>
                  <a:cubicBezTo>
                    <a:pt x="369" y="447"/>
                    <a:pt x="370" y="447"/>
                    <a:pt x="370" y="447"/>
                  </a:cubicBezTo>
                  <a:cubicBezTo>
                    <a:pt x="370" y="447"/>
                    <a:pt x="371" y="447"/>
                    <a:pt x="372" y="447"/>
                  </a:cubicBezTo>
                  <a:cubicBezTo>
                    <a:pt x="373" y="448"/>
                    <a:pt x="375" y="446"/>
                    <a:pt x="375" y="448"/>
                  </a:cubicBezTo>
                  <a:cubicBezTo>
                    <a:pt x="376" y="450"/>
                    <a:pt x="374" y="448"/>
                    <a:pt x="376" y="450"/>
                  </a:cubicBezTo>
                  <a:cubicBezTo>
                    <a:pt x="378" y="452"/>
                    <a:pt x="379" y="451"/>
                    <a:pt x="379" y="452"/>
                  </a:cubicBezTo>
                  <a:cubicBezTo>
                    <a:pt x="379" y="453"/>
                    <a:pt x="379" y="453"/>
                    <a:pt x="379" y="453"/>
                  </a:cubicBezTo>
                  <a:cubicBezTo>
                    <a:pt x="379" y="453"/>
                    <a:pt x="380" y="454"/>
                    <a:pt x="381" y="454"/>
                  </a:cubicBezTo>
                  <a:cubicBezTo>
                    <a:pt x="382" y="454"/>
                    <a:pt x="384" y="454"/>
                    <a:pt x="384" y="454"/>
                  </a:cubicBezTo>
                  <a:cubicBezTo>
                    <a:pt x="385" y="455"/>
                    <a:pt x="386" y="455"/>
                    <a:pt x="386" y="455"/>
                  </a:cubicBezTo>
                  <a:cubicBezTo>
                    <a:pt x="386" y="455"/>
                    <a:pt x="387" y="452"/>
                    <a:pt x="388" y="456"/>
                  </a:cubicBezTo>
                  <a:cubicBezTo>
                    <a:pt x="389" y="459"/>
                    <a:pt x="394" y="458"/>
                    <a:pt x="393" y="460"/>
                  </a:cubicBezTo>
                  <a:cubicBezTo>
                    <a:pt x="391" y="461"/>
                    <a:pt x="392" y="460"/>
                    <a:pt x="391" y="462"/>
                  </a:cubicBezTo>
                  <a:cubicBezTo>
                    <a:pt x="390" y="463"/>
                    <a:pt x="391" y="461"/>
                    <a:pt x="390" y="463"/>
                  </a:cubicBezTo>
                  <a:cubicBezTo>
                    <a:pt x="389" y="465"/>
                    <a:pt x="394" y="467"/>
                    <a:pt x="394" y="467"/>
                  </a:cubicBezTo>
                  <a:cubicBezTo>
                    <a:pt x="390" y="470"/>
                    <a:pt x="389" y="471"/>
                    <a:pt x="389" y="472"/>
                  </a:cubicBezTo>
                  <a:cubicBezTo>
                    <a:pt x="388" y="473"/>
                    <a:pt x="389" y="476"/>
                    <a:pt x="389" y="477"/>
                  </a:cubicBezTo>
                  <a:cubicBezTo>
                    <a:pt x="390" y="477"/>
                    <a:pt x="392" y="477"/>
                    <a:pt x="390" y="478"/>
                  </a:cubicBezTo>
                  <a:cubicBezTo>
                    <a:pt x="388" y="480"/>
                    <a:pt x="388" y="480"/>
                    <a:pt x="388" y="480"/>
                  </a:cubicBezTo>
                  <a:cubicBezTo>
                    <a:pt x="388" y="480"/>
                    <a:pt x="388" y="480"/>
                    <a:pt x="388" y="481"/>
                  </a:cubicBezTo>
                  <a:cubicBezTo>
                    <a:pt x="388" y="482"/>
                    <a:pt x="388" y="483"/>
                    <a:pt x="388" y="484"/>
                  </a:cubicBezTo>
                  <a:cubicBezTo>
                    <a:pt x="388" y="485"/>
                    <a:pt x="388" y="483"/>
                    <a:pt x="388" y="485"/>
                  </a:cubicBezTo>
                  <a:cubicBezTo>
                    <a:pt x="388" y="486"/>
                    <a:pt x="389" y="484"/>
                    <a:pt x="388" y="486"/>
                  </a:cubicBezTo>
                  <a:cubicBezTo>
                    <a:pt x="387" y="489"/>
                    <a:pt x="386" y="489"/>
                    <a:pt x="386" y="490"/>
                  </a:cubicBezTo>
                  <a:cubicBezTo>
                    <a:pt x="386" y="491"/>
                    <a:pt x="385" y="490"/>
                    <a:pt x="386" y="491"/>
                  </a:cubicBezTo>
                  <a:cubicBezTo>
                    <a:pt x="386" y="493"/>
                    <a:pt x="387" y="493"/>
                    <a:pt x="386" y="494"/>
                  </a:cubicBezTo>
                  <a:cubicBezTo>
                    <a:pt x="385" y="495"/>
                    <a:pt x="385" y="493"/>
                    <a:pt x="385" y="495"/>
                  </a:cubicBezTo>
                  <a:cubicBezTo>
                    <a:pt x="384" y="496"/>
                    <a:pt x="386" y="493"/>
                    <a:pt x="384" y="496"/>
                  </a:cubicBezTo>
                  <a:cubicBezTo>
                    <a:pt x="382" y="499"/>
                    <a:pt x="382" y="498"/>
                    <a:pt x="382" y="499"/>
                  </a:cubicBezTo>
                  <a:cubicBezTo>
                    <a:pt x="382" y="501"/>
                    <a:pt x="383" y="499"/>
                    <a:pt x="382" y="501"/>
                  </a:cubicBezTo>
                  <a:cubicBezTo>
                    <a:pt x="382" y="503"/>
                    <a:pt x="380" y="502"/>
                    <a:pt x="382" y="503"/>
                  </a:cubicBezTo>
                  <a:cubicBezTo>
                    <a:pt x="383" y="503"/>
                    <a:pt x="384" y="501"/>
                    <a:pt x="383" y="503"/>
                  </a:cubicBezTo>
                  <a:cubicBezTo>
                    <a:pt x="382" y="505"/>
                    <a:pt x="383" y="505"/>
                    <a:pt x="382" y="506"/>
                  </a:cubicBezTo>
                  <a:cubicBezTo>
                    <a:pt x="382" y="507"/>
                    <a:pt x="383" y="508"/>
                    <a:pt x="383" y="508"/>
                  </a:cubicBezTo>
                  <a:cubicBezTo>
                    <a:pt x="383" y="508"/>
                    <a:pt x="384" y="508"/>
                    <a:pt x="383" y="509"/>
                  </a:cubicBezTo>
                  <a:cubicBezTo>
                    <a:pt x="382" y="510"/>
                    <a:pt x="383" y="512"/>
                    <a:pt x="382" y="512"/>
                  </a:cubicBezTo>
                  <a:cubicBezTo>
                    <a:pt x="380" y="513"/>
                    <a:pt x="382" y="510"/>
                    <a:pt x="380" y="513"/>
                  </a:cubicBezTo>
                  <a:cubicBezTo>
                    <a:pt x="378" y="516"/>
                    <a:pt x="377" y="516"/>
                    <a:pt x="378" y="516"/>
                  </a:cubicBezTo>
                  <a:cubicBezTo>
                    <a:pt x="379" y="517"/>
                    <a:pt x="381" y="514"/>
                    <a:pt x="379" y="517"/>
                  </a:cubicBezTo>
                  <a:cubicBezTo>
                    <a:pt x="378" y="519"/>
                    <a:pt x="378" y="519"/>
                    <a:pt x="378" y="519"/>
                  </a:cubicBezTo>
                  <a:cubicBezTo>
                    <a:pt x="378" y="520"/>
                    <a:pt x="378" y="520"/>
                    <a:pt x="378" y="521"/>
                  </a:cubicBezTo>
                  <a:cubicBezTo>
                    <a:pt x="378" y="521"/>
                    <a:pt x="377" y="521"/>
                    <a:pt x="376" y="521"/>
                  </a:cubicBezTo>
                  <a:cubicBezTo>
                    <a:pt x="376" y="522"/>
                    <a:pt x="375" y="522"/>
                    <a:pt x="375" y="524"/>
                  </a:cubicBezTo>
                  <a:cubicBezTo>
                    <a:pt x="375" y="526"/>
                    <a:pt x="375" y="527"/>
                    <a:pt x="375" y="527"/>
                  </a:cubicBezTo>
                  <a:cubicBezTo>
                    <a:pt x="375" y="528"/>
                    <a:pt x="375" y="530"/>
                    <a:pt x="375" y="530"/>
                  </a:cubicBezTo>
                  <a:cubicBezTo>
                    <a:pt x="375" y="530"/>
                    <a:pt x="376" y="530"/>
                    <a:pt x="375" y="531"/>
                  </a:cubicBezTo>
                  <a:cubicBezTo>
                    <a:pt x="373" y="532"/>
                    <a:pt x="371" y="532"/>
                    <a:pt x="371" y="532"/>
                  </a:cubicBezTo>
                  <a:cubicBezTo>
                    <a:pt x="370" y="535"/>
                    <a:pt x="371" y="535"/>
                    <a:pt x="371" y="536"/>
                  </a:cubicBezTo>
                  <a:cubicBezTo>
                    <a:pt x="371" y="537"/>
                    <a:pt x="369" y="536"/>
                    <a:pt x="371" y="537"/>
                  </a:cubicBezTo>
                  <a:cubicBezTo>
                    <a:pt x="372" y="539"/>
                    <a:pt x="372" y="537"/>
                    <a:pt x="372" y="539"/>
                  </a:cubicBezTo>
                  <a:cubicBezTo>
                    <a:pt x="371" y="541"/>
                    <a:pt x="372" y="538"/>
                    <a:pt x="371" y="541"/>
                  </a:cubicBezTo>
                  <a:cubicBezTo>
                    <a:pt x="371" y="543"/>
                    <a:pt x="373" y="544"/>
                    <a:pt x="371" y="544"/>
                  </a:cubicBezTo>
                  <a:cubicBezTo>
                    <a:pt x="369" y="544"/>
                    <a:pt x="369" y="544"/>
                    <a:pt x="369" y="544"/>
                  </a:cubicBezTo>
                  <a:cubicBezTo>
                    <a:pt x="369" y="544"/>
                    <a:pt x="368" y="543"/>
                    <a:pt x="367" y="545"/>
                  </a:cubicBezTo>
                  <a:cubicBezTo>
                    <a:pt x="366" y="547"/>
                    <a:pt x="364" y="547"/>
                    <a:pt x="366" y="548"/>
                  </a:cubicBezTo>
                  <a:cubicBezTo>
                    <a:pt x="368" y="549"/>
                    <a:pt x="371" y="549"/>
                    <a:pt x="371" y="549"/>
                  </a:cubicBezTo>
                  <a:cubicBezTo>
                    <a:pt x="371" y="549"/>
                    <a:pt x="371" y="549"/>
                    <a:pt x="370" y="550"/>
                  </a:cubicBezTo>
                  <a:cubicBezTo>
                    <a:pt x="371" y="551"/>
                    <a:pt x="373" y="550"/>
                    <a:pt x="371" y="551"/>
                  </a:cubicBezTo>
                  <a:cubicBezTo>
                    <a:pt x="370" y="552"/>
                    <a:pt x="370" y="553"/>
                    <a:pt x="370" y="553"/>
                  </a:cubicBezTo>
                  <a:cubicBezTo>
                    <a:pt x="370" y="553"/>
                    <a:pt x="371" y="552"/>
                    <a:pt x="370" y="554"/>
                  </a:cubicBezTo>
                  <a:cubicBezTo>
                    <a:pt x="368" y="555"/>
                    <a:pt x="370" y="554"/>
                    <a:pt x="368" y="555"/>
                  </a:cubicBezTo>
                  <a:cubicBezTo>
                    <a:pt x="367" y="556"/>
                    <a:pt x="368" y="555"/>
                    <a:pt x="366" y="556"/>
                  </a:cubicBezTo>
                  <a:cubicBezTo>
                    <a:pt x="365" y="556"/>
                    <a:pt x="366" y="554"/>
                    <a:pt x="365" y="556"/>
                  </a:cubicBezTo>
                  <a:cubicBezTo>
                    <a:pt x="364" y="559"/>
                    <a:pt x="362" y="557"/>
                    <a:pt x="364" y="559"/>
                  </a:cubicBezTo>
                  <a:cubicBezTo>
                    <a:pt x="366" y="561"/>
                    <a:pt x="368" y="559"/>
                    <a:pt x="368" y="560"/>
                  </a:cubicBezTo>
                  <a:cubicBezTo>
                    <a:pt x="368" y="562"/>
                    <a:pt x="366" y="563"/>
                    <a:pt x="365" y="563"/>
                  </a:cubicBezTo>
                  <a:cubicBezTo>
                    <a:pt x="363" y="563"/>
                    <a:pt x="363" y="563"/>
                    <a:pt x="362" y="564"/>
                  </a:cubicBezTo>
                  <a:cubicBezTo>
                    <a:pt x="361" y="564"/>
                    <a:pt x="363" y="563"/>
                    <a:pt x="361" y="564"/>
                  </a:cubicBezTo>
                  <a:cubicBezTo>
                    <a:pt x="360" y="565"/>
                    <a:pt x="360" y="563"/>
                    <a:pt x="360" y="565"/>
                  </a:cubicBezTo>
                  <a:cubicBezTo>
                    <a:pt x="360" y="567"/>
                    <a:pt x="361" y="567"/>
                    <a:pt x="361" y="568"/>
                  </a:cubicBezTo>
                  <a:cubicBezTo>
                    <a:pt x="361" y="569"/>
                    <a:pt x="360" y="568"/>
                    <a:pt x="360" y="570"/>
                  </a:cubicBezTo>
                  <a:cubicBezTo>
                    <a:pt x="361" y="571"/>
                    <a:pt x="362" y="570"/>
                    <a:pt x="362" y="572"/>
                  </a:cubicBezTo>
                  <a:cubicBezTo>
                    <a:pt x="362" y="573"/>
                    <a:pt x="362" y="572"/>
                    <a:pt x="360" y="574"/>
                  </a:cubicBezTo>
                  <a:cubicBezTo>
                    <a:pt x="358" y="575"/>
                    <a:pt x="357" y="573"/>
                    <a:pt x="358" y="575"/>
                  </a:cubicBezTo>
                  <a:cubicBezTo>
                    <a:pt x="359" y="577"/>
                    <a:pt x="358" y="577"/>
                    <a:pt x="359" y="579"/>
                  </a:cubicBezTo>
                  <a:cubicBezTo>
                    <a:pt x="359" y="580"/>
                    <a:pt x="359" y="580"/>
                    <a:pt x="359" y="582"/>
                  </a:cubicBezTo>
                  <a:cubicBezTo>
                    <a:pt x="360" y="584"/>
                    <a:pt x="360" y="582"/>
                    <a:pt x="361" y="584"/>
                  </a:cubicBezTo>
                  <a:cubicBezTo>
                    <a:pt x="362" y="586"/>
                    <a:pt x="363" y="585"/>
                    <a:pt x="364" y="586"/>
                  </a:cubicBezTo>
                  <a:cubicBezTo>
                    <a:pt x="365" y="588"/>
                    <a:pt x="366" y="586"/>
                    <a:pt x="367" y="587"/>
                  </a:cubicBezTo>
                  <a:cubicBezTo>
                    <a:pt x="368" y="589"/>
                    <a:pt x="368" y="587"/>
                    <a:pt x="369" y="589"/>
                  </a:cubicBezTo>
                  <a:cubicBezTo>
                    <a:pt x="369" y="591"/>
                    <a:pt x="371" y="590"/>
                    <a:pt x="371" y="592"/>
                  </a:cubicBezTo>
                  <a:cubicBezTo>
                    <a:pt x="371" y="593"/>
                    <a:pt x="368" y="592"/>
                    <a:pt x="371" y="593"/>
                  </a:cubicBezTo>
                  <a:cubicBezTo>
                    <a:pt x="374" y="595"/>
                    <a:pt x="374" y="595"/>
                    <a:pt x="374" y="595"/>
                  </a:cubicBezTo>
                  <a:cubicBezTo>
                    <a:pt x="374" y="595"/>
                    <a:pt x="375" y="595"/>
                    <a:pt x="376" y="595"/>
                  </a:cubicBezTo>
                  <a:cubicBezTo>
                    <a:pt x="377" y="595"/>
                    <a:pt x="380" y="595"/>
                    <a:pt x="380" y="595"/>
                  </a:cubicBezTo>
                  <a:cubicBezTo>
                    <a:pt x="380" y="595"/>
                    <a:pt x="383" y="594"/>
                    <a:pt x="383" y="594"/>
                  </a:cubicBezTo>
                  <a:cubicBezTo>
                    <a:pt x="383" y="593"/>
                    <a:pt x="385" y="591"/>
                    <a:pt x="385" y="591"/>
                  </a:cubicBezTo>
                  <a:cubicBezTo>
                    <a:pt x="386" y="591"/>
                    <a:pt x="386" y="591"/>
                    <a:pt x="387" y="591"/>
                  </a:cubicBezTo>
                  <a:cubicBezTo>
                    <a:pt x="388" y="590"/>
                    <a:pt x="388" y="590"/>
                    <a:pt x="389" y="590"/>
                  </a:cubicBezTo>
                  <a:cubicBezTo>
                    <a:pt x="389" y="590"/>
                    <a:pt x="392" y="588"/>
                    <a:pt x="393" y="588"/>
                  </a:cubicBezTo>
                  <a:cubicBezTo>
                    <a:pt x="394" y="587"/>
                    <a:pt x="395" y="586"/>
                    <a:pt x="395" y="586"/>
                  </a:cubicBezTo>
                  <a:cubicBezTo>
                    <a:pt x="395" y="586"/>
                    <a:pt x="394" y="585"/>
                    <a:pt x="393" y="585"/>
                  </a:cubicBezTo>
                  <a:cubicBezTo>
                    <a:pt x="392" y="585"/>
                    <a:pt x="387" y="586"/>
                    <a:pt x="387" y="586"/>
                  </a:cubicBezTo>
                  <a:cubicBezTo>
                    <a:pt x="385" y="585"/>
                    <a:pt x="384" y="585"/>
                    <a:pt x="382" y="584"/>
                  </a:cubicBezTo>
                  <a:cubicBezTo>
                    <a:pt x="382" y="583"/>
                    <a:pt x="382" y="583"/>
                    <a:pt x="382" y="582"/>
                  </a:cubicBezTo>
                  <a:cubicBezTo>
                    <a:pt x="382" y="581"/>
                    <a:pt x="383" y="580"/>
                    <a:pt x="383" y="579"/>
                  </a:cubicBezTo>
                  <a:cubicBezTo>
                    <a:pt x="384" y="579"/>
                    <a:pt x="385" y="578"/>
                    <a:pt x="385" y="577"/>
                  </a:cubicBezTo>
                  <a:cubicBezTo>
                    <a:pt x="385" y="577"/>
                    <a:pt x="387" y="576"/>
                    <a:pt x="386" y="575"/>
                  </a:cubicBezTo>
                  <a:cubicBezTo>
                    <a:pt x="385" y="575"/>
                    <a:pt x="385" y="573"/>
                    <a:pt x="385" y="573"/>
                  </a:cubicBezTo>
                  <a:cubicBezTo>
                    <a:pt x="384" y="573"/>
                    <a:pt x="384" y="573"/>
                    <a:pt x="384" y="572"/>
                  </a:cubicBezTo>
                  <a:cubicBezTo>
                    <a:pt x="385" y="571"/>
                    <a:pt x="385" y="571"/>
                    <a:pt x="386" y="570"/>
                  </a:cubicBezTo>
                  <a:cubicBezTo>
                    <a:pt x="386" y="570"/>
                    <a:pt x="386" y="570"/>
                    <a:pt x="387" y="570"/>
                  </a:cubicBezTo>
                  <a:cubicBezTo>
                    <a:pt x="388" y="569"/>
                    <a:pt x="390" y="568"/>
                    <a:pt x="390" y="568"/>
                  </a:cubicBezTo>
                  <a:cubicBezTo>
                    <a:pt x="390" y="567"/>
                    <a:pt x="390" y="567"/>
                    <a:pt x="391" y="566"/>
                  </a:cubicBezTo>
                  <a:cubicBezTo>
                    <a:pt x="392" y="566"/>
                    <a:pt x="392" y="565"/>
                    <a:pt x="393" y="565"/>
                  </a:cubicBezTo>
                  <a:cubicBezTo>
                    <a:pt x="394" y="564"/>
                    <a:pt x="394" y="564"/>
                    <a:pt x="395" y="564"/>
                  </a:cubicBezTo>
                  <a:cubicBezTo>
                    <a:pt x="395" y="563"/>
                    <a:pt x="395" y="562"/>
                    <a:pt x="395" y="561"/>
                  </a:cubicBezTo>
                  <a:cubicBezTo>
                    <a:pt x="394" y="560"/>
                    <a:pt x="394" y="560"/>
                    <a:pt x="392" y="559"/>
                  </a:cubicBezTo>
                  <a:cubicBezTo>
                    <a:pt x="392" y="559"/>
                    <a:pt x="392" y="559"/>
                    <a:pt x="391" y="559"/>
                  </a:cubicBezTo>
                  <a:cubicBezTo>
                    <a:pt x="391" y="558"/>
                    <a:pt x="391" y="557"/>
                    <a:pt x="390" y="556"/>
                  </a:cubicBezTo>
                  <a:cubicBezTo>
                    <a:pt x="391" y="556"/>
                    <a:pt x="391" y="555"/>
                    <a:pt x="391" y="554"/>
                  </a:cubicBezTo>
                  <a:cubicBezTo>
                    <a:pt x="391" y="554"/>
                    <a:pt x="392" y="553"/>
                    <a:pt x="393" y="552"/>
                  </a:cubicBezTo>
                  <a:cubicBezTo>
                    <a:pt x="394" y="551"/>
                    <a:pt x="396" y="550"/>
                    <a:pt x="397" y="549"/>
                  </a:cubicBezTo>
                  <a:cubicBezTo>
                    <a:pt x="398" y="548"/>
                    <a:pt x="400" y="547"/>
                    <a:pt x="400" y="547"/>
                  </a:cubicBezTo>
                  <a:cubicBezTo>
                    <a:pt x="401" y="546"/>
                    <a:pt x="401" y="546"/>
                    <a:pt x="402" y="545"/>
                  </a:cubicBezTo>
                  <a:cubicBezTo>
                    <a:pt x="402" y="544"/>
                    <a:pt x="402" y="543"/>
                    <a:pt x="402" y="542"/>
                  </a:cubicBezTo>
                  <a:cubicBezTo>
                    <a:pt x="401" y="542"/>
                    <a:pt x="401" y="541"/>
                    <a:pt x="401" y="541"/>
                  </a:cubicBezTo>
                  <a:cubicBezTo>
                    <a:pt x="402" y="540"/>
                    <a:pt x="403" y="540"/>
                    <a:pt x="404" y="540"/>
                  </a:cubicBezTo>
                  <a:cubicBezTo>
                    <a:pt x="406" y="539"/>
                    <a:pt x="406" y="539"/>
                    <a:pt x="408" y="539"/>
                  </a:cubicBezTo>
                  <a:cubicBezTo>
                    <a:pt x="408" y="538"/>
                    <a:pt x="408" y="538"/>
                    <a:pt x="409" y="537"/>
                  </a:cubicBezTo>
                  <a:cubicBezTo>
                    <a:pt x="409" y="537"/>
                    <a:pt x="410" y="536"/>
                    <a:pt x="411" y="535"/>
                  </a:cubicBezTo>
                  <a:cubicBezTo>
                    <a:pt x="412" y="534"/>
                    <a:pt x="412" y="532"/>
                    <a:pt x="412" y="532"/>
                  </a:cubicBezTo>
                  <a:cubicBezTo>
                    <a:pt x="412" y="532"/>
                    <a:pt x="413" y="532"/>
                    <a:pt x="414" y="531"/>
                  </a:cubicBezTo>
                  <a:cubicBezTo>
                    <a:pt x="415" y="531"/>
                    <a:pt x="415" y="531"/>
                    <a:pt x="417" y="529"/>
                  </a:cubicBezTo>
                  <a:cubicBezTo>
                    <a:pt x="418" y="527"/>
                    <a:pt x="418" y="527"/>
                    <a:pt x="418" y="527"/>
                  </a:cubicBezTo>
                  <a:cubicBezTo>
                    <a:pt x="419" y="527"/>
                    <a:pt x="419" y="526"/>
                    <a:pt x="420" y="526"/>
                  </a:cubicBezTo>
                  <a:cubicBezTo>
                    <a:pt x="420" y="526"/>
                    <a:pt x="422" y="525"/>
                    <a:pt x="424" y="525"/>
                  </a:cubicBezTo>
                  <a:cubicBezTo>
                    <a:pt x="426" y="525"/>
                    <a:pt x="426" y="525"/>
                    <a:pt x="427" y="525"/>
                  </a:cubicBezTo>
                  <a:cubicBezTo>
                    <a:pt x="428" y="525"/>
                    <a:pt x="431" y="523"/>
                    <a:pt x="431" y="523"/>
                  </a:cubicBezTo>
                  <a:cubicBezTo>
                    <a:pt x="431" y="522"/>
                    <a:pt x="431" y="521"/>
                    <a:pt x="432" y="520"/>
                  </a:cubicBezTo>
                  <a:cubicBezTo>
                    <a:pt x="433" y="519"/>
                    <a:pt x="433" y="519"/>
                    <a:pt x="434" y="518"/>
                  </a:cubicBezTo>
                  <a:cubicBezTo>
                    <a:pt x="435" y="517"/>
                    <a:pt x="435" y="517"/>
                    <a:pt x="436" y="516"/>
                  </a:cubicBezTo>
                  <a:cubicBezTo>
                    <a:pt x="437" y="515"/>
                    <a:pt x="437" y="514"/>
                    <a:pt x="438" y="513"/>
                  </a:cubicBezTo>
                  <a:cubicBezTo>
                    <a:pt x="438" y="513"/>
                    <a:pt x="438" y="512"/>
                    <a:pt x="438" y="512"/>
                  </a:cubicBezTo>
                  <a:cubicBezTo>
                    <a:pt x="438" y="512"/>
                    <a:pt x="438" y="512"/>
                    <a:pt x="436" y="511"/>
                  </a:cubicBezTo>
                  <a:cubicBezTo>
                    <a:pt x="435" y="510"/>
                    <a:pt x="435" y="510"/>
                    <a:pt x="435" y="510"/>
                  </a:cubicBezTo>
                  <a:cubicBezTo>
                    <a:pt x="434" y="510"/>
                    <a:pt x="434" y="510"/>
                    <a:pt x="433" y="509"/>
                  </a:cubicBezTo>
                  <a:cubicBezTo>
                    <a:pt x="433" y="508"/>
                    <a:pt x="433" y="508"/>
                    <a:pt x="433" y="507"/>
                  </a:cubicBezTo>
                  <a:cubicBezTo>
                    <a:pt x="433" y="507"/>
                    <a:pt x="429" y="505"/>
                    <a:pt x="433" y="506"/>
                  </a:cubicBezTo>
                  <a:cubicBezTo>
                    <a:pt x="437" y="507"/>
                    <a:pt x="436" y="506"/>
                    <a:pt x="437" y="507"/>
                  </a:cubicBezTo>
                  <a:cubicBezTo>
                    <a:pt x="438" y="508"/>
                    <a:pt x="438" y="508"/>
                    <a:pt x="440" y="509"/>
                  </a:cubicBezTo>
                  <a:cubicBezTo>
                    <a:pt x="441" y="510"/>
                    <a:pt x="443" y="509"/>
                    <a:pt x="443" y="509"/>
                  </a:cubicBezTo>
                  <a:cubicBezTo>
                    <a:pt x="444" y="508"/>
                    <a:pt x="445" y="508"/>
                    <a:pt x="446" y="507"/>
                  </a:cubicBezTo>
                  <a:cubicBezTo>
                    <a:pt x="446" y="507"/>
                    <a:pt x="448" y="506"/>
                    <a:pt x="449" y="505"/>
                  </a:cubicBezTo>
                  <a:cubicBezTo>
                    <a:pt x="450" y="504"/>
                    <a:pt x="450" y="503"/>
                    <a:pt x="451" y="502"/>
                  </a:cubicBezTo>
                  <a:cubicBezTo>
                    <a:pt x="452" y="502"/>
                    <a:pt x="452" y="502"/>
                    <a:pt x="452" y="502"/>
                  </a:cubicBezTo>
                  <a:cubicBezTo>
                    <a:pt x="452" y="502"/>
                    <a:pt x="453" y="500"/>
                    <a:pt x="454" y="498"/>
                  </a:cubicBezTo>
                  <a:cubicBezTo>
                    <a:pt x="454" y="497"/>
                    <a:pt x="454" y="496"/>
                    <a:pt x="454" y="496"/>
                  </a:cubicBezTo>
                  <a:cubicBezTo>
                    <a:pt x="455" y="495"/>
                    <a:pt x="456" y="495"/>
                    <a:pt x="456" y="495"/>
                  </a:cubicBezTo>
                  <a:cubicBezTo>
                    <a:pt x="458" y="494"/>
                    <a:pt x="458" y="494"/>
                    <a:pt x="460" y="493"/>
                  </a:cubicBezTo>
                  <a:cubicBezTo>
                    <a:pt x="462" y="491"/>
                    <a:pt x="464" y="490"/>
                    <a:pt x="466" y="489"/>
                  </a:cubicBezTo>
                  <a:cubicBezTo>
                    <a:pt x="466" y="489"/>
                    <a:pt x="468" y="487"/>
                    <a:pt x="469" y="486"/>
                  </a:cubicBezTo>
                  <a:cubicBezTo>
                    <a:pt x="470" y="486"/>
                    <a:pt x="472" y="484"/>
                    <a:pt x="472" y="484"/>
                  </a:cubicBezTo>
                  <a:cubicBezTo>
                    <a:pt x="472" y="483"/>
                    <a:pt x="473" y="483"/>
                    <a:pt x="473" y="482"/>
                  </a:cubicBezTo>
                  <a:cubicBezTo>
                    <a:pt x="473" y="481"/>
                    <a:pt x="474" y="481"/>
                    <a:pt x="474" y="480"/>
                  </a:cubicBezTo>
                  <a:cubicBezTo>
                    <a:pt x="474" y="480"/>
                    <a:pt x="474" y="479"/>
                    <a:pt x="474" y="478"/>
                  </a:cubicBezTo>
                  <a:cubicBezTo>
                    <a:pt x="474" y="477"/>
                    <a:pt x="474" y="475"/>
                    <a:pt x="474" y="475"/>
                  </a:cubicBezTo>
                  <a:cubicBezTo>
                    <a:pt x="474" y="474"/>
                    <a:pt x="474" y="473"/>
                    <a:pt x="475" y="473"/>
                  </a:cubicBezTo>
                  <a:cubicBezTo>
                    <a:pt x="477" y="472"/>
                    <a:pt x="478" y="471"/>
                    <a:pt x="480" y="470"/>
                  </a:cubicBezTo>
                  <a:cubicBezTo>
                    <a:pt x="481" y="469"/>
                    <a:pt x="481" y="469"/>
                    <a:pt x="482" y="468"/>
                  </a:cubicBezTo>
                  <a:cubicBezTo>
                    <a:pt x="484" y="467"/>
                    <a:pt x="484" y="466"/>
                    <a:pt x="486" y="466"/>
                  </a:cubicBezTo>
                  <a:cubicBezTo>
                    <a:pt x="486" y="466"/>
                    <a:pt x="488" y="464"/>
                    <a:pt x="489" y="464"/>
                  </a:cubicBezTo>
                  <a:cubicBezTo>
                    <a:pt x="490" y="463"/>
                    <a:pt x="492" y="463"/>
                    <a:pt x="492" y="463"/>
                  </a:cubicBezTo>
                  <a:cubicBezTo>
                    <a:pt x="493" y="463"/>
                    <a:pt x="494" y="462"/>
                    <a:pt x="495" y="462"/>
                  </a:cubicBezTo>
                  <a:cubicBezTo>
                    <a:pt x="497" y="461"/>
                    <a:pt x="498" y="460"/>
                    <a:pt x="500" y="459"/>
                  </a:cubicBezTo>
                  <a:cubicBezTo>
                    <a:pt x="501" y="459"/>
                    <a:pt x="502" y="458"/>
                    <a:pt x="503" y="458"/>
                  </a:cubicBezTo>
                  <a:cubicBezTo>
                    <a:pt x="504" y="457"/>
                    <a:pt x="505" y="457"/>
                    <a:pt x="505" y="457"/>
                  </a:cubicBezTo>
                  <a:cubicBezTo>
                    <a:pt x="506" y="456"/>
                    <a:pt x="506" y="456"/>
                    <a:pt x="507" y="455"/>
                  </a:cubicBezTo>
                  <a:cubicBezTo>
                    <a:pt x="508" y="454"/>
                    <a:pt x="508" y="453"/>
                    <a:pt x="508" y="452"/>
                  </a:cubicBezTo>
                  <a:cubicBezTo>
                    <a:pt x="510" y="452"/>
                    <a:pt x="510" y="451"/>
                    <a:pt x="512" y="451"/>
                  </a:cubicBezTo>
                  <a:cubicBezTo>
                    <a:pt x="514" y="448"/>
                    <a:pt x="515" y="447"/>
                    <a:pt x="518" y="445"/>
                  </a:cubicBezTo>
                  <a:cubicBezTo>
                    <a:pt x="519" y="444"/>
                    <a:pt x="520" y="443"/>
                    <a:pt x="521" y="442"/>
                  </a:cubicBezTo>
                  <a:cubicBezTo>
                    <a:pt x="521" y="441"/>
                    <a:pt x="521" y="440"/>
                    <a:pt x="522" y="439"/>
                  </a:cubicBezTo>
                  <a:cubicBezTo>
                    <a:pt x="522" y="438"/>
                    <a:pt x="522" y="437"/>
                    <a:pt x="522" y="436"/>
                  </a:cubicBezTo>
                  <a:cubicBezTo>
                    <a:pt x="523" y="435"/>
                    <a:pt x="523" y="435"/>
                    <a:pt x="524" y="434"/>
                  </a:cubicBezTo>
                  <a:cubicBezTo>
                    <a:pt x="525" y="433"/>
                    <a:pt x="525" y="432"/>
                    <a:pt x="526" y="431"/>
                  </a:cubicBezTo>
                  <a:cubicBezTo>
                    <a:pt x="526" y="430"/>
                    <a:pt x="526" y="429"/>
                    <a:pt x="525" y="428"/>
                  </a:cubicBezTo>
                  <a:cubicBezTo>
                    <a:pt x="526" y="427"/>
                    <a:pt x="526" y="427"/>
                    <a:pt x="526" y="426"/>
                  </a:cubicBezTo>
                  <a:cubicBezTo>
                    <a:pt x="526" y="425"/>
                    <a:pt x="526" y="425"/>
                    <a:pt x="527" y="424"/>
                  </a:cubicBezTo>
                  <a:cubicBezTo>
                    <a:pt x="527" y="424"/>
                    <a:pt x="526" y="422"/>
                    <a:pt x="527" y="421"/>
                  </a:cubicBezTo>
                  <a:cubicBezTo>
                    <a:pt x="528" y="420"/>
                    <a:pt x="529" y="419"/>
                    <a:pt x="530" y="419"/>
                  </a:cubicBezTo>
                  <a:cubicBezTo>
                    <a:pt x="531" y="418"/>
                    <a:pt x="533" y="417"/>
                    <a:pt x="533" y="417"/>
                  </a:cubicBezTo>
                  <a:cubicBezTo>
                    <a:pt x="533" y="417"/>
                    <a:pt x="537" y="413"/>
                    <a:pt x="538" y="412"/>
                  </a:cubicBezTo>
                  <a:cubicBezTo>
                    <a:pt x="539" y="411"/>
                    <a:pt x="540" y="410"/>
                    <a:pt x="540" y="410"/>
                  </a:cubicBezTo>
                  <a:cubicBezTo>
                    <a:pt x="540" y="410"/>
                    <a:pt x="542" y="409"/>
                    <a:pt x="543" y="408"/>
                  </a:cubicBezTo>
                  <a:cubicBezTo>
                    <a:pt x="544" y="408"/>
                    <a:pt x="545" y="407"/>
                    <a:pt x="545" y="407"/>
                  </a:cubicBezTo>
                  <a:cubicBezTo>
                    <a:pt x="547" y="404"/>
                    <a:pt x="548" y="403"/>
                    <a:pt x="550" y="401"/>
                  </a:cubicBezTo>
                  <a:cubicBezTo>
                    <a:pt x="550" y="399"/>
                    <a:pt x="550" y="398"/>
                    <a:pt x="549" y="397"/>
                  </a:cubicBezTo>
                  <a:cubicBezTo>
                    <a:pt x="548" y="396"/>
                    <a:pt x="547" y="395"/>
                    <a:pt x="547" y="394"/>
                  </a:cubicBezTo>
                  <a:cubicBezTo>
                    <a:pt x="546" y="394"/>
                    <a:pt x="548" y="395"/>
                    <a:pt x="546" y="393"/>
                  </a:cubicBezTo>
                  <a:cubicBezTo>
                    <a:pt x="544" y="392"/>
                    <a:pt x="547" y="393"/>
                    <a:pt x="544" y="392"/>
                  </a:cubicBezTo>
                  <a:cubicBezTo>
                    <a:pt x="542" y="392"/>
                    <a:pt x="540" y="392"/>
                    <a:pt x="540" y="392"/>
                  </a:cubicBezTo>
                  <a:cubicBezTo>
                    <a:pt x="540" y="392"/>
                    <a:pt x="541" y="393"/>
                    <a:pt x="538" y="392"/>
                  </a:cubicBezTo>
                  <a:cubicBezTo>
                    <a:pt x="536" y="391"/>
                    <a:pt x="536" y="391"/>
                    <a:pt x="536" y="391"/>
                  </a:cubicBezTo>
                  <a:cubicBezTo>
                    <a:pt x="535" y="391"/>
                    <a:pt x="535" y="391"/>
                    <a:pt x="534" y="391"/>
                  </a:cubicBezTo>
                  <a:cubicBezTo>
                    <a:pt x="533" y="390"/>
                    <a:pt x="532" y="390"/>
                    <a:pt x="532" y="389"/>
                  </a:cubicBezTo>
                  <a:cubicBezTo>
                    <a:pt x="532" y="389"/>
                    <a:pt x="532" y="388"/>
                    <a:pt x="532" y="388"/>
                  </a:cubicBezTo>
                  <a:cubicBezTo>
                    <a:pt x="532" y="387"/>
                    <a:pt x="536" y="385"/>
                    <a:pt x="531" y="387"/>
                  </a:cubicBezTo>
                  <a:cubicBezTo>
                    <a:pt x="527" y="389"/>
                    <a:pt x="530" y="388"/>
                    <a:pt x="527" y="389"/>
                  </a:cubicBezTo>
                  <a:cubicBezTo>
                    <a:pt x="524" y="390"/>
                    <a:pt x="527" y="389"/>
                    <a:pt x="524" y="390"/>
                  </a:cubicBezTo>
                  <a:cubicBezTo>
                    <a:pt x="522" y="391"/>
                    <a:pt x="522" y="391"/>
                    <a:pt x="522" y="391"/>
                  </a:cubicBezTo>
                  <a:cubicBezTo>
                    <a:pt x="522" y="391"/>
                    <a:pt x="518" y="388"/>
                    <a:pt x="516" y="389"/>
                  </a:cubicBezTo>
                  <a:cubicBezTo>
                    <a:pt x="515" y="389"/>
                    <a:pt x="515" y="389"/>
                    <a:pt x="515" y="389"/>
                  </a:cubicBezTo>
                  <a:cubicBezTo>
                    <a:pt x="515" y="389"/>
                    <a:pt x="519" y="388"/>
                    <a:pt x="515" y="389"/>
                  </a:cubicBezTo>
                  <a:cubicBezTo>
                    <a:pt x="511" y="389"/>
                    <a:pt x="511" y="390"/>
                    <a:pt x="511" y="390"/>
                  </a:cubicBezTo>
                  <a:cubicBezTo>
                    <a:pt x="511" y="390"/>
                    <a:pt x="513" y="390"/>
                    <a:pt x="510" y="390"/>
                  </a:cubicBezTo>
                  <a:cubicBezTo>
                    <a:pt x="506" y="390"/>
                    <a:pt x="505" y="389"/>
                    <a:pt x="505" y="389"/>
                  </a:cubicBezTo>
                  <a:cubicBezTo>
                    <a:pt x="505" y="388"/>
                    <a:pt x="507" y="385"/>
                    <a:pt x="507" y="385"/>
                  </a:cubicBezTo>
                  <a:cubicBezTo>
                    <a:pt x="506" y="384"/>
                    <a:pt x="507" y="384"/>
                    <a:pt x="505" y="385"/>
                  </a:cubicBezTo>
                  <a:cubicBezTo>
                    <a:pt x="502" y="386"/>
                    <a:pt x="504" y="386"/>
                    <a:pt x="502" y="386"/>
                  </a:cubicBezTo>
                  <a:cubicBezTo>
                    <a:pt x="501" y="386"/>
                    <a:pt x="502" y="386"/>
                    <a:pt x="501" y="386"/>
                  </a:cubicBezTo>
                  <a:cubicBezTo>
                    <a:pt x="499" y="387"/>
                    <a:pt x="498" y="385"/>
                    <a:pt x="497" y="385"/>
                  </a:cubicBezTo>
                  <a:cubicBezTo>
                    <a:pt x="496" y="385"/>
                    <a:pt x="496" y="385"/>
                    <a:pt x="496" y="385"/>
                  </a:cubicBezTo>
                  <a:cubicBezTo>
                    <a:pt x="496" y="385"/>
                    <a:pt x="497" y="384"/>
                    <a:pt x="495" y="384"/>
                  </a:cubicBezTo>
                  <a:cubicBezTo>
                    <a:pt x="492" y="384"/>
                    <a:pt x="492" y="384"/>
                    <a:pt x="491" y="384"/>
                  </a:cubicBezTo>
                  <a:cubicBezTo>
                    <a:pt x="490" y="384"/>
                    <a:pt x="492" y="384"/>
                    <a:pt x="490" y="384"/>
                  </a:cubicBezTo>
                  <a:cubicBezTo>
                    <a:pt x="487" y="385"/>
                    <a:pt x="485" y="384"/>
                    <a:pt x="485" y="384"/>
                  </a:cubicBezTo>
                  <a:cubicBezTo>
                    <a:pt x="485" y="384"/>
                    <a:pt x="486" y="382"/>
                    <a:pt x="484" y="384"/>
                  </a:cubicBezTo>
                  <a:cubicBezTo>
                    <a:pt x="482" y="386"/>
                    <a:pt x="483" y="383"/>
                    <a:pt x="482" y="386"/>
                  </a:cubicBezTo>
                  <a:cubicBezTo>
                    <a:pt x="481" y="388"/>
                    <a:pt x="484" y="386"/>
                    <a:pt x="481" y="388"/>
                  </a:cubicBezTo>
                  <a:cubicBezTo>
                    <a:pt x="477" y="390"/>
                    <a:pt x="477" y="390"/>
                    <a:pt x="477" y="390"/>
                  </a:cubicBezTo>
                  <a:cubicBezTo>
                    <a:pt x="477" y="389"/>
                    <a:pt x="477" y="388"/>
                    <a:pt x="478" y="386"/>
                  </a:cubicBezTo>
                  <a:cubicBezTo>
                    <a:pt x="478" y="386"/>
                    <a:pt x="478" y="385"/>
                    <a:pt x="478" y="384"/>
                  </a:cubicBezTo>
                  <a:cubicBezTo>
                    <a:pt x="478" y="384"/>
                    <a:pt x="480" y="382"/>
                    <a:pt x="481" y="382"/>
                  </a:cubicBezTo>
                  <a:cubicBezTo>
                    <a:pt x="482" y="382"/>
                    <a:pt x="485" y="380"/>
                    <a:pt x="485" y="380"/>
                  </a:cubicBezTo>
                  <a:cubicBezTo>
                    <a:pt x="486" y="380"/>
                    <a:pt x="486" y="380"/>
                    <a:pt x="486" y="379"/>
                  </a:cubicBezTo>
                  <a:cubicBezTo>
                    <a:pt x="487" y="377"/>
                    <a:pt x="487" y="377"/>
                    <a:pt x="487" y="375"/>
                  </a:cubicBezTo>
                  <a:cubicBezTo>
                    <a:pt x="486" y="374"/>
                    <a:pt x="486" y="374"/>
                    <a:pt x="485" y="373"/>
                  </a:cubicBezTo>
                  <a:cubicBezTo>
                    <a:pt x="485" y="373"/>
                    <a:pt x="481" y="371"/>
                    <a:pt x="480" y="370"/>
                  </a:cubicBezTo>
                  <a:cubicBezTo>
                    <a:pt x="479" y="369"/>
                    <a:pt x="479" y="369"/>
                    <a:pt x="479" y="369"/>
                  </a:cubicBezTo>
                  <a:cubicBezTo>
                    <a:pt x="479" y="369"/>
                    <a:pt x="477" y="367"/>
                    <a:pt x="476" y="367"/>
                  </a:cubicBezTo>
                  <a:cubicBezTo>
                    <a:pt x="476" y="366"/>
                    <a:pt x="474" y="366"/>
                    <a:pt x="474" y="366"/>
                  </a:cubicBezTo>
                  <a:cubicBezTo>
                    <a:pt x="474" y="366"/>
                    <a:pt x="474" y="365"/>
                    <a:pt x="471" y="365"/>
                  </a:cubicBezTo>
                  <a:cubicBezTo>
                    <a:pt x="469" y="364"/>
                    <a:pt x="469" y="365"/>
                    <a:pt x="467" y="365"/>
                  </a:cubicBezTo>
                  <a:cubicBezTo>
                    <a:pt x="464" y="364"/>
                    <a:pt x="469" y="363"/>
                    <a:pt x="461" y="363"/>
                  </a:cubicBezTo>
                  <a:cubicBezTo>
                    <a:pt x="453" y="364"/>
                    <a:pt x="453" y="364"/>
                    <a:pt x="453" y="364"/>
                  </a:cubicBezTo>
                  <a:cubicBezTo>
                    <a:pt x="453" y="364"/>
                    <a:pt x="455" y="364"/>
                    <a:pt x="451" y="363"/>
                  </a:cubicBezTo>
                  <a:cubicBezTo>
                    <a:pt x="447" y="363"/>
                    <a:pt x="446" y="362"/>
                    <a:pt x="446" y="362"/>
                  </a:cubicBezTo>
                  <a:cubicBezTo>
                    <a:pt x="445" y="360"/>
                    <a:pt x="445" y="360"/>
                    <a:pt x="444" y="359"/>
                  </a:cubicBezTo>
                  <a:cubicBezTo>
                    <a:pt x="443" y="358"/>
                    <a:pt x="443" y="358"/>
                    <a:pt x="443" y="357"/>
                  </a:cubicBezTo>
                  <a:cubicBezTo>
                    <a:pt x="443" y="357"/>
                    <a:pt x="443" y="356"/>
                    <a:pt x="442" y="356"/>
                  </a:cubicBezTo>
                  <a:cubicBezTo>
                    <a:pt x="441" y="355"/>
                    <a:pt x="440" y="355"/>
                    <a:pt x="439" y="354"/>
                  </a:cubicBezTo>
                  <a:close/>
                  <a:moveTo>
                    <a:pt x="388" y="10"/>
                  </a:moveTo>
                  <a:cubicBezTo>
                    <a:pt x="386" y="10"/>
                    <a:pt x="386" y="9"/>
                    <a:pt x="385" y="9"/>
                  </a:cubicBezTo>
                  <a:cubicBezTo>
                    <a:pt x="385" y="9"/>
                    <a:pt x="385" y="9"/>
                    <a:pt x="383" y="8"/>
                  </a:cubicBezTo>
                  <a:cubicBezTo>
                    <a:pt x="382" y="6"/>
                    <a:pt x="382" y="7"/>
                    <a:pt x="380" y="6"/>
                  </a:cubicBezTo>
                  <a:cubicBezTo>
                    <a:pt x="379" y="6"/>
                    <a:pt x="378" y="7"/>
                    <a:pt x="378" y="7"/>
                  </a:cubicBezTo>
                  <a:cubicBezTo>
                    <a:pt x="378" y="7"/>
                    <a:pt x="378" y="7"/>
                    <a:pt x="377" y="7"/>
                  </a:cubicBezTo>
                  <a:cubicBezTo>
                    <a:pt x="376" y="7"/>
                    <a:pt x="376" y="8"/>
                    <a:pt x="374" y="8"/>
                  </a:cubicBezTo>
                  <a:cubicBezTo>
                    <a:pt x="374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7"/>
                  </a:cubicBezTo>
                  <a:cubicBezTo>
                    <a:pt x="373" y="5"/>
                    <a:pt x="371" y="4"/>
                    <a:pt x="371" y="4"/>
                  </a:cubicBezTo>
                  <a:cubicBezTo>
                    <a:pt x="370" y="5"/>
                    <a:pt x="369" y="5"/>
                    <a:pt x="368" y="5"/>
                  </a:cubicBezTo>
                  <a:cubicBezTo>
                    <a:pt x="365" y="5"/>
                    <a:pt x="364" y="5"/>
                    <a:pt x="361" y="5"/>
                  </a:cubicBezTo>
                  <a:cubicBezTo>
                    <a:pt x="361" y="5"/>
                    <a:pt x="361" y="5"/>
                    <a:pt x="359" y="4"/>
                  </a:cubicBezTo>
                  <a:cubicBezTo>
                    <a:pt x="358" y="4"/>
                    <a:pt x="358" y="4"/>
                    <a:pt x="357" y="3"/>
                  </a:cubicBezTo>
                  <a:cubicBezTo>
                    <a:pt x="356" y="3"/>
                    <a:pt x="356" y="3"/>
                    <a:pt x="356" y="3"/>
                  </a:cubicBezTo>
                  <a:cubicBezTo>
                    <a:pt x="354" y="4"/>
                    <a:pt x="354" y="4"/>
                    <a:pt x="352" y="4"/>
                  </a:cubicBezTo>
                  <a:cubicBezTo>
                    <a:pt x="352" y="4"/>
                    <a:pt x="350" y="6"/>
                    <a:pt x="349" y="6"/>
                  </a:cubicBezTo>
                  <a:cubicBezTo>
                    <a:pt x="348" y="6"/>
                    <a:pt x="346" y="7"/>
                    <a:pt x="346" y="7"/>
                  </a:cubicBezTo>
                  <a:cubicBezTo>
                    <a:pt x="346" y="7"/>
                    <a:pt x="342" y="6"/>
                    <a:pt x="337" y="3"/>
                  </a:cubicBezTo>
                  <a:cubicBezTo>
                    <a:pt x="331" y="0"/>
                    <a:pt x="337" y="3"/>
                    <a:pt x="335" y="4"/>
                  </a:cubicBezTo>
                  <a:cubicBezTo>
                    <a:pt x="332" y="5"/>
                    <a:pt x="335" y="4"/>
                    <a:pt x="333" y="4"/>
                  </a:cubicBezTo>
                  <a:cubicBezTo>
                    <a:pt x="331" y="4"/>
                    <a:pt x="330" y="5"/>
                    <a:pt x="329" y="5"/>
                  </a:cubicBezTo>
                  <a:cubicBezTo>
                    <a:pt x="328" y="5"/>
                    <a:pt x="327" y="4"/>
                    <a:pt x="325" y="4"/>
                  </a:cubicBezTo>
                  <a:cubicBezTo>
                    <a:pt x="324" y="4"/>
                    <a:pt x="323" y="4"/>
                    <a:pt x="321" y="2"/>
                  </a:cubicBezTo>
                  <a:cubicBezTo>
                    <a:pt x="319" y="1"/>
                    <a:pt x="321" y="2"/>
                    <a:pt x="320" y="3"/>
                  </a:cubicBezTo>
                  <a:cubicBezTo>
                    <a:pt x="318" y="4"/>
                    <a:pt x="319" y="4"/>
                    <a:pt x="319" y="4"/>
                  </a:cubicBezTo>
                  <a:cubicBezTo>
                    <a:pt x="318" y="5"/>
                    <a:pt x="318" y="6"/>
                    <a:pt x="317" y="7"/>
                  </a:cubicBezTo>
                  <a:cubicBezTo>
                    <a:pt x="317" y="7"/>
                    <a:pt x="313" y="7"/>
                    <a:pt x="311" y="8"/>
                  </a:cubicBezTo>
                  <a:cubicBezTo>
                    <a:pt x="309" y="8"/>
                    <a:pt x="307" y="7"/>
                    <a:pt x="306" y="5"/>
                  </a:cubicBezTo>
                  <a:cubicBezTo>
                    <a:pt x="305" y="4"/>
                    <a:pt x="304" y="6"/>
                    <a:pt x="300" y="7"/>
                  </a:cubicBezTo>
                  <a:cubicBezTo>
                    <a:pt x="297" y="9"/>
                    <a:pt x="299" y="8"/>
                    <a:pt x="299" y="8"/>
                  </a:cubicBezTo>
                  <a:cubicBezTo>
                    <a:pt x="300" y="8"/>
                    <a:pt x="301" y="9"/>
                    <a:pt x="302" y="9"/>
                  </a:cubicBezTo>
                  <a:cubicBezTo>
                    <a:pt x="303" y="10"/>
                    <a:pt x="304" y="10"/>
                    <a:pt x="304" y="11"/>
                  </a:cubicBezTo>
                  <a:cubicBezTo>
                    <a:pt x="305" y="12"/>
                    <a:pt x="305" y="12"/>
                    <a:pt x="306" y="13"/>
                  </a:cubicBezTo>
                  <a:cubicBezTo>
                    <a:pt x="306" y="14"/>
                    <a:pt x="306" y="15"/>
                    <a:pt x="306" y="16"/>
                  </a:cubicBezTo>
                  <a:cubicBezTo>
                    <a:pt x="305" y="16"/>
                    <a:pt x="304" y="16"/>
                    <a:pt x="303" y="17"/>
                  </a:cubicBezTo>
                  <a:cubicBezTo>
                    <a:pt x="303" y="17"/>
                    <a:pt x="302" y="17"/>
                    <a:pt x="300" y="15"/>
                  </a:cubicBezTo>
                  <a:cubicBezTo>
                    <a:pt x="299" y="14"/>
                    <a:pt x="297" y="14"/>
                    <a:pt x="297" y="14"/>
                  </a:cubicBezTo>
                  <a:cubicBezTo>
                    <a:pt x="297" y="14"/>
                    <a:pt x="297" y="14"/>
                    <a:pt x="295" y="11"/>
                  </a:cubicBezTo>
                  <a:cubicBezTo>
                    <a:pt x="294" y="9"/>
                    <a:pt x="296" y="9"/>
                    <a:pt x="293" y="7"/>
                  </a:cubicBezTo>
                  <a:cubicBezTo>
                    <a:pt x="290" y="6"/>
                    <a:pt x="286" y="10"/>
                    <a:pt x="286" y="10"/>
                  </a:cubicBezTo>
                  <a:cubicBezTo>
                    <a:pt x="285" y="10"/>
                    <a:pt x="284" y="10"/>
                    <a:pt x="283" y="11"/>
                  </a:cubicBezTo>
                  <a:cubicBezTo>
                    <a:pt x="284" y="11"/>
                    <a:pt x="284" y="12"/>
                    <a:pt x="285" y="12"/>
                  </a:cubicBezTo>
                  <a:cubicBezTo>
                    <a:pt x="285" y="13"/>
                    <a:pt x="286" y="13"/>
                    <a:pt x="286" y="14"/>
                  </a:cubicBezTo>
                  <a:cubicBezTo>
                    <a:pt x="287" y="15"/>
                    <a:pt x="287" y="15"/>
                    <a:pt x="288" y="16"/>
                  </a:cubicBezTo>
                  <a:cubicBezTo>
                    <a:pt x="288" y="16"/>
                    <a:pt x="288" y="16"/>
                    <a:pt x="287" y="17"/>
                  </a:cubicBezTo>
                  <a:cubicBezTo>
                    <a:pt x="285" y="18"/>
                    <a:pt x="288" y="19"/>
                    <a:pt x="288" y="19"/>
                  </a:cubicBezTo>
                  <a:cubicBezTo>
                    <a:pt x="288" y="19"/>
                    <a:pt x="288" y="19"/>
                    <a:pt x="290" y="20"/>
                  </a:cubicBezTo>
                  <a:cubicBezTo>
                    <a:pt x="293" y="21"/>
                    <a:pt x="291" y="21"/>
                    <a:pt x="291" y="21"/>
                  </a:cubicBezTo>
                  <a:cubicBezTo>
                    <a:pt x="290" y="22"/>
                    <a:pt x="290" y="23"/>
                    <a:pt x="289" y="24"/>
                  </a:cubicBezTo>
                  <a:cubicBezTo>
                    <a:pt x="289" y="24"/>
                    <a:pt x="290" y="26"/>
                    <a:pt x="292" y="27"/>
                  </a:cubicBezTo>
                  <a:cubicBezTo>
                    <a:pt x="293" y="28"/>
                    <a:pt x="295" y="28"/>
                    <a:pt x="295" y="28"/>
                  </a:cubicBezTo>
                  <a:cubicBezTo>
                    <a:pt x="295" y="28"/>
                    <a:pt x="296" y="29"/>
                    <a:pt x="300" y="30"/>
                  </a:cubicBezTo>
                  <a:cubicBezTo>
                    <a:pt x="303" y="32"/>
                    <a:pt x="301" y="34"/>
                    <a:pt x="301" y="34"/>
                  </a:cubicBezTo>
                  <a:cubicBezTo>
                    <a:pt x="300" y="35"/>
                    <a:pt x="300" y="35"/>
                    <a:pt x="299" y="36"/>
                  </a:cubicBezTo>
                  <a:cubicBezTo>
                    <a:pt x="299" y="37"/>
                    <a:pt x="299" y="38"/>
                    <a:pt x="299" y="39"/>
                  </a:cubicBezTo>
                  <a:cubicBezTo>
                    <a:pt x="298" y="40"/>
                    <a:pt x="298" y="41"/>
                    <a:pt x="297" y="42"/>
                  </a:cubicBezTo>
                  <a:cubicBezTo>
                    <a:pt x="296" y="42"/>
                    <a:pt x="296" y="42"/>
                    <a:pt x="295" y="43"/>
                  </a:cubicBezTo>
                  <a:cubicBezTo>
                    <a:pt x="293" y="45"/>
                    <a:pt x="291" y="45"/>
                    <a:pt x="289" y="47"/>
                  </a:cubicBezTo>
                  <a:cubicBezTo>
                    <a:pt x="287" y="48"/>
                    <a:pt x="286" y="49"/>
                    <a:pt x="284" y="49"/>
                  </a:cubicBezTo>
                  <a:cubicBezTo>
                    <a:pt x="283" y="50"/>
                    <a:pt x="282" y="51"/>
                    <a:pt x="281" y="52"/>
                  </a:cubicBezTo>
                  <a:cubicBezTo>
                    <a:pt x="281" y="53"/>
                    <a:pt x="281" y="53"/>
                    <a:pt x="282" y="54"/>
                  </a:cubicBezTo>
                  <a:cubicBezTo>
                    <a:pt x="282" y="54"/>
                    <a:pt x="284" y="57"/>
                    <a:pt x="286" y="57"/>
                  </a:cubicBezTo>
                  <a:cubicBezTo>
                    <a:pt x="289" y="58"/>
                    <a:pt x="289" y="58"/>
                    <a:pt x="292" y="58"/>
                  </a:cubicBezTo>
                  <a:cubicBezTo>
                    <a:pt x="295" y="58"/>
                    <a:pt x="295" y="57"/>
                    <a:pt x="299" y="56"/>
                  </a:cubicBezTo>
                  <a:cubicBezTo>
                    <a:pt x="301" y="55"/>
                    <a:pt x="300" y="56"/>
                    <a:pt x="300" y="51"/>
                  </a:cubicBezTo>
                  <a:cubicBezTo>
                    <a:pt x="300" y="47"/>
                    <a:pt x="298" y="49"/>
                    <a:pt x="300" y="47"/>
                  </a:cubicBezTo>
                  <a:cubicBezTo>
                    <a:pt x="303" y="45"/>
                    <a:pt x="300" y="47"/>
                    <a:pt x="300" y="47"/>
                  </a:cubicBezTo>
                  <a:cubicBezTo>
                    <a:pt x="300" y="47"/>
                    <a:pt x="300" y="47"/>
                    <a:pt x="301" y="47"/>
                  </a:cubicBezTo>
                  <a:cubicBezTo>
                    <a:pt x="303" y="47"/>
                    <a:pt x="310" y="48"/>
                    <a:pt x="313" y="48"/>
                  </a:cubicBezTo>
                  <a:cubicBezTo>
                    <a:pt x="316" y="48"/>
                    <a:pt x="316" y="49"/>
                    <a:pt x="320" y="49"/>
                  </a:cubicBezTo>
                  <a:cubicBezTo>
                    <a:pt x="324" y="48"/>
                    <a:pt x="325" y="48"/>
                    <a:pt x="328" y="48"/>
                  </a:cubicBezTo>
                  <a:cubicBezTo>
                    <a:pt x="330" y="48"/>
                    <a:pt x="332" y="48"/>
                    <a:pt x="334" y="47"/>
                  </a:cubicBezTo>
                  <a:cubicBezTo>
                    <a:pt x="337" y="47"/>
                    <a:pt x="338" y="47"/>
                    <a:pt x="344" y="46"/>
                  </a:cubicBezTo>
                  <a:cubicBezTo>
                    <a:pt x="350" y="44"/>
                    <a:pt x="345" y="44"/>
                    <a:pt x="345" y="44"/>
                  </a:cubicBezTo>
                  <a:cubicBezTo>
                    <a:pt x="345" y="44"/>
                    <a:pt x="338" y="43"/>
                    <a:pt x="337" y="43"/>
                  </a:cubicBezTo>
                  <a:cubicBezTo>
                    <a:pt x="336" y="42"/>
                    <a:pt x="335" y="42"/>
                    <a:pt x="335" y="42"/>
                  </a:cubicBezTo>
                  <a:cubicBezTo>
                    <a:pt x="335" y="42"/>
                    <a:pt x="330" y="42"/>
                    <a:pt x="325" y="41"/>
                  </a:cubicBezTo>
                  <a:cubicBezTo>
                    <a:pt x="319" y="41"/>
                    <a:pt x="325" y="41"/>
                    <a:pt x="310" y="39"/>
                  </a:cubicBezTo>
                  <a:cubicBezTo>
                    <a:pt x="295" y="36"/>
                    <a:pt x="312" y="39"/>
                    <a:pt x="312" y="39"/>
                  </a:cubicBezTo>
                  <a:cubicBezTo>
                    <a:pt x="312" y="39"/>
                    <a:pt x="312" y="39"/>
                    <a:pt x="320" y="38"/>
                  </a:cubicBezTo>
                  <a:cubicBezTo>
                    <a:pt x="328" y="38"/>
                    <a:pt x="323" y="38"/>
                    <a:pt x="323" y="37"/>
                  </a:cubicBezTo>
                  <a:cubicBezTo>
                    <a:pt x="324" y="35"/>
                    <a:pt x="323" y="37"/>
                    <a:pt x="324" y="35"/>
                  </a:cubicBezTo>
                  <a:cubicBezTo>
                    <a:pt x="324" y="33"/>
                    <a:pt x="324" y="35"/>
                    <a:pt x="326" y="35"/>
                  </a:cubicBezTo>
                  <a:cubicBezTo>
                    <a:pt x="328" y="35"/>
                    <a:pt x="335" y="38"/>
                    <a:pt x="335" y="38"/>
                  </a:cubicBezTo>
                  <a:cubicBezTo>
                    <a:pt x="335" y="38"/>
                    <a:pt x="335" y="38"/>
                    <a:pt x="340" y="38"/>
                  </a:cubicBezTo>
                  <a:cubicBezTo>
                    <a:pt x="344" y="39"/>
                    <a:pt x="341" y="37"/>
                    <a:pt x="342" y="38"/>
                  </a:cubicBezTo>
                  <a:cubicBezTo>
                    <a:pt x="344" y="38"/>
                    <a:pt x="345" y="38"/>
                    <a:pt x="346" y="38"/>
                  </a:cubicBezTo>
                  <a:cubicBezTo>
                    <a:pt x="347" y="38"/>
                    <a:pt x="350" y="38"/>
                    <a:pt x="350" y="38"/>
                  </a:cubicBezTo>
                  <a:cubicBezTo>
                    <a:pt x="350" y="38"/>
                    <a:pt x="350" y="38"/>
                    <a:pt x="346" y="34"/>
                  </a:cubicBezTo>
                  <a:cubicBezTo>
                    <a:pt x="342" y="31"/>
                    <a:pt x="346" y="34"/>
                    <a:pt x="349" y="34"/>
                  </a:cubicBezTo>
                  <a:cubicBezTo>
                    <a:pt x="351" y="34"/>
                    <a:pt x="350" y="33"/>
                    <a:pt x="350" y="33"/>
                  </a:cubicBezTo>
                  <a:cubicBezTo>
                    <a:pt x="350" y="32"/>
                    <a:pt x="350" y="31"/>
                    <a:pt x="351" y="30"/>
                  </a:cubicBezTo>
                  <a:cubicBezTo>
                    <a:pt x="353" y="30"/>
                    <a:pt x="354" y="30"/>
                    <a:pt x="356" y="31"/>
                  </a:cubicBezTo>
                  <a:cubicBezTo>
                    <a:pt x="356" y="31"/>
                    <a:pt x="358" y="31"/>
                    <a:pt x="359" y="32"/>
                  </a:cubicBezTo>
                  <a:cubicBezTo>
                    <a:pt x="361" y="33"/>
                    <a:pt x="361" y="31"/>
                    <a:pt x="361" y="31"/>
                  </a:cubicBezTo>
                  <a:cubicBezTo>
                    <a:pt x="361" y="31"/>
                    <a:pt x="361" y="31"/>
                    <a:pt x="364" y="29"/>
                  </a:cubicBezTo>
                  <a:cubicBezTo>
                    <a:pt x="367" y="27"/>
                    <a:pt x="364" y="29"/>
                    <a:pt x="364" y="28"/>
                  </a:cubicBezTo>
                  <a:cubicBezTo>
                    <a:pt x="364" y="27"/>
                    <a:pt x="363" y="27"/>
                    <a:pt x="360" y="26"/>
                  </a:cubicBezTo>
                  <a:cubicBezTo>
                    <a:pt x="357" y="24"/>
                    <a:pt x="360" y="26"/>
                    <a:pt x="358" y="25"/>
                  </a:cubicBezTo>
                  <a:cubicBezTo>
                    <a:pt x="355" y="25"/>
                    <a:pt x="355" y="24"/>
                    <a:pt x="354" y="22"/>
                  </a:cubicBezTo>
                  <a:cubicBezTo>
                    <a:pt x="353" y="19"/>
                    <a:pt x="354" y="22"/>
                    <a:pt x="355" y="22"/>
                  </a:cubicBezTo>
                  <a:cubicBezTo>
                    <a:pt x="356" y="22"/>
                    <a:pt x="360" y="22"/>
                    <a:pt x="362" y="22"/>
                  </a:cubicBezTo>
                  <a:cubicBezTo>
                    <a:pt x="364" y="23"/>
                    <a:pt x="367" y="24"/>
                    <a:pt x="367" y="24"/>
                  </a:cubicBezTo>
                  <a:cubicBezTo>
                    <a:pt x="368" y="24"/>
                    <a:pt x="368" y="24"/>
                    <a:pt x="370" y="24"/>
                  </a:cubicBezTo>
                  <a:cubicBezTo>
                    <a:pt x="370" y="24"/>
                    <a:pt x="369" y="22"/>
                    <a:pt x="372" y="22"/>
                  </a:cubicBezTo>
                  <a:cubicBezTo>
                    <a:pt x="374" y="21"/>
                    <a:pt x="375" y="23"/>
                    <a:pt x="375" y="23"/>
                  </a:cubicBezTo>
                  <a:cubicBezTo>
                    <a:pt x="375" y="23"/>
                    <a:pt x="375" y="22"/>
                    <a:pt x="376" y="21"/>
                  </a:cubicBezTo>
                  <a:cubicBezTo>
                    <a:pt x="377" y="20"/>
                    <a:pt x="378" y="21"/>
                    <a:pt x="378" y="19"/>
                  </a:cubicBezTo>
                  <a:cubicBezTo>
                    <a:pt x="379" y="18"/>
                    <a:pt x="381" y="20"/>
                    <a:pt x="381" y="20"/>
                  </a:cubicBezTo>
                  <a:cubicBezTo>
                    <a:pt x="382" y="20"/>
                    <a:pt x="382" y="20"/>
                    <a:pt x="383" y="19"/>
                  </a:cubicBezTo>
                  <a:cubicBezTo>
                    <a:pt x="383" y="19"/>
                    <a:pt x="383" y="18"/>
                    <a:pt x="383" y="18"/>
                  </a:cubicBezTo>
                  <a:cubicBezTo>
                    <a:pt x="383" y="18"/>
                    <a:pt x="388" y="18"/>
                    <a:pt x="389" y="18"/>
                  </a:cubicBezTo>
                  <a:cubicBezTo>
                    <a:pt x="391" y="18"/>
                    <a:pt x="391" y="17"/>
                    <a:pt x="395" y="18"/>
                  </a:cubicBezTo>
                  <a:cubicBezTo>
                    <a:pt x="398" y="18"/>
                    <a:pt x="396" y="16"/>
                    <a:pt x="396" y="16"/>
                  </a:cubicBezTo>
                  <a:cubicBezTo>
                    <a:pt x="397" y="16"/>
                    <a:pt x="398" y="16"/>
                    <a:pt x="399" y="16"/>
                  </a:cubicBezTo>
                  <a:cubicBezTo>
                    <a:pt x="398" y="15"/>
                    <a:pt x="398" y="14"/>
                    <a:pt x="398" y="12"/>
                  </a:cubicBezTo>
                  <a:cubicBezTo>
                    <a:pt x="394" y="11"/>
                    <a:pt x="392" y="11"/>
                    <a:pt x="388" y="10"/>
                  </a:cubicBezTo>
                  <a:close/>
                  <a:moveTo>
                    <a:pt x="227" y="32"/>
                  </a:moveTo>
                  <a:cubicBezTo>
                    <a:pt x="226" y="33"/>
                    <a:pt x="225" y="33"/>
                    <a:pt x="224" y="34"/>
                  </a:cubicBezTo>
                  <a:cubicBezTo>
                    <a:pt x="222" y="35"/>
                    <a:pt x="222" y="36"/>
                    <a:pt x="220" y="37"/>
                  </a:cubicBezTo>
                  <a:cubicBezTo>
                    <a:pt x="219" y="38"/>
                    <a:pt x="219" y="38"/>
                    <a:pt x="217" y="39"/>
                  </a:cubicBezTo>
                  <a:cubicBezTo>
                    <a:pt x="219" y="39"/>
                    <a:pt x="220" y="40"/>
                    <a:pt x="221" y="40"/>
                  </a:cubicBezTo>
                  <a:cubicBezTo>
                    <a:pt x="221" y="40"/>
                    <a:pt x="221" y="40"/>
                    <a:pt x="223" y="39"/>
                  </a:cubicBezTo>
                  <a:cubicBezTo>
                    <a:pt x="224" y="39"/>
                    <a:pt x="226" y="39"/>
                    <a:pt x="229" y="37"/>
                  </a:cubicBezTo>
                  <a:cubicBezTo>
                    <a:pt x="233" y="35"/>
                    <a:pt x="229" y="37"/>
                    <a:pt x="229" y="35"/>
                  </a:cubicBezTo>
                  <a:cubicBezTo>
                    <a:pt x="229" y="32"/>
                    <a:pt x="229" y="34"/>
                    <a:pt x="232" y="32"/>
                  </a:cubicBezTo>
                  <a:cubicBezTo>
                    <a:pt x="234" y="30"/>
                    <a:pt x="235" y="30"/>
                    <a:pt x="235" y="30"/>
                  </a:cubicBezTo>
                  <a:cubicBezTo>
                    <a:pt x="232" y="30"/>
                    <a:pt x="230" y="31"/>
                    <a:pt x="227" y="32"/>
                  </a:cubicBezTo>
                  <a:close/>
                  <a:moveTo>
                    <a:pt x="283" y="27"/>
                  </a:moveTo>
                  <a:cubicBezTo>
                    <a:pt x="282" y="27"/>
                    <a:pt x="281" y="27"/>
                    <a:pt x="279" y="27"/>
                  </a:cubicBezTo>
                  <a:cubicBezTo>
                    <a:pt x="277" y="27"/>
                    <a:pt x="276" y="27"/>
                    <a:pt x="274" y="27"/>
                  </a:cubicBezTo>
                  <a:cubicBezTo>
                    <a:pt x="273" y="27"/>
                    <a:pt x="273" y="27"/>
                    <a:pt x="272" y="27"/>
                  </a:cubicBezTo>
                  <a:cubicBezTo>
                    <a:pt x="272" y="28"/>
                    <a:pt x="272" y="29"/>
                    <a:pt x="273" y="30"/>
                  </a:cubicBezTo>
                  <a:cubicBezTo>
                    <a:pt x="273" y="30"/>
                    <a:pt x="273" y="30"/>
                    <a:pt x="274" y="31"/>
                  </a:cubicBezTo>
                  <a:cubicBezTo>
                    <a:pt x="275" y="31"/>
                    <a:pt x="276" y="32"/>
                    <a:pt x="280" y="32"/>
                  </a:cubicBezTo>
                  <a:cubicBezTo>
                    <a:pt x="284" y="33"/>
                    <a:pt x="280" y="32"/>
                    <a:pt x="282" y="30"/>
                  </a:cubicBezTo>
                  <a:cubicBezTo>
                    <a:pt x="284" y="28"/>
                    <a:pt x="282" y="30"/>
                    <a:pt x="285" y="30"/>
                  </a:cubicBezTo>
                  <a:cubicBezTo>
                    <a:pt x="288" y="29"/>
                    <a:pt x="290" y="29"/>
                    <a:pt x="290" y="29"/>
                  </a:cubicBezTo>
                  <a:cubicBezTo>
                    <a:pt x="287" y="28"/>
                    <a:pt x="286" y="28"/>
                    <a:pt x="283" y="27"/>
                  </a:cubicBezTo>
                  <a:close/>
                  <a:moveTo>
                    <a:pt x="228" y="45"/>
                  </a:moveTo>
                  <a:cubicBezTo>
                    <a:pt x="227" y="47"/>
                    <a:pt x="227" y="47"/>
                    <a:pt x="225" y="49"/>
                  </a:cubicBezTo>
                  <a:cubicBezTo>
                    <a:pt x="226" y="50"/>
                    <a:pt x="226" y="51"/>
                    <a:pt x="226" y="52"/>
                  </a:cubicBezTo>
                  <a:cubicBezTo>
                    <a:pt x="226" y="52"/>
                    <a:pt x="226" y="52"/>
                    <a:pt x="229" y="51"/>
                  </a:cubicBezTo>
                  <a:cubicBezTo>
                    <a:pt x="232" y="51"/>
                    <a:pt x="232" y="51"/>
                    <a:pt x="234" y="51"/>
                  </a:cubicBezTo>
                  <a:cubicBezTo>
                    <a:pt x="236" y="51"/>
                    <a:pt x="238" y="51"/>
                    <a:pt x="241" y="50"/>
                  </a:cubicBezTo>
                  <a:cubicBezTo>
                    <a:pt x="244" y="50"/>
                    <a:pt x="243" y="48"/>
                    <a:pt x="243" y="48"/>
                  </a:cubicBezTo>
                  <a:cubicBezTo>
                    <a:pt x="243" y="48"/>
                    <a:pt x="243" y="48"/>
                    <a:pt x="244" y="46"/>
                  </a:cubicBezTo>
                  <a:cubicBezTo>
                    <a:pt x="246" y="44"/>
                    <a:pt x="244" y="46"/>
                    <a:pt x="248" y="42"/>
                  </a:cubicBezTo>
                  <a:cubicBezTo>
                    <a:pt x="251" y="38"/>
                    <a:pt x="246" y="42"/>
                    <a:pt x="246" y="42"/>
                  </a:cubicBezTo>
                  <a:cubicBezTo>
                    <a:pt x="246" y="42"/>
                    <a:pt x="242" y="44"/>
                    <a:pt x="242" y="43"/>
                  </a:cubicBezTo>
                  <a:cubicBezTo>
                    <a:pt x="243" y="42"/>
                    <a:pt x="240" y="43"/>
                    <a:pt x="240" y="43"/>
                  </a:cubicBezTo>
                  <a:cubicBezTo>
                    <a:pt x="238" y="43"/>
                    <a:pt x="237" y="43"/>
                    <a:pt x="236" y="43"/>
                  </a:cubicBezTo>
                  <a:cubicBezTo>
                    <a:pt x="235" y="42"/>
                    <a:pt x="235" y="41"/>
                    <a:pt x="234" y="40"/>
                  </a:cubicBezTo>
                  <a:cubicBezTo>
                    <a:pt x="232" y="42"/>
                    <a:pt x="231" y="43"/>
                    <a:pt x="228" y="45"/>
                  </a:cubicBezTo>
                  <a:close/>
                  <a:moveTo>
                    <a:pt x="271" y="37"/>
                  </a:moveTo>
                  <a:cubicBezTo>
                    <a:pt x="269" y="37"/>
                    <a:pt x="268" y="37"/>
                    <a:pt x="265" y="37"/>
                  </a:cubicBezTo>
                  <a:cubicBezTo>
                    <a:pt x="264" y="38"/>
                    <a:pt x="263" y="38"/>
                    <a:pt x="262" y="39"/>
                  </a:cubicBezTo>
                  <a:cubicBezTo>
                    <a:pt x="262" y="39"/>
                    <a:pt x="262" y="39"/>
                    <a:pt x="262" y="41"/>
                  </a:cubicBezTo>
                  <a:cubicBezTo>
                    <a:pt x="263" y="43"/>
                    <a:pt x="263" y="43"/>
                    <a:pt x="264" y="44"/>
                  </a:cubicBezTo>
                  <a:cubicBezTo>
                    <a:pt x="264" y="45"/>
                    <a:pt x="264" y="47"/>
                    <a:pt x="266" y="49"/>
                  </a:cubicBezTo>
                  <a:cubicBezTo>
                    <a:pt x="267" y="51"/>
                    <a:pt x="269" y="49"/>
                    <a:pt x="269" y="49"/>
                  </a:cubicBezTo>
                  <a:cubicBezTo>
                    <a:pt x="269" y="49"/>
                    <a:pt x="269" y="49"/>
                    <a:pt x="272" y="50"/>
                  </a:cubicBezTo>
                  <a:cubicBezTo>
                    <a:pt x="275" y="50"/>
                    <a:pt x="272" y="50"/>
                    <a:pt x="278" y="50"/>
                  </a:cubicBezTo>
                  <a:cubicBezTo>
                    <a:pt x="283" y="51"/>
                    <a:pt x="277" y="49"/>
                    <a:pt x="277" y="49"/>
                  </a:cubicBezTo>
                  <a:cubicBezTo>
                    <a:pt x="277" y="49"/>
                    <a:pt x="274" y="47"/>
                    <a:pt x="275" y="46"/>
                  </a:cubicBezTo>
                  <a:cubicBezTo>
                    <a:pt x="277" y="46"/>
                    <a:pt x="275" y="45"/>
                    <a:pt x="275" y="45"/>
                  </a:cubicBezTo>
                  <a:cubicBezTo>
                    <a:pt x="275" y="43"/>
                    <a:pt x="275" y="43"/>
                    <a:pt x="275" y="41"/>
                  </a:cubicBezTo>
                  <a:cubicBezTo>
                    <a:pt x="276" y="40"/>
                    <a:pt x="277" y="40"/>
                    <a:pt x="278" y="39"/>
                  </a:cubicBezTo>
                  <a:cubicBezTo>
                    <a:pt x="275" y="38"/>
                    <a:pt x="274" y="38"/>
                    <a:pt x="271" y="3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64"/>
            <p:cNvSpPr>
              <a:spLocks noEditPoints="1"/>
            </p:cNvSpPr>
            <p:nvPr/>
          </p:nvSpPr>
          <p:spPr bwMode="auto">
            <a:xfrm>
              <a:off x="4841228" y="2946272"/>
              <a:ext cx="1181193" cy="1178435"/>
            </a:xfrm>
            <a:custGeom>
              <a:avLst/>
              <a:gdLst>
                <a:gd name="T0" fmla="*/ 266644 w 658"/>
                <a:gd name="T1" fmla="*/ 170800 h 657"/>
                <a:gd name="T2" fmla="*/ 233594 w 658"/>
                <a:gd name="T3" fmla="*/ 228194 h 657"/>
                <a:gd name="T4" fmla="*/ 203883 w 658"/>
                <a:gd name="T5" fmla="*/ 251630 h 657"/>
                <a:gd name="T6" fmla="*/ 181175 w 658"/>
                <a:gd name="T7" fmla="*/ 262227 h 657"/>
                <a:gd name="T8" fmla="*/ 161727 w 658"/>
                <a:gd name="T9" fmla="*/ 267237 h 657"/>
                <a:gd name="T10" fmla="*/ 142182 w 658"/>
                <a:gd name="T11" fmla="*/ 269665 h 657"/>
                <a:gd name="T12" fmla="*/ 122397 w 658"/>
                <a:gd name="T13" fmla="*/ 269292 h 657"/>
                <a:gd name="T14" fmla="*/ 96720 w 658"/>
                <a:gd name="T15" fmla="*/ 263927 h 657"/>
                <a:gd name="T16" fmla="*/ 60355 w 658"/>
                <a:gd name="T17" fmla="*/ 247082 h 657"/>
                <a:gd name="T18" fmla="*/ 15234 w 658"/>
                <a:gd name="T19" fmla="*/ 196702 h 657"/>
                <a:gd name="T20" fmla="*/ 369 w 658"/>
                <a:gd name="T21" fmla="*/ 127710 h 657"/>
                <a:gd name="T22" fmla="*/ 20259 w 658"/>
                <a:gd name="T23" fmla="*/ 64145 h 657"/>
                <a:gd name="T24" fmla="*/ 54193 w 658"/>
                <a:gd name="T25" fmla="*/ 27433 h 657"/>
                <a:gd name="T26" fmla="*/ 79713 w 658"/>
                <a:gd name="T27" fmla="*/ 11981 h 657"/>
                <a:gd name="T28" fmla="*/ 100885 w 658"/>
                <a:gd name="T29" fmla="*/ 4481 h 657"/>
                <a:gd name="T30" fmla="*/ 119954 w 658"/>
                <a:gd name="T31" fmla="*/ 1238 h 657"/>
                <a:gd name="T32" fmla="*/ 138491 w 658"/>
                <a:gd name="T33" fmla="*/ 0 h 657"/>
                <a:gd name="T34" fmla="*/ 161727 w 658"/>
                <a:gd name="T35" fmla="*/ 2428 h 657"/>
                <a:gd name="T36" fmla="*/ 191811 w 658"/>
                <a:gd name="T37" fmla="*/ 11981 h 657"/>
                <a:gd name="T38" fmla="*/ 233963 w 658"/>
                <a:gd name="T39" fmla="*/ 41852 h 657"/>
                <a:gd name="T40" fmla="*/ 270491 w 658"/>
                <a:gd name="T41" fmla="*/ 117491 h 657"/>
                <a:gd name="T42" fmla="*/ 266644 w 658"/>
                <a:gd name="T43" fmla="*/ 170800 h 657"/>
                <a:gd name="T44" fmla="*/ 120294 w 658"/>
                <a:gd name="T45" fmla="*/ 15657 h 657"/>
                <a:gd name="T46" fmla="*/ 269618 w 658"/>
                <a:gd name="T47" fmla="*/ 128419 h 657"/>
                <a:gd name="T48" fmla="*/ 269618 w 658"/>
                <a:gd name="T49" fmla="*/ 128419 h 657"/>
                <a:gd name="T50" fmla="*/ 271245 w 658"/>
                <a:gd name="T51" fmla="*/ 146977 h 657"/>
                <a:gd name="T52" fmla="*/ 256880 w 658"/>
                <a:gd name="T53" fmla="*/ 72961 h 657"/>
                <a:gd name="T54" fmla="*/ 211791 w 658"/>
                <a:gd name="T55" fmla="*/ 22952 h 657"/>
                <a:gd name="T56" fmla="*/ 175769 w 658"/>
                <a:gd name="T57" fmla="*/ 5736 h 657"/>
                <a:gd name="T58" fmla="*/ 149664 w 658"/>
                <a:gd name="T59" fmla="*/ 872 h 657"/>
                <a:gd name="T60" fmla="*/ 129935 w 658"/>
                <a:gd name="T61" fmla="*/ 369 h 657"/>
                <a:gd name="T62" fmla="*/ 110325 w 658"/>
                <a:gd name="T63" fmla="*/ 2428 h 657"/>
                <a:gd name="T64" fmla="*/ 90965 w 658"/>
                <a:gd name="T65" fmla="*/ 7791 h 657"/>
                <a:gd name="T66" fmla="*/ 67892 w 658"/>
                <a:gd name="T67" fmla="*/ 18085 h 657"/>
                <a:gd name="T68" fmla="*/ 38148 w 658"/>
                <a:gd name="T69" fmla="*/ 41578 h 657"/>
                <a:gd name="T70" fmla="*/ 4881 w 658"/>
                <a:gd name="T71" fmla="*/ 98865 h 657"/>
                <a:gd name="T72" fmla="*/ 1258 w 658"/>
                <a:gd name="T73" fmla="*/ 152212 h 657"/>
                <a:gd name="T74" fmla="*/ 37557 w 658"/>
                <a:gd name="T75" fmla="*/ 227809 h 657"/>
                <a:gd name="T76" fmla="*/ 80240 w 658"/>
                <a:gd name="T77" fmla="*/ 257679 h 657"/>
                <a:gd name="T78" fmla="*/ 110325 w 658"/>
                <a:gd name="T79" fmla="*/ 267237 h 657"/>
                <a:gd name="T80" fmla="*/ 133627 w 658"/>
                <a:gd name="T81" fmla="*/ 269665 h 657"/>
                <a:gd name="T82" fmla="*/ 152098 w 658"/>
                <a:gd name="T83" fmla="*/ 268794 h 657"/>
                <a:gd name="T84" fmla="*/ 171181 w 658"/>
                <a:gd name="T85" fmla="*/ 265179 h 657"/>
                <a:gd name="T86" fmla="*/ 191811 w 658"/>
                <a:gd name="T87" fmla="*/ 257679 h 657"/>
                <a:gd name="T88" fmla="*/ 217556 w 658"/>
                <a:gd name="T89" fmla="*/ 242601 h 657"/>
                <a:gd name="T90" fmla="*/ 251422 w 658"/>
                <a:gd name="T91" fmla="*/ 205587 h 657"/>
                <a:gd name="T92" fmla="*/ 269618 w 658"/>
                <a:gd name="T93" fmla="*/ 128419 h 6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58" h="657">
                  <a:moveTo>
                    <a:pt x="652" y="313"/>
                  </a:moveTo>
                  <a:cubicBezTo>
                    <a:pt x="657" y="349"/>
                    <a:pt x="654" y="384"/>
                    <a:pt x="645" y="416"/>
                  </a:cubicBezTo>
                  <a:cubicBezTo>
                    <a:pt x="634" y="451"/>
                    <a:pt x="629" y="464"/>
                    <a:pt x="608" y="501"/>
                  </a:cubicBezTo>
                  <a:cubicBezTo>
                    <a:pt x="598" y="517"/>
                    <a:pt x="585" y="536"/>
                    <a:pt x="565" y="556"/>
                  </a:cubicBezTo>
                  <a:cubicBezTo>
                    <a:pt x="547" y="575"/>
                    <a:pt x="544" y="577"/>
                    <a:pt x="526" y="591"/>
                  </a:cubicBezTo>
                  <a:cubicBezTo>
                    <a:pt x="507" y="605"/>
                    <a:pt x="506" y="606"/>
                    <a:pt x="493" y="613"/>
                  </a:cubicBezTo>
                  <a:cubicBezTo>
                    <a:pt x="475" y="623"/>
                    <a:pt x="474" y="623"/>
                    <a:pt x="464" y="628"/>
                  </a:cubicBezTo>
                  <a:cubicBezTo>
                    <a:pt x="447" y="635"/>
                    <a:pt x="447" y="635"/>
                    <a:pt x="438" y="639"/>
                  </a:cubicBezTo>
                  <a:cubicBezTo>
                    <a:pt x="422" y="644"/>
                    <a:pt x="422" y="644"/>
                    <a:pt x="414" y="646"/>
                  </a:cubicBezTo>
                  <a:cubicBezTo>
                    <a:pt x="399" y="650"/>
                    <a:pt x="399" y="650"/>
                    <a:pt x="391" y="651"/>
                  </a:cubicBezTo>
                  <a:cubicBezTo>
                    <a:pt x="377" y="654"/>
                    <a:pt x="377" y="654"/>
                    <a:pt x="368" y="655"/>
                  </a:cubicBezTo>
                  <a:cubicBezTo>
                    <a:pt x="353" y="657"/>
                    <a:pt x="352" y="657"/>
                    <a:pt x="344" y="657"/>
                  </a:cubicBezTo>
                  <a:cubicBezTo>
                    <a:pt x="338" y="657"/>
                    <a:pt x="329" y="657"/>
                    <a:pt x="323" y="657"/>
                  </a:cubicBezTo>
                  <a:cubicBezTo>
                    <a:pt x="306" y="657"/>
                    <a:pt x="305" y="657"/>
                    <a:pt x="296" y="656"/>
                  </a:cubicBezTo>
                  <a:cubicBezTo>
                    <a:pt x="278" y="653"/>
                    <a:pt x="277" y="653"/>
                    <a:pt x="267" y="651"/>
                  </a:cubicBezTo>
                  <a:cubicBezTo>
                    <a:pt x="247" y="647"/>
                    <a:pt x="246" y="647"/>
                    <a:pt x="234" y="643"/>
                  </a:cubicBezTo>
                  <a:cubicBezTo>
                    <a:pt x="212" y="636"/>
                    <a:pt x="209" y="635"/>
                    <a:pt x="194" y="628"/>
                  </a:cubicBezTo>
                  <a:cubicBezTo>
                    <a:pt x="172" y="617"/>
                    <a:pt x="167" y="615"/>
                    <a:pt x="146" y="602"/>
                  </a:cubicBezTo>
                  <a:cubicBezTo>
                    <a:pt x="130" y="589"/>
                    <a:pt x="112" y="577"/>
                    <a:pt x="91" y="555"/>
                  </a:cubicBezTo>
                  <a:cubicBezTo>
                    <a:pt x="65" y="525"/>
                    <a:pt x="57" y="516"/>
                    <a:pt x="37" y="479"/>
                  </a:cubicBezTo>
                  <a:cubicBezTo>
                    <a:pt x="21" y="444"/>
                    <a:pt x="10" y="419"/>
                    <a:pt x="3" y="371"/>
                  </a:cubicBezTo>
                  <a:cubicBezTo>
                    <a:pt x="0" y="336"/>
                    <a:pt x="0" y="334"/>
                    <a:pt x="1" y="311"/>
                  </a:cubicBezTo>
                  <a:cubicBezTo>
                    <a:pt x="4" y="280"/>
                    <a:pt x="5" y="273"/>
                    <a:pt x="12" y="241"/>
                  </a:cubicBezTo>
                  <a:cubicBezTo>
                    <a:pt x="24" y="206"/>
                    <a:pt x="28" y="193"/>
                    <a:pt x="49" y="156"/>
                  </a:cubicBezTo>
                  <a:cubicBezTo>
                    <a:pt x="60" y="141"/>
                    <a:pt x="73" y="121"/>
                    <a:pt x="92" y="101"/>
                  </a:cubicBezTo>
                  <a:cubicBezTo>
                    <a:pt x="111" y="83"/>
                    <a:pt x="113" y="80"/>
                    <a:pt x="131" y="67"/>
                  </a:cubicBezTo>
                  <a:cubicBezTo>
                    <a:pt x="150" y="53"/>
                    <a:pt x="151" y="52"/>
                    <a:pt x="164" y="44"/>
                  </a:cubicBezTo>
                  <a:cubicBezTo>
                    <a:pt x="183" y="34"/>
                    <a:pt x="183" y="34"/>
                    <a:pt x="193" y="29"/>
                  </a:cubicBezTo>
                  <a:cubicBezTo>
                    <a:pt x="210" y="22"/>
                    <a:pt x="210" y="22"/>
                    <a:pt x="220" y="19"/>
                  </a:cubicBezTo>
                  <a:cubicBezTo>
                    <a:pt x="235" y="14"/>
                    <a:pt x="235" y="14"/>
                    <a:pt x="244" y="11"/>
                  </a:cubicBezTo>
                  <a:cubicBezTo>
                    <a:pt x="259" y="8"/>
                    <a:pt x="259" y="8"/>
                    <a:pt x="267" y="6"/>
                  </a:cubicBezTo>
                  <a:cubicBezTo>
                    <a:pt x="282" y="3"/>
                    <a:pt x="282" y="3"/>
                    <a:pt x="290" y="3"/>
                  </a:cubicBezTo>
                  <a:cubicBezTo>
                    <a:pt x="305" y="1"/>
                    <a:pt x="305" y="1"/>
                    <a:pt x="314" y="1"/>
                  </a:cubicBezTo>
                  <a:cubicBezTo>
                    <a:pt x="320" y="0"/>
                    <a:pt x="329" y="0"/>
                    <a:pt x="335" y="0"/>
                  </a:cubicBezTo>
                  <a:cubicBezTo>
                    <a:pt x="353" y="1"/>
                    <a:pt x="353" y="1"/>
                    <a:pt x="362" y="2"/>
                  </a:cubicBezTo>
                  <a:cubicBezTo>
                    <a:pt x="380" y="4"/>
                    <a:pt x="381" y="4"/>
                    <a:pt x="391" y="6"/>
                  </a:cubicBezTo>
                  <a:cubicBezTo>
                    <a:pt x="411" y="10"/>
                    <a:pt x="413" y="11"/>
                    <a:pt x="425" y="14"/>
                  </a:cubicBezTo>
                  <a:cubicBezTo>
                    <a:pt x="446" y="22"/>
                    <a:pt x="449" y="23"/>
                    <a:pt x="464" y="29"/>
                  </a:cubicBezTo>
                  <a:cubicBezTo>
                    <a:pt x="487" y="40"/>
                    <a:pt x="491" y="43"/>
                    <a:pt x="512" y="56"/>
                  </a:cubicBezTo>
                  <a:cubicBezTo>
                    <a:pt x="529" y="68"/>
                    <a:pt x="546" y="80"/>
                    <a:pt x="566" y="102"/>
                  </a:cubicBezTo>
                  <a:cubicBezTo>
                    <a:pt x="593" y="132"/>
                    <a:pt x="601" y="142"/>
                    <a:pt x="621" y="178"/>
                  </a:cubicBezTo>
                  <a:cubicBezTo>
                    <a:pt x="637" y="213"/>
                    <a:pt x="647" y="238"/>
                    <a:pt x="654" y="286"/>
                  </a:cubicBezTo>
                  <a:cubicBezTo>
                    <a:pt x="657" y="318"/>
                    <a:pt x="658" y="325"/>
                    <a:pt x="656" y="358"/>
                  </a:cubicBezTo>
                  <a:cubicBezTo>
                    <a:pt x="651" y="391"/>
                    <a:pt x="651" y="394"/>
                    <a:pt x="645" y="416"/>
                  </a:cubicBezTo>
                  <a:cubicBezTo>
                    <a:pt x="654" y="384"/>
                    <a:pt x="657" y="349"/>
                    <a:pt x="652" y="313"/>
                  </a:cubicBezTo>
                  <a:cubicBezTo>
                    <a:pt x="631" y="152"/>
                    <a:pt x="469" y="28"/>
                    <a:pt x="291" y="38"/>
                  </a:cubicBezTo>
                  <a:cubicBezTo>
                    <a:pt x="469" y="28"/>
                    <a:pt x="631" y="152"/>
                    <a:pt x="652" y="313"/>
                  </a:cubicBezTo>
                  <a:close/>
                  <a:moveTo>
                    <a:pt x="652" y="313"/>
                  </a:moveTo>
                  <a:cubicBezTo>
                    <a:pt x="631" y="152"/>
                    <a:pt x="469" y="28"/>
                    <a:pt x="291" y="38"/>
                  </a:cubicBezTo>
                  <a:cubicBezTo>
                    <a:pt x="469" y="28"/>
                    <a:pt x="631" y="152"/>
                    <a:pt x="652" y="313"/>
                  </a:cubicBezTo>
                  <a:cubicBezTo>
                    <a:pt x="657" y="349"/>
                    <a:pt x="654" y="384"/>
                    <a:pt x="645" y="416"/>
                  </a:cubicBezTo>
                  <a:cubicBezTo>
                    <a:pt x="653" y="384"/>
                    <a:pt x="653" y="381"/>
                    <a:pt x="656" y="358"/>
                  </a:cubicBezTo>
                  <a:cubicBezTo>
                    <a:pt x="657" y="327"/>
                    <a:pt x="658" y="319"/>
                    <a:pt x="654" y="286"/>
                  </a:cubicBezTo>
                  <a:cubicBezTo>
                    <a:pt x="648" y="247"/>
                    <a:pt x="642" y="221"/>
                    <a:pt x="621" y="178"/>
                  </a:cubicBezTo>
                  <a:cubicBezTo>
                    <a:pt x="602" y="145"/>
                    <a:pt x="595" y="134"/>
                    <a:pt x="566" y="102"/>
                  </a:cubicBezTo>
                  <a:cubicBezTo>
                    <a:pt x="552" y="88"/>
                    <a:pt x="536" y="72"/>
                    <a:pt x="512" y="56"/>
                  </a:cubicBezTo>
                  <a:cubicBezTo>
                    <a:pt x="489" y="42"/>
                    <a:pt x="486" y="40"/>
                    <a:pt x="464" y="29"/>
                  </a:cubicBezTo>
                  <a:cubicBezTo>
                    <a:pt x="442" y="20"/>
                    <a:pt x="441" y="19"/>
                    <a:pt x="425" y="14"/>
                  </a:cubicBezTo>
                  <a:cubicBezTo>
                    <a:pt x="404" y="9"/>
                    <a:pt x="404" y="9"/>
                    <a:pt x="391" y="6"/>
                  </a:cubicBezTo>
                  <a:cubicBezTo>
                    <a:pt x="373" y="3"/>
                    <a:pt x="372" y="3"/>
                    <a:pt x="362" y="2"/>
                  </a:cubicBezTo>
                  <a:cubicBezTo>
                    <a:pt x="344" y="0"/>
                    <a:pt x="344" y="0"/>
                    <a:pt x="335" y="0"/>
                  </a:cubicBezTo>
                  <a:cubicBezTo>
                    <a:pt x="329" y="0"/>
                    <a:pt x="320" y="0"/>
                    <a:pt x="314" y="1"/>
                  </a:cubicBezTo>
                  <a:cubicBezTo>
                    <a:pt x="298" y="2"/>
                    <a:pt x="298" y="2"/>
                    <a:pt x="290" y="3"/>
                  </a:cubicBezTo>
                  <a:cubicBezTo>
                    <a:pt x="275" y="5"/>
                    <a:pt x="275" y="5"/>
                    <a:pt x="267" y="6"/>
                  </a:cubicBezTo>
                  <a:cubicBezTo>
                    <a:pt x="251" y="9"/>
                    <a:pt x="251" y="9"/>
                    <a:pt x="244" y="11"/>
                  </a:cubicBezTo>
                  <a:cubicBezTo>
                    <a:pt x="228" y="16"/>
                    <a:pt x="228" y="16"/>
                    <a:pt x="220" y="19"/>
                  </a:cubicBezTo>
                  <a:cubicBezTo>
                    <a:pt x="203" y="25"/>
                    <a:pt x="202" y="25"/>
                    <a:pt x="193" y="29"/>
                  </a:cubicBezTo>
                  <a:cubicBezTo>
                    <a:pt x="176" y="38"/>
                    <a:pt x="175" y="38"/>
                    <a:pt x="164" y="44"/>
                  </a:cubicBezTo>
                  <a:cubicBezTo>
                    <a:pt x="145" y="56"/>
                    <a:pt x="143" y="57"/>
                    <a:pt x="131" y="67"/>
                  </a:cubicBezTo>
                  <a:cubicBezTo>
                    <a:pt x="112" y="82"/>
                    <a:pt x="108" y="85"/>
                    <a:pt x="92" y="101"/>
                  </a:cubicBezTo>
                  <a:cubicBezTo>
                    <a:pt x="80" y="115"/>
                    <a:pt x="64" y="132"/>
                    <a:pt x="49" y="156"/>
                  </a:cubicBezTo>
                  <a:cubicBezTo>
                    <a:pt x="30" y="190"/>
                    <a:pt x="24" y="202"/>
                    <a:pt x="12" y="241"/>
                  </a:cubicBezTo>
                  <a:cubicBezTo>
                    <a:pt x="5" y="271"/>
                    <a:pt x="4" y="278"/>
                    <a:pt x="1" y="311"/>
                  </a:cubicBezTo>
                  <a:cubicBezTo>
                    <a:pt x="1" y="345"/>
                    <a:pt x="1" y="348"/>
                    <a:pt x="3" y="371"/>
                  </a:cubicBezTo>
                  <a:cubicBezTo>
                    <a:pt x="10" y="409"/>
                    <a:pt x="15" y="435"/>
                    <a:pt x="37" y="479"/>
                  </a:cubicBezTo>
                  <a:cubicBezTo>
                    <a:pt x="56" y="512"/>
                    <a:pt x="62" y="523"/>
                    <a:pt x="91" y="555"/>
                  </a:cubicBezTo>
                  <a:cubicBezTo>
                    <a:pt x="106" y="569"/>
                    <a:pt x="122" y="585"/>
                    <a:pt x="146" y="602"/>
                  </a:cubicBezTo>
                  <a:cubicBezTo>
                    <a:pt x="169" y="616"/>
                    <a:pt x="172" y="618"/>
                    <a:pt x="194" y="628"/>
                  </a:cubicBezTo>
                  <a:cubicBezTo>
                    <a:pt x="216" y="637"/>
                    <a:pt x="218" y="638"/>
                    <a:pt x="234" y="643"/>
                  </a:cubicBezTo>
                  <a:cubicBezTo>
                    <a:pt x="254" y="649"/>
                    <a:pt x="255" y="649"/>
                    <a:pt x="267" y="651"/>
                  </a:cubicBezTo>
                  <a:cubicBezTo>
                    <a:pt x="286" y="655"/>
                    <a:pt x="286" y="655"/>
                    <a:pt x="296" y="656"/>
                  </a:cubicBezTo>
                  <a:cubicBezTo>
                    <a:pt x="314" y="657"/>
                    <a:pt x="314" y="657"/>
                    <a:pt x="323" y="657"/>
                  </a:cubicBezTo>
                  <a:cubicBezTo>
                    <a:pt x="329" y="657"/>
                    <a:pt x="338" y="657"/>
                    <a:pt x="344" y="657"/>
                  </a:cubicBezTo>
                  <a:cubicBezTo>
                    <a:pt x="360" y="656"/>
                    <a:pt x="360" y="656"/>
                    <a:pt x="368" y="655"/>
                  </a:cubicBezTo>
                  <a:cubicBezTo>
                    <a:pt x="382" y="653"/>
                    <a:pt x="382" y="653"/>
                    <a:pt x="391" y="651"/>
                  </a:cubicBezTo>
                  <a:cubicBezTo>
                    <a:pt x="406" y="648"/>
                    <a:pt x="406" y="648"/>
                    <a:pt x="414" y="646"/>
                  </a:cubicBezTo>
                  <a:cubicBezTo>
                    <a:pt x="429" y="642"/>
                    <a:pt x="430" y="642"/>
                    <a:pt x="438" y="639"/>
                  </a:cubicBezTo>
                  <a:cubicBezTo>
                    <a:pt x="454" y="633"/>
                    <a:pt x="455" y="632"/>
                    <a:pt x="464" y="628"/>
                  </a:cubicBezTo>
                  <a:cubicBezTo>
                    <a:pt x="481" y="620"/>
                    <a:pt x="482" y="619"/>
                    <a:pt x="493" y="613"/>
                  </a:cubicBezTo>
                  <a:cubicBezTo>
                    <a:pt x="512" y="602"/>
                    <a:pt x="514" y="600"/>
                    <a:pt x="526" y="591"/>
                  </a:cubicBezTo>
                  <a:cubicBezTo>
                    <a:pt x="545" y="576"/>
                    <a:pt x="549" y="573"/>
                    <a:pt x="565" y="556"/>
                  </a:cubicBezTo>
                  <a:cubicBezTo>
                    <a:pt x="578" y="543"/>
                    <a:pt x="593" y="525"/>
                    <a:pt x="608" y="501"/>
                  </a:cubicBezTo>
                  <a:cubicBezTo>
                    <a:pt x="628" y="466"/>
                    <a:pt x="633" y="455"/>
                    <a:pt x="645" y="416"/>
                  </a:cubicBezTo>
                  <a:cubicBezTo>
                    <a:pt x="654" y="384"/>
                    <a:pt x="657" y="349"/>
                    <a:pt x="652" y="313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65"/>
            <p:cNvSpPr>
              <a:spLocks noEditPoints="1"/>
            </p:cNvSpPr>
            <p:nvPr/>
          </p:nvSpPr>
          <p:spPr bwMode="auto">
            <a:xfrm>
              <a:off x="5363504" y="4085223"/>
              <a:ext cx="281634" cy="41002"/>
            </a:xfrm>
            <a:custGeom>
              <a:avLst/>
              <a:gdLst>
                <a:gd name="T0" fmla="*/ 21074 w 157"/>
                <a:gd name="T1" fmla="*/ 8682 h 23"/>
                <a:gd name="T2" fmla="*/ 21074 w 157"/>
                <a:gd name="T3" fmla="*/ 8682 h 23"/>
                <a:gd name="T4" fmla="*/ 20544 w 157"/>
                <a:gd name="T5" fmla="*/ 8682 h 23"/>
                <a:gd name="T6" fmla="*/ 0 w 157"/>
                <a:gd name="T7" fmla="*/ 7844 h 23"/>
                <a:gd name="T8" fmla="*/ 1557 w 157"/>
                <a:gd name="T9" fmla="*/ 8208 h 23"/>
                <a:gd name="T10" fmla="*/ 21074 w 157"/>
                <a:gd name="T11" fmla="*/ 8682 h 23"/>
                <a:gd name="T12" fmla="*/ 21074 w 157"/>
                <a:gd name="T13" fmla="*/ 8682 h 23"/>
                <a:gd name="T14" fmla="*/ 47358 w 157"/>
                <a:gd name="T15" fmla="*/ 5186 h 23"/>
                <a:gd name="T16" fmla="*/ 47677 w 157"/>
                <a:gd name="T17" fmla="*/ 5186 h 23"/>
                <a:gd name="T18" fmla="*/ 21454 w 157"/>
                <a:gd name="T19" fmla="*/ 8682 h 23"/>
                <a:gd name="T20" fmla="*/ 21454 w 157"/>
                <a:gd name="T21" fmla="*/ 8682 h 23"/>
                <a:gd name="T22" fmla="*/ 47358 w 157"/>
                <a:gd name="T23" fmla="*/ 5186 h 23"/>
                <a:gd name="T24" fmla="*/ 63363 w 157"/>
                <a:gd name="T25" fmla="*/ 364 h 23"/>
                <a:gd name="T26" fmla="*/ 64608 w 157"/>
                <a:gd name="T27" fmla="*/ 0 h 23"/>
                <a:gd name="T28" fmla="*/ 47677 w 157"/>
                <a:gd name="T29" fmla="*/ 4712 h 23"/>
                <a:gd name="T30" fmla="*/ 47677 w 157"/>
                <a:gd name="T31" fmla="*/ 5186 h 23"/>
                <a:gd name="T32" fmla="*/ 63363 w 157"/>
                <a:gd name="T33" fmla="*/ 364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7" h="23">
                  <a:moveTo>
                    <a:pt x="51" y="22"/>
                  </a:move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0" y="22"/>
                  </a:cubicBezTo>
                  <a:cubicBezTo>
                    <a:pt x="32" y="23"/>
                    <a:pt x="16" y="22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8" y="22"/>
                    <a:pt x="34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115" y="13"/>
                  </a:moveTo>
                  <a:cubicBezTo>
                    <a:pt x="115" y="13"/>
                    <a:pt x="115" y="13"/>
                    <a:pt x="116" y="13"/>
                  </a:cubicBezTo>
                  <a:cubicBezTo>
                    <a:pt x="96" y="17"/>
                    <a:pt x="74" y="20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74" y="21"/>
                    <a:pt x="95" y="17"/>
                    <a:pt x="115" y="13"/>
                  </a:cubicBezTo>
                  <a:close/>
                  <a:moveTo>
                    <a:pt x="154" y="1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45" y="5"/>
                    <a:pt x="131" y="9"/>
                    <a:pt x="116" y="12"/>
                  </a:cubicBezTo>
                  <a:cubicBezTo>
                    <a:pt x="116" y="12"/>
                    <a:pt x="116" y="13"/>
                    <a:pt x="116" y="13"/>
                  </a:cubicBezTo>
                  <a:cubicBezTo>
                    <a:pt x="129" y="9"/>
                    <a:pt x="142" y="6"/>
                    <a:pt x="154" y="1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66"/>
            <p:cNvSpPr>
              <a:spLocks noEditPoints="1"/>
            </p:cNvSpPr>
            <p:nvPr/>
          </p:nvSpPr>
          <p:spPr bwMode="auto">
            <a:xfrm>
              <a:off x="5085665" y="3909066"/>
              <a:ext cx="801632" cy="176158"/>
            </a:xfrm>
            <a:custGeom>
              <a:avLst/>
              <a:gdLst>
                <a:gd name="T0" fmla="*/ 9058 w 447"/>
                <a:gd name="T1" fmla="*/ 29215 h 98"/>
                <a:gd name="T2" fmla="*/ 8689 w 447"/>
                <a:gd name="T3" fmla="*/ 29215 h 98"/>
                <a:gd name="T4" fmla="*/ 0 w 447"/>
                <a:gd name="T5" fmla="*/ 23801 h 98"/>
                <a:gd name="T6" fmla="*/ 872 w 447"/>
                <a:gd name="T7" fmla="*/ 24625 h 98"/>
                <a:gd name="T8" fmla="*/ 9058 w 447"/>
                <a:gd name="T9" fmla="*/ 29215 h 98"/>
                <a:gd name="T10" fmla="*/ 38248 w 447"/>
                <a:gd name="T11" fmla="*/ 37852 h 98"/>
                <a:gd name="T12" fmla="*/ 38248 w 447"/>
                <a:gd name="T13" fmla="*/ 37852 h 98"/>
                <a:gd name="T14" fmla="*/ 8689 w 447"/>
                <a:gd name="T15" fmla="*/ 29215 h 98"/>
                <a:gd name="T16" fmla="*/ 9058 w 447"/>
                <a:gd name="T17" fmla="*/ 29585 h 98"/>
                <a:gd name="T18" fmla="*/ 38248 w 447"/>
                <a:gd name="T19" fmla="*/ 37852 h 98"/>
                <a:gd name="T20" fmla="*/ 76812 w 447"/>
                <a:gd name="T21" fmla="*/ 39921 h 98"/>
                <a:gd name="T22" fmla="*/ 76812 w 447"/>
                <a:gd name="T23" fmla="*/ 39646 h 98"/>
                <a:gd name="T24" fmla="*/ 76315 w 447"/>
                <a:gd name="T25" fmla="*/ 39646 h 98"/>
                <a:gd name="T26" fmla="*/ 38564 w 447"/>
                <a:gd name="T27" fmla="*/ 37852 h 98"/>
                <a:gd name="T28" fmla="*/ 38933 w 447"/>
                <a:gd name="T29" fmla="*/ 38384 h 98"/>
                <a:gd name="T30" fmla="*/ 76315 w 447"/>
                <a:gd name="T31" fmla="*/ 39921 h 98"/>
                <a:gd name="T32" fmla="*/ 76812 w 447"/>
                <a:gd name="T33" fmla="*/ 39921 h 98"/>
                <a:gd name="T34" fmla="*/ 117514 w 447"/>
                <a:gd name="T35" fmla="*/ 34137 h 98"/>
                <a:gd name="T36" fmla="*/ 117514 w 447"/>
                <a:gd name="T37" fmla="*/ 33834 h 98"/>
                <a:gd name="T38" fmla="*/ 77553 w 447"/>
                <a:gd name="T39" fmla="*/ 39646 h 98"/>
                <a:gd name="T40" fmla="*/ 77553 w 447"/>
                <a:gd name="T41" fmla="*/ 39921 h 98"/>
                <a:gd name="T42" fmla="*/ 117514 w 447"/>
                <a:gd name="T43" fmla="*/ 34137 h 98"/>
                <a:gd name="T44" fmla="*/ 152244 w 447"/>
                <a:gd name="T45" fmla="*/ 22026 h 98"/>
                <a:gd name="T46" fmla="*/ 152837 w 447"/>
                <a:gd name="T47" fmla="*/ 22026 h 98"/>
                <a:gd name="T48" fmla="*/ 118173 w 447"/>
                <a:gd name="T49" fmla="*/ 33834 h 98"/>
                <a:gd name="T50" fmla="*/ 117899 w 447"/>
                <a:gd name="T51" fmla="*/ 34137 h 98"/>
                <a:gd name="T52" fmla="*/ 152244 w 447"/>
                <a:gd name="T53" fmla="*/ 22026 h 98"/>
                <a:gd name="T54" fmla="*/ 177850 w 447"/>
                <a:gd name="T55" fmla="*/ 5812 h 98"/>
                <a:gd name="T56" fmla="*/ 178140 w 447"/>
                <a:gd name="T57" fmla="*/ 5443 h 98"/>
                <a:gd name="T58" fmla="*/ 153127 w 447"/>
                <a:gd name="T59" fmla="*/ 21638 h 98"/>
                <a:gd name="T60" fmla="*/ 152837 w 447"/>
                <a:gd name="T61" fmla="*/ 22026 h 98"/>
                <a:gd name="T62" fmla="*/ 177850 w 447"/>
                <a:gd name="T63" fmla="*/ 5812 h 98"/>
                <a:gd name="T64" fmla="*/ 182712 w 447"/>
                <a:gd name="T65" fmla="*/ 369 h 98"/>
                <a:gd name="T66" fmla="*/ 183581 w 447"/>
                <a:gd name="T67" fmla="*/ 0 h 98"/>
                <a:gd name="T68" fmla="*/ 178731 w 447"/>
                <a:gd name="T69" fmla="*/ 4898 h 98"/>
                <a:gd name="T70" fmla="*/ 178140 w 447"/>
                <a:gd name="T71" fmla="*/ 5812 h 98"/>
                <a:gd name="T72" fmla="*/ 182712 w 447"/>
                <a:gd name="T73" fmla="*/ 369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7" h="98">
                  <a:moveTo>
                    <a:pt x="22" y="70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13" y="66"/>
                    <a:pt x="6" y="62"/>
                    <a:pt x="0" y="57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8" y="63"/>
                    <a:pt x="14" y="67"/>
                    <a:pt x="22" y="70"/>
                  </a:cubicBezTo>
                  <a:close/>
                  <a:moveTo>
                    <a:pt x="93" y="91"/>
                  </a:moveTo>
                  <a:cubicBezTo>
                    <a:pt x="93" y="91"/>
                    <a:pt x="93" y="91"/>
                    <a:pt x="93" y="91"/>
                  </a:cubicBezTo>
                  <a:cubicBezTo>
                    <a:pt x="65" y="86"/>
                    <a:pt x="41" y="79"/>
                    <a:pt x="21" y="70"/>
                  </a:cubicBezTo>
                  <a:cubicBezTo>
                    <a:pt x="22" y="70"/>
                    <a:pt x="22" y="70"/>
                    <a:pt x="22" y="71"/>
                  </a:cubicBezTo>
                  <a:cubicBezTo>
                    <a:pt x="42" y="80"/>
                    <a:pt x="66" y="87"/>
                    <a:pt x="93" y="91"/>
                  </a:cubicBezTo>
                  <a:close/>
                  <a:moveTo>
                    <a:pt x="187" y="96"/>
                  </a:moveTo>
                  <a:cubicBezTo>
                    <a:pt x="187" y="96"/>
                    <a:pt x="187" y="96"/>
                    <a:pt x="187" y="95"/>
                  </a:cubicBezTo>
                  <a:cubicBezTo>
                    <a:pt x="187" y="95"/>
                    <a:pt x="186" y="95"/>
                    <a:pt x="186" y="95"/>
                  </a:cubicBezTo>
                  <a:cubicBezTo>
                    <a:pt x="153" y="97"/>
                    <a:pt x="121" y="95"/>
                    <a:pt x="94" y="91"/>
                  </a:cubicBezTo>
                  <a:cubicBezTo>
                    <a:pt x="94" y="91"/>
                    <a:pt x="94" y="91"/>
                    <a:pt x="95" y="92"/>
                  </a:cubicBezTo>
                  <a:cubicBezTo>
                    <a:pt x="122" y="96"/>
                    <a:pt x="153" y="98"/>
                    <a:pt x="186" y="96"/>
                  </a:cubicBezTo>
                  <a:cubicBezTo>
                    <a:pt x="187" y="96"/>
                    <a:pt x="187" y="96"/>
                    <a:pt x="187" y="96"/>
                  </a:cubicBezTo>
                  <a:close/>
                  <a:moveTo>
                    <a:pt x="286" y="82"/>
                  </a:moveTo>
                  <a:cubicBezTo>
                    <a:pt x="286" y="82"/>
                    <a:pt x="286" y="82"/>
                    <a:pt x="286" y="81"/>
                  </a:cubicBezTo>
                  <a:cubicBezTo>
                    <a:pt x="255" y="89"/>
                    <a:pt x="222" y="94"/>
                    <a:pt x="189" y="95"/>
                  </a:cubicBezTo>
                  <a:cubicBezTo>
                    <a:pt x="189" y="95"/>
                    <a:pt x="189" y="96"/>
                    <a:pt x="189" y="96"/>
                  </a:cubicBezTo>
                  <a:cubicBezTo>
                    <a:pt x="223" y="94"/>
                    <a:pt x="255" y="89"/>
                    <a:pt x="286" y="82"/>
                  </a:cubicBezTo>
                  <a:close/>
                  <a:moveTo>
                    <a:pt x="371" y="53"/>
                  </a:moveTo>
                  <a:cubicBezTo>
                    <a:pt x="371" y="53"/>
                    <a:pt x="372" y="53"/>
                    <a:pt x="372" y="53"/>
                  </a:cubicBezTo>
                  <a:cubicBezTo>
                    <a:pt x="347" y="64"/>
                    <a:pt x="318" y="74"/>
                    <a:pt x="288" y="81"/>
                  </a:cubicBezTo>
                  <a:cubicBezTo>
                    <a:pt x="288" y="81"/>
                    <a:pt x="287" y="82"/>
                    <a:pt x="287" y="82"/>
                  </a:cubicBezTo>
                  <a:cubicBezTo>
                    <a:pt x="318" y="75"/>
                    <a:pt x="347" y="65"/>
                    <a:pt x="371" y="53"/>
                  </a:cubicBezTo>
                  <a:close/>
                  <a:moveTo>
                    <a:pt x="433" y="14"/>
                  </a:moveTo>
                  <a:cubicBezTo>
                    <a:pt x="433" y="14"/>
                    <a:pt x="434" y="13"/>
                    <a:pt x="434" y="13"/>
                  </a:cubicBezTo>
                  <a:cubicBezTo>
                    <a:pt x="418" y="27"/>
                    <a:pt x="397" y="41"/>
                    <a:pt x="373" y="52"/>
                  </a:cubicBezTo>
                  <a:cubicBezTo>
                    <a:pt x="373" y="52"/>
                    <a:pt x="372" y="53"/>
                    <a:pt x="372" y="53"/>
                  </a:cubicBezTo>
                  <a:cubicBezTo>
                    <a:pt x="397" y="42"/>
                    <a:pt x="418" y="28"/>
                    <a:pt x="433" y="14"/>
                  </a:cubicBezTo>
                  <a:close/>
                  <a:moveTo>
                    <a:pt x="445" y="1"/>
                  </a:moveTo>
                  <a:cubicBezTo>
                    <a:pt x="447" y="0"/>
                    <a:pt x="447" y="0"/>
                    <a:pt x="447" y="0"/>
                  </a:cubicBezTo>
                  <a:cubicBezTo>
                    <a:pt x="443" y="4"/>
                    <a:pt x="439" y="8"/>
                    <a:pt x="435" y="12"/>
                  </a:cubicBezTo>
                  <a:cubicBezTo>
                    <a:pt x="434" y="13"/>
                    <a:pt x="434" y="13"/>
                    <a:pt x="434" y="14"/>
                  </a:cubicBezTo>
                  <a:cubicBezTo>
                    <a:pt x="438" y="10"/>
                    <a:pt x="442" y="6"/>
                    <a:pt x="445" y="1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67"/>
            <p:cNvSpPr>
              <a:spLocks noEditPoints="1"/>
            </p:cNvSpPr>
            <p:nvPr/>
          </p:nvSpPr>
          <p:spPr bwMode="auto">
            <a:xfrm>
              <a:off x="4923972" y="3695702"/>
              <a:ext cx="1074916" cy="281701"/>
            </a:xfrm>
            <a:custGeom>
              <a:avLst/>
              <a:gdLst>
                <a:gd name="T0" fmla="*/ 872 w 599"/>
                <a:gd name="T1" fmla="*/ 33241 h 157"/>
                <a:gd name="T2" fmla="*/ 369 w 599"/>
                <a:gd name="T3" fmla="*/ 32556 h 157"/>
                <a:gd name="T4" fmla="*/ 0 w 599"/>
                <a:gd name="T5" fmla="*/ 32053 h 157"/>
                <a:gd name="T6" fmla="*/ 369 w 599"/>
                <a:gd name="T7" fmla="*/ 32556 h 157"/>
                <a:gd name="T8" fmla="*/ 872 w 599"/>
                <a:gd name="T9" fmla="*/ 33241 h 157"/>
                <a:gd name="T10" fmla="*/ 22363 w 599"/>
                <a:gd name="T11" fmla="*/ 50697 h 157"/>
                <a:gd name="T12" fmla="*/ 22363 w 599"/>
                <a:gd name="T13" fmla="*/ 50168 h 157"/>
                <a:gd name="T14" fmla="*/ 872 w 599"/>
                <a:gd name="T15" fmla="*/ 32924 h 157"/>
                <a:gd name="T16" fmla="*/ 872 w 599"/>
                <a:gd name="T17" fmla="*/ 33241 h 157"/>
                <a:gd name="T18" fmla="*/ 22363 w 599"/>
                <a:gd name="T19" fmla="*/ 50697 h 157"/>
                <a:gd name="T20" fmla="*/ 58983 w 599"/>
                <a:gd name="T21" fmla="*/ 61307 h 157"/>
                <a:gd name="T22" fmla="*/ 58614 w 599"/>
                <a:gd name="T23" fmla="*/ 60922 h 157"/>
                <a:gd name="T24" fmla="*/ 22673 w 599"/>
                <a:gd name="T25" fmla="*/ 50168 h 157"/>
                <a:gd name="T26" fmla="*/ 22673 w 599"/>
                <a:gd name="T27" fmla="*/ 50988 h 157"/>
                <a:gd name="T28" fmla="*/ 58983 w 599"/>
                <a:gd name="T29" fmla="*/ 61307 h 157"/>
                <a:gd name="T30" fmla="*/ 106829 w 599"/>
                <a:gd name="T31" fmla="*/ 63736 h 157"/>
                <a:gd name="T32" fmla="*/ 106829 w 599"/>
                <a:gd name="T33" fmla="*/ 63363 h 157"/>
                <a:gd name="T34" fmla="*/ 106075 w 599"/>
                <a:gd name="T35" fmla="*/ 63363 h 157"/>
                <a:gd name="T36" fmla="*/ 59368 w 599"/>
                <a:gd name="T37" fmla="*/ 60922 h 157"/>
                <a:gd name="T38" fmla="*/ 59368 w 599"/>
                <a:gd name="T39" fmla="*/ 61307 h 157"/>
                <a:gd name="T40" fmla="*/ 106460 w 599"/>
                <a:gd name="T41" fmla="*/ 63736 h 157"/>
                <a:gd name="T42" fmla="*/ 106829 w 599"/>
                <a:gd name="T43" fmla="*/ 63736 h 157"/>
                <a:gd name="T44" fmla="*/ 157230 w 599"/>
                <a:gd name="T45" fmla="*/ 56756 h 157"/>
                <a:gd name="T46" fmla="*/ 157230 w 599"/>
                <a:gd name="T47" fmla="*/ 56437 h 157"/>
                <a:gd name="T48" fmla="*/ 107332 w 599"/>
                <a:gd name="T49" fmla="*/ 63363 h 157"/>
                <a:gd name="T50" fmla="*/ 107701 w 599"/>
                <a:gd name="T51" fmla="*/ 63736 h 157"/>
                <a:gd name="T52" fmla="*/ 157230 w 599"/>
                <a:gd name="T53" fmla="*/ 56756 h 157"/>
                <a:gd name="T54" fmla="*/ 200476 w 599"/>
                <a:gd name="T55" fmla="*/ 41937 h 157"/>
                <a:gd name="T56" fmla="*/ 200476 w 599"/>
                <a:gd name="T57" fmla="*/ 41630 h 157"/>
                <a:gd name="T58" fmla="*/ 157890 w 599"/>
                <a:gd name="T59" fmla="*/ 55936 h 157"/>
                <a:gd name="T60" fmla="*/ 157890 w 599"/>
                <a:gd name="T61" fmla="*/ 56437 h 157"/>
                <a:gd name="T62" fmla="*/ 200476 w 599"/>
                <a:gd name="T63" fmla="*/ 41937 h 157"/>
                <a:gd name="T64" fmla="*/ 232245 w 599"/>
                <a:gd name="T65" fmla="*/ 22258 h 157"/>
                <a:gd name="T66" fmla="*/ 232245 w 599"/>
                <a:gd name="T67" fmla="*/ 21454 h 157"/>
                <a:gd name="T68" fmla="*/ 201389 w 599"/>
                <a:gd name="T69" fmla="*/ 41131 h 157"/>
                <a:gd name="T70" fmla="*/ 200862 w 599"/>
                <a:gd name="T71" fmla="*/ 41937 h 157"/>
                <a:gd name="T72" fmla="*/ 232245 w 599"/>
                <a:gd name="T73" fmla="*/ 22258 h 157"/>
                <a:gd name="T74" fmla="*/ 246793 w 599"/>
                <a:gd name="T75" fmla="*/ 872 h 157"/>
                <a:gd name="T76" fmla="*/ 247072 w 599"/>
                <a:gd name="T77" fmla="*/ 0 h 157"/>
                <a:gd name="T78" fmla="*/ 232621 w 599"/>
                <a:gd name="T79" fmla="*/ 21454 h 157"/>
                <a:gd name="T80" fmla="*/ 232245 w 599"/>
                <a:gd name="T81" fmla="*/ 21733 h 157"/>
                <a:gd name="T82" fmla="*/ 246793 w 599"/>
                <a:gd name="T83" fmla="*/ 872 h 1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99" h="157">
                  <a:moveTo>
                    <a:pt x="2" y="81"/>
                  </a:moveTo>
                  <a:cubicBezTo>
                    <a:pt x="2" y="80"/>
                    <a:pt x="1" y="80"/>
                    <a:pt x="1" y="79"/>
                  </a:cubicBezTo>
                  <a:cubicBezTo>
                    <a:pt x="1" y="79"/>
                    <a:pt x="1" y="78"/>
                    <a:pt x="0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2" y="80"/>
                    <a:pt x="2" y="81"/>
                  </a:cubicBezTo>
                  <a:close/>
                  <a:moveTo>
                    <a:pt x="54" y="123"/>
                  </a:moveTo>
                  <a:cubicBezTo>
                    <a:pt x="54" y="123"/>
                    <a:pt x="54" y="122"/>
                    <a:pt x="54" y="122"/>
                  </a:cubicBezTo>
                  <a:cubicBezTo>
                    <a:pt x="30" y="110"/>
                    <a:pt x="12" y="96"/>
                    <a:pt x="2" y="80"/>
                  </a:cubicBezTo>
                  <a:cubicBezTo>
                    <a:pt x="2" y="80"/>
                    <a:pt x="2" y="81"/>
                    <a:pt x="2" y="81"/>
                  </a:cubicBezTo>
                  <a:cubicBezTo>
                    <a:pt x="13" y="97"/>
                    <a:pt x="31" y="112"/>
                    <a:pt x="54" y="123"/>
                  </a:cubicBezTo>
                  <a:close/>
                  <a:moveTo>
                    <a:pt x="143" y="149"/>
                  </a:moveTo>
                  <a:cubicBezTo>
                    <a:pt x="143" y="149"/>
                    <a:pt x="142" y="148"/>
                    <a:pt x="142" y="148"/>
                  </a:cubicBezTo>
                  <a:cubicBezTo>
                    <a:pt x="108" y="143"/>
                    <a:pt x="78" y="134"/>
                    <a:pt x="55" y="122"/>
                  </a:cubicBezTo>
                  <a:cubicBezTo>
                    <a:pt x="55" y="123"/>
                    <a:pt x="55" y="123"/>
                    <a:pt x="55" y="124"/>
                  </a:cubicBezTo>
                  <a:cubicBezTo>
                    <a:pt x="79" y="135"/>
                    <a:pt x="109" y="144"/>
                    <a:pt x="143" y="149"/>
                  </a:cubicBezTo>
                  <a:close/>
                  <a:moveTo>
                    <a:pt x="259" y="155"/>
                  </a:moveTo>
                  <a:cubicBezTo>
                    <a:pt x="259" y="154"/>
                    <a:pt x="259" y="154"/>
                    <a:pt x="259" y="154"/>
                  </a:cubicBezTo>
                  <a:cubicBezTo>
                    <a:pt x="258" y="154"/>
                    <a:pt x="258" y="154"/>
                    <a:pt x="257" y="154"/>
                  </a:cubicBezTo>
                  <a:cubicBezTo>
                    <a:pt x="216" y="156"/>
                    <a:pt x="178" y="154"/>
                    <a:pt x="144" y="148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78" y="155"/>
                    <a:pt x="216" y="157"/>
                    <a:pt x="258" y="155"/>
                  </a:cubicBezTo>
                  <a:cubicBezTo>
                    <a:pt x="258" y="155"/>
                    <a:pt x="259" y="155"/>
                    <a:pt x="259" y="155"/>
                  </a:cubicBezTo>
                  <a:close/>
                  <a:moveTo>
                    <a:pt x="381" y="138"/>
                  </a:moveTo>
                  <a:cubicBezTo>
                    <a:pt x="381" y="137"/>
                    <a:pt x="381" y="137"/>
                    <a:pt x="381" y="137"/>
                  </a:cubicBezTo>
                  <a:cubicBezTo>
                    <a:pt x="343" y="145"/>
                    <a:pt x="302" y="151"/>
                    <a:pt x="260" y="154"/>
                  </a:cubicBezTo>
                  <a:cubicBezTo>
                    <a:pt x="261" y="154"/>
                    <a:pt x="261" y="154"/>
                    <a:pt x="261" y="155"/>
                  </a:cubicBezTo>
                  <a:cubicBezTo>
                    <a:pt x="302" y="153"/>
                    <a:pt x="343" y="147"/>
                    <a:pt x="381" y="138"/>
                  </a:cubicBezTo>
                  <a:close/>
                  <a:moveTo>
                    <a:pt x="486" y="102"/>
                  </a:moveTo>
                  <a:cubicBezTo>
                    <a:pt x="486" y="102"/>
                    <a:pt x="486" y="101"/>
                    <a:pt x="486" y="101"/>
                  </a:cubicBezTo>
                  <a:cubicBezTo>
                    <a:pt x="456" y="115"/>
                    <a:pt x="421" y="127"/>
                    <a:pt x="383" y="136"/>
                  </a:cubicBezTo>
                  <a:cubicBezTo>
                    <a:pt x="383" y="137"/>
                    <a:pt x="383" y="137"/>
                    <a:pt x="383" y="137"/>
                  </a:cubicBezTo>
                  <a:cubicBezTo>
                    <a:pt x="421" y="128"/>
                    <a:pt x="456" y="116"/>
                    <a:pt x="486" y="102"/>
                  </a:cubicBezTo>
                  <a:close/>
                  <a:moveTo>
                    <a:pt x="563" y="54"/>
                  </a:moveTo>
                  <a:cubicBezTo>
                    <a:pt x="563" y="53"/>
                    <a:pt x="563" y="53"/>
                    <a:pt x="563" y="52"/>
                  </a:cubicBezTo>
                  <a:cubicBezTo>
                    <a:pt x="544" y="70"/>
                    <a:pt x="518" y="86"/>
                    <a:pt x="488" y="100"/>
                  </a:cubicBezTo>
                  <a:cubicBezTo>
                    <a:pt x="487" y="101"/>
                    <a:pt x="487" y="101"/>
                    <a:pt x="487" y="102"/>
                  </a:cubicBezTo>
                  <a:cubicBezTo>
                    <a:pt x="518" y="88"/>
                    <a:pt x="543" y="71"/>
                    <a:pt x="563" y="54"/>
                  </a:cubicBezTo>
                  <a:close/>
                  <a:moveTo>
                    <a:pt x="598" y="2"/>
                  </a:moveTo>
                  <a:cubicBezTo>
                    <a:pt x="599" y="0"/>
                    <a:pt x="599" y="0"/>
                    <a:pt x="599" y="0"/>
                  </a:cubicBezTo>
                  <a:cubicBezTo>
                    <a:pt x="594" y="18"/>
                    <a:pt x="582" y="35"/>
                    <a:pt x="564" y="52"/>
                  </a:cubicBezTo>
                  <a:cubicBezTo>
                    <a:pt x="564" y="52"/>
                    <a:pt x="564" y="53"/>
                    <a:pt x="563" y="53"/>
                  </a:cubicBezTo>
                  <a:cubicBezTo>
                    <a:pt x="581" y="37"/>
                    <a:pt x="593" y="19"/>
                    <a:pt x="598" y="2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68"/>
            <p:cNvSpPr>
              <a:spLocks noEditPoints="1"/>
            </p:cNvSpPr>
            <p:nvPr/>
          </p:nvSpPr>
          <p:spPr bwMode="auto">
            <a:xfrm>
              <a:off x="4846542" y="3457282"/>
              <a:ext cx="1172084" cy="353075"/>
            </a:xfrm>
            <a:custGeom>
              <a:avLst/>
              <a:gdLst>
                <a:gd name="T0" fmla="*/ 268930 w 653"/>
                <a:gd name="T1" fmla="*/ 0 h 197"/>
                <a:gd name="T2" fmla="*/ 268216 w 653"/>
                <a:gd name="T3" fmla="*/ 11427 h 197"/>
                <a:gd name="T4" fmla="*/ 269455 w 653"/>
                <a:gd name="T5" fmla="*/ 869 h 197"/>
                <a:gd name="T6" fmla="*/ 4495 w 653"/>
                <a:gd name="T7" fmla="*/ 46913 h 197"/>
                <a:gd name="T8" fmla="*/ 4495 w 653"/>
                <a:gd name="T9" fmla="*/ 46528 h 197"/>
                <a:gd name="T10" fmla="*/ 0 w 653"/>
                <a:gd name="T11" fmla="*/ 35111 h 197"/>
                <a:gd name="T12" fmla="*/ 4495 w 653"/>
                <a:gd name="T13" fmla="*/ 46913 h 197"/>
                <a:gd name="T14" fmla="*/ 27629 w 653"/>
                <a:gd name="T15" fmla="*/ 65348 h 197"/>
                <a:gd name="T16" fmla="*/ 4495 w 653"/>
                <a:gd name="T17" fmla="*/ 46528 h 197"/>
                <a:gd name="T18" fmla="*/ 4495 w 653"/>
                <a:gd name="T19" fmla="*/ 47397 h 197"/>
                <a:gd name="T20" fmla="*/ 66955 w 653"/>
                <a:gd name="T21" fmla="*/ 77171 h 197"/>
                <a:gd name="T22" fmla="*/ 66569 w 653"/>
                <a:gd name="T23" fmla="*/ 76274 h 197"/>
                <a:gd name="T24" fmla="*/ 28154 w 653"/>
                <a:gd name="T25" fmla="*/ 65348 h 197"/>
                <a:gd name="T26" fmla="*/ 66955 w 653"/>
                <a:gd name="T27" fmla="*/ 77171 h 197"/>
                <a:gd name="T28" fmla="*/ 118086 w 653"/>
                <a:gd name="T29" fmla="*/ 78842 h 197"/>
                <a:gd name="T30" fmla="*/ 117427 w 653"/>
                <a:gd name="T31" fmla="*/ 78842 h 197"/>
                <a:gd name="T32" fmla="*/ 67257 w 653"/>
                <a:gd name="T33" fmla="*/ 76803 h 197"/>
                <a:gd name="T34" fmla="*/ 117807 w 653"/>
                <a:gd name="T35" fmla="*/ 79562 h 197"/>
                <a:gd name="T36" fmla="*/ 172285 w 653"/>
                <a:gd name="T37" fmla="*/ 71806 h 197"/>
                <a:gd name="T38" fmla="*/ 171966 w 653"/>
                <a:gd name="T39" fmla="*/ 71421 h 197"/>
                <a:gd name="T40" fmla="*/ 118999 w 653"/>
                <a:gd name="T41" fmla="*/ 78842 h 197"/>
                <a:gd name="T42" fmla="*/ 172285 w 653"/>
                <a:gd name="T43" fmla="*/ 71806 h 197"/>
                <a:gd name="T44" fmla="*/ 218602 w 653"/>
                <a:gd name="T45" fmla="*/ 55838 h 197"/>
                <a:gd name="T46" fmla="*/ 172630 w 653"/>
                <a:gd name="T47" fmla="*/ 71081 h 197"/>
                <a:gd name="T48" fmla="*/ 172630 w 653"/>
                <a:gd name="T49" fmla="*/ 71806 h 197"/>
                <a:gd name="T50" fmla="*/ 252528 w 653"/>
                <a:gd name="T51" fmla="*/ 35111 h 197"/>
                <a:gd name="T52" fmla="*/ 252528 w 653"/>
                <a:gd name="T53" fmla="*/ 34733 h 197"/>
                <a:gd name="T54" fmla="*/ 218971 w 653"/>
                <a:gd name="T55" fmla="*/ 55838 h 197"/>
                <a:gd name="T56" fmla="*/ 252528 w 653"/>
                <a:gd name="T57" fmla="*/ 35111 h 197"/>
                <a:gd name="T58" fmla="*/ 268216 w 653"/>
                <a:gd name="T59" fmla="*/ 11427 h 197"/>
                <a:gd name="T60" fmla="*/ 252831 w 653"/>
                <a:gd name="T61" fmla="*/ 34205 h 197"/>
                <a:gd name="T62" fmla="*/ 268216 w 653"/>
                <a:gd name="T63" fmla="*/ 12324 h 1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3" h="197">
                  <a:moveTo>
                    <a:pt x="651" y="1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52" y="9"/>
                    <a:pt x="652" y="18"/>
                    <a:pt x="649" y="28"/>
                  </a:cubicBezTo>
                  <a:cubicBezTo>
                    <a:pt x="649" y="28"/>
                    <a:pt x="649" y="28"/>
                    <a:pt x="649" y="28"/>
                  </a:cubicBezTo>
                  <a:cubicBezTo>
                    <a:pt x="649" y="29"/>
                    <a:pt x="649" y="29"/>
                    <a:pt x="649" y="30"/>
                  </a:cubicBezTo>
                  <a:cubicBezTo>
                    <a:pt x="652" y="20"/>
                    <a:pt x="653" y="11"/>
                    <a:pt x="652" y="2"/>
                  </a:cubicBezTo>
                  <a:cubicBezTo>
                    <a:pt x="651" y="1"/>
                    <a:pt x="651" y="1"/>
                    <a:pt x="651" y="1"/>
                  </a:cubicBezTo>
                  <a:close/>
                  <a:moveTo>
                    <a:pt x="11" y="115"/>
                  </a:moveTo>
                  <a:cubicBezTo>
                    <a:pt x="11" y="115"/>
                    <a:pt x="11" y="115"/>
                    <a:pt x="11" y="114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5" y="105"/>
                    <a:pt x="2" y="9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2" y="97"/>
                    <a:pt x="5" y="106"/>
                    <a:pt x="11" y="115"/>
                  </a:cubicBezTo>
                  <a:close/>
                  <a:moveTo>
                    <a:pt x="67" y="161"/>
                  </a:moveTo>
                  <a:cubicBezTo>
                    <a:pt x="67" y="160"/>
                    <a:pt x="67" y="160"/>
                    <a:pt x="67" y="160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41" y="147"/>
                    <a:pt x="22" y="132"/>
                    <a:pt x="11" y="114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6"/>
                    <a:pt x="11" y="116"/>
                  </a:cubicBezTo>
                  <a:cubicBezTo>
                    <a:pt x="23" y="133"/>
                    <a:pt x="42" y="148"/>
                    <a:pt x="67" y="161"/>
                  </a:cubicBezTo>
                  <a:close/>
                  <a:moveTo>
                    <a:pt x="162" y="189"/>
                  </a:moveTo>
                  <a:cubicBezTo>
                    <a:pt x="162" y="188"/>
                    <a:pt x="162" y="188"/>
                    <a:pt x="162" y="188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25" y="181"/>
                    <a:pt x="93" y="172"/>
                    <a:pt x="68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60"/>
                    <a:pt x="68" y="161"/>
                    <a:pt x="68" y="161"/>
                  </a:cubicBezTo>
                  <a:cubicBezTo>
                    <a:pt x="93" y="173"/>
                    <a:pt x="125" y="183"/>
                    <a:pt x="162" y="189"/>
                  </a:cubicBezTo>
                  <a:close/>
                  <a:moveTo>
                    <a:pt x="286" y="195"/>
                  </a:moveTo>
                  <a:cubicBezTo>
                    <a:pt x="286" y="194"/>
                    <a:pt x="286" y="194"/>
                    <a:pt x="286" y="193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5" y="193"/>
                    <a:pt x="285" y="193"/>
                    <a:pt x="284" y="193"/>
                  </a:cubicBezTo>
                  <a:cubicBezTo>
                    <a:pt x="240" y="195"/>
                    <a:pt x="199" y="193"/>
                    <a:pt x="163" y="187"/>
                  </a:cubicBezTo>
                  <a:cubicBezTo>
                    <a:pt x="163" y="187"/>
                    <a:pt x="163" y="188"/>
                    <a:pt x="163" y="188"/>
                  </a:cubicBezTo>
                  <a:cubicBezTo>
                    <a:pt x="163" y="188"/>
                    <a:pt x="163" y="189"/>
                    <a:pt x="163" y="189"/>
                  </a:cubicBezTo>
                  <a:cubicBezTo>
                    <a:pt x="199" y="195"/>
                    <a:pt x="240" y="197"/>
                    <a:pt x="285" y="195"/>
                  </a:cubicBezTo>
                  <a:cubicBezTo>
                    <a:pt x="285" y="195"/>
                    <a:pt x="286" y="195"/>
                    <a:pt x="286" y="195"/>
                  </a:cubicBezTo>
                  <a:close/>
                  <a:moveTo>
                    <a:pt x="417" y="176"/>
                  </a:moveTo>
                  <a:cubicBezTo>
                    <a:pt x="417" y="176"/>
                    <a:pt x="417" y="176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376" y="184"/>
                    <a:pt x="332" y="191"/>
                    <a:pt x="288" y="193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88" y="194"/>
                    <a:pt x="288" y="194"/>
                    <a:pt x="288" y="195"/>
                  </a:cubicBezTo>
                  <a:cubicBezTo>
                    <a:pt x="332" y="192"/>
                    <a:pt x="376" y="186"/>
                    <a:pt x="417" y="176"/>
                  </a:cubicBezTo>
                  <a:close/>
                  <a:moveTo>
                    <a:pt x="529" y="138"/>
                  </a:moveTo>
                  <a:cubicBezTo>
                    <a:pt x="529" y="138"/>
                    <a:pt x="529" y="138"/>
                    <a:pt x="529" y="137"/>
                  </a:cubicBezTo>
                  <a:cubicBezTo>
                    <a:pt x="529" y="137"/>
                    <a:pt x="529" y="137"/>
                    <a:pt x="529" y="137"/>
                  </a:cubicBezTo>
                  <a:cubicBezTo>
                    <a:pt x="496" y="152"/>
                    <a:pt x="459" y="165"/>
                    <a:pt x="418" y="174"/>
                  </a:cubicBezTo>
                  <a:cubicBezTo>
                    <a:pt x="418" y="174"/>
                    <a:pt x="418" y="175"/>
                    <a:pt x="418" y="175"/>
                  </a:cubicBezTo>
                  <a:cubicBezTo>
                    <a:pt x="418" y="175"/>
                    <a:pt x="418" y="176"/>
                    <a:pt x="418" y="176"/>
                  </a:cubicBezTo>
                  <a:cubicBezTo>
                    <a:pt x="459" y="166"/>
                    <a:pt x="496" y="154"/>
                    <a:pt x="529" y="138"/>
                  </a:cubicBezTo>
                  <a:close/>
                  <a:moveTo>
                    <a:pt x="611" y="86"/>
                  </a:moveTo>
                  <a:cubicBezTo>
                    <a:pt x="611" y="86"/>
                    <a:pt x="611" y="86"/>
                    <a:pt x="611" y="85"/>
                  </a:cubicBezTo>
                  <a:cubicBezTo>
                    <a:pt x="611" y="85"/>
                    <a:pt x="611" y="85"/>
                    <a:pt x="611" y="85"/>
                  </a:cubicBezTo>
                  <a:cubicBezTo>
                    <a:pt x="590" y="104"/>
                    <a:pt x="563" y="121"/>
                    <a:pt x="530" y="136"/>
                  </a:cubicBezTo>
                  <a:cubicBezTo>
                    <a:pt x="530" y="136"/>
                    <a:pt x="530" y="137"/>
                    <a:pt x="530" y="137"/>
                  </a:cubicBezTo>
                  <a:cubicBezTo>
                    <a:pt x="530" y="137"/>
                    <a:pt x="530" y="137"/>
                    <a:pt x="530" y="138"/>
                  </a:cubicBezTo>
                  <a:cubicBezTo>
                    <a:pt x="563" y="123"/>
                    <a:pt x="590" y="105"/>
                    <a:pt x="611" y="86"/>
                  </a:cubicBezTo>
                  <a:close/>
                  <a:moveTo>
                    <a:pt x="649" y="28"/>
                  </a:moveTo>
                  <a:cubicBezTo>
                    <a:pt x="649" y="28"/>
                    <a:pt x="649" y="28"/>
                    <a:pt x="649" y="28"/>
                  </a:cubicBezTo>
                  <a:cubicBezTo>
                    <a:pt x="644" y="47"/>
                    <a:pt x="631" y="66"/>
                    <a:pt x="612" y="84"/>
                  </a:cubicBezTo>
                  <a:cubicBezTo>
                    <a:pt x="612" y="84"/>
                    <a:pt x="612" y="84"/>
                    <a:pt x="612" y="84"/>
                  </a:cubicBezTo>
                  <a:cubicBezTo>
                    <a:pt x="612" y="85"/>
                    <a:pt x="612" y="85"/>
                    <a:pt x="612" y="86"/>
                  </a:cubicBezTo>
                  <a:cubicBezTo>
                    <a:pt x="631" y="68"/>
                    <a:pt x="644" y="49"/>
                    <a:pt x="649" y="30"/>
                  </a:cubicBezTo>
                  <a:cubicBezTo>
                    <a:pt x="649" y="29"/>
                    <a:pt x="649" y="29"/>
                    <a:pt x="649" y="28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69"/>
            <p:cNvSpPr>
              <a:spLocks noEditPoints="1"/>
            </p:cNvSpPr>
            <p:nvPr/>
          </p:nvSpPr>
          <p:spPr bwMode="auto">
            <a:xfrm>
              <a:off x="4854133" y="3233288"/>
              <a:ext cx="1105281" cy="374335"/>
            </a:xfrm>
            <a:custGeom>
              <a:avLst/>
              <a:gdLst>
                <a:gd name="T0" fmla="*/ 250226 w 616"/>
                <a:gd name="T1" fmla="*/ 2047 h 209"/>
                <a:gd name="T2" fmla="*/ 249723 w 616"/>
                <a:gd name="T3" fmla="*/ 1547 h 209"/>
                <a:gd name="T4" fmla="*/ 251779 w 616"/>
                <a:gd name="T5" fmla="*/ 20687 h 209"/>
                <a:gd name="T6" fmla="*/ 251779 w 616"/>
                <a:gd name="T7" fmla="*/ 21171 h 209"/>
                <a:gd name="T8" fmla="*/ 250226 w 616"/>
                <a:gd name="T9" fmla="*/ 2047 h 209"/>
                <a:gd name="T10" fmla="*/ 249354 w 616"/>
                <a:gd name="T11" fmla="*/ 868 h 209"/>
                <a:gd name="T12" fmla="*/ 248981 w 616"/>
                <a:gd name="T13" fmla="*/ 0 h 209"/>
                <a:gd name="T14" fmla="*/ 249723 w 616"/>
                <a:gd name="T15" fmla="*/ 1236 h 209"/>
                <a:gd name="T16" fmla="*/ 249723 w 616"/>
                <a:gd name="T17" fmla="*/ 2047 h 209"/>
                <a:gd name="T18" fmla="*/ 249354 w 616"/>
                <a:gd name="T19" fmla="*/ 868 h 209"/>
                <a:gd name="T20" fmla="*/ 5403 w 616"/>
                <a:gd name="T21" fmla="*/ 53588 h 209"/>
                <a:gd name="T22" fmla="*/ 5744 w 616"/>
                <a:gd name="T23" fmla="*/ 53249 h 209"/>
                <a:gd name="T24" fmla="*/ 2430 w 616"/>
                <a:gd name="T25" fmla="*/ 32078 h 209"/>
                <a:gd name="T26" fmla="*/ 2430 w 616"/>
                <a:gd name="T27" fmla="*/ 31698 h 209"/>
                <a:gd name="T28" fmla="*/ 2430 w 616"/>
                <a:gd name="T29" fmla="*/ 32578 h 209"/>
                <a:gd name="T30" fmla="*/ 2430 w 616"/>
                <a:gd name="T31" fmla="*/ 32578 h 209"/>
                <a:gd name="T32" fmla="*/ 5403 w 616"/>
                <a:gd name="T33" fmla="*/ 53588 h 209"/>
                <a:gd name="T34" fmla="*/ 27213 w 616"/>
                <a:gd name="T35" fmla="*/ 71150 h 209"/>
                <a:gd name="T36" fmla="*/ 27213 w 616"/>
                <a:gd name="T37" fmla="*/ 70249 h 209"/>
                <a:gd name="T38" fmla="*/ 5744 w 616"/>
                <a:gd name="T39" fmla="*/ 53249 h 209"/>
                <a:gd name="T40" fmla="*/ 5744 w 616"/>
                <a:gd name="T41" fmla="*/ 54117 h 209"/>
                <a:gd name="T42" fmla="*/ 27213 w 616"/>
                <a:gd name="T43" fmla="*/ 71150 h 209"/>
                <a:gd name="T44" fmla="*/ 63835 w 616"/>
                <a:gd name="T45" fmla="*/ 81637 h 209"/>
                <a:gd name="T46" fmla="*/ 63835 w 616"/>
                <a:gd name="T47" fmla="*/ 80769 h 209"/>
                <a:gd name="T48" fmla="*/ 27532 w 616"/>
                <a:gd name="T49" fmla="*/ 70626 h 209"/>
                <a:gd name="T50" fmla="*/ 27532 w 616"/>
                <a:gd name="T51" fmla="*/ 71150 h 209"/>
                <a:gd name="T52" fmla="*/ 63835 w 616"/>
                <a:gd name="T53" fmla="*/ 81637 h 209"/>
                <a:gd name="T54" fmla="*/ 111769 w 616"/>
                <a:gd name="T55" fmla="*/ 84053 h 209"/>
                <a:gd name="T56" fmla="*/ 111769 w 616"/>
                <a:gd name="T57" fmla="*/ 83414 h 209"/>
                <a:gd name="T58" fmla="*/ 111237 w 616"/>
                <a:gd name="T59" fmla="*/ 83414 h 209"/>
                <a:gd name="T60" fmla="*/ 64322 w 616"/>
                <a:gd name="T61" fmla="*/ 81270 h 209"/>
                <a:gd name="T62" fmla="*/ 64322 w 616"/>
                <a:gd name="T63" fmla="*/ 81637 h 209"/>
                <a:gd name="T64" fmla="*/ 111237 w 616"/>
                <a:gd name="T65" fmla="*/ 84053 h 209"/>
                <a:gd name="T66" fmla="*/ 111769 w 616"/>
                <a:gd name="T67" fmla="*/ 84053 h 209"/>
                <a:gd name="T68" fmla="*/ 162368 w 616"/>
                <a:gd name="T69" fmla="*/ 77186 h 209"/>
                <a:gd name="T70" fmla="*/ 162027 w 616"/>
                <a:gd name="T71" fmla="*/ 76323 h 209"/>
                <a:gd name="T72" fmla="*/ 112523 w 616"/>
                <a:gd name="T73" fmla="*/ 83414 h 209"/>
                <a:gd name="T74" fmla="*/ 112523 w 616"/>
                <a:gd name="T75" fmla="*/ 84053 h 209"/>
                <a:gd name="T76" fmla="*/ 162368 w 616"/>
                <a:gd name="T77" fmla="*/ 77186 h 209"/>
                <a:gd name="T78" fmla="*/ 205587 w 616"/>
                <a:gd name="T79" fmla="*/ 62514 h 209"/>
                <a:gd name="T80" fmla="*/ 205246 w 616"/>
                <a:gd name="T81" fmla="*/ 61856 h 209"/>
                <a:gd name="T82" fmla="*/ 162899 w 616"/>
                <a:gd name="T83" fmla="*/ 76323 h 209"/>
                <a:gd name="T84" fmla="*/ 162899 w 616"/>
                <a:gd name="T85" fmla="*/ 76847 h 209"/>
                <a:gd name="T86" fmla="*/ 205587 w 616"/>
                <a:gd name="T87" fmla="*/ 62514 h 209"/>
                <a:gd name="T88" fmla="*/ 237337 w 616"/>
                <a:gd name="T89" fmla="*/ 42721 h 209"/>
                <a:gd name="T90" fmla="*/ 236964 w 616"/>
                <a:gd name="T91" fmla="*/ 42200 h 209"/>
                <a:gd name="T92" fmla="*/ 205587 w 616"/>
                <a:gd name="T93" fmla="*/ 61856 h 209"/>
                <a:gd name="T94" fmla="*/ 206119 w 616"/>
                <a:gd name="T95" fmla="*/ 62514 h 209"/>
                <a:gd name="T96" fmla="*/ 237337 w 616"/>
                <a:gd name="T97" fmla="*/ 42721 h 209"/>
                <a:gd name="T98" fmla="*/ 251779 w 616"/>
                <a:gd name="T99" fmla="*/ 21171 h 209"/>
                <a:gd name="T100" fmla="*/ 251779 w 616"/>
                <a:gd name="T101" fmla="*/ 20687 h 209"/>
                <a:gd name="T102" fmla="*/ 237337 w 616"/>
                <a:gd name="T103" fmla="*/ 41853 h 209"/>
                <a:gd name="T104" fmla="*/ 237337 w 616"/>
                <a:gd name="T105" fmla="*/ 42721 h 209"/>
                <a:gd name="T106" fmla="*/ 251779 w 616"/>
                <a:gd name="T107" fmla="*/ 21171 h 2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16" h="209">
                  <a:moveTo>
                    <a:pt x="607" y="5"/>
                  </a:moveTo>
                  <a:cubicBezTo>
                    <a:pt x="607" y="5"/>
                    <a:pt x="606" y="4"/>
                    <a:pt x="606" y="4"/>
                  </a:cubicBezTo>
                  <a:cubicBezTo>
                    <a:pt x="613" y="18"/>
                    <a:pt x="615" y="34"/>
                    <a:pt x="611" y="51"/>
                  </a:cubicBezTo>
                  <a:cubicBezTo>
                    <a:pt x="611" y="51"/>
                    <a:pt x="611" y="52"/>
                    <a:pt x="611" y="52"/>
                  </a:cubicBezTo>
                  <a:cubicBezTo>
                    <a:pt x="616" y="35"/>
                    <a:pt x="614" y="20"/>
                    <a:pt x="607" y="5"/>
                  </a:cubicBezTo>
                  <a:close/>
                  <a:moveTo>
                    <a:pt x="605" y="2"/>
                  </a:moveTo>
                  <a:cubicBezTo>
                    <a:pt x="604" y="0"/>
                    <a:pt x="604" y="0"/>
                    <a:pt x="604" y="0"/>
                  </a:cubicBezTo>
                  <a:cubicBezTo>
                    <a:pt x="604" y="1"/>
                    <a:pt x="605" y="2"/>
                    <a:pt x="606" y="3"/>
                  </a:cubicBezTo>
                  <a:cubicBezTo>
                    <a:pt x="606" y="4"/>
                    <a:pt x="606" y="4"/>
                    <a:pt x="606" y="5"/>
                  </a:cubicBezTo>
                  <a:cubicBezTo>
                    <a:pt x="606" y="4"/>
                    <a:pt x="605" y="3"/>
                    <a:pt x="605" y="2"/>
                  </a:cubicBezTo>
                  <a:close/>
                  <a:moveTo>
                    <a:pt x="13" y="132"/>
                  </a:moveTo>
                  <a:cubicBezTo>
                    <a:pt x="14" y="132"/>
                    <a:pt x="14" y="131"/>
                    <a:pt x="14" y="131"/>
                  </a:cubicBezTo>
                  <a:cubicBezTo>
                    <a:pt x="4" y="115"/>
                    <a:pt x="1" y="98"/>
                    <a:pt x="6" y="79"/>
                  </a:cubicBezTo>
                  <a:cubicBezTo>
                    <a:pt x="6" y="79"/>
                    <a:pt x="6" y="78"/>
                    <a:pt x="6" y="78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99"/>
                    <a:pt x="4" y="117"/>
                    <a:pt x="13" y="132"/>
                  </a:cubicBezTo>
                  <a:close/>
                  <a:moveTo>
                    <a:pt x="66" y="175"/>
                  </a:moveTo>
                  <a:cubicBezTo>
                    <a:pt x="66" y="174"/>
                    <a:pt x="66" y="174"/>
                    <a:pt x="66" y="173"/>
                  </a:cubicBezTo>
                  <a:cubicBezTo>
                    <a:pt x="42" y="162"/>
                    <a:pt x="25" y="148"/>
                    <a:pt x="14" y="131"/>
                  </a:cubicBezTo>
                  <a:cubicBezTo>
                    <a:pt x="14" y="132"/>
                    <a:pt x="14" y="133"/>
                    <a:pt x="14" y="133"/>
                  </a:cubicBezTo>
                  <a:cubicBezTo>
                    <a:pt x="24" y="149"/>
                    <a:pt x="42" y="163"/>
                    <a:pt x="66" y="175"/>
                  </a:cubicBezTo>
                  <a:close/>
                  <a:moveTo>
                    <a:pt x="155" y="201"/>
                  </a:moveTo>
                  <a:cubicBezTo>
                    <a:pt x="155" y="201"/>
                    <a:pt x="155" y="200"/>
                    <a:pt x="155" y="199"/>
                  </a:cubicBezTo>
                  <a:cubicBezTo>
                    <a:pt x="121" y="194"/>
                    <a:pt x="91" y="185"/>
                    <a:pt x="67" y="174"/>
                  </a:cubicBezTo>
                  <a:cubicBezTo>
                    <a:pt x="67" y="174"/>
                    <a:pt x="67" y="175"/>
                    <a:pt x="67" y="175"/>
                  </a:cubicBezTo>
                  <a:cubicBezTo>
                    <a:pt x="91" y="187"/>
                    <a:pt x="120" y="196"/>
                    <a:pt x="155" y="201"/>
                  </a:cubicBezTo>
                  <a:close/>
                  <a:moveTo>
                    <a:pt x="271" y="207"/>
                  </a:moveTo>
                  <a:cubicBezTo>
                    <a:pt x="271" y="206"/>
                    <a:pt x="271" y="206"/>
                    <a:pt x="271" y="205"/>
                  </a:cubicBezTo>
                  <a:cubicBezTo>
                    <a:pt x="271" y="205"/>
                    <a:pt x="270" y="205"/>
                    <a:pt x="270" y="205"/>
                  </a:cubicBezTo>
                  <a:cubicBezTo>
                    <a:pt x="228" y="207"/>
                    <a:pt x="190" y="205"/>
                    <a:pt x="156" y="200"/>
                  </a:cubicBezTo>
                  <a:cubicBezTo>
                    <a:pt x="156" y="200"/>
                    <a:pt x="156" y="201"/>
                    <a:pt x="156" y="201"/>
                  </a:cubicBezTo>
                  <a:cubicBezTo>
                    <a:pt x="190" y="207"/>
                    <a:pt x="228" y="209"/>
                    <a:pt x="270" y="207"/>
                  </a:cubicBezTo>
                  <a:cubicBezTo>
                    <a:pt x="270" y="207"/>
                    <a:pt x="271" y="207"/>
                    <a:pt x="271" y="207"/>
                  </a:cubicBezTo>
                  <a:close/>
                  <a:moveTo>
                    <a:pt x="394" y="190"/>
                  </a:moveTo>
                  <a:cubicBezTo>
                    <a:pt x="393" y="189"/>
                    <a:pt x="393" y="188"/>
                    <a:pt x="393" y="188"/>
                  </a:cubicBezTo>
                  <a:cubicBezTo>
                    <a:pt x="355" y="197"/>
                    <a:pt x="314" y="203"/>
                    <a:pt x="273" y="205"/>
                  </a:cubicBezTo>
                  <a:cubicBezTo>
                    <a:pt x="273" y="205"/>
                    <a:pt x="273" y="206"/>
                    <a:pt x="273" y="207"/>
                  </a:cubicBezTo>
                  <a:cubicBezTo>
                    <a:pt x="315" y="205"/>
                    <a:pt x="355" y="199"/>
                    <a:pt x="394" y="190"/>
                  </a:cubicBezTo>
                  <a:close/>
                  <a:moveTo>
                    <a:pt x="499" y="154"/>
                  </a:moveTo>
                  <a:cubicBezTo>
                    <a:pt x="499" y="154"/>
                    <a:pt x="498" y="153"/>
                    <a:pt x="498" y="152"/>
                  </a:cubicBezTo>
                  <a:cubicBezTo>
                    <a:pt x="468" y="167"/>
                    <a:pt x="433" y="179"/>
                    <a:pt x="395" y="188"/>
                  </a:cubicBezTo>
                  <a:cubicBezTo>
                    <a:pt x="395" y="188"/>
                    <a:pt x="395" y="189"/>
                    <a:pt x="395" y="189"/>
                  </a:cubicBezTo>
                  <a:cubicBezTo>
                    <a:pt x="433" y="180"/>
                    <a:pt x="468" y="168"/>
                    <a:pt x="499" y="154"/>
                  </a:cubicBezTo>
                  <a:close/>
                  <a:moveTo>
                    <a:pt x="576" y="105"/>
                  </a:moveTo>
                  <a:cubicBezTo>
                    <a:pt x="575" y="105"/>
                    <a:pt x="575" y="104"/>
                    <a:pt x="575" y="104"/>
                  </a:cubicBezTo>
                  <a:cubicBezTo>
                    <a:pt x="556" y="121"/>
                    <a:pt x="530" y="138"/>
                    <a:pt x="499" y="152"/>
                  </a:cubicBezTo>
                  <a:cubicBezTo>
                    <a:pt x="500" y="152"/>
                    <a:pt x="500" y="153"/>
                    <a:pt x="500" y="154"/>
                  </a:cubicBezTo>
                  <a:cubicBezTo>
                    <a:pt x="530" y="139"/>
                    <a:pt x="556" y="123"/>
                    <a:pt x="576" y="105"/>
                  </a:cubicBezTo>
                  <a:close/>
                  <a:moveTo>
                    <a:pt x="611" y="52"/>
                  </a:moveTo>
                  <a:cubicBezTo>
                    <a:pt x="611" y="52"/>
                    <a:pt x="611" y="51"/>
                    <a:pt x="611" y="51"/>
                  </a:cubicBezTo>
                  <a:cubicBezTo>
                    <a:pt x="606" y="69"/>
                    <a:pt x="594" y="87"/>
                    <a:pt x="576" y="103"/>
                  </a:cubicBezTo>
                  <a:cubicBezTo>
                    <a:pt x="576" y="104"/>
                    <a:pt x="576" y="104"/>
                    <a:pt x="576" y="105"/>
                  </a:cubicBezTo>
                  <a:cubicBezTo>
                    <a:pt x="594" y="88"/>
                    <a:pt x="607" y="70"/>
                    <a:pt x="611" y="52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70"/>
            <p:cNvSpPr>
              <a:spLocks noEditPoints="1"/>
            </p:cNvSpPr>
            <p:nvPr/>
          </p:nvSpPr>
          <p:spPr bwMode="auto">
            <a:xfrm>
              <a:off x="4938396" y="3057130"/>
              <a:ext cx="897282" cy="346241"/>
            </a:xfrm>
            <a:custGeom>
              <a:avLst/>
              <a:gdLst>
                <a:gd name="T0" fmla="*/ 202973 w 500"/>
                <a:gd name="T1" fmla="*/ 11119 h 193"/>
                <a:gd name="T2" fmla="*/ 202661 w 500"/>
                <a:gd name="T3" fmla="*/ 11119 h 193"/>
                <a:gd name="T4" fmla="*/ 204221 w 500"/>
                <a:gd name="T5" fmla="*/ 26271 h 193"/>
                <a:gd name="T6" fmla="*/ 204722 w 500"/>
                <a:gd name="T7" fmla="*/ 26800 h 193"/>
                <a:gd name="T8" fmla="*/ 202973 w 500"/>
                <a:gd name="T9" fmla="*/ 11119 h 193"/>
                <a:gd name="T10" fmla="*/ 193066 w 500"/>
                <a:gd name="T11" fmla="*/ 369 h 193"/>
                <a:gd name="T12" fmla="*/ 192328 w 500"/>
                <a:gd name="T13" fmla="*/ 0 h 193"/>
                <a:gd name="T14" fmla="*/ 202661 w 500"/>
                <a:gd name="T15" fmla="*/ 10590 h 193"/>
                <a:gd name="T16" fmla="*/ 202973 w 500"/>
                <a:gd name="T17" fmla="*/ 11119 h 193"/>
                <a:gd name="T18" fmla="*/ 193066 w 500"/>
                <a:gd name="T19" fmla="*/ 369 h 193"/>
                <a:gd name="T20" fmla="*/ 2061 w 500"/>
                <a:gd name="T21" fmla="*/ 35336 h 193"/>
                <a:gd name="T22" fmla="*/ 2430 w 500"/>
                <a:gd name="T23" fmla="*/ 34968 h 193"/>
                <a:gd name="T24" fmla="*/ 9087 w 500"/>
                <a:gd name="T25" fmla="*/ 23490 h 193"/>
                <a:gd name="T26" fmla="*/ 8718 w 500"/>
                <a:gd name="T27" fmla="*/ 23870 h 193"/>
                <a:gd name="T28" fmla="*/ 2061 w 500"/>
                <a:gd name="T29" fmla="*/ 35336 h 193"/>
                <a:gd name="T30" fmla="*/ 4494 w 500"/>
                <a:gd name="T31" fmla="*/ 53881 h 193"/>
                <a:gd name="T32" fmla="*/ 4872 w 500"/>
                <a:gd name="T33" fmla="*/ 53099 h 193"/>
                <a:gd name="T34" fmla="*/ 2061 w 500"/>
                <a:gd name="T35" fmla="*/ 35861 h 193"/>
                <a:gd name="T36" fmla="*/ 2430 w 500"/>
                <a:gd name="T37" fmla="*/ 35336 h 193"/>
                <a:gd name="T38" fmla="*/ 2061 w 500"/>
                <a:gd name="T39" fmla="*/ 35861 h 193"/>
                <a:gd name="T40" fmla="*/ 1560 w 500"/>
                <a:gd name="T41" fmla="*/ 36152 h 193"/>
                <a:gd name="T42" fmla="*/ 4494 w 500"/>
                <a:gd name="T43" fmla="*/ 53881 h 193"/>
                <a:gd name="T44" fmla="*/ 21862 w 500"/>
                <a:gd name="T45" fmla="*/ 67809 h 193"/>
                <a:gd name="T46" fmla="*/ 22366 w 500"/>
                <a:gd name="T47" fmla="*/ 67306 h 193"/>
                <a:gd name="T48" fmla="*/ 4872 w 500"/>
                <a:gd name="T49" fmla="*/ 53378 h 193"/>
                <a:gd name="T50" fmla="*/ 4494 w 500"/>
                <a:gd name="T51" fmla="*/ 53881 h 193"/>
                <a:gd name="T52" fmla="*/ 21862 w 500"/>
                <a:gd name="T53" fmla="*/ 67809 h 193"/>
                <a:gd name="T54" fmla="*/ 51682 w 500"/>
                <a:gd name="T55" fmla="*/ 76355 h 193"/>
                <a:gd name="T56" fmla="*/ 51973 w 500"/>
                <a:gd name="T57" fmla="*/ 75970 h 193"/>
                <a:gd name="T58" fmla="*/ 22673 w 500"/>
                <a:gd name="T59" fmla="*/ 67306 h 193"/>
                <a:gd name="T60" fmla="*/ 22366 w 500"/>
                <a:gd name="T61" fmla="*/ 68187 h 193"/>
                <a:gd name="T62" fmla="*/ 51682 w 500"/>
                <a:gd name="T63" fmla="*/ 76355 h 193"/>
                <a:gd name="T64" fmla="*/ 90723 w 500"/>
                <a:gd name="T65" fmla="*/ 78505 h 193"/>
                <a:gd name="T66" fmla="*/ 90723 w 500"/>
                <a:gd name="T67" fmla="*/ 77752 h 193"/>
                <a:gd name="T68" fmla="*/ 90444 w 500"/>
                <a:gd name="T69" fmla="*/ 77752 h 193"/>
                <a:gd name="T70" fmla="*/ 52341 w 500"/>
                <a:gd name="T71" fmla="*/ 75970 h 193"/>
                <a:gd name="T72" fmla="*/ 51973 w 500"/>
                <a:gd name="T73" fmla="*/ 76880 h 193"/>
                <a:gd name="T74" fmla="*/ 90444 w 500"/>
                <a:gd name="T75" fmla="*/ 78505 h 193"/>
                <a:gd name="T76" fmla="*/ 90723 w 500"/>
                <a:gd name="T77" fmla="*/ 78505 h 193"/>
                <a:gd name="T78" fmla="*/ 131580 w 500"/>
                <a:gd name="T79" fmla="*/ 72738 h 193"/>
                <a:gd name="T80" fmla="*/ 131580 w 500"/>
                <a:gd name="T81" fmla="*/ 71857 h 193"/>
                <a:gd name="T82" fmla="*/ 91104 w 500"/>
                <a:gd name="T83" fmla="*/ 77752 h 193"/>
                <a:gd name="T84" fmla="*/ 91104 w 500"/>
                <a:gd name="T85" fmla="*/ 78505 h 193"/>
                <a:gd name="T86" fmla="*/ 131580 w 500"/>
                <a:gd name="T87" fmla="*/ 72738 h 193"/>
                <a:gd name="T88" fmla="*/ 166991 w 500"/>
                <a:gd name="T89" fmla="*/ 60898 h 193"/>
                <a:gd name="T90" fmla="*/ 166709 w 500"/>
                <a:gd name="T91" fmla="*/ 60367 h 193"/>
                <a:gd name="T92" fmla="*/ 131928 w 500"/>
                <a:gd name="T93" fmla="*/ 71857 h 193"/>
                <a:gd name="T94" fmla="*/ 131928 w 500"/>
                <a:gd name="T95" fmla="*/ 72738 h 193"/>
                <a:gd name="T96" fmla="*/ 166991 w 500"/>
                <a:gd name="T97" fmla="*/ 60898 h 193"/>
                <a:gd name="T98" fmla="*/ 192697 w 500"/>
                <a:gd name="T99" fmla="*/ 44910 h 193"/>
                <a:gd name="T100" fmla="*/ 192328 w 500"/>
                <a:gd name="T101" fmla="*/ 44029 h 193"/>
                <a:gd name="T102" fmla="*/ 166991 w 500"/>
                <a:gd name="T103" fmla="*/ 60027 h 193"/>
                <a:gd name="T104" fmla="*/ 167520 w 500"/>
                <a:gd name="T105" fmla="*/ 60898 h 193"/>
                <a:gd name="T106" fmla="*/ 192697 w 500"/>
                <a:gd name="T107" fmla="*/ 44910 h 193"/>
                <a:gd name="T108" fmla="*/ 204722 w 500"/>
                <a:gd name="T109" fmla="*/ 26800 h 193"/>
                <a:gd name="T110" fmla="*/ 204221 w 500"/>
                <a:gd name="T111" fmla="*/ 26271 h 193"/>
                <a:gd name="T112" fmla="*/ 192328 w 500"/>
                <a:gd name="T113" fmla="*/ 44029 h 193"/>
                <a:gd name="T114" fmla="*/ 193066 w 500"/>
                <a:gd name="T115" fmla="*/ 44317 h 193"/>
                <a:gd name="T116" fmla="*/ 204722 w 500"/>
                <a:gd name="T117" fmla="*/ 26800 h 1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00" h="193">
                  <a:moveTo>
                    <a:pt x="492" y="27"/>
                  </a:moveTo>
                  <a:cubicBezTo>
                    <a:pt x="492" y="27"/>
                    <a:pt x="491" y="27"/>
                    <a:pt x="491" y="27"/>
                  </a:cubicBezTo>
                  <a:cubicBezTo>
                    <a:pt x="497" y="38"/>
                    <a:pt x="499" y="51"/>
                    <a:pt x="495" y="64"/>
                  </a:cubicBezTo>
                  <a:cubicBezTo>
                    <a:pt x="495" y="65"/>
                    <a:pt x="496" y="65"/>
                    <a:pt x="496" y="65"/>
                  </a:cubicBezTo>
                  <a:cubicBezTo>
                    <a:pt x="500" y="52"/>
                    <a:pt x="498" y="39"/>
                    <a:pt x="492" y="27"/>
                  </a:cubicBezTo>
                  <a:close/>
                  <a:moveTo>
                    <a:pt x="468" y="1"/>
                  </a:moveTo>
                  <a:cubicBezTo>
                    <a:pt x="466" y="0"/>
                    <a:pt x="466" y="0"/>
                    <a:pt x="466" y="0"/>
                  </a:cubicBezTo>
                  <a:cubicBezTo>
                    <a:pt x="477" y="7"/>
                    <a:pt x="486" y="16"/>
                    <a:pt x="491" y="26"/>
                  </a:cubicBezTo>
                  <a:cubicBezTo>
                    <a:pt x="491" y="26"/>
                    <a:pt x="492" y="27"/>
                    <a:pt x="492" y="27"/>
                  </a:cubicBezTo>
                  <a:cubicBezTo>
                    <a:pt x="487" y="17"/>
                    <a:pt x="479" y="9"/>
                    <a:pt x="468" y="1"/>
                  </a:cubicBezTo>
                  <a:close/>
                  <a:moveTo>
                    <a:pt x="5" y="86"/>
                  </a:moveTo>
                  <a:cubicBezTo>
                    <a:pt x="5" y="86"/>
                    <a:pt x="6" y="85"/>
                    <a:pt x="6" y="85"/>
                  </a:cubicBezTo>
                  <a:cubicBezTo>
                    <a:pt x="9" y="75"/>
                    <a:pt x="15" y="66"/>
                    <a:pt x="22" y="5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3" y="67"/>
                    <a:pt x="8" y="77"/>
                    <a:pt x="5" y="86"/>
                  </a:cubicBezTo>
                  <a:close/>
                  <a:moveTo>
                    <a:pt x="11" y="131"/>
                  </a:moveTo>
                  <a:cubicBezTo>
                    <a:pt x="11" y="130"/>
                    <a:pt x="11" y="130"/>
                    <a:pt x="12" y="129"/>
                  </a:cubicBezTo>
                  <a:cubicBezTo>
                    <a:pt x="4" y="117"/>
                    <a:pt x="1" y="102"/>
                    <a:pt x="5" y="87"/>
                  </a:cubicBezTo>
                  <a:cubicBezTo>
                    <a:pt x="6" y="87"/>
                    <a:pt x="6" y="86"/>
                    <a:pt x="6" y="86"/>
                  </a:cubicBezTo>
                  <a:cubicBezTo>
                    <a:pt x="6" y="86"/>
                    <a:pt x="5" y="87"/>
                    <a:pt x="5" y="87"/>
                  </a:cubicBezTo>
                  <a:cubicBezTo>
                    <a:pt x="5" y="87"/>
                    <a:pt x="5" y="88"/>
                    <a:pt x="4" y="88"/>
                  </a:cubicBezTo>
                  <a:cubicBezTo>
                    <a:pt x="0" y="104"/>
                    <a:pt x="3" y="118"/>
                    <a:pt x="11" y="131"/>
                  </a:cubicBezTo>
                  <a:close/>
                  <a:moveTo>
                    <a:pt x="53" y="165"/>
                  </a:moveTo>
                  <a:cubicBezTo>
                    <a:pt x="53" y="165"/>
                    <a:pt x="54" y="164"/>
                    <a:pt x="54" y="164"/>
                  </a:cubicBezTo>
                  <a:cubicBezTo>
                    <a:pt x="35" y="154"/>
                    <a:pt x="20" y="143"/>
                    <a:pt x="12" y="130"/>
                  </a:cubicBezTo>
                  <a:cubicBezTo>
                    <a:pt x="12" y="130"/>
                    <a:pt x="11" y="131"/>
                    <a:pt x="11" y="131"/>
                  </a:cubicBezTo>
                  <a:cubicBezTo>
                    <a:pt x="20" y="144"/>
                    <a:pt x="34" y="156"/>
                    <a:pt x="53" y="165"/>
                  </a:cubicBezTo>
                  <a:close/>
                  <a:moveTo>
                    <a:pt x="125" y="186"/>
                  </a:moveTo>
                  <a:cubicBezTo>
                    <a:pt x="125" y="186"/>
                    <a:pt x="126" y="185"/>
                    <a:pt x="126" y="185"/>
                  </a:cubicBezTo>
                  <a:cubicBezTo>
                    <a:pt x="98" y="180"/>
                    <a:pt x="74" y="173"/>
                    <a:pt x="55" y="164"/>
                  </a:cubicBezTo>
                  <a:cubicBezTo>
                    <a:pt x="55" y="165"/>
                    <a:pt x="54" y="165"/>
                    <a:pt x="54" y="166"/>
                  </a:cubicBezTo>
                  <a:cubicBezTo>
                    <a:pt x="73" y="175"/>
                    <a:pt x="98" y="182"/>
                    <a:pt x="125" y="186"/>
                  </a:cubicBezTo>
                  <a:close/>
                  <a:moveTo>
                    <a:pt x="220" y="191"/>
                  </a:moveTo>
                  <a:cubicBezTo>
                    <a:pt x="220" y="190"/>
                    <a:pt x="220" y="190"/>
                    <a:pt x="220" y="189"/>
                  </a:cubicBezTo>
                  <a:cubicBezTo>
                    <a:pt x="220" y="189"/>
                    <a:pt x="219" y="189"/>
                    <a:pt x="219" y="189"/>
                  </a:cubicBezTo>
                  <a:cubicBezTo>
                    <a:pt x="185" y="191"/>
                    <a:pt x="154" y="189"/>
                    <a:pt x="127" y="185"/>
                  </a:cubicBezTo>
                  <a:cubicBezTo>
                    <a:pt x="127" y="186"/>
                    <a:pt x="127" y="186"/>
                    <a:pt x="126" y="187"/>
                  </a:cubicBezTo>
                  <a:cubicBezTo>
                    <a:pt x="154" y="191"/>
                    <a:pt x="185" y="193"/>
                    <a:pt x="219" y="191"/>
                  </a:cubicBezTo>
                  <a:cubicBezTo>
                    <a:pt x="219" y="191"/>
                    <a:pt x="219" y="191"/>
                    <a:pt x="220" y="191"/>
                  </a:cubicBezTo>
                  <a:close/>
                  <a:moveTo>
                    <a:pt x="319" y="177"/>
                  </a:moveTo>
                  <a:cubicBezTo>
                    <a:pt x="319" y="177"/>
                    <a:pt x="319" y="176"/>
                    <a:pt x="319" y="175"/>
                  </a:cubicBezTo>
                  <a:cubicBezTo>
                    <a:pt x="288" y="183"/>
                    <a:pt x="255" y="188"/>
                    <a:pt x="221" y="189"/>
                  </a:cubicBezTo>
                  <a:cubicBezTo>
                    <a:pt x="221" y="190"/>
                    <a:pt x="221" y="190"/>
                    <a:pt x="221" y="191"/>
                  </a:cubicBezTo>
                  <a:cubicBezTo>
                    <a:pt x="255" y="189"/>
                    <a:pt x="288" y="184"/>
                    <a:pt x="319" y="177"/>
                  </a:cubicBezTo>
                  <a:close/>
                  <a:moveTo>
                    <a:pt x="405" y="148"/>
                  </a:moveTo>
                  <a:cubicBezTo>
                    <a:pt x="404" y="148"/>
                    <a:pt x="404" y="147"/>
                    <a:pt x="404" y="147"/>
                  </a:cubicBezTo>
                  <a:cubicBezTo>
                    <a:pt x="379" y="158"/>
                    <a:pt x="351" y="168"/>
                    <a:pt x="320" y="175"/>
                  </a:cubicBezTo>
                  <a:cubicBezTo>
                    <a:pt x="320" y="176"/>
                    <a:pt x="320" y="176"/>
                    <a:pt x="320" y="177"/>
                  </a:cubicBezTo>
                  <a:cubicBezTo>
                    <a:pt x="351" y="170"/>
                    <a:pt x="380" y="160"/>
                    <a:pt x="405" y="148"/>
                  </a:cubicBezTo>
                  <a:close/>
                  <a:moveTo>
                    <a:pt x="467" y="109"/>
                  </a:moveTo>
                  <a:cubicBezTo>
                    <a:pt x="467" y="108"/>
                    <a:pt x="466" y="108"/>
                    <a:pt x="466" y="107"/>
                  </a:cubicBezTo>
                  <a:cubicBezTo>
                    <a:pt x="450" y="122"/>
                    <a:pt x="429" y="135"/>
                    <a:pt x="405" y="146"/>
                  </a:cubicBezTo>
                  <a:cubicBezTo>
                    <a:pt x="405" y="147"/>
                    <a:pt x="405" y="147"/>
                    <a:pt x="406" y="148"/>
                  </a:cubicBezTo>
                  <a:cubicBezTo>
                    <a:pt x="430" y="136"/>
                    <a:pt x="451" y="123"/>
                    <a:pt x="467" y="109"/>
                  </a:cubicBezTo>
                  <a:close/>
                  <a:moveTo>
                    <a:pt x="496" y="65"/>
                  </a:moveTo>
                  <a:cubicBezTo>
                    <a:pt x="496" y="65"/>
                    <a:pt x="495" y="65"/>
                    <a:pt x="495" y="64"/>
                  </a:cubicBezTo>
                  <a:cubicBezTo>
                    <a:pt x="491" y="79"/>
                    <a:pt x="481" y="93"/>
                    <a:pt x="466" y="107"/>
                  </a:cubicBezTo>
                  <a:cubicBezTo>
                    <a:pt x="467" y="107"/>
                    <a:pt x="467" y="108"/>
                    <a:pt x="468" y="108"/>
                  </a:cubicBezTo>
                  <a:cubicBezTo>
                    <a:pt x="482" y="95"/>
                    <a:pt x="492" y="80"/>
                    <a:pt x="496" y="65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71"/>
            <p:cNvSpPr>
              <a:spLocks noEditPoints="1"/>
            </p:cNvSpPr>
            <p:nvPr/>
          </p:nvSpPr>
          <p:spPr bwMode="auto">
            <a:xfrm>
              <a:off x="5080351" y="2950069"/>
              <a:ext cx="583005" cy="264996"/>
            </a:xfrm>
            <a:custGeom>
              <a:avLst/>
              <a:gdLst>
                <a:gd name="T0" fmla="*/ 131311 w 325"/>
                <a:gd name="T1" fmla="*/ 16210 h 148"/>
                <a:gd name="T2" fmla="*/ 132869 w 325"/>
                <a:gd name="T3" fmla="*/ 26319 h 148"/>
                <a:gd name="T4" fmla="*/ 121361 w 325"/>
                <a:gd name="T5" fmla="*/ 7202 h 148"/>
                <a:gd name="T6" fmla="*/ 130780 w 325"/>
                <a:gd name="T7" fmla="*/ 16210 h 148"/>
                <a:gd name="T8" fmla="*/ 121361 w 325"/>
                <a:gd name="T9" fmla="*/ 7202 h 148"/>
                <a:gd name="T10" fmla="*/ 102345 w 325"/>
                <a:gd name="T11" fmla="*/ 1236 h 148"/>
                <a:gd name="T12" fmla="*/ 120992 w 325"/>
                <a:gd name="T13" fmla="*/ 6874 h 148"/>
                <a:gd name="T14" fmla="*/ 94166 w 325"/>
                <a:gd name="T15" fmla="*/ 0 h 148"/>
                <a:gd name="T16" fmla="*/ 102057 w 325"/>
                <a:gd name="T17" fmla="*/ 868 h 148"/>
                <a:gd name="T18" fmla="*/ 95416 w 325"/>
                <a:gd name="T19" fmla="*/ 0 h 148"/>
                <a:gd name="T20" fmla="*/ 27998 w 325"/>
                <a:gd name="T21" fmla="*/ 9770 h 148"/>
                <a:gd name="T22" fmla="*/ 33740 w 325"/>
                <a:gd name="T23" fmla="*/ 7735 h 148"/>
                <a:gd name="T24" fmla="*/ 27998 w 325"/>
                <a:gd name="T25" fmla="*/ 9770 h 148"/>
                <a:gd name="T26" fmla="*/ 11135 w 325"/>
                <a:gd name="T27" fmla="*/ 19968 h 148"/>
                <a:gd name="T28" fmla="*/ 27473 w 325"/>
                <a:gd name="T29" fmla="*/ 9770 h 148"/>
                <a:gd name="T30" fmla="*/ 1557 w 325"/>
                <a:gd name="T31" fmla="*/ 32007 h 148"/>
                <a:gd name="T32" fmla="*/ 10598 w 325"/>
                <a:gd name="T33" fmla="*/ 19968 h 148"/>
                <a:gd name="T34" fmla="*/ 1557 w 325"/>
                <a:gd name="T35" fmla="*/ 32007 h 148"/>
                <a:gd name="T36" fmla="*/ 3679 w 325"/>
                <a:gd name="T37" fmla="*/ 43323 h 148"/>
                <a:gd name="T38" fmla="*/ 2061 w 325"/>
                <a:gd name="T39" fmla="*/ 32007 h 148"/>
                <a:gd name="T40" fmla="*/ 1250 w 325"/>
                <a:gd name="T41" fmla="*/ 32530 h 148"/>
                <a:gd name="T42" fmla="*/ 14436 w 325"/>
                <a:gd name="T43" fmla="*/ 52777 h 148"/>
                <a:gd name="T44" fmla="*/ 3679 w 325"/>
                <a:gd name="T45" fmla="*/ 43323 h 148"/>
                <a:gd name="T46" fmla="*/ 14436 w 325"/>
                <a:gd name="T47" fmla="*/ 52777 h 148"/>
                <a:gd name="T48" fmla="*/ 33740 w 325"/>
                <a:gd name="T49" fmla="*/ 57969 h 148"/>
                <a:gd name="T50" fmla="*/ 14436 w 325"/>
                <a:gd name="T51" fmla="*/ 53161 h 148"/>
                <a:gd name="T52" fmla="*/ 58869 w 325"/>
                <a:gd name="T53" fmla="*/ 59648 h 148"/>
                <a:gd name="T54" fmla="*/ 58869 w 325"/>
                <a:gd name="T55" fmla="*/ 59127 h 148"/>
                <a:gd name="T56" fmla="*/ 34113 w 325"/>
                <a:gd name="T57" fmla="*/ 58472 h 148"/>
                <a:gd name="T58" fmla="*/ 58869 w 325"/>
                <a:gd name="T59" fmla="*/ 59648 h 148"/>
                <a:gd name="T60" fmla="*/ 85191 w 325"/>
                <a:gd name="T61" fmla="*/ 55574 h 148"/>
                <a:gd name="T62" fmla="*/ 59181 w 325"/>
                <a:gd name="T63" fmla="*/ 59648 h 148"/>
                <a:gd name="T64" fmla="*/ 108115 w 325"/>
                <a:gd name="T65" fmla="*/ 48334 h 148"/>
                <a:gd name="T66" fmla="*/ 85695 w 325"/>
                <a:gd name="T67" fmla="*/ 55189 h 148"/>
                <a:gd name="T68" fmla="*/ 108115 w 325"/>
                <a:gd name="T69" fmla="*/ 48334 h 148"/>
                <a:gd name="T70" fmla="*/ 124331 w 325"/>
                <a:gd name="T71" fmla="*/ 37635 h 148"/>
                <a:gd name="T72" fmla="*/ 108706 w 325"/>
                <a:gd name="T73" fmla="*/ 48334 h 148"/>
                <a:gd name="T74" fmla="*/ 132869 w 325"/>
                <a:gd name="T75" fmla="*/ 26319 h 148"/>
                <a:gd name="T76" fmla="*/ 124671 w 325"/>
                <a:gd name="T77" fmla="*/ 37317 h 148"/>
                <a:gd name="T78" fmla="*/ 132869 w 325"/>
                <a:gd name="T79" fmla="*/ 26319 h 1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5" h="148">
                  <a:moveTo>
                    <a:pt x="320" y="41"/>
                  </a:moveTo>
                  <a:cubicBezTo>
                    <a:pt x="320" y="41"/>
                    <a:pt x="319" y="40"/>
                    <a:pt x="319" y="40"/>
                  </a:cubicBezTo>
                  <a:cubicBezTo>
                    <a:pt x="323" y="48"/>
                    <a:pt x="324" y="56"/>
                    <a:pt x="321" y="65"/>
                  </a:cubicBezTo>
                  <a:cubicBezTo>
                    <a:pt x="322" y="65"/>
                    <a:pt x="322" y="65"/>
                    <a:pt x="323" y="65"/>
                  </a:cubicBezTo>
                  <a:cubicBezTo>
                    <a:pt x="325" y="57"/>
                    <a:pt x="324" y="48"/>
                    <a:pt x="320" y="41"/>
                  </a:cubicBezTo>
                  <a:close/>
                  <a:moveTo>
                    <a:pt x="295" y="18"/>
                  </a:moveTo>
                  <a:cubicBezTo>
                    <a:pt x="294" y="17"/>
                    <a:pt x="294" y="17"/>
                    <a:pt x="294" y="17"/>
                  </a:cubicBezTo>
                  <a:cubicBezTo>
                    <a:pt x="305" y="24"/>
                    <a:pt x="314" y="31"/>
                    <a:pt x="318" y="40"/>
                  </a:cubicBezTo>
                  <a:cubicBezTo>
                    <a:pt x="319" y="40"/>
                    <a:pt x="319" y="40"/>
                    <a:pt x="320" y="40"/>
                  </a:cubicBezTo>
                  <a:cubicBezTo>
                    <a:pt x="315" y="32"/>
                    <a:pt x="307" y="24"/>
                    <a:pt x="295" y="18"/>
                  </a:cubicBezTo>
                  <a:close/>
                  <a:moveTo>
                    <a:pt x="250" y="3"/>
                  </a:moveTo>
                  <a:cubicBezTo>
                    <a:pt x="250" y="3"/>
                    <a:pt x="249" y="3"/>
                    <a:pt x="249" y="3"/>
                  </a:cubicBezTo>
                  <a:cubicBezTo>
                    <a:pt x="266" y="6"/>
                    <a:pt x="281" y="11"/>
                    <a:pt x="293" y="17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83" y="11"/>
                    <a:pt x="267" y="6"/>
                    <a:pt x="250" y="3"/>
                  </a:cubicBezTo>
                  <a:close/>
                  <a:moveTo>
                    <a:pt x="229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235" y="0"/>
                    <a:pt x="242" y="1"/>
                    <a:pt x="248" y="2"/>
                  </a:cubicBezTo>
                  <a:cubicBezTo>
                    <a:pt x="249" y="2"/>
                    <a:pt x="249" y="3"/>
                    <a:pt x="249" y="3"/>
                  </a:cubicBezTo>
                  <a:cubicBezTo>
                    <a:pt x="244" y="2"/>
                    <a:pt x="238" y="1"/>
                    <a:pt x="232" y="0"/>
                  </a:cubicBezTo>
                  <a:cubicBezTo>
                    <a:pt x="229" y="0"/>
                    <a:pt x="229" y="0"/>
                    <a:pt x="229" y="0"/>
                  </a:cubicBezTo>
                  <a:close/>
                  <a:moveTo>
                    <a:pt x="68" y="24"/>
                  </a:moveTo>
                  <a:cubicBezTo>
                    <a:pt x="68" y="24"/>
                    <a:pt x="68" y="24"/>
                    <a:pt x="69" y="24"/>
                  </a:cubicBezTo>
                  <a:cubicBezTo>
                    <a:pt x="73" y="22"/>
                    <a:pt x="77" y="20"/>
                    <a:pt x="82" y="19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5" y="21"/>
                    <a:pt x="71" y="23"/>
                    <a:pt x="68" y="24"/>
                  </a:cubicBezTo>
                  <a:close/>
                  <a:moveTo>
                    <a:pt x="26" y="49"/>
                  </a:moveTo>
                  <a:cubicBezTo>
                    <a:pt x="26" y="49"/>
                    <a:pt x="26" y="49"/>
                    <a:pt x="27" y="49"/>
                  </a:cubicBezTo>
                  <a:cubicBezTo>
                    <a:pt x="38" y="40"/>
                    <a:pt x="52" y="31"/>
                    <a:pt x="68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51" y="32"/>
                    <a:pt x="36" y="40"/>
                    <a:pt x="26" y="49"/>
                  </a:cubicBezTo>
                  <a:close/>
                  <a:moveTo>
                    <a:pt x="4" y="79"/>
                  </a:moveTo>
                  <a:cubicBezTo>
                    <a:pt x="4" y="79"/>
                    <a:pt x="5" y="78"/>
                    <a:pt x="5" y="78"/>
                  </a:cubicBezTo>
                  <a:cubicBezTo>
                    <a:pt x="8" y="68"/>
                    <a:pt x="16" y="58"/>
                    <a:pt x="26" y="49"/>
                  </a:cubicBezTo>
                  <a:cubicBezTo>
                    <a:pt x="26" y="49"/>
                    <a:pt x="26" y="49"/>
                    <a:pt x="25" y="50"/>
                  </a:cubicBezTo>
                  <a:cubicBezTo>
                    <a:pt x="14" y="59"/>
                    <a:pt x="7" y="69"/>
                    <a:pt x="4" y="79"/>
                  </a:cubicBezTo>
                  <a:close/>
                  <a:moveTo>
                    <a:pt x="7" y="108"/>
                  </a:moveTo>
                  <a:cubicBezTo>
                    <a:pt x="8" y="107"/>
                    <a:pt x="8" y="107"/>
                    <a:pt x="9" y="107"/>
                  </a:cubicBezTo>
                  <a:cubicBezTo>
                    <a:pt x="3" y="99"/>
                    <a:pt x="2" y="89"/>
                    <a:pt x="5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4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0" y="90"/>
                    <a:pt x="2" y="100"/>
                    <a:pt x="7" y="108"/>
                  </a:cubicBezTo>
                  <a:close/>
                  <a:moveTo>
                    <a:pt x="35" y="130"/>
                  </a:moveTo>
                  <a:cubicBezTo>
                    <a:pt x="35" y="130"/>
                    <a:pt x="36" y="129"/>
                    <a:pt x="36" y="129"/>
                  </a:cubicBezTo>
                  <a:cubicBezTo>
                    <a:pt x="24" y="123"/>
                    <a:pt x="14" y="116"/>
                    <a:pt x="9" y="107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13" y="117"/>
                    <a:pt x="22" y="124"/>
                    <a:pt x="35" y="130"/>
                  </a:cubicBezTo>
                  <a:close/>
                  <a:moveTo>
                    <a:pt x="82" y="144"/>
                  </a:moveTo>
                  <a:cubicBezTo>
                    <a:pt x="82" y="144"/>
                    <a:pt x="82" y="143"/>
                    <a:pt x="82" y="143"/>
                  </a:cubicBezTo>
                  <a:cubicBezTo>
                    <a:pt x="65" y="140"/>
                    <a:pt x="49" y="135"/>
                    <a:pt x="37" y="129"/>
                  </a:cubicBezTo>
                  <a:cubicBezTo>
                    <a:pt x="36" y="130"/>
                    <a:pt x="36" y="130"/>
                    <a:pt x="35" y="131"/>
                  </a:cubicBezTo>
                  <a:cubicBezTo>
                    <a:pt x="48" y="137"/>
                    <a:pt x="64" y="141"/>
                    <a:pt x="82" y="144"/>
                  </a:cubicBezTo>
                  <a:close/>
                  <a:moveTo>
                    <a:pt x="143" y="147"/>
                  </a:moveTo>
                  <a:cubicBezTo>
                    <a:pt x="143" y="147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21" y="147"/>
                    <a:pt x="101" y="146"/>
                    <a:pt x="83" y="143"/>
                  </a:cubicBezTo>
                  <a:cubicBezTo>
                    <a:pt x="83" y="143"/>
                    <a:pt x="83" y="144"/>
                    <a:pt x="83" y="144"/>
                  </a:cubicBezTo>
                  <a:cubicBezTo>
                    <a:pt x="100" y="147"/>
                    <a:pt x="121" y="148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lose/>
                  <a:moveTo>
                    <a:pt x="208" y="138"/>
                  </a:moveTo>
                  <a:cubicBezTo>
                    <a:pt x="208" y="138"/>
                    <a:pt x="207" y="137"/>
                    <a:pt x="207" y="137"/>
                  </a:cubicBezTo>
                  <a:cubicBezTo>
                    <a:pt x="187" y="141"/>
                    <a:pt x="166" y="144"/>
                    <a:pt x="144" y="146"/>
                  </a:cubicBezTo>
                  <a:cubicBezTo>
                    <a:pt x="144" y="146"/>
                    <a:pt x="144" y="146"/>
                    <a:pt x="144" y="147"/>
                  </a:cubicBezTo>
                  <a:cubicBezTo>
                    <a:pt x="166" y="146"/>
                    <a:pt x="188" y="143"/>
                    <a:pt x="208" y="138"/>
                  </a:cubicBezTo>
                  <a:close/>
                  <a:moveTo>
                    <a:pt x="263" y="119"/>
                  </a:moveTo>
                  <a:cubicBezTo>
                    <a:pt x="263" y="119"/>
                    <a:pt x="263" y="118"/>
                    <a:pt x="262" y="118"/>
                  </a:cubicBezTo>
                  <a:cubicBezTo>
                    <a:pt x="246" y="125"/>
                    <a:pt x="228" y="132"/>
                    <a:pt x="208" y="136"/>
                  </a:cubicBezTo>
                  <a:cubicBezTo>
                    <a:pt x="208" y="137"/>
                    <a:pt x="208" y="137"/>
                    <a:pt x="209" y="138"/>
                  </a:cubicBezTo>
                  <a:cubicBezTo>
                    <a:pt x="229" y="133"/>
                    <a:pt x="247" y="127"/>
                    <a:pt x="263" y="119"/>
                  </a:cubicBezTo>
                  <a:close/>
                  <a:moveTo>
                    <a:pt x="304" y="94"/>
                  </a:moveTo>
                  <a:cubicBezTo>
                    <a:pt x="303" y="93"/>
                    <a:pt x="303" y="93"/>
                    <a:pt x="302" y="93"/>
                  </a:cubicBezTo>
                  <a:cubicBezTo>
                    <a:pt x="292" y="102"/>
                    <a:pt x="279" y="110"/>
                    <a:pt x="263" y="118"/>
                  </a:cubicBezTo>
                  <a:cubicBezTo>
                    <a:pt x="263" y="118"/>
                    <a:pt x="264" y="119"/>
                    <a:pt x="264" y="119"/>
                  </a:cubicBezTo>
                  <a:cubicBezTo>
                    <a:pt x="280" y="111"/>
                    <a:pt x="294" y="103"/>
                    <a:pt x="304" y="94"/>
                  </a:cubicBezTo>
                  <a:close/>
                  <a:moveTo>
                    <a:pt x="323" y="65"/>
                  </a:moveTo>
                  <a:cubicBezTo>
                    <a:pt x="322" y="65"/>
                    <a:pt x="322" y="65"/>
                    <a:pt x="321" y="65"/>
                  </a:cubicBezTo>
                  <a:cubicBezTo>
                    <a:pt x="319" y="74"/>
                    <a:pt x="312" y="84"/>
                    <a:pt x="303" y="92"/>
                  </a:cubicBezTo>
                  <a:cubicBezTo>
                    <a:pt x="303" y="93"/>
                    <a:pt x="304" y="93"/>
                    <a:pt x="304" y="93"/>
                  </a:cubicBezTo>
                  <a:cubicBezTo>
                    <a:pt x="314" y="84"/>
                    <a:pt x="320" y="75"/>
                    <a:pt x="323" y="65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72"/>
            <p:cNvSpPr>
              <a:spLocks noEditPoints="1"/>
            </p:cNvSpPr>
            <p:nvPr/>
          </p:nvSpPr>
          <p:spPr bwMode="auto">
            <a:xfrm>
              <a:off x="5268613" y="2976644"/>
              <a:ext cx="192058" cy="88079"/>
            </a:xfrm>
            <a:custGeom>
              <a:avLst/>
              <a:gdLst>
                <a:gd name="T0" fmla="*/ 42629 w 107"/>
                <a:gd name="T1" fmla="*/ 5812 h 49"/>
                <a:gd name="T2" fmla="*/ 43821 w 107"/>
                <a:gd name="T3" fmla="*/ 9140 h 49"/>
                <a:gd name="T4" fmla="*/ 39974 w 107"/>
                <a:gd name="T5" fmla="*/ 2455 h 49"/>
                <a:gd name="T6" fmla="*/ 42629 w 107"/>
                <a:gd name="T7" fmla="*/ 5812 h 49"/>
                <a:gd name="T8" fmla="*/ 39974 w 107"/>
                <a:gd name="T9" fmla="*/ 2455 h 49"/>
                <a:gd name="T10" fmla="*/ 33540 w 107"/>
                <a:gd name="T11" fmla="*/ 874 h 49"/>
                <a:gd name="T12" fmla="*/ 39974 w 107"/>
                <a:gd name="T13" fmla="*/ 2455 h 49"/>
                <a:gd name="T14" fmla="*/ 25723 w 107"/>
                <a:gd name="T15" fmla="*/ 0 h 49"/>
                <a:gd name="T16" fmla="*/ 33540 w 107"/>
                <a:gd name="T17" fmla="*/ 874 h 49"/>
                <a:gd name="T18" fmla="*/ 25723 w 107"/>
                <a:gd name="T19" fmla="*/ 0 h 49"/>
                <a:gd name="T20" fmla="*/ 16906 w 107"/>
                <a:gd name="T21" fmla="*/ 1262 h 49"/>
                <a:gd name="T22" fmla="*/ 25723 w 107"/>
                <a:gd name="T23" fmla="*/ 0 h 49"/>
                <a:gd name="T24" fmla="*/ 24813 w 107"/>
                <a:gd name="T25" fmla="*/ 0 h 49"/>
                <a:gd name="T26" fmla="*/ 9096 w 107"/>
                <a:gd name="T27" fmla="*/ 3357 h 49"/>
                <a:gd name="T28" fmla="*/ 16906 w 107"/>
                <a:gd name="T29" fmla="*/ 1262 h 49"/>
                <a:gd name="T30" fmla="*/ 9096 w 107"/>
                <a:gd name="T31" fmla="*/ 3357 h 49"/>
                <a:gd name="T32" fmla="*/ 4216 w 107"/>
                <a:gd name="T33" fmla="*/ 6685 h 49"/>
                <a:gd name="T34" fmla="*/ 9096 w 107"/>
                <a:gd name="T35" fmla="*/ 3357 h 49"/>
                <a:gd name="T36" fmla="*/ 369 w 107"/>
                <a:gd name="T37" fmla="*/ 10935 h 49"/>
                <a:gd name="T38" fmla="*/ 4216 w 107"/>
                <a:gd name="T39" fmla="*/ 7074 h 49"/>
                <a:gd name="T40" fmla="*/ 369 w 107"/>
                <a:gd name="T41" fmla="*/ 10935 h 49"/>
                <a:gd name="T42" fmla="*/ 1561 w 107"/>
                <a:gd name="T43" fmla="*/ 14566 h 49"/>
                <a:gd name="T44" fmla="*/ 1258 w 107"/>
                <a:gd name="T45" fmla="*/ 10935 h 49"/>
                <a:gd name="T46" fmla="*/ 369 w 107"/>
                <a:gd name="T47" fmla="*/ 11304 h 49"/>
                <a:gd name="T48" fmla="*/ 4876 w 107"/>
                <a:gd name="T49" fmla="*/ 17940 h 49"/>
                <a:gd name="T50" fmla="*/ 1561 w 107"/>
                <a:gd name="T51" fmla="*/ 14566 h 49"/>
                <a:gd name="T52" fmla="*/ 4876 w 107"/>
                <a:gd name="T53" fmla="*/ 17940 h 49"/>
                <a:gd name="T54" fmla="*/ 11529 w 107"/>
                <a:gd name="T55" fmla="*/ 19183 h 49"/>
                <a:gd name="T56" fmla="*/ 4876 w 107"/>
                <a:gd name="T57" fmla="*/ 17940 h 49"/>
                <a:gd name="T58" fmla="*/ 19356 w 107"/>
                <a:gd name="T59" fmla="*/ 20075 h 49"/>
                <a:gd name="T60" fmla="*/ 19356 w 107"/>
                <a:gd name="T61" fmla="*/ 19571 h 49"/>
                <a:gd name="T62" fmla="*/ 11160 w 107"/>
                <a:gd name="T63" fmla="*/ 20075 h 49"/>
                <a:gd name="T64" fmla="*/ 19356 w 107"/>
                <a:gd name="T65" fmla="*/ 20075 h 49"/>
                <a:gd name="T66" fmla="*/ 28156 w 107"/>
                <a:gd name="T67" fmla="*/ 18813 h 49"/>
                <a:gd name="T68" fmla="*/ 19356 w 107"/>
                <a:gd name="T69" fmla="*/ 20075 h 49"/>
                <a:gd name="T70" fmla="*/ 36011 w 107"/>
                <a:gd name="T71" fmla="*/ 16214 h 49"/>
                <a:gd name="T72" fmla="*/ 28156 w 107"/>
                <a:gd name="T73" fmla="*/ 18813 h 49"/>
                <a:gd name="T74" fmla="*/ 36011 w 107"/>
                <a:gd name="T75" fmla="*/ 16214 h 49"/>
                <a:gd name="T76" fmla="*/ 40572 w 107"/>
                <a:gd name="T77" fmla="*/ 12497 h 49"/>
                <a:gd name="T78" fmla="*/ 36011 w 107"/>
                <a:gd name="T79" fmla="*/ 16214 h 49"/>
                <a:gd name="T80" fmla="*/ 43821 w 107"/>
                <a:gd name="T81" fmla="*/ 9140 h 49"/>
                <a:gd name="T82" fmla="*/ 40572 w 107"/>
                <a:gd name="T83" fmla="*/ 12497 h 49"/>
                <a:gd name="T84" fmla="*/ 43821 w 107"/>
                <a:gd name="T85" fmla="*/ 9140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7" h="49">
                  <a:moveTo>
                    <a:pt x="105" y="14"/>
                  </a:moveTo>
                  <a:cubicBezTo>
                    <a:pt x="105" y="14"/>
                    <a:pt x="104" y="14"/>
                    <a:pt x="103" y="14"/>
                  </a:cubicBezTo>
                  <a:cubicBezTo>
                    <a:pt x="105" y="16"/>
                    <a:pt x="105" y="19"/>
                    <a:pt x="104" y="22"/>
                  </a:cubicBezTo>
                  <a:cubicBezTo>
                    <a:pt x="105" y="22"/>
                    <a:pt x="105" y="22"/>
                    <a:pt x="106" y="22"/>
                  </a:cubicBezTo>
                  <a:cubicBezTo>
                    <a:pt x="107" y="19"/>
                    <a:pt x="106" y="16"/>
                    <a:pt x="105" y="14"/>
                  </a:cubicBezTo>
                  <a:close/>
                  <a:moveTo>
                    <a:pt x="97" y="6"/>
                  </a:moveTo>
                  <a:cubicBezTo>
                    <a:pt x="96" y="6"/>
                    <a:pt x="96" y="6"/>
                    <a:pt x="95" y="6"/>
                  </a:cubicBezTo>
                  <a:cubicBezTo>
                    <a:pt x="99" y="8"/>
                    <a:pt x="102" y="11"/>
                    <a:pt x="103" y="14"/>
                  </a:cubicBezTo>
                  <a:cubicBezTo>
                    <a:pt x="104" y="14"/>
                    <a:pt x="105" y="14"/>
                    <a:pt x="105" y="13"/>
                  </a:cubicBezTo>
                  <a:cubicBezTo>
                    <a:pt x="104" y="11"/>
                    <a:pt x="101" y="8"/>
                    <a:pt x="97" y="6"/>
                  </a:cubicBezTo>
                  <a:close/>
                  <a:moveTo>
                    <a:pt x="82" y="1"/>
                  </a:moveTo>
                  <a:cubicBezTo>
                    <a:pt x="82" y="1"/>
                    <a:pt x="81" y="1"/>
                    <a:pt x="81" y="2"/>
                  </a:cubicBezTo>
                  <a:cubicBezTo>
                    <a:pt x="87" y="3"/>
                    <a:pt x="91" y="4"/>
                    <a:pt x="95" y="6"/>
                  </a:cubicBezTo>
                  <a:cubicBezTo>
                    <a:pt x="96" y="6"/>
                    <a:pt x="96" y="6"/>
                    <a:pt x="97" y="6"/>
                  </a:cubicBezTo>
                  <a:cubicBezTo>
                    <a:pt x="93" y="4"/>
                    <a:pt x="88" y="2"/>
                    <a:pt x="82" y="1"/>
                  </a:cubicBezTo>
                  <a:close/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5" y="1"/>
                    <a:pt x="81" y="2"/>
                  </a:cubicBezTo>
                  <a:cubicBezTo>
                    <a:pt x="81" y="1"/>
                    <a:pt x="82" y="1"/>
                    <a:pt x="82" y="1"/>
                  </a:cubicBezTo>
                  <a:cubicBezTo>
                    <a:pt x="76" y="0"/>
                    <a:pt x="69" y="0"/>
                    <a:pt x="62" y="0"/>
                  </a:cubicBezTo>
                  <a:close/>
                  <a:moveTo>
                    <a:pt x="41" y="2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7" y="2"/>
                    <a:pt x="54" y="1"/>
                    <a:pt x="60" y="0"/>
                  </a:cubicBezTo>
                  <a:cubicBezTo>
                    <a:pt x="61" y="0"/>
                    <a:pt x="61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1" y="0"/>
                    <a:pt x="60" y="0"/>
                  </a:cubicBezTo>
                  <a:cubicBezTo>
                    <a:pt x="54" y="0"/>
                    <a:pt x="47" y="1"/>
                    <a:pt x="41" y="2"/>
                  </a:cubicBezTo>
                  <a:close/>
                  <a:moveTo>
                    <a:pt x="22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9" y="6"/>
                    <a:pt x="35" y="4"/>
                    <a:pt x="41" y="3"/>
                  </a:cubicBezTo>
                  <a:cubicBezTo>
                    <a:pt x="41" y="3"/>
                    <a:pt x="41" y="3"/>
                    <a:pt x="41" y="2"/>
                  </a:cubicBezTo>
                  <a:cubicBezTo>
                    <a:pt x="34" y="4"/>
                    <a:pt x="28" y="6"/>
                    <a:pt x="22" y="8"/>
                  </a:cubicBezTo>
                  <a:close/>
                  <a:moveTo>
                    <a:pt x="8" y="16"/>
                  </a:moveTo>
                  <a:cubicBezTo>
                    <a:pt x="9" y="16"/>
                    <a:pt x="9" y="16"/>
                    <a:pt x="10" y="16"/>
                  </a:cubicBezTo>
                  <a:cubicBezTo>
                    <a:pt x="13" y="14"/>
                    <a:pt x="18" y="11"/>
                    <a:pt x="23" y="9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17" y="11"/>
                    <a:pt x="12" y="13"/>
                    <a:pt x="8" y="16"/>
                  </a:cubicBezTo>
                  <a:close/>
                  <a:moveTo>
                    <a:pt x="1" y="26"/>
                  </a:moveTo>
                  <a:cubicBezTo>
                    <a:pt x="2" y="26"/>
                    <a:pt x="2" y="26"/>
                    <a:pt x="3" y="26"/>
                  </a:cubicBezTo>
                  <a:cubicBezTo>
                    <a:pt x="4" y="23"/>
                    <a:pt x="6" y="19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5" y="20"/>
                    <a:pt x="2" y="23"/>
                    <a:pt x="1" y="26"/>
                  </a:cubicBezTo>
                  <a:close/>
                  <a:moveTo>
                    <a:pt x="2" y="36"/>
                  </a:moveTo>
                  <a:cubicBezTo>
                    <a:pt x="3" y="35"/>
                    <a:pt x="4" y="35"/>
                    <a:pt x="4" y="35"/>
                  </a:cubicBezTo>
                  <a:cubicBezTo>
                    <a:pt x="3" y="32"/>
                    <a:pt x="2" y="29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6"/>
                    <a:pt x="1" y="26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0" y="30"/>
                    <a:pt x="1" y="33"/>
                    <a:pt x="2" y="36"/>
                  </a:cubicBezTo>
                  <a:close/>
                  <a:moveTo>
                    <a:pt x="12" y="43"/>
                  </a:moveTo>
                  <a:cubicBezTo>
                    <a:pt x="12" y="43"/>
                    <a:pt x="12" y="42"/>
                    <a:pt x="13" y="42"/>
                  </a:cubicBezTo>
                  <a:cubicBezTo>
                    <a:pt x="9" y="40"/>
                    <a:pt x="6" y="38"/>
                    <a:pt x="4" y="35"/>
                  </a:cubicBezTo>
                  <a:cubicBezTo>
                    <a:pt x="4" y="35"/>
                    <a:pt x="3" y="36"/>
                    <a:pt x="3" y="36"/>
                  </a:cubicBezTo>
                  <a:cubicBezTo>
                    <a:pt x="4" y="39"/>
                    <a:pt x="7" y="41"/>
                    <a:pt x="12" y="43"/>
                  </a:cubicBezTo>
                  <a:close/>
                  <a:moveTo>
                    <a:pt x="27" y="48"/>
                  </a:moveTo>
                  <a:cubicBezTo>
                    <a:pt x="27" y="47"/>
                    <a:pt x="28" y="47"/>
                    <a:pt x="28" y="46"/>
                  </a:cubicBezTo>
                  <a:cubicBezTo>
                    <a:pt x="22" y="46"/>
                    <a:pt x="17" y="44"/>
                    <a:pt x="13" y="42"/>
                  </a:cubicBezTo>
                  <a:cubicBezTo>
                    <a:pt x="13" y="42"/>
                    <a:pt x="12" y="43"/>
                    <a:pt x="12" y="43"/>
                  </a:cubicBezTo>
                  <a:cubicBezTo>
                    <a:pt x="16" y="45"/>
                    <a:pt x="21" y="47"/>
                    <a:pt x="27" y="48"/>
                  </a:cubicBez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0" y="48"/>
                    <a:pt x="34" y="47"/>
                    <a:pt x="28" y="47"/>
                  </a:cubicBezTo>
                  <a:cubicBezTo>
                    <a:pt x="28" y="47"/>
                    <a:pt x="27" y="47"/>
                    <a:pt x="27" y="48"/>
                  </a:cubicBezTo>
                  <a:cubicBezTo>
                    <a:pt x="33" y="48"/>
                    <a:pt x="40" y="49"/>
                    <a:pt x="47" y="49"/>
                  </a:cubicBezTo>
                  <a:cubicBezTo>
                    <a:pt x="47" y="49"/>
                    <a:pt x="47" y="48"/>
                    <a:pt x="47" y="48"/>
                  </a:cubicBezTo>
                  <a:close/>
                  <a:moveTo>
                    <a:pt x="68" y="46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1" y="46"/>
                    <a:pt x="55" y="47"/>
                    <a:pt x="48" y="47"/>
                  </a:cubicBezTo>
                  <a:cubicBezTo>
                    <a:pt x="48" y="48"/>
                    <a:pt x="47" y="48"/>
                    <a:pt x="47" y="48"/>
                  </a:cubicBezTo>
                  <a:cubicBezTo>
                    <a:pt x="55" y="48"/>
                    <a:pt x="62" y="47"/>
                    <a:pt x="68" y="46"/>
                  </a:cubicBezTo>
                  <a:close/>
                  <a:moveTo>
                    <a:pt x="87" y="39"/>
                  </a:moveTo>
                  <a:cubicBezTo>
                    <a:pt x="86" y="39"/>
                    <a:pt x="86" y="39"/>
                    <a:pt x="85" y="39"/>
                  </a:cubicBezTo>
                  <a:cubicBezTo>
                    <a:pt x="80" y="41"/>
                    <a:pt x="74" y="43"/>
                    <a:pt x="68" y="45"/>
                  </a:cubicBezTo>
                  <a:cubicBezTo>
                    <a:pt x="68" y="45"/>
                    <a:pt x="68" y="45"/>
                    <a:pt x="69" y="45"/>
                  </a:cubicBezTo>
                  <a:cubicBezTo>
                    <a:pt x="75" y="44"/>
                    <a:pt x="81" y="42"/>
                    <a:pt x="87" y="39"/>
                  </a:cubicBezTo>
                  <a:close/>
                  <a:moveTo>
                    <a:pt x="100" y="31"/>
                  </a:moveTo>
                  <a:cubicBezTo>
                    <a:pt x="99" y="31"/>
                    <a:pt x="99" y="31"/>
                    <a:pt x="98" y="30"/>
                  </a:cubicBezTo>
                  <a:cubicBezTo>
                    <a:pt x="95" y="33"/>
                    <a:pt x="91" y="36"/>
                    <a:pt x="86" y="39"/>
                  </a:cubicBezTo>
                  <a:cubicBezTo>
                    <a:pt x="86" y="39"/>
                    <a:pt x="86" y="39"/>
                    <a:pt x="87" y="39"/>
                  </a:cubicBezTo>
                  <a:cubicBezTo>
                    <a:pt x="92" y="37"/>
                    <a:pt x="96" y="34"/>
                    <a:pt x="100" y="31"/>
                  </a:cubicBezTo>
                  <a:close/>
                  <a:moveTo>
                    <a:pt x="106" y="22"/>
                  </a:moveTo>
                  <a:cubicBezTo>
                    <a:pt x="105" y="22"/>
                    <a:pt x="105" y="22"/>
                    <a:pt x="104" y="22"/>
                  </a:cubicBezTo>
                  <a:cubicBezTo>
                    <a:pt x="103" y="25"/>
                    <a:pt x="101" y="28"/>
                    <a:pt x="98" y="30"/>
                  </a:cubicBezTo>
                  <a:cubicBezTo>
                    <a:pt x="99" y="31"/>
                    <a:pt x="99" y="31"/>
                    <a:pt x="100" y="31"/>
                  </a:cubicBezTo>
                  <a:cubicBezTo>
                    <a:pt x="103" y="28"/>
                    <a:pt x="105" y="25"/>
                    <a:pt x="106" y="22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73"/>
            <p:cNvSpPr/>
            <p:nvPr/>
          </p:nvSpPr>
          <p:spPr bwMode="auto">
            <a:xfrm>
              <a:off x="5363504" y="3014609"/>
              <a:ext cx="588319" cy="953682"/>
            </a:xfrm>
            <a:custGeom>
              <a:avLst/>
              <a:gdLst>
                <a:gd name="T0" fmla="*/ 18413 w 328"/>
                <a:gd name="T1" fmla="*/ 3674 h 532"/>
                <a:gd name="T2" fmla="*/ 19299 w 328"/>
                <a:gd name="T3" fmla="*/ 4198 h 532"/>
                <a:gd name="T4" fmla="*/ 59654 w 328"/>
                <a:gd name="T5" fmla="*/ 22898 h 532"/>
                <a:gd name="T6" fmla="*/ 60032 w 328"/>
                <a:gd name="T7" fmla="*/ 23399 h 532"/>
                <a:gd name="T8" fmla="*/ 94132 w 328"/>
                <a:gd name="T9" fmla="*/ 53531 h 532"/>
                <a:gd name="T10" fmla="*/ 95004 w 328"/>
                <a:gd name="T11" fmla="*/ 54060 h 532"/>
                <a:gd name="T12" fmla="*/ 120026 w 328"/>
                <a:gd name="T13" fmla="*/ 91997 h 532"/>
                <a:gd name="T14" fmla="*/ 120026 w 328"/>
                <a:gd name="T15" fmla="*/ 92800 h 532"/>
                <a:gd name="T16" fmla="*/ 133312 w 328"/>
                <a:gd name="T17" fmla="*/ 135266 h 532"/>
                <a:gd name="T18" fmla="*/ 133312 w 328"/>
                <a:gd name="T19" fmla="*/ 135266 h 532"/>
                <a:gd name="T20" fmla="*/ 133312 w 328"/>
                <a:gd name="T21" fmla="*/ 136137 h 532"/>
                <a:gd name="T22" fmla="*/ 131254 w 328"/>
                <a:gd name="T23" fmla="*/ 176624 h 532"/>
                <a:gd name="T24" fmla="*/ 130661 w 328"/>
                <a:gd name="T25" fmla="*/ 176992 h 532"/>
                <a:gd name="T26" fmla="*/ 115175 w 328"/>
                <a:gd name="T27" fmla="*/ 208812 h 532"/>
                <a:gd name="T28" fmla="*/ 114672 w 328"/>
                <a:gd name="T29" fmla="*/ 209705 h 532"/>
                <a:gd name="T30" fmla="*/ 107375 w 328"/>
                <a:gd name="T31" fmla="*/ 217196 h 532"/>
                <a:gd name="T32" fmla="*/ 106851 w 328"/>
                <a:gd name="T33" fmla="*/ 217470 h 532"/>
                <a:gd name="T34" fmla="*/ 114287 w 328"/>
                <a:gd name="T35" fmla="*/ 209705 h 532"/>
                <a:gd name="T36" fmla="*/ 114672 w 328"/>
                <a:gd name="T37" fmla="*/ 209336 h 532"/>
                <a:gd name="T38" fmla="*/ 130661 w 328"/>
                <a:gd name="T39" fmla="*/ 177495 h 532"/>
                <a:gd name="T40" fmla="*/ 130661 w 328"/>
                <a:gd name="T41" fmla="*/ 176624 h 532"/>
                <a:gd name="T42" fmla="*/ 132783 w 328"/>
                <a:gd name="T43" fmla="*/ 136137 h 532"/>
                <a:gd name="T44" fmla="*/ 132783 w 328"/>
                <a:gd name="T45" fmla="*/ 135761 h 532"/>
                <a:gd name="T46" fmla="*/ 132783 w 328"/>
                <a:gd name="T47" fmla="*/ 135761 h 532"/>
                <a:gd name="T48" fmla="*/ 120026 w 328"/>
                <a:gd name="T49" fmla="*/ 92800 h 532"/>
                <a:gd name="T50" fmla="*/ 119752 w 328"/>
                <a:gd name="T51" fmla="*/ 92481 h 532"/>
                <a:gd name="T52" fmla="*/ 94472 w 328"/>
                <a:gd name="T53" fmla="*/ 54334 h 532"/>
                <a:gd name="T54" fmla="*/ 94132 w 328"/>
                <a:gd name="T55" fmla="*/ 53531 h 532"/>
                <a:gd name="T56" fmla="*/ 60032 w 328"/>
                <a:gd name="T57" fmla="*/ 23701 h 532"/>
                <a:gd name="T58" fmla="*/ 59122 w 328"/>
                <a:gd name="T59" fmla="*/ 23399 h 532"/>
                <a:gd name="T60" fmla="*/ 19299 w 328"/>
                <a:gd name="T61" fmla="*/ 4198 h 532"/>
                <a:gd name="T62" fmla="*/ 18413 w 328"/>
                <a:gd name="T63" fmla="*/ 3674 h 532"/>
                <a:gd name="T64" fmla="*/ 0 w 328"/>
                <a:gd name="T65" fmla="*/ 0 h 532"/>
                <a:gd name="T66" fmla="*/ 18413 w 328"/>
                <a:gd name="T67" fmla="*/ 3674 h 5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8" h="532">
                  <a:moveTo>
                    <a:pt x="45" y="9"/>
                  </a:moveTo>
                  <a:cubicBezTo>
                    <a:pt x="46" y="10"/>
                    <a:pt x="46" y="10"/>
                    <a:pt x="47" y="10"/>
                  </a:cubicBezTo>
                  <a:cubicBezTo>
                    <a:pt x="81" y="20"/>
                    <a:pt x="114" y="36"/>
                    <a:pt x="145" y="56"/>
                  </a:cubicBezTo>
                  <a:cubicBezTo>
                    <a:pt x="145" y="57"/>
                    <a:pt x="146" y="57"/>
                    <a:pt x="146" y="57"/>
                  </a:cubicBezTo>
                  <a:cubicBezTo>
                    <a:pt x="177" y="78"/>
                    <a:pt x="205" y="103"/>
                    <a:pt x="229" y="131"/>
                  </a:cubicBezTo>
                  <a:cubicBezTo>
                    <a:pt x="230" y="131"/>
                    <a:pt x="230" y="132"/>
                    <a:pt x="231" y="132"/>
                  </a:cubicBezTo>
                  <a:cubicBezTo>
                    <a:pt x="255" y="160"/>
                    <a:pt x="276" y="192"/>
                    <a:pt x="292" y="225"/>
                  </a:cubicBezTo>
                  <a:cubicBezTo>
                    <a:pt x="292" y="226"/>
                    <a:pt x="292" y="226"/>
                    <a:pt x="292" y="227"/>
                  </a:cubicBezTo>
                  <a:cubicBezTo>
                    <a:pt x="308" y="260"/>
                    <a:pt x="319" y="295"/>
                    <a:pt x="324" y="331"/>
                  </a:cubicBezTo>
                  <a:cubicBezTo>
                    <a:pt x="324" y="331"/>
                    <a:pt x="324" y="331"/>
                    <a:pt x="324" y="331"/>
                  </a:cubicBezTo>
                  <a:cubicBezTo>
                    <a:pt x="324" y="332"/>
                    <a:pt x="324" y="332"/>
                    <a:pt x="324" y="333"/>
                  </a:cubicBezTo>
                  <a:cubicBezTo>
                    <a:pt x="328" y="368"/>
                    <a:pt x="326" y="402"/>
                    <a:pt x="319" y="432"/>
                  </a:cubicBezTo>
                  <a:cubicBezTo>
                    <a:pt x="319" y="432"/>
                    <a:pt x="319" y="433"/>
                    <a:pt x="318" y="433"/>
                  </a:cubicBezTo>
                  <a:cubicBezTo>
                    <a:pt x="311" y="463"/>
                    <a:pt x="297" y="489"/>
                    <a:pt x="280" y="511"/>
                  </a:cubicBezTo>
                  <a:cubicBezTo>
                    <a:pt x="279" y="512"/>
                    <a:pt x="279" y="512"/>
                    <a:pt x="279" y="513"/>
                  </a:cubicBezTo>
                  <a:cubicBezTo>
                    <a:pt x="273" y="519"/>
                    <a:pt x="268" y="525"/>
                    <a:pt x="261" y="531"/>
                  </a:cubicBezTo>
                  <a:cubicBezTo>
                    <a:pt x="260" y="532"/>
                    <a:pt x="260" y="532"/>
                    <a:pt x="260" y="532"/>
                  </a:cubicBezTo>
                  <a:cubicBezTo>
                    <a:pt x="267" y="526"/>
                    <a:pt x="273" y="520"/>
                    <a:pt x="278" y="513"/>
                  </a:cubicBezTo>
                  <a:cubicBezTo>
                    <a:pt x="278" y="513"/>
                    <a:pt x="279" y="512"/>
                    <a:pt x="279" y="512"/>
                  </a:cubicBezTo>
                  <a:cubicBezTo>
                    <a:pt x="297" y="490"/>
                    <a:pt x="310" y="463"/>
                    <a:pt x="318" y="434"/>
                  </a:cubicBezTo>
                  <a:cubicBezTo>
                    <a:pt x="318" y="433"/>
                    <a:pt x="318" y="433"/>
                    <a:pt x="318" y="432"/>
                  </a:cubicBezTo>
                  <a:cubicBezTo>
                    <a:pt x="326" y="402"/>
                    <a:pt x="328" y="369"/>
                    <a:pt x="323" y="333"/>
                  </a:cubicBezTo>
                  <a:cubicBezTo>
                    <a:pt x="323" y="333"/>
                    <a:pt x="323" y="333"/>
                    <a:pt x="323" y="332"/>
                  </a:cubicBezTo>
                  <a:cubicBezTo>
                    <a:pt x="323" y="332"/>
                    <a:pt x="323" y="332"/>
                    <a:pt x="323" y="332"/>
                  </a:cubicBezTo>
                  <a:cubicBezTo>
                    <a:pt x="318" y="296"/>
                    <a:pt x="307" y="261"/>
                    <a:pt x="292" y="227"/>
                  </a:cubicBezTo>
                  <a:cubicBezTo>
                    <a:pt x="291" y="227"/>
                    <a:pt x="291" y="226"/>
                    <a:pt x="291" y="226"/>
                  </a:cubicBezTo>
                  <a:cubicBezTo>
                    <a:pt x="275" y="192"/>
                    <a:pt x="254" y="161"/>
                    <a:pt x="230" y="133"/>
                  </a:cubicBezTo>
                  <a:cubicBezTo>
                    <a:pt x="230" y="132"/>
                    <a:pt x="229" y="132"/>
                    <a:pt x="229" y="131"/>
                  </a:cubicBezTo>
                  <a:cubicBezTo>
                    <a:pt x="204" y="103"/>
                    <a:pt x="176" y="78"/>
                    <a:pt x="146" y="58"/>
                  </a:cubicBezTo>
                  <a:cubicBezTo>
                    <a:pt x="145" y="57"/>
                    <a:pt x="145" y="57"/>
                    <a:pt x="144" y="57"/>
                  </a:cubicBezTo>
                  <a:cubicBezTo>
                    <a:pt x="114" y="36"/>
                    <a:pt x="81" y="20"/>
                    <a:pt x="47" y="10"/>
                  </a:cubicBezTo>
                  <a:cubicBezTo>
                    <a:pt x="46" y="10"/>
                    <a:pt x="46" y="10"/>
                    <a:pt x="45" y="9"/>
                  </a:cubicBezTo>
                  <a:cubicBezTo>
                    <a:pt x="30" y="5"/>
                    <a:pt x="15" y="2"/>
                    <a:pt x="0" y="0"/>
                  </a:cubicBezTo>
                  <a:cubicBezTo>
                    <a:pt x="15" y="2"/>
                    <a:pt x="30" y="5"/>
                    <a:pt x="45" y="9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74"/>
            <p:cNvSpPr/>
            <p:nvPr/>
          </p:nvSpPr>
          <p:spPr bwMode="auto">
            <a:xfrm>
              <a:off x="5363504" y="3014609"/>
              <a:ext cx="443327" cy="1056187"/>
            </a:xfrm>
            <a:custGeom>
              <a:avLst/>
              <a:gdLst>
                <a:gd name="T0" fmla="*/ 13602 w 247"/>
                <a:gd name="T1" fmla="*/ 7496 h 589"/>
                <a:gd name="T2" fmla="*/ 13971 w 247"/>
                <a:gd name="T3" fmla="*/ 7496 h 589"/>
                <a:gd name="T4" fmla="*/ 43313 w 247"/>
                <a:gd name="T5" fmla="*/ 33653 h 589"/>
                <a:gd name="T6" fmla="*/ 43817 w 247"/>
                <a:gd name="T7" fmla="*/ 33993 h 589"/>
                <a:gd name="T8" fmla="*/ 69380 w 247"/>
                <a:gd name="T9" fmla="*/ 69559 h 589"/>
                <a:gd name="T10" fmla="*/ 69905 w 247"/>
                <a:gd name="T11" fmla="*/ 70452 h 589"/>
                <a:gd name="T12" fmla="*/ 88756 w 247"/>
                <a:gd name="T13" fmla="*/ 112260 h 589"/>
                <a:gd name="T14" fmla="*/ 89260 w 247"/>
                <a:gd name="T15" fmla="*/ 113129 h 589"/>
                <a:gd name="T16" fmla="*/ 99909 w 247"/>
                <a:gd name="T17" fmla="*/ 156989 h 589"/>
                <a:gd name="T18" fmla="*/ 99909 w 247"/>
                <a:gd name="T19" fmla="*/ 157358 h 589"/>
                <a:gd name="T20" fmla="*/ 99909 w 247"/>
                <a:gd name="T21" fmla="*/ 157703 h 589"/>
                <a:gd name="T22" fmla="*/ 100507 w 247"/>
                <a:gd name="T23" fmla="*/ 196717 h 589"/>
                <a:gd name="T24" fmla="*/ 99909 w 247"/>
                <a:gd name="T25" fmla="*/ 197470 h 589"/>
                <a:gd name="T26" fmla="*/ 89997 w 247"/>
                <a:gd name="T27" fmla="*/ 225680 h 589"/>
                <a:gd name="T28" fmla="*/ 89629 w 247"/>
                <a:gd name="T29" fmla="*/ 226261 h 589"/>
                <a:gd name="T30" fmla="*/ 72723 w 247"/>
                <a:gd name="T31" fmla="*/ 241330 h 589"/>
                <a:gd name="T32" fmla="*/ 72355 w 247"/>
                <a:gd name="T33" fmla="*/ 241330 h 589"/>
                <a:gd name="T34" fmla="*/ 89260 w 247"/>
                <a:gd name="T35" fmla="*/ 226261 h 589"/>
                <a:gd name="T36" fmla="*/ 89629 w 247"/>
                <a:gd name="T37" fmla="*/ 226261 h 589"/>
                <a:gd name="T38" fmla="*/ 99597 w 247"/>
                <a:gd name="T39" fmla="*/ 197470 h 589"/>
                <a:gd name="T40" fmla="*/ 99597 w 247"/>
                <a:gd name="T41" fmla="*/ 197085 h 589"/>
                <a:gd name="T42" fmla="*/ 99597 w 247"/>
                <a:gd name="T43" fmla="*/ 157703 h 589"/>
                <a:gd name="T44" fmla="*/ 99597 w 247"/>
                <a:gd name="T45" fmla="*/ 157358 h 589"/>
                <a:gd name="T46" fmla="*/ 99597 w 247"/>
                <a:gd name="T47" fmla="*/ 157358 h 589"/>
                <a:gd name="T48" fmla="*/ 88756 w 247"/>
                <a:gd name="T49" fmla="*/ 113129 h 589"/>
                <a:gd name="T50" fmla="*/ 88371 w 247"/>
                <a:gd name="T51" fmla="*/ 112260 h 589"/>
                <a:gd name="T52" fmla="*/ 69380 w 247"/>
                <a:gd name="T53" fmla="*/ 70452 h 589"/>
                <a:gd name="T54" fmla="*/ 69007 w 247"/>
                <a:gd name="T55" fmla="*/ 70084 h 589"/>
                <a:gd name="T56" fmla="*/ 43313 w 247"/>
                <a:gd name="T57" fmla="*/ 33993 h 589"/>
                <a:gd name="T58" fmla="*/ 42994 w 247"/>
                <a:gd name="T59" fmla="*/ 33653 h 589"/>
                <a:gd name="T60" fmla="*/ 13971 w 247"/>
                <a:gd name="T61" fmla="*/ 7496 h 589"/>
                <a:gd name="T62" fmla="*/ 13311 w 247"/>
                <a:gd name="T63" fmla="*/ 7496 h 589"/>
                <a:gd name="T64" fmla="*/ 0 w 247"/>
                <a:gd name="T65" fmla="*/ 0 h 589"/>
                <a:gd name="T66" fmla="*/ 13602 w 247"/>
                <a:gd name="T67" fmla="*/ 7496 h 5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7" h="589">
                  <a:moveTo>
                    <a:pt x="33" y="18"/>
                  </a:moveTo>
                  <a:cubicBezTo>
                    <a:pt x="33" y="18"/>
                    <a:pt x="33" y="18"/>
                    <a:pt x="34" y="18"/>
                  </a:cubicBezTo>
                  <a:cubicBezTo>
                    <a:pt x="58" y="35"/>
                    <a:pt x="82" y="56"/>
                    <a:pt x="105" y="82"/>
                  </a:cubicBezTo>
                  <a:cubicBezTo>
                    <a:pt x="105" y="82"/>
                    <a:pt x="106" y="83"/>
                    <a:pt x="106" y="83"/>
                  </a:cubicBezTo>
                  <a:cubicBezTo>
                    <a:pt x="128" y="109"/>
                    <a:pt x="149" y="138"/>
                    <a:pt x="168" y="170"/>
                  </a:cubicBezTo>
                  <a:cubicBezTo>
                    <a:pt x="168" y="171"/>
                    <a:pt x="168" y="171"/>
                    <a:pt x="169" y="172"/>
                  </a:cubicBezTo>
                  <a:cubicBezTo>
                    <a:pt x="187" y="204"/>
                    <a:pt x="203" y="238"/>
                    <a:pt x="215" y="274"/>
                  </a:cubicBezTo>
                  <a:cubicBezTo>
                    <a:pt x="216" y="274"/>
                    <a:pt x="216" y="275"/>
                    <a:pt x="216" y="276"/>
                  </a:cubicBezTo>
                  <a:cubicBezTo>
                    <a:pt x="228" y="311"/>
                    <a:pt x="237" y="347"/>
                    <a:pt x="242" y="383"/>
                  </a:cubicBezTo>
                  <a:cubicBezTo>
                    <a:pt x="242" y="383"/>
                    <a:pt x="242" y="384"/>
                    <a:pt x="242" y="384"/>
                  </a:cubicBezTo>
                  <a:cubicBezTo>
                    <a:pt x="242" y="384"/>
                    <a:pt x="242" y="384"/>
                    <a:pt x="242" y="385"/>
                  </a:cubicBezTo>
                  <a:cubicBezTo>
                    <a:pt x="247" y="421"/>
                    <a:pt x="247" y="453"/>
                    <a:pt x="243" y="480"/>
                  </a:cubicBezTo>
                  <a:cubicBezTo>
                    <a:pt x="242" y="481"/>
                    <a:pt x="242" y="481"/>
                    <a:pt x="242" y="482"/>
                  </a:cubicBezTo>
                  <a:cubicBezTo>
                    <a:pt x="238" y="509"/>
                    <a:pt x="230" y="533"/>
                    <a:pt x="218" y="551"/>
                  </a:cubicBezTo>
                  <a:cubicBezTo>
                    <a:pt x="218" y="551"/>
                    <a:pt x="217" y="552"/>
                    <a:pt x="217" y="552"/>
                  </a:cubicBezTo>
                  <a:cubicBezTo>
                    <a:pt x="206" y="569"/>
                    <a:pt x="193" y="581"/>
                    <a:pt x="176" y="589"/>
                  </a:cubicBezTo>
                  <a:cubicBezTo>
                    <a:pt x="175" y="589"/>
                    <a:pt x="175" y="589"/>
                    <a:pt x="175" y="589"/>
                  </a:cubicBezTo>
                  <a:cubicBezTo>
                    <a:pt x="192" y="582"/>
                    <a:pt x="205" y="569"/>
                    <a:pt x="216" y="552"/>
                  </a:cubicBezTo>
                  <a:cubicBezTo>
                    <a:pt x="216" y="552"/>
                    <a:pt x="217" y="552"/>
                    <a:pt x="217" y="552"/>
                  </a:cubicBezTo>
                  <a:cubicBezTo>
                    <a:pt x="228" y="533"/>
                    <a:pt x="237" y="510"/>
                    <a:pt x="241" y="482"/>
                  </a:cubicBezTo>
                  <a:cubicBezTo>
                    <a:pt x="241" y="482"/>
                    <a:pt x="241" y="481"/>
                    <a:pt x="241" y="481"/>
                  </a:cubicBezTo>
                  <a:cubicBezTo>
                    <a:pt x="245" y="453"/>
                    <a:pt x="246" y="421"/>
                    <a:pt x="241" y="385"/>
                  </a:cubicBezTo>
                  <a:cubicBezTo>
                    <a:pt x="241" y="385"/>
                    <a:pt x="241" y="385"/>
                    <a:pt x="241" y="384"/>
                  </a:cubicBezTo>
                  <a:cubicBezTo>
                    <a:pt x="241" y="384"/>
                    <a:pt x="241" y="384"/>
                    <a:pt x="241" y="384"/>
                  </a:cubicBezTo>
                  <a:cubicBezTo>
                    <a:pt x="236" y="348"/>
                    <a:pt x="227" y="312"/>
                    <a:pt x="215" y="276"/>
                  </a:cubicBezTo>
                  <a:cubicBezTo>
                    <a:pt x="215" y="276"/>
                    <a:pt x="214" y="275"/>
                    <a:pt x="214" y="274"/>
                  </a:cubicBezTo>
                  <a:cubicBezTo>
                    <a:pt x="202" y="239"/>
                    <a:pt x="186" y="204"/>
                    <a:pt x="168" y="172"/>
                  </a:cubicBezTo>
                  <a:cubicBezTo>
                    <a:pt x="167" y="172"/>
                    <a:pt x="167" y="171"/>
                    <a:pt x="167" y="171"/>
                  </a:cubicBezTo>
                  <a:cubicBezTo>
                    <a:pt x="148" y="139"/>
                    <a:pt x="128" y="109"/>
                    <a:pt x="105" y="83"/>
                  </a:cubicBezTo>
                  <a:cubicBezTo>
                    <a:pt x="105" y="83"/>
                    <a:pt x="105" y="82"/>
                    <a:pt x="104" y="82"/>
                  </a:cubicBezTo>
                  <a:cubicBezTo>
                    <a:pt x="82" y="56"/>
                    <a:pt x="58" y="35"/>
                    <a:pt x="34" y="18"/>
                  </a:cubicBezTo>
                  <a:cubicBezTo>
                    <a:pt x="33" y="18"/>
                    <a:pt x="33" y="18"/>
                    <a:pt x="32" y="18"/>
                  </a:cubicBezTo>
                  <a:cubicBezTo>
                    <a:pt x="22" y="11"/>
                    <a:pt x="11" y="5"/>
                    <a:pt x="0" y="0"/>
                  </a:cubicBezTo>
                  <a:cubicBezTo>
                    <a:pt x="11" y="5"/>
                    <a:pt x="22" y="11"/>
                    <a:pt x="33" y="18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75"/>
            <p:cNvSpPr/>
            <p:nvPr/>
          </p:nvSpPr>
          <p:spPr bwMode="auto">
            <a:xfrm>
              <a:off x="5363504" y="3014609"/>
              <a:ext cx="247474" cy="1095671"/>
            </a:xfrm>
            <a:custGeom>
              <a:avLst/>
              <a:gdLst>
                <a:gd name="T0" fmla="*/ 6104 w 138"/>
                <a:gd name="T1" fmla="*/ 9917 h 611"/>
                <a:gd name="T2" fmla="*/ 6629 w 138"/>
                <a:gd name="T3" fmla="*/ 9917 h 611"/>
                <a:gd name="T4" fmla="*/ 20526 w 138"/>
                <a:gd name="T5" fmla="*/ 40912 h 611"/>
                <a:gd name="T6" fmla="*/ 20826 w 138"/>
                <a:gd name="T7" fmla="*/ 41809 h 611"/>
                <a:gd name="T8" fmla="*/ 34065 w 138"/>
                <a:gd name="T9" fmla="*/ 81540 h 611"/>
                <a:gd name="T10" fmla="*/ 34065 w 138"/>
                <a:gd name="T11" fmla="*/ 82449 h 611"/>
                <a:gd name="T12" fmla="*/ 45531 w 138"/>
                <a:gd name="T13" fmla="*/ 127024 h 611"/>
                <a:gd name="T14" fmla="*/ 45531 w 138"/>
                <a:gd name="T15" fmla="*/ 127326 h 611"/>
                <a:gd name="T16" fmla="*/ 53351 w 138"/>
                <a:gd name="T17" fmla="*/ 172511 h 611"/>
                <a:gd name="T18" fmla="*/ 53351 w 138"/>
                <a:gd name="T19" fmla="*/ 173035 h 611"/>
                <a:gd name="T20" fmla="*/ 53351 w 138"/>
                <a:gd name="T21" fmla="*/ 173314 h 611"/>
                <a:gd name="T22" fmla="*/ 56648 w 138"/>
                <a:gd name="T23" fmla="*/ 211514 h 611"/>
                <a:gd name="T24" fmla="*/ 56648 w 138"/>
                <a:gd name="T25" fmla="*/ 211894 h 611"/>
                <a:gd name="T26" fmla="*/ 54588 w 138"/>
                <a:gd name="T27" fmla="*/ 237741 h 611"/>
                <a:gd name="T28" fmla="*/ 54220 w 138"/>
                <a:gd name="T29" fmla="*/ 238060 h 611"/>
                <a:gd name="T30" fmla="*/ 47591 w 138"/>
                <a:gd name="T31" fmla="*/ 249504 h 611"/>
                <a:gd name="T32" fmla="*/ 47591 w 138"/>
                <a:gd name="T33" fmla="*/ 250029 h 611"/>
                <a:gd name="T34" fmla="*/ 46429 w 138"/>
                <a:gd name="T35" fmla="*/ 250402 h 611"/>
                <a:gd name="T36" fmla="*/ 46429 w 138"/>
                <a:gd name="T37" fmla="*/ 250402 h 611"/>
                <a:gd name="T38" fmla="*/ 47301 w 138"/>
                <a:gd name="T39" fmla="*/ 250029 h 611"/>
                <a:gd name="T40" fmla="*/ 47591 w 138"/>
                <a:gd name="T41" fmla="*/ 250029 h 611"/>
                <a:gd name="T42" fmla="*/ 53696 w 138"/>
                <a:gd name="T43" fmla="*/ 238060 h 611"/>
                <a:gd name="T44" fmla="*/ 53696 w 138"/>
                <a:gd name="T45" fmla="*/ 237741 h 611"/>
                <a:gd name="T46" fmla="*/ 55777 w 138"/>
                <a:gd name="T47" fmla="*/ 212201 h 611"/>
                <a:gd name="T48" fmla="*/ 55777 w 138"/>
                <a:gd name="T49" fmla="*/ 211894 h 611"/>
                <a:gd name="T50" fmla="*/ 53036 w 138"/>
                <a:gd name="T51" fmla="*/ 173314 h 611"/>
                <a:gd name="T52" fmla="*/ 52441 w 138"/>
                <a:gd name="T53" fmla="*/ 173035 h 611"/>
                <a:gd name="T54" fmla="*/ 52441 w 138"/>
                <a:gd name="T55" fmla="*/ 173035 h 611"/>
                <a:gd name="T56" fmla="*/ 45153 w 138"/>
                <a:gd name="T57" fmla="*/ 127917 h 611"/>
                <a:gd name="T58" fmla="*/ 44667 w 138"/>
                <a:gd name="T59" fmla="*/ 127024 h 611"/>
                <a:gd name="T60" fmla="*/ 33696 w 138"/>
                <a:gd name="T61" fmla="*/ 82449 h 611"/>
                <a:gd name="T62" fmla="*/ 33696 w 138"/>
                <a:gd name="T63" fmla="*/ 81540 h 611"/>
                <a:gd name="T64" fmla="*/ 20526 w 138"/>
                <a:gd name="T65" fmla="*/ 41809 h 611"/>
                <a:gd name="T66" fmla="*/ 20146 w 138"/>
                <a:gd name="T67" fmla="*/ 41441 h 611"/>
                <a:gd name="T68" fmla="*/ 6104 w 138"/>
                <a:gd name="T69" fmla="*/ 10207 h 611"/>
                <a:gd name="T70" fmla="*/ 6104 w 138"/>
                <a:gd name="T71" fmla="*/ 9917 h 611"/>
                <a:gd name="T72" fmla="*/ 0 w 138"/>
                <a:gd name="T73" fmla="*/ 0 h 611"/>
                <a:gd name="T74" fmla="*/ 0 w 138"/>
                <a:gd name="T75" fmla="*/ 0 h 611"/>
                <a:gd name="T76" fmla="*/ 6104 w 138"/>
                <a:gd name="T77" fmla="*/ 9917 h 6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8" h="611">
                  <a:moveTo>
                    <a:pt x="15" y="24"/>
                  </a:moveTo>
                  <a:cubicBezTo>
                    <a:pt x="15" y="24"/>
                    <a:pt x="15" y="24"/>
                    <a:pt x="16" y="24"/>
                  </a:cubicBezTo>
                  <a:cubicBezTo>
                    <a:pt x="27" y="45"/>
                    <a:pt x="39" y="71"/>
                    <a:pt x="50" y="100"/>
                  </a:cubicBezTo>
                  <a:cubicBezTo>
                    <a:pt x="50" y="101"/>
                    <a:pt x="50" y="101"/>
                    <a:pt x="51" y="102"/>
                  </a:cubicBezTo>
                  <a:cubicBezTo>
                    <a:pt x="62" y="131"/>
                    <a:pt x="73" y="164"/>
                    <a:pt x="83" y="199"/>
                  </a:cubicBezTo>
                  <a:cubicBezTo>
                    <a:pt x="83" y="200"/>
                    <a:pt x="83" y="200"/>
                    <a:pt x="83" y="201"/>
                  </a:cubicBezTo>
                  <a:cubicBezTo>
                    <a:pt x="93" y="236"/>
                    <a:pt x="103" y="273"/>
                    <a:pt x="111" y="310"/>
                  </a:cubicBezTo>
                  <a:cubicBezTo>
                    <a:pt x="111" y="310"/>
                    <a:pt x="111" y="311"/>
                    <a:pt x="111" y="311"/>
                  </a:cubicBezTo>
                  <a:cubicBezTo>
                    <a:pt x="119" y="348"/>
                    <a:pt x="125" y="386"/>
                    <a:pt x="130" y="421"/>
                  </a:cubicBezTo>
                  <a:cubicBezTo>
                    <a:pt x="130" y="421"/>
                    <a:pt x="130" y="422"/>
                    <a:pt x="130" y="422"/>
                  </a:cubicBezTo>
                  <a:cubicBezTo>
                    <a:pt x="130" y="422"/>
                    <a:pt x="130" y="423"/>
                    <a:pt x="130" y="423"/>
                  </a:cubicBezTo>
                  <a:cubicBezTo>
                    <a:pt x="135" y="459"/>
                    <a:pt x="137" y="490"/>
                    <a:pt x="138" y="516"/>
                  </a:cubicBezTo>
                  <a:cubicBezTo>
                    <a:pt x="138" y="517"/>
                    <a:pt x="138" y="517"/>
                    <a:pt x="138" y="517"/>
                  </a:cubicBezTo>
                  <a:cubicBezTo>
                    <a:pt x="138" y="544"/>
                    <a:pt x="136" y="565"/>
                    <a:pt x="133" y="580"/>
                  </a:cubicBezTo>
                  <a:cubicBezTo>
                    <a:pt x="133" y="580"/>
                    <a:pt x="132" y="581"/>
                    <a:pt x="132" y="581"/>
                  </a:cubicBezTo>
                  <a:cubicBezTo>
                    <a:pt x="129" y="596"/>
                    <a:pt x="123" y="606"/>
                    <a:pt x="116" y="609"/>
                  </a:cubicBezTo>
                  <a:cubicBezTo>
                    <a:pt x="116" y="609"/>
                    <a:pt x="116" y="610"/>
                    <a:pt x="116" y="610"/>
                  </a:cubicBezTo>
                  <a:cubicBezTo>
                    <a:pt x="115" y="610"/>
                    <a:pt x="114" y="610"/>
                    <a:pt x="113" y="611"/>
                  </a:cubicBezTo>
                  <a:cubicBezTo>
                    <a:pt x="113" y="611"/>
                    <a:pt x="113" y="611"/>
                    <a:pt x="113" y="611"/>
                  </a:cubicBezTo>
                  <a:cubicBezTo>
                    <a:pt x="114" y="610"/>
                    <a:pt x="114" y="610"/>
                    <a:pt x="115" y="610"/>
                  </a:cubicBezTo>
                  <a:cubicBezTo>
                    <a:pt x="115" y="610"/>
                    <a:pt x="115" y="610"/>
                    <a:pt x="116" y="610"/>
                  </a:cubicBezTo>
                  <a:cubicBezTo>
                    <a:pt x="122" y="606"/>
                    <a:pt x="128" y="596"/>
                    <a:pt x="131" y="581"/>
                  </a:cubicBezTo>
                  <a:cubicBezTo>
                    <a:pt x="131" y="581"/>
                    <a:pt x="131" y="581"/>
                    <a:pt x="131" y="580"/>
                  </a:cubicBezTo>
                  <a:cubicBezTo>
                    <a:pt x="135" y="565"/>
                    <a:pt x="136" y="544"/>
                    <a:pt x="136" y="518"/>
                  </a:cubicBezTo>
                  <a:cubicBezTo>
                    <a:pt x="136" y="517"/>
                    <a:pt x="136" y="517"/>
                    <a:pt x="136" y="517"/>
                  </a:cubicBezTo>
                  <a:cubicBezTo>
                    <a:pt x="136" y="490"/>
                    <a:pt x="133" y="459"/>
                    <a:pt x="129" y="423"/>
                  </a:cubicBezTo>
                  <a:cubicBezTo>
                    <a:pt x="129" y="423"/>
                    <a:pt x="129" y="423"/>
                    <a:pt x="128" y="422"/>
                  </a:cubicBezTo>
                  <a:cubicBezTo>
                    <a:pt x="128" y="422"/>
                    <a:pt x="128" y="422"/>
                    <a:pt x="128" y="422"/>
                  </a:cubicBezTo>
                  <a:cubicBezTo>
                    <a:pt x="124" y="386"/>
                    <a:pt x="117" y="349"/>
                    <a:pt x="110" y="312"/>
                  </a:cubicBezTo>
                  <a:cubicBezTo>
                    <a:pt x="109" y="311"/>
                    <a:pt x="109" y="310"/>
                    <a:pt x="109" y="310"/>
                  </a:cubicBezTo>
                  <a:cubicBezTo>
                    <a:pt x="101" y="273"/>
                    <a:pt x="92" y="236"/>
                    <a:pt x="82" y="201"/>
                  </a:cubicBezTo>
                  <a:cubicBezTo>
                    <a:pt x="82" y="201"/>
                    <a:pt x="82" y="200"/>
                    <a:pt x="82" y="199"/>
                  </a:cubicBezTo>
                  <a:cubicBezTo>
                    <a:pt x="72" y="165"/>
                    <a:pt x="61" y="132"/>
                    <a:pt x="50" y="102"/>
                  </a:cubicBezTo>
                  <a:cubicBezTo>
                    <a:pt x="50" y="102"/>
                    <a:pt x="49" y="101"/>
                    <a:pt x="49" y="101"/>
                  </a:cubicBezTo>
                  <a:cubicBezTo>
                    <a:pt x="38" y="71"/>
                    <a:pt x="27" y="4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5"/>
                    <a:pt x="5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7"/>
                    <a:pt x="10" y="15"/>
                    <a:pt x="15" y="24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76"/>
            <p:cNvSpPr/>
            <p:nvPr/>
          </p:nvSpPr>
          <p:spPr bwMode="auto">
            <a:xfrm>
              <a:off x="5333139" y="3014609"/>
              <a:ext cx="129051" cy="1110098"/>
            </a:xfrm>
            <a:custGeom>
              <a:avLst/>
              <a:gdLst>
                <a:gd name="T0" fmla="*/ 4845 w 72"/>
                <a:gd name="T1" fmla="*/ 10581 h 619"/>
                <a:gd name="T2" fmla="*/ 4477 w 72"/>
                <a:gd name="T3" fmla="*/ 11106 h 619"/>
                <a:gd name="T4" fmla="*/ 1237 w 72"/>
                <a:gd name="T5" fmla="*/ 45124 h 619"/>
                <a:gd name="T6" fmla="*/ 1237 w 72"/>
                <a:gd name="T7" fmla="*/ 45497 h 619"/>
                <a:gd name="T8" fmla="*/ 368 w 72"/>
                <a:gd name="T9" fmla="*/ 87314 h 619"/>
                <a:gd name="T10" fmla="*/ 368 w 72"/>
                <a:gd name="T11" fmla="*/ 88195 h 619"/>
                <a:gd name="T12" fmla="*/ 2420 w 72"/>
                <a:gd name="T13" fmla="*/ 133994 h 619"/>
                <a:gd name="T14" fmla="*/ 2420 w 72"/>
                <a:gd name="T15" fmla="*/ 134865 h 619"/>
                <a:gd name="T16" fmla="*/ 6897 w 72"/>
                <a:gd name="T17" fmla="*/ 180362 h 619"/>
                <a:gd name="T18" fmla="*/ 6897 w 72"/>
                <a:gd name="T19" fmla="*/ 180362 h 619"/>
                <a:gd name="T20" fmla="*/ 6897 w 72"/>
                <a:gd name="T21" fmla="*/ 181243 h 619"/>
                <a:gd name="T22" fmla="*/ 13151 w 72"/>
                <a:gd name="T23" fmla="*/ 218887 h 619"/>
                <a:gd name="T24" fmla="*/ 13491 w 72"/>
                <a:gd name="T25" fmla="*/ 219390 h 619"/>
                <a:gd name="T26" fmla="*/ 20754 w 72"/>
                <a:gd name="T27" fmla="*/ 243566 h 619"/>
                <a:gd name="T28" fmla="*/ 20754 w 72"/>
                <a:gd name="T29" fmla="*/ 243878 h 619"/>
                <a:gd name="T30" fmla="*/ 28248 w 72"/>
                <a:gd name="T31" fmla="*/ 253802 h 619"/>
                <a:gd name="T32" fmla="*/ 28248 w 72"/>
                <a:gd name="T33" fmla="*/ 253802 h 619"/>
                <a:gd name="T34" fmla="*/ 29429 w 72"/>
                <a:gd name="T35" fmla="*/ 253802 h 619"/>
                <a:gd name="T36" fmla="*/ 29117 w 72"/>
                <a:gd name="T37" fmla="*/ 253802 h 619"/>
                <a:gd name="T38" fmla="*/ 27880 w 72"/>
                <a:gd name="T39" fmla="*/ 253802 h 619"/>
                <a:gd name="T40" fmla="*/ 27880 w 72"/>
                <a:gd name="T41" fmla="*/ 253802 h 619"/>
                <a:gd name="T42" fmla="*/ 20114 w 72"/>
                <a:gd name="T43" fmla="*/ 243878 h 619"/>
                <a:gd name="T44" fmla="*/ 20114 w 72"/>
                <a:gd name="T45" fmla="*/ 243566 h 619"/>
                <a:gd name="T46" fmla="*/ 12623 w 72"/>
                <a:gd name="T47" fmla="*/ 219390 h 619"/>
                <a:gd name="T48" fmla="*/ 12623 w 72"/>
                <a:gd name="T49" fmla="*/ 218887 h 619"/>
                <a:gd name="T50" fmla="*/ 6094 w 72"/>
                <a:gd name="T51" fmla="*/ 181243 h 619"/>
                <a:gd name="T52" fmla="*/ 6094 w 72"/>
                <a:gd name="T53" fmla="*/ 180362 h 619"/>
                <a:gd name="T54" fmla="*/ 6094 w 72"/>
                <a:gd name="T55" fmla="*/ 180362 h 619"/>
                <a:gd name="T56" fmla="*/ 1556 w 72"/>
                <a:gd name="T57" fmla="*/ 134865 h 619"/>
                <a:gd name="T58" fmla="*/ 1556 w 72"/>
                <a:gd name="T59" fmla="*/ 133994 h 619"/>
                <a:gd name="T60" fmla="*/ 0 w 72"/>
                <a:gd name="T61" fmla="*/ 88195 h 619"/>
                <a:gd name="T62" fmla="*/ 0 w 72"/>
                <a:gd name="T63" fmla="*/ 87314 h 619"/>
                <a:gd name="T64" fmla="*/ 869 w 72"/>
                <a:gd name="T65" fmla="*/ 45497 h 619"/>
                <a:gd name="T66" fmla="*/ 869 w 72"/>
                <a:gd name="T67" fmla="*/ 45124 h 619"/>
                <a:gd name="T68" fmla="*/ 4477 w 72"/>
                <a:gd name="T69" fmla="*/ 11106 h 619"/>
                <a:gd name="T70" fmla="*/ 4477 w 72"/>
                <a:gd name="T71" fmla="*/ 10581 h 619"/>
                <a:gd name="T72" fmla="*/ 6897 w 72"/>
                <a:gd name="T73" fmla="*/ 0 h 619"/>
                <a:gd name="T74" fmla="*/ 4845 w 72"/>
                <a:gd name="T75" fmla="*/ 10581 h 6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2" h="619">
                  <a:moveTo>
                    <a:pt x="12" y="26"/>
                  </a:moveTo>
                  <a:cubicBezTo>
                    <a:pt x="12" y="27"/>
                    <a:pt x="11" y="27"/>
                    <a:pt x="11" y="27"/>
                  </a:cubicBezTo>
                  <a:cubicBezTo>
                    <a:pt x="8" y="50"/>
                    <a:pt x="5" y="78"/>
                    <a:pt x="3" y="110"/>
                  </a:cubicBezTo>
                  <a:cubicBezTo>
                    <a:pt x="3" y="110"/>
                    <a:pt x="3" y="110"/>
                    <a:pt x="3" y="111"/>
                  </a:cubicBezTo>
                  <a:cubicBezTo>
                    <a:pt x="1" y="142"/>
                    <a:pt x="1" y="177"/>
                    <a:pt x="1" y="213"/>
                  </a:cubicBezTo>
                  <a:cubicBezTo>
                    <a:pt x="1" y="214"/>
                    <a:pt x="1" y="214"/>
                    <a:pt x="1" y="215"/>
                  </a:cubicBezTo>
                  <a:cubicBezTo>
                    <a:pt x="2" y="251"/>
                    <a:pt x="3" y="289"/>
                    <a:pt x="6" y="327"/>
                  </a:cubicBezTo>
                  <a:cubicBezTo>
                    <a:pt x="6" y="327"/>
                    <a:pt x="6" y="328"/>
                    <a:pt x="6" y="329"/>
                  </a:cubicBezTo>
                  <a:cubicBezTo>
                    <a:pt x="8" y="366"/>
                    <a:pt x="12" y="404"/>
                    <a:pt x="17" y="440"/>
                  </a:cubicBezTo>
                  <a:cubicBezTo>
                    <a:pt x="17" y="440"/>
                    <a:pt x="17" y="440"/>
                    <a:pt x="17" y="440"/>
                  </a:cubicBezTo>
                  <a:cubicBezTo>
                    <a:pt x="17" y="441"/>
                    <a:pt x="17" y="441"/>
                    <a:pt x="17" y="442"/>
                  </a:cubicBezTo>
                  <a:cubicBezTo>
                    <a:pt x="21" y="477"/>
                    <a:pt x="27" y="508"/>
                    <a:pt x="32" y="534"/>
                  </a:cubicBezTo>
                  <a:cubicBezTo>
                    <a:pt x="33" y="534"/>
                    <a:pt x="33" y="534"/>
                    <a:pt x="33" y="535"/>
                  </a:cubicBezTo>
                  <a:cubicBezTo>
                    <a:pt x="38" y="560"/>
                    <a:pt x="44" y="580"/>
                    <a:pt x="51" y="594"/>
                  </a:cubicBezTo>
                  <a:cubicBezTo>
                    <a:pt x="51" y="594"/>
                    <a:pt x="51" y="595"/>
                    <a:pt x="51" y="595"/>
                  </a:cubicBezTo>
                  <a:cubicBezTo>
                    <a:pt x="57" y="609"/>
                    <a:pt x="63" y="617"/>
                    <a:pt x="69" y="619"/>
                  </a:cubicBezTo>
                  <a:cubicBezTo>
                    <a:pt x="69" y="619"/>
                    <a:pt x="69" y="619"/>
                    <a:pt x="69" y="619"/>
                  </a:cubicBezTo>
                  <a:cubicBezTo>
                    <a:pt x="70" y="619"/>
                    <a:pt x="71" y="619"/>
                    <a:pt x="72" y="619"/>
                  </a:cubicBezTo>
                  <a:cubicBezTo>
                    <a:pt x="71" y="619"/>
                    <a:pt x="71" y="619"/>
                    <a:pt x="71" y="619"/>
                  </a:cubicBezTo>
                  <a:cubicBezTo>
                    <a:pt x="70" y="619"/>
                    <a:pt x="69" y="619"/>
                    <a:pt x="68" y="619"/>
                  </a:cubicBezTo>
                  <a:cubicBezTo>
                    <a:pt x="68" y="619"/>
                    <a:pt x="68" y="619"/>
                    <a:pt x="68" y="619"/>
                  </a:cubicBezTo>
                  <a:cubicBezTo>
                    <a:pt x="62" y="617"/>
                    <a:pt x="56" y="609"/>
                    <a:pt x="49" y="595"/>
                  </a:cubicBezTo>
                  <a:cubicBezTo>
                    <a:pt x="49" y="595"/>
                    <a:pt x="49" y="595"/>
                    <a:pt x="49" y="594"/>
                  </a:cubicBezTo>
                  <a:cubicBezTo>
                    <a:pt x="43" y="580"/>
                    <a:pt x="37" y="560"/>
                    <a:pt x="31" y="535"/>
                  </a:cubicBezTo>
                  <a:cubicBezTo>
                    <a:pt x="31" y="534"/>
                    <a:pt x="31" y="534"/>
                    <a:pt x="31" y="534"/>
                  </a:cubicBezTo>
                  <a:cubicBezTo>
                    <a:pt x="25" y="508"/>
                    <a:pt x="20" y="477"/>
                    <a:pt x="15" y="442"/>
                  </a:cubicBezTo>
                  <a:cubicBezTo>
                    <a:pt x="15" y="441"/>
                    <a:pt x="15" y="441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10" y="404"/>
                    <a:pt x="7" y="366"/>
                    <a:pt x="4" y="329"/>
                  </a:cubicBezTo>
                  <a:cubicBezTo>
                    <a:pt x="4" y="328"/>
                    <a:pt x="4" y="328"/>
                    <a:pt x="4" y="327"/>
                  </a:cubicBezTo>
                  <a:cubicBezTo>
                    <a:pt x="2" y="289"/>
                    <a:pt x="0" y="251"/>
                    <a:pt x="0" y="215"/>
                  </a:cubicBezTo>
                  <a:cubicBezTo>
                    <a:pt x="0" y="214"/>
                    <a:pt x="0" y="214"/>
                    <a:pt x="0" y="213"/>
                  </a:cubicBezTo>
                  <a:cubicBezTo>
                    <a:pt x="0" y="177"/>
                    <a:pt x="0" y="142"/>
                    <a:pt x="2" y="111"/>
                  </a:cubicBezTo>
                  <a:cubicBezTo>
                    <a:pt x="2" y="111"/>
                    <a:pt x="2" y="110"/>
                    <a:pt x="2" y="110"/>
                  </a:cubicBezTo>
                  <a:cubicBezTo>
                    <a:pt x="4" y="78"/>
                    <a:pt x="7" y="50"/>
                    <a:pt x="11" y="27"/>
                  </a:cubicBezTo>
                  <a:cubicBezTo>
                    <a:pt x="11" y="27"/>
                    <a:pt x="11" y="27"/>
                    <a:pt x="11" y="26"/>
                  </a:cubicBezTo>
                  <a:cubicBezTo>
                    <a:pt x="13" y="17"/>
                    <a:pt x="15" y="8"/>
                    <a:pt x="17" y="0"/>
                  </a:cubicBezTo>
                  <a:cubicBezTo>
                    <a:pt x="15" y="8"/>
                    <a:pt x="13" y="17"/>
                    <a:pt x="12" y="26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77"/>
            <p:cNvSpPr/>
            <p:nvPr/>
          </p:nvSpPr>
          <p:spPr bwMode="auto">
            <a:xfrm>
              <a:off x="5126658" y="3014609"/>
              <a:ext cx="236846" cy="1102505"/>
            </a:xfrm>
            <a:custGeom>
              <a:avLst/>
              <a:gdLst>
                <a:gd name="T0" fmla="*/ 44108 w 132"/>
                <a:gd name="T1" fmla="*/ 10568 h 615"/>
                <a:gd name="T2" fmla="*/ 43760 w 132"/>
                <a:gd name="T3" fmla="*/ 11092 h 615"/>
                <a:gd name="T4" fmla="*/ 23532 w 132"/>
                <a:gd name="T5" fmla="*/ 43813 h 615"/>
                <a:gd name="T6" fmla="*/ 23532 w 132"/>
                <a:gd name="T7" fmla="*/ 44153 h 615"/>
                <a:gd name="T8" fmla="*/ 9083 w 132"/>
                <a:gd name="T9" fmla="*/ 85385 h 615"/>
                <a:gd name="T10" fmla="*/ 8705 w 132"/>
                <a:gd name="T11" fmla="*/ 86284 h 615"/>
                <a:gd name="T12" fmla="*/ 1558 w 132"/>
                <a:gd name="T13" fmla="*/ 131617 h 615"/>
                <a:gd name="T14" fmla="*/ 1558 w 132"/>
                <a:gd name="T15" fmla="*/ 132120 h 615"/>
                <a:gd name="T16" fmla="*/ 2971 w 132"/>
                <a:gd name="T17" fmla="*/ 177550 h 615"/>
                <a:gd name="T18" fmla="*/ 2971 w 132"/>
                <a:gd name="T19" fmla="*/ 177890 h 615"/>
                <a:gd name="T20" fmla="*/ 2971 w 132"/>
                <a:gd name="T21" fmla="*/ 178197 h 615"/>
                <a:gd name="T22" fmla="*/ 12771 w 132"/>
                <a:gd name="T23" fmla="*/ 215977 h 615"/>
                <a:gd name="T24" fmla="*/ 12771 w 132"/>
                <a:gd name="T25" fmla="*/ 216346 h 615"/>
                <a:gd name="T26" fmla="*/ 29274 w 132"/>
                <a:gd name="T27" fmla="*/ 241273 h 615"/>
                <a:gd name="T28" fmla="*/ 29642 w 132"/>
                <a:gd name="T29" fmla="*/ 241641 h 615"/>
                <a:gd name="T30" fmla="*/ 48979 w 132"/>
                <a:gd name="T31" fmla="*/ 251458 h 615"/>
                <a:gd name="T32" fmla="*/ 48632 w 132"/>
                <a:gd name="T33" fmla="*/ 251458 h 615"/>
                <a:gd name="T34" fmla="*/ 28773 w 132"/>
                <a:gd name="T35" fmla="*/ 241273 h 615"/>
                <a:gd name="T36" fmla="*/ 28773 w 132"/>
                <a:gd name="T37" fmla="*/ 241273 h 615"/>
                <a:gd name="T38" fmla="*/ 12385 w 132"/>
                <a:gd name="T39" fmla="*/ 216346 h 615"/>
                <a:gd name="T40" fmla="*/ 12017 w 132"/>
                <a:gd name="T41" fmla="*/ 215977 h 615"/>
                <a:gd name="T42" fmla="*/ 2430 w 132"/>
                <a:gd name="T43" fmla="*/ 178197 h 615"/>
                <a:gd name="T44" fmla="*/ 2430 w 132"/>
                <a:gd name="T45" fmla="*/ 177890 h 615"/>
                <a:gd name="T46" fmla="*/ 2061 w 132"/>
                <a:gd name="T47" fmla="*/ 177550 h 615"/>
                <a:gd name="T48" fmla="*/ 1257 w 132"/>
                <a:gd name="T49" fmla="*/ 132120 h 615"/>
                <a:gd name="T50" fmla="*/ 1257 w 132"/>
                <a:gd name="T51" fmla="*/ 131301 h 615"/>
                <a:gd name="T52" fmla="*/ 8173 w 132"/>
                <a:gd name="T53" fmla="*/ 85909 h 615"/>
                <a:gd name="T54" fmla="*/ 8705 w 132"/>
                <a:gd name="T55" fmla="*/ 85385 h 615"/>
                <a:gd name="T56" fmla="*/ 23001 w 132"/>
                <a:gd name="T57" fmla="*/ 44153 h 615"/>
                <a:gd name="T58" fmla="*/ 23001 w 132"/>
                <a:gd name="T59" fmla="*/ 43813 h 615"/>
                <a:gd name="T60" fmla="*/ 43760 w 132"/>
                <a:gd name="T61" fmla="*/ 11092 h 615"/>
                <a:gd name="T62" fmla="*/ 44108 w 132"/>
                <a:gd name="T63" fmla="*/ 10185 h 615"/>
                <a:gd name="T64" fmla="*/ 54366 w 132"/>
                <a:gd name="T65" fmla="*/ 0 h 615"/>
                <a:gd name="T66" fmla="*/ 54366 w 132"/>
                <a:gd name="T67" fmla="*/ 0 h 615"/>
                <a:gd name="T68" fmla="*/ 44108 w 132"/>
                <a:gd name="T69" fmla="*/ 10568 h 6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2" h="615">
                  <a:moveTo>
                    <a:pt x="107" y="26"/>
                  </a:moveTo>
                  <a:cubicBezTo>
                    <a:pt x="107" y="26"/>
                    <a:pt x="106" y="26"/>
                    <a:pt x="106" y="27"/>
                  </a:cubicBezTo>
                  <a:cubicBezTo>
                    <a:pt x="88" y="49"/>
                    <a:pt x="71" y="76"/>
                    <a:pt x="57" y="107"/>
                  </a:cubicBezTo>
                  <a:cubicBezTo>
                    <a:pt x="57" y="107"/>
                    <a:pt x="57" y="108"/>
                    <a:pt x="57" y="108"/>
                  </a:cubicBezTo>
                  <a:cubicBezTo>
                    <a:pt x="42" y="139"/>
                    <a:pt x="31" y="173"/>
                    <a:pt x="22" y="209"/>
                  </a:cubicBezTo>
                  <a:cubicBezTo>
                    <a:pt x="22" y="210"/>
                    <a:pt x="22" y="210"/>
                    <a:pt x="21" y="211"/>
                  </a:cubicBezTo>
                  <a:cubicBezTo>
                    <a:pt x="13" y="247"/>
                    <a:pt x="7" y="284"/>
                    <a:pt x="4" y="322"/>
                  </a:cubicBezTo>
                  <a:cubicBezTo>
                    <a:pt x="4" y="322"/>
                    <a:pt x="4" y="323"/>
                    <a:pt x="4" y="323"/>
                  </a:cubicBezTo>
                  <a:cubicBezTo>
                    <a:pt x="2" y="361"/>
                    <a:pt x="2" y="398"/>
                    <a:pt x="7" y="434"/>
                  </a:cubicBezTo>
                  <a:cubicBezTo>
                    <a:pt x="7" y="434"/>
                    <a:pt x="7" y="435"/>
                    <a:pt x="7" y="435"/>
                  </a:cubicBezTo>
                  <a:cubicBezTo>
                    <a:pt x="7" y="435"/>
                    <a:pt x="7" y="436"/>
                    <a:pt x="7" y="436"/>
                  </a:cubicBezTo>
                  <a:cubicBezTo>
                    <a:pt x="12" y="472"/>
                    <a:pt x="20" y="503"/>
                    <a:pt x="31" y="528"/>
                  </a:cubicBezTo>
                  <a:cubicBezTo>
                    <a:pt x="31" y="529"/>
                    <a:pt x="31" y="529"/>
                    <a:pt x="31" y="529"/>
                  </a:cubicBezTo>
                  <a:cubicBezTo>
                    <a:pt x="42" y="555"/>
                    <a:pt x="55" y="575"/>
                    <a:pt x="71" y="590"/>
                  </a:cubicBezTo>
                  <a:cubicBezTo>
                    <a:pt x="71" y="590"/>
                    <a:pt x="71" y="590"/>
                    <a:pt x="72" y="591"/>
                  </a:cubicBezTo>
                  <a:cubicBezTo>
                    <a:pt x="86" y="604"/>
                    <a:pt x="102" y="613"/>
                    <a:pt x="119" y="615"/>
                  </a:cubicBezTo>
                  <a:cubicBezTo>
                    <a:pt x="118" y="615"/>
                    <a:pt x="118" y="615"/>
                    <a:pt x="118" y="615"/>
                  </a:cubicBezTo>
                  <a:cubicBezTo>
                    <a:pt x="101" y="612"/>
                    <a:pt x="85" y="604"/>
                    <a:pt x="70" y="590"/>
                  </a:cubicBezTo>
                  <a:cubicBezTo>
                    <a:pt x="70" y="590"/>
                    <a:pt x="70" y="590"/>
                    <a:pt x="70" y="590"/>
                  </a:cubicBezTo>
                  <a:cubicBezTo>
                    <a:pt x="54" y="575"/>
                    <a:pt x="41" y="555"/>
                    <a:pt x="30" y="529"/>
                  </a:cubicBezTo>
                  <a:cubicBezTo>
                    <a:pt x="30" y="529"/>
                    <a:pt x="29" y="528"/>
                    <a:pt x="29" y="528"/>
                  </a:cubicBezTo>
                  <a:cubicBezTo>
                    <a:pt x="19" y="502"/>
                    <a:pt x="10" y="471"/>
                    <a:pt x="6" y="436"/>
                  </a:cubicBezTo>
                  <a:cubicBezTo>
                    <a:pt x="6" y="435"/>
                    <a:pt x="6" y="435"/>
                    <a:pt x="6" y="435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" y="398"/>
                    <a:pt x="0" y="361"/>
                    <a:pt x="3" y="323"/>
                  </a:cubicBezTo>
                  <a:cubicBezTo>
                    <a:pt x="3" y="323"/>
                    <a:pt x="3" y="322"/>
                    <a:pt x="3" y="321"/>
                  </a:cubicBezTo>
                  <a:cubicBezTo>
                    <a:pt x="5" y="284"/>
                    <a:pt x="11" y="246"/>
                    <a:pt x="20" y="210"/>
                  </a:cubicBezTo>
                  <a:cubicBezTo>
                    <a:pt x="20" y="210"/>
                    <a:pt x="21" y="209"/>
                    <a:pt x="21" y="209"/>
                  </a:cubicBezTo>
                  <a:cubicBezTo>
                    <a:pt x="30" y="173"/>
                    <a:pt x="42" y="139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71" y="76"/>
                    <a:pt x="87" y="49"/>
                    <a:pt x="106" y="27"/>
                  </a:cubicBezTo>
                  <a:cubicBezTo>
                    <a:pt x="106" y="26"/>
                    <a:pt x="107" y="26"/>
                    <a:pt x="107" y="25"/>
                  </a:cubicBezTo>
                  <a:cubicBezTo>
                    <a:pt x="115" y="16"/>
                    <a:pt x="123" y="7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7"/>
                    <a:pt x="115" y="16"/>
                    <a:pt x="107" y="26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78"/>
            <p:cNvSpPr/>
            <p:nvPr/>
          </p:nvSpPr>
          <p:spPr bwMode="auto">
            <a:xfrm>
              <a:off x="4958133" y="3014609"/>
              <a:ext cx="405371" cy="1052391"/>
            </a:xfrm>
            <a:custGeom>
              <a:avLst/>
              <a:gdLst>
                <a:gd name="T0" fmla="*/ 76364 w 226"/>
                <a:gd name="T1" fmla="*/ 8675 h 587"/>
                <a:gd name="T2" fmla="*/ 76090 w 226"/>
                <a:gd name="T3" fmla="*/ 9015 h 587"/>
                <a:gd name="T4" fmla="*/ 43178 w 226"/>
                <a:gd name="T5" fmla="*/ 38067 h 587"/>
                <a:gd name="T6" fmla="*/ 42269 w 226"/>
                <a:gd name="T7" fmla="*/ 38820 h 587"/>
                <a:gd name="T8" fmla="*/ 18111 w 226"/>
                <a:gd name="T9" fmla="*/ 76903 h 587"/>
                <a:gd name="T10" fmla="*/ 17731 w 226"/>
                <a:gd name="T11" fmla="*/ 77795 h 587"/>
                <a:gd name="T12" fmla="*/ 3679 w 226"/>
                <a:gd name="T13" fmla="*/ 121090 h 587"/>
                <a:gd name="T14" fmla="*/ 3679 w 226"/>
                <a:gd name="T15" fmla="*/ 121458 h 587"/>
                <a:gd name="T16" fmla="*/ 2429 w 226"/>
                <a:gd name="T17" fmla="*/ 166504 h 587"/>
                <a:gd name="T18" fmla="*/ 2429 w 226"/>
                <a:gd name="T19" fmla="*/ 166504 h 587"/>
                <a:gd name="T20" fmla="*/ 2429 w 226"/>
                <a:gd name="T21" fmla="*/ 166873 h 587"/>
                <a:gd name="T22" fmla="*/ 14801 w 226"/>
                <a:gd name="T23" fmla="*/ 205352 h 587"/>
                <a:gd name="T24" fmla="*/ 14801 w 226"/>
                <a:gd name="T25" fmla="*/ 206221 h 587"/>
                <a:gd name="T26" fmla="*/ 37779 w 226"/>
                <a:gd name="T27" fmla="*/ 232709 h 587"/>
                <a:gd name="T28" fmla="*/ 38311 w 226"/>
                <a:gd name="T29" fmla="*/ 233233 h 587"/>
                <a:gd name="T30" fmla="*/ 50090 w 226"/>
                <a:gd name="T31" fmla="*/ 240196 h 587"/>
                <a:gd name="T32" fmla="*/ 49404 w 226"/>
                <a:gd name="T33" fmla="*/ 239828 h 587"/>
                <a:gd name="T34" fmla="*/ 38311 w 226"/>
                <a:gd name="T35" fmla="*/ 232709 h 587"/>
                <a:gd name="T36" fmla="*/ 37779 w 226"/>
                <a:gd name="T37" fmla="*/ 232709 h 587"/>
                <a:gd name="T38" fmla="*/ 14432 w 226"/>
                <a:gd name="T39" fmla="*/ 205853 h 587"/>
                <a:gd name="T40" fmla="*/ 14432 w 226"/>
                <a:gd name="T41" fmla="*/ 205352 h 587"/>
                <a:gd name="T42" fmla="*/ 2060 w 226"/>
                <a:gd name="T43" fmla="*/ 166873 h 587"/>
                <a:gd name="T44" fmla="*/ 2060 w 226"/>
                <a:gd name="T45" fmla="*/ 166504 h 587"/>
                <a:gd name="T46" fmla="*/ 2060 w 226"/>
                <a:gd name="T47" fmla="*/ 166164 h 587"/>
                <a:gd name="T48" fmla="*/ 3299 w 226"/>
                <a:gd name="T49" fmla="*/ 121458 h 587"/>
                <a:gd name="T50" fmla="*/ 3299 w 226"/>
                <a:gd name="T51" fmla="*/ 120778 h 587"/>
                <a:gd name="T52" fmla="*/ 17239 w 226"/>
                <a:gd name="T53" fmla="*/ 77271 h 587"/>
                <a:gd name="T54" fmla="*/ 17731 w 226"/>
                <a:gd name="T55" fmla="*/ 76903 h 587"/>
                <a:gd name="T56" fmla="*/ 42269 w 226"/>
                <a:gd name="T57" fmla="*/ 38451 h 587"/>
                <a:gd name="T58" fmla="*/ 42793 w 226"/>
                <a:gd name="T59" fmla="*/ 38067 h 587"/>
                <a:gd name="T60" fmla="*/ 76090 w 226"/>
                <a:gd name="T61" fmla="*/ 9015 h 587"/>
                <a:gd name="T62" fmla="*/ 76364 w 226"/>
                <a:gd name="T63" fmla="*/ 8675 h 587"/>
                <a:gd name="T64" fmla="*/ 92951 w 226"/>
                <a:gd name="T65" fmla="*/ 0 h 587"/>
                <a:gd name="T66" fmla="*/ 76364 w 226"/>
                <a:gd name="T67" fmla="*/ 8675 h 5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587">
                  <a:moveTo>
                    <a:pt x="186" y="21"/>
                  </a:moveTo>
                  <a:cubicBezTo>
                    <a:pt x="186" y="21"/>
                    <a:pt x="185" y="22"/>
                    <a:pt x="185" y="22"/>
                  </a:cubicBezTo>
                  <a:cubicBezTo>
                    <a:pt x="155" y="41"/>
                    <a:pt x="128" y="65"/>
                    <a:pt x="105" y="93"/>
                  </a:cubicBezTo>
                  <a:cubicBezTo>
                    <a:pt x="104" y="94"/>
                    <a:pt x="104" y="94"/>
                    <a:pt x="103" y="95"/>
                  </a:cubicBezTo>
                  <a:cubicBezTo>
                    <a:pt x="80" y="123"/>
                    <a:pt x="60" y="154"/>
                    <a:pt x="44" y="188"/>
                  </a:cubicBezTo>
                  <a:cubicBezTo>
                    <a:pt x="44" y="189"/>
                    <a:pt x="43" y="189"/>
                    <a:pt x="43" y="190"/>
                  </a:cubicBezTo>
                  <a:cubicBezTo>
                    <a:pt x="27" y="223"/>
                    <a:pt x="16" y="259"/>
                    <a:pt x="9" y="296"/>
                  </a:cubicBezTo>
                  <a:cubicBezTo>
                    <a:pt x="9" y="296"/>
                    <a:pt x="9" y="297"/>
                    <a:pt x="9" y="297"/>
                  </a:cubicBezTo>
                  <a:cubicBezTo>
                    <a:pt x="2" y="334"/>
                    <a:pt x="1" y="371"/>
                    <a:pt x="6" y="407"/>
                  </a:cubicBezTo>
                  <a:cubicBezTo>
                    <a:pt x="6" y="407"/>
                    <a:pt x="6" y="407"/>
                    <a:pt x="6" y="407"/>
                  </a:cubicBezTo>
                  <a:cubicBezTo>
                    <a:pt x="6" y="407"/>
                    <a:pt x="6" y="408"/>
                    <a:pt x="6" y="408"/>
                  </a:cubicBezTo>
                  <a:cubicBezTo>
                    <a:pt x="11" y="444"/>
                    <a:pt x="21" y="476"/>
                    <a:pt x="36" y="502"/>
                  </a:cubicBezTo>
                  <a:cubicBezTo>
                    <a:pt x="36" y="503"/>
                    <a:pt x="36" y="503"/>
                    <a:pt x="36" y="504"/>
                  </a:cubicBezTo>
                  <a:cubicBezTo>
                    <a:pt x="51" y="530"/>
                    <a:pt x="70" y="552"/>
                    <a:pt x="92" y="569"/>
                  </a:cubicBezTo>
                  <a:cubicBezTo>
                    <a:pt x="93" y="569"/>
                    <a:pt x="93" y="569"/>
                    <a:pt x="93" y="570"/>
                  </a:cubicBezTo>
                  <a:cubicBezTo>
                    <a:pt x="102" y="576"/>
                    <a:pt x="112" y="582"/>
                    <a:pt x="122" y="587"/>
                  </a:cubicBezTo>
                  <a:cubicBezTo>
                    <a:pt x="120" y="586"/>
                    <a:pt x="120" y="586"/>
                    <a:pt x="120" y="586"/>
                  </a:cubicBezTo>
                  <a:cubicBezTo>
                    <a:pt x="110" y="581"/>
                    <a:pt x="101" y="576"/>
                    <a:pt x="93" y="569"/>
                  </a:cubicBezTo>
                  <a:cubicBezTo>
                    <a:pt x="92" y="569"/>
                    <a:pt x="92" y="569"/>
                    <a:pt x="92" y="569"/>
                  </a:cubicBezTo>
                  <a:cubicBezTo>
                    <a:pt x="69" y="552"/>
                    <a:pt x="50" y="530"/>
                    <a:pt x="35" y="503"/>
                  </a:cubicBezTo>
                  <a:cubicBezTo>
                    <a:pt x="35" y="503"/>
                    <a:pt x="35" y="502"/>
                    <a:pt x="35" y="502"/>
                  </a:cubicBezTo>
                  <a:cubicBezTo>
                    <a:pt x="20" y="475"/>
                    <a:pt x="10" y="443"/>
                    <a:pt x="5" y="408"/>
                  </a:cubicBezTo>
                  <a:cubicBezTo>
                    <a:pt x="5" y="407"/>
                    <a:pt x="5" y="407"/>
                    <a:pt x="5" y="407"/>
                  </a:cubicBezTo>
                  <a:cubicBezTo>
                    <a:pt x="5" y="406"/>
                    <a:pt x="5" y="406"/>
                    <a:pt x="5" y="406"/>
                  </a:cubicBezTo>
                  <a:cubicBezTo>
                    <a:pt x="0" y="370"/>
                    <a:pt x="1" y="333"/>
                    <a:pt x="8" y="297"/>
                  </a:cubicBezTo>
                  <a:cubicBezTo>
                    <a:pt x="8" y="296"/>
                    <a:pt x="8" y="296"/>
                    <a:pt x="8" y="295"/>
                  </a:cubicBezTo>
                  <a:cubicBezTo>
                    <a:pt x="15" y="259"/>
                    <a:pt x="26" y="223"/>
                    <a:pt x="42" y="189"/>
                  </a:cubicBezTo>
                  <a:cubicBezTo>
                    <a:pt x="42" y="189"/>
                    <a:pt x="43" y="188"/>
                    <a:pt x="43" y="188"/>
                  </a:cubicBezTo>
                  <a:cubicBezTo>
                    <a:pt x="59" y="154"/>
                    <a:pt x="79" y="122"/>
                    <a:pt x="103" y="94"/>
                  </a:cubicBezTo>
                  <a:cubicBezTo>
                    <a:pt x="103" y="94"/>
                    <a:pt x="104" y="93"/>
                    <a:pt x="104" y="93"/>
                  </a:cubicBezTo>
                  <a:cubicBezTo>
                    <a:pt x="128" y="65"/>
                    <a:pt x="155" y="41"/>
                    <a:pt x="185" y="22"/>
                  </a:cubicBezTo>
                  <a:cubicBezTo>
                    <a:pt x="185" y="22"/>
                    <a:pt x="185" y="21"/>
                    <a:pt x="186" y="21"/>
                  </a:cubicBezTo>
                  <a:cubicBezTo>
                    <a:pt x="199" y="13"/>
                    <a:pt x="212" y="6"/>
                    <a:pt x="226" y="0"/>
                  </a:cubicBezTo>
                  <a:cubicBezTo>
                    <a:pt x="212" y="6"/>
                    <a:pt x="199" y="13"/>
                    <a:pt x="186" y="21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79"/>
            <p:cNvSpPr/>
            <p:nvPr/>
          </p:nvSpPr>
          <p:spPr bwMode="auto">
            <a:xfrm>
              <a:off x="4857929" y="3014609"/>
              <a:ext cx="505575" cy="837509"/>
            </a:xfrm>
            <a:custGeom>
              <a:avLst/>
              <a:gdLst>
                <a:gd name="T0" fmla="*/ 95451 w 282"/>
                <a:gd name="T1" fmla="*/ 5730 h 467"/>
                <a:gd name="T2" fmla="*/ 95066 w 282"/>
                <a:gd name="T3" fmla="*/ 6103 h 467"/>
                <a:gd name="T4" fmla="*/ 54510 w 282"/>
                <a:gd name="T5" fmla="*/ 29186 h 467"/>
                <a:gd name="T6" fmla="*/ 54163 w 282"/>
                <a:gd name="T7" fmla="*/ 29526 h 467"/>
                <a:gd name="T8" fmla="*/ 23421 w 282"/>
                <a:gd name="T9" fmla="*/ 63204 h 467"/>
                <a:gd name="T10" fmla="*/ 22934 w 282"/>
                <a:gd name="T11" fmla="*/ 63523 h 467"/>
                <a:gd name="T12" fmla="*/ 4846 w 282"/>
                <a:gd name="T13" fmla="*/ 103788 h 467"/>
                <a:gd name="T14" fmla="*/ 4846 w 282"/>
                <a:gd name="T15" fmla="*/ 104535 h 467"/>
                <a:gd name="T16" fmla="*/ 2052 w 282"/>
                <a:gd name="T17" fmla="*/ 148097 h 467"/>
                <a:gd name="T18" fmla="*/ 2052 w 282"/>
                <a:gd name="T19" fmla="*/ 148411 h 467"/>
                <a:gd name="T20" fmla="*/ 2052 w 282"/>
                <a:gd name="T21" fmla="*/ 148756 h 467"/>
                <a:gd name="T22" fmla="*/ 15925 w 282"/>
                <a:gd name="T23" fmla="*/ 188521 h 467"/>
                <a:gd name="T24" fmla="*/ 15925 w 282"/>
                <a:gd name="T25" fmla="*/ 189045 h 467"/>
                <a:gd name="T26" fmla="*/ 17703 w 282"/>
                <a:gd name="T27" fmla="*/ 191483 h 467"/>
                <a:gd name="T28" fmla="*/ 16834 w 282"/>
                <a:gd name="T29" fmla="*/ 190299 h 467"/>
                <a:gd name="T30" fmla="*/ 15925 w 282"/>
                <a:gd name="T31" fmla="*/ 189045 h 467"/>
                <a:gd name="T32" fmla="*/ 15651 w 282"/>
                <a:gd name="T33" fmla="*/ 188152 h 467"/>
                <a:gd name="T34" fmla="*/ 2052 w 282"/>
                <a:gd name="T35" fmla="*/ 148411 h 467"/>
                <a:gd name="T36" fmla="*/ 2052 w 282"/>
                <a:gd name="T37" fmla="*/ 148097 h 467"/>
                <a:gd name="T38" fmla="*/ 2052 w 282"/>
                <a:gd name="T39" fmla="*/ 148097 h 467"/>
                <a:gd name="T40" fmla="*/ 4478 w 282"/>
                <a:gd name="T41" fmla="*/ 104157 h 467"/>
                <a:gd name="T42" fmla="*/ 4846 w 282"/>
                <a:gd name="T43" fmla="*/ 103788 h 467"/>
                <a:gd name="T44" fmla="*/ 22934 w 282"/>
                <a:gd name="T45" fmla="*/ 63523 h 467"/>
                <a:gd name="T46" fmla="*/ 23421 w 282"/>
                <a:gd name="T47" fmla="*/ 62703 h 467"/>
                <a:gd name="T48" fmla="*/ 53639 w 282"/>
                <a:gd name="T49" fmla="*/ 29526 h 467"/>
                <a:gd name="T50" fmla="*/ 54510 w 282"/>
                <a:gd name="T51" fmla="*/ 29186 h 467"/>
                <a:gd name="T52" fmla="*/ 94697 w 282"/>
                <a:gd name="T53" fmla="*/ 6103 h 467"/>
                <a:gd name="T54" fmla="*/ 95451 w 282"/>
                <a:gd name="T55" fmla="*/ 5730 h 467"/>
                <a:gd name="T56" fmla="*/ 115579 w 282"/>
                <a:gd name="T57" fmla="*/ 0 h 467"/>
                <a:gd name="T58" fmla="*/ 95451 w 282"/>
                <a:gd name="T59" fmla="*/ 5730 h 4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2" h="467">
                  <a:moveTo>
                    <a:pt x="233" y="14"/>
                  </a:moveTo>
                  <a:cubicBezTo>
                    <a:pt x="233" y="14"/>
                    <a:pt x="232" y="15"/>
                    <a:pt x="232" y="15"/>
                  </a:cubicBezTo>
                  <a:cubicBezTo>
                    <a:pt x="195" y="28"/>
                    <a:pt x="162" y="48"/>
                    <a:pt x="133" y="71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02" y="96"/>
                    <a:pt x="77" y="123"/>
                    <a:pt x="57" y="154"/>
                  </a:cubicBezTo>
                  <a:cubicBezTo>
                    <a:pt x="57" y="154"/>
                    <a:pt x="56" y="155"/>
                    <a:pt x="56" y="155"/>
                  </a:cubicBezTo>
                  <a:cubicBezTo>
                    <a:pt x="36" y="186"/>
                    <a:pt x="21" y="219"/>
                    <a:pt x="12" y="253"/>
                  </a:cubicBezTo>
                  <a:cubicBezTo>
                    <a:pt x="12" y="254"/>
                    <a:pt x="12" y="255"/>
                    <a:pt x="12" y="255"/>
                  </a:cubicBezTo>
                  <a:cubicBezTo>
                    <a:pt x="3" y="290"/>
                    <a:pt x="1" y="326"/>
                    <a:pt x="5" y="361"/>
                  </a:cubicBezTo>
                  <a:cubicBezTo>
                    <a:pt x="5" y="362"/>
                    <a:pt x="5" y="362"/>
                    <a:pt x="5" y="362"/>
                  </a:cubicBezTo>
                  <a:cubicBezTo>
                    <a:pt x="5" y="362"/>
                    <a:pt x="5" y="363"/>
                    <a:pt x="5" y="363"/>
                  </a:cubicBezTo>
                  <a:cubicBezTo>
                    <a:pt x="10" y="399"/>
                    <a:pt x="22" y="431"/>
                    <a:pt x="39" y="460"/>
                  </a:cubicBezTo>
                  <a:cubicBezTo>
                    <a:pt x="39" y="460"/>
                    <a:pt x="39" y="461"/>
                    <a:pt x="39" y="461"/>
                  </a:cubicBezTo>
                  <a:cubicBezTo>
                    <a:pt x="41" y="463"/>
                    <a:pt x="42" y="465"/>
                    <a:pt x="43" y="467"/>
                  </a:cubicBezTo>
                  <a:cubicBezTo>
                    <a:pt x="41" y="464"/>
                    <a:pt x="41" y="464"/>
                    <a:pt x="41" y="464"/>
                  </a:cubicBezTo>
                  <a:cubicBezTo>
                    <a:pt x="41" y="463"/>
                    <a:pt x="40" y="462"/>
                    <a:pt x="39" y="461"/>
                  </a:cubicBezTo>
                  <a:cubicBezTo>
                    <a:pt x="39" y="460"/>
                    <a:pt x="38" y="460"/>
                    <a:pt x="38" y="459"/>
                  </a:cubicBezTo>
                  <a:cubicBezTo>
                    <a:pt x="21" y="431"/>
                    <a:pt x="10" y="398"/>
                    <a:pt x="5" y="362"/>
                  </a:cubicBezTo>
                  <a:cubicBezTo>
                    <a:pt x="5" y="362"/>
                    <a:pt x="5" y="362"/>
                    <a:pt x="5" y="361"/>
                  </a:cubicBezTo>
                  <a:cubicBezTo>
                    <a:pt x="5" y="361"/>
                    <a:pt x="5" y="361"/>
                    <a:pt x="5" y="361"/>
                  </a:cubicBezTo>
                  <a:cubicBezTo>
                    <a:pt x="0" y="325"/>
                    <a:pt x="3" y="289"/>
                    <a:pt x="11" y="254"/>
                  </a:cubicBezTo>
                  <a:cubicBezTo>
                    <a:pt x="12" y="254"/>
                    <a:pt x="12" y="253"/>
                    <a:pt x="12" y="253"/>
                  </a:cubicBezTo>
                  <a:cubicBezTo>
                    <a:pt x="21" y="218"/>
                    <a:pt x="36" y="185"/>
                    <a:pt x="56" y="155"/>
                  </a:cubicBezTo>
                  <a:cubicBezTo>
                    <a:pt x="56" y="154"/>
                    <a:pt x="56" y="154"/>
                    <a:pt x="57" y="153"/>
                  </a:cubicBezTo>
                  <a:cubicBezTo>
                    <a:pt x="77" y="123"/>
                    <a:pt x="102" y="95"/>
                    <a:pt x="131" y="72"/>
                  </a:cubicBezTo>
                  <a:cubicBezTo>
                    <a:pt x="132" y="71"/>
                    <a:pt x="132" y="71"/>
                    <a:pt x="133" y="71"/>
                  </a:cubicBezTo>
                  <a:cubicBezTo>
                    <a:pt x="162" y="47"/>
                    <a:pt x="195" y="28"/>
                    <a:pt x="231" y="15"/>
                  </a:cubicBezTo>
                  <a:cubicBezTo>
                    <a:pt x="232" y="14"/>
                    <a:pt x="233" y="14"/>
                    <a:pt x="233" y="14"/>
                  </a:cubicBezTo>
                  <a:cubicBezTo>
                    <a:pt x="249" y="8"/>
                    <a:pt x="265" y="3"/>
                    <a:pt x="282" y="0"/>
                  </a:cubicBezTo>
                  <a:cubicBezTo>
                    <a:pt x="265" y="3"/>
                    <a:pt x="249" y="8"/>
                    <a:pt x="233" y="14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80"/>
            <p:cNvSpPr/>
            <p:nvPr/>
          </p:nvSpPr>
          <p:spPr bwMode="auto">
            <a:xfrm>
              <a:off x="4866279" y="3014609"/>
              <a:ext cx="497225" cy="351556"/>
            </a:xfrm>
            <a:custGeom>
              <a:avLst/>
              <a:gdLst>
                <a:gd name="T0" fmla="*/ 93885 w 277"/>
                <a:gd name="T1" fmla="*/ 2060 h 196"/>
                <a:gd name="T2" fmla="*/ 93012 w 277"/>
                <a:gd name="T3" fmla="*/ 2060 h 196"/>
                <a:gd name="T4" fmla="*/ 51246 w 277"/>
                <a:gd name="T5" fmla="*/ 17717 h 196"/>
                <a:gd name="T6" fmla="*/ 50333 w 277"/>
                <a:gd name="T7" fmla="*/ 17717 h 196"/>
                <a:gd name="T8" fmla="*/ 19066 w 277"/>
                <a:gd name="T9" fmla="*/ 45150 h 196"/>
                <a:gd name="T10" fmla="*/ 18574 w 277"/>
                <a:gd name="T11" fmla="*/ 45530 h 196"/>
                <a:gd name="T12" fmla="*/ 0 w 277"/>
                <a:gd name="T13" fmla="*/ 80460 h 196"/>
                <a:gd name="T14" fmla="*/ 369 w 277"/>
                <a:gd name="T15" fmla="*/ 79223 h 196"/>
                <a:gd name="T16" fmla="*/ 18574 w 277"/>
                <a:gd name="T17" fmla="*/ 45150 h 196"/>
                <a:gd name="T18" fmla="*/ 19066 w 277"/>
                <a:gd name="T19" fmla="*/ 44646 h 196"/>
                <a:gd name="T20" fmla="*/ 50865 w 277"/>
                <a:gd name="T21" fmla="*/ 17717 h 196"/>
                <a:gd name="T22" fmla="*/ 51246 w 277"/>
                <a:gd name="T23" fmla="*/ 17216 h 196"/>
                <a:gd name="T24" fmla="*/ 93012 w 277"/>
                <a:gd name="T25" fmla="*/ 2060 h 196"/>
                <a:gd name="T26" fmla="*/ 93885 w 277"/>
                <a:gd name="T27" fmla="*/ 2060 h 196"/>
                <a:gd name="T28" fmla="*/ 114523 w 277"/>
                <a:gd name="T29" fmla="*/ 0 h 196"/>
                <a:gd name="T30" fmla="*/ 93885 w 277"/>
                <a:gd name="T31" fmla="*/ 2060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7" h="196">
                  <a:moveTo>
                    <a:pt x="227" y="5"/>
                  </a:moveTo>
                  <a:cubicBezTo>
                    <a:pt x="226" y="5"/>
                    <a:pt x="226" y="5"/>
                    <a:pt x="225" y="5"/>
                  </a:cubicBezTo>
                  <a:cubicBezTo>
                    <a:pt x="188" y="12"/>
                    <a:pt x="154" y="25"/>
                    <a:pt x="124" y="43"/>
                  </a:cubicBezTo>
                  <a:cubicBezTo>
                    <a:pt x="123" y="43"/>
                    <a:pt x="123" y="43"/>
                    <a:pt x="122" y="43"/>
                  </a:cubicBezTo>
                  <a:cubicBezTo>
                    <a:pt x="92" y="61"/>
                    <a:pt x="67" y="84"/>
                    <a:pt x="46" y="110"/>
                  </a:cubicBezTo>
                  <a:cubicBezTo>
                    <a:pt x="46" y="110"/>
                    <a:pt x="45" y="111"/>
                    <a:pt x="45" y="111"/>
                  </a:cubicBezTo>
                  <a:cubicBezTo>
                    <a:pt x="25" y="136"/>
                    <a:pt x="10" y="165"/>
                    <a:pt x="0" y="196"/>
                  </a:cubicBezTo>
                  <a:cubicBezTo>
                    <a:pt x="1" y="193"/>
                    <a:pt x="1" y="193"/>
                    <a:pt x="1" y="193"/>
                  </a:cubicBezTo>
                  <a:cubicBezTo>
                    <a:pt x="11" y="163"/>
                    <a:pt x="26" y="135"/>
                    <a:pt x="45" y="110"/>
                  </a:cubicBezTo>
                  <a:cubicBezTo>
                    <a:pt x="45" y="110"/>
                    <a:pt x="46" y="109"/>
                    <a:pt x="46" y="109"/>
                  </a:cubicBezTo>
                  <a:cubicBezTo>
                    <a:pt x="67" y="83"/>
                    <a:pt x="93" y="61"/>
                    <a:pt x="123" y="43"/>
                  </a:cubicBezTo>
                  <a:cubicBezTo>
                    <a:pt x="123" y="43"/>
                    <a:pt x="124" y="42"/>
                    <a:pt x="124" y="42"/>
                  </a:cubicBezTo>
                  <a:cubicBezTo>
                    <a:pt x="154" y="25"/>
                    <a:pt x="188" y="12"/>
                    <a:pt x="225" y="5"/>
                  </a:cubicBezTo>
                  <a:cubicBezTo>
                    <a:pt x="226" y="5"/>
                    <a:pt x="226" y="5"/>
                    <a:pt x="227" y="5"/>
                  </a:cubicBezTo>
                  <a:cubicBezTo>
                    <a:pt x="243" y="2"/>
                    <a:pt x="260" y="0"/>
                    <a:pt x="277" y="0"/>
                  </a:cubicBezTo>
                  <a:cubicBezTo>
                    <a:pt x="260" y="0"/>
                    <a:pt x="243" y="2"/>
                    <a:pt x="227" y="5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81"/>
            <p:cNvSpPr/>
            <p:nvPr/>
          </p:nvSpPr>
          <p:spPr bwMode="auto">
            <a:xfrm>
              <a:off x="5047709" y="3005498"/>
              <a:ext cx="315795" cy="82004"/>
            </a:xfrm>
            <a:custGeom>
              <a:avLst/>
              <a:gdLst>
                <a:gd name="T0" fmla="*/ 54751 w 176"/>
                <a:gd name="T1" fmla="*/ 364 h 46"/>
                <a:gd name="T2" fmla="*/ 54085 w 176"/>
                <a:gd name="T3" fmla="*/ 364 h 46"/>
                <a:gd name="T4" fmla="*/ 18129 w 176"/>
                <a:gd name="T5" fmla="*/ 7055 h 46"/>
                <a:gd name="T6" fmla="*/ 17789 w 176"/>
                <a:gd name="T7" fmla="*/ 7569 h 46"/>
                <a:gd name="T8" fmla="*/ 0 w 176"/>
                <a:gd name="T9" fmla="*/ 18109 h 46"/>
                <a:gd name="T10" fmla="*/ 872 w 176"/>
                <a:gd name="T11" fmla="*/ 17771 h 46"/>
                <a:gd name="T12" fmla="*/ 18129 w 176"/>
                <a:gd name="T13" fmla="*/ 7055 h 46"/>
                <a:gd name="T14" fmla="*/ 18514 w 176"/>
                <a:gd name="T15" fmla="*/ 7055 h 46"/>
                <a:gd name="T16" fmla="*/ 54085 w 176"/>
                <a:gd name="T17" fmla="*/ 0 h 46"/>
                <a:gd name="T18" fmla="*/ 54751 w 176"/>
                <a:gd name="T19" fmla="*/ 0 h 46"/>
                <a:gd name="T20" fmla="*/ 72512 w 176"/>
                <a:gd name="T21" fmla="*/ 2007 h 46"/>
                <a:gd name="T22" fmla="*/ 54751 w 176"/>
                <a:gd name="T23" fmla="*/ 364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" h="46">
                  <a:moveTo>
                    <a:pt x="133" y="1"/>
                  </a:moveTo>
                  <a:cubicBezTo>
                    <a:pt x="132" y="1"/>
                    <a:pt x="132" y="1"/>
                    <a:pt x="131" y="1"/>
                  </a:cubicBezTo>
                  <a:cubicBezTo>
                    <a:pt x="99" y="0"/>
                    <a:pt x="70" y="7"/>
                    <a:pt x="44" y="18"/>
                  </a:cubicBezTo>
                  <a:cubicBezTo>
                    <a:pt x="44" y="18"/>
                    <a:pt x="44" y="18"/>
                    <a:pt x="43" y="19"/>
                  </a:cubicBezTo>
                  <a:cubicBezTo>
                    <a:pt x="27" y="26"/>
                    <a:pt x="13" y="35"/>
                    <a:pt x="0" y="4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4" y="34"/>
                    <a:pt x="28" y="25"/>
                    <a:pt x="44" y="18"/>
                  </a:cubicBezTo>
                  <a:cubicBezTo>
                    <a:pt x="44" y="18"/>
                    <a:pt x="44" y="18"/>
                    <a:pt x="45" y="18"/>
                  </a:cubicBezTo>
                  <a:cubicBezTo>
                    <a:pt x="70" y="6"/>
                    <a:pt x="100" y="0"/>
                    <a:pt x="131" y="0"/>
                  </a:cubicBezTo>
                  <a:cubicBezTo>
                    <a:pt x="132" y="0"/>
                    <a:pt x="132" y="0"/>
                    <a:pt x="133" y="0"/>
                  </a:cubicBezTo>
                  <a:cubicBezTo>
                    <a:pt x="147" y="1"/>
                    <a:pt x="161" y="2"/>
                    <a:pt x="176" y="5"/>
                  </a:cubicBezTo>
                  <a:cubicBezTo>
                    <a:pt x="161" y="2"/>
                    <a:pt x="147" y="1"/>
                    <a:pt x="133" y="1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5194979" y="2980441"/>
              <a:ext cx="168525" cy="34169"/>
            </a:xfrm>
            <a:custGeom>
              <a:avLst/>
              <a:gdLst>
                <a:gd name="T0" fmla="*/ 26227 w 94"/>
                <a:gd name="T1" fmla="*/ 2989 h 19"/>
                <a:gd name="T2" fmla="*/ 25858 w 94"/>
                <a:gd name="T3" fmla="*/ 2456 h 19"/>
                <a:gd name="T4" fmla="*/ 1556 w 94"/>
                <a:gd name="T5" fmla="*/ 2989 h 19"/>
                <a:gd name="T6" fmla="*/ 1238 w 94"/>
                <a:gd name="T7" fmla="*/ 2989 h 19"/>
                <a:gd name="T8" fmla="*/ 0 w 94"/>
                <a:gd name="T9" fmla="*/ 3709 h 19"/>
                <a:gd name="T10" fmla="*/ 368 w 94"/>
                <a:gd name="T11" fmla="*/ 3361 h 19"/>
                <a:gd name="T12" fmla="*/ 1556 w 94"/>
                <a:gd name="T13" fmla="*/ 2989 h 19"/>
                <a:gd name="T14" fmla="*/ 2052 w 94"/>
                <a:gd name="T15" fmla="*/ 2989 h 19"/>
                <a:gd name="T16" fmla="*/ 25858 w 94"/>
                <a:gd name="T17" fmla="*/ 2456 h 19"/>
                <a:gd name="T18" fmla="*/ 26227 w 94"/>
                <a:gd name="T19" fmla="*/ 2456 h 19"/>
                <a:gd name="T20" fmla="*/ 38519 w 94"/>
                <a:gd name="T21" fmla="*/ 7960 h 19"/>
                <a:gd name="T22" fmla="*/ 38519 w 94"/>
                <a:gd name="T23" fmla="*/ 7960 h 19"/>
                <a:gd name="T24" fmla="*/ 26227 w 94"/>
                <a:gd name="T25" fmla="*/ 298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9">
                  <a:moveTo>
                    <a:pt x="64" y="7"/>
                  </a:moveTo>
                  <a:cubicBezTo>
                    <a:pt x="64" y="6"/>
                    <a:pt x="64" y="6"/>
                    <a:pt x="63" y="6"/>
                  </a:cubicBezTo>
                  <a:cubicBezTo>
                    <a:pt x="41" y="0"/>
                    <a:pt x="21" y="1"/>
                    <a:pt x="4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22" y="0"/>
                    <a:pt x="42" y="0"/>
                    <a:pt x="63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9"/>
                    <a:pt x="84" y="13"/>
                    <a:pt x="94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84" y="13"/>
                    <a:pt x="74" y="9"/>
                    <a:pt x="64" y="7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3"/>
            <p:cNvSpPr/>
            <p:nvPr/>
          </p:nvSpPr>
          <p:spPr bwMode="auto">
            <a:xfrm>
              <a:off x="5306570" y="2956903"/>
              <a:ext cx="56934" cy="57707"/>
            </a:xfrm>
            <a:custGeom>
              <a:avLst/>
              <a:gdLst>
                <a:gd name="T0" fmla="*/ 7788 w 32"/>
                <a:gd name="T1" fmla="*/ 5883 h 32"/>
                <a:gd name="T2" fmla="*/ 7788 w 32"/>
                <a:gd name="T3" fmla="*/ 5600 h 32"/>
                <a:gd name="T4" fmla="*/ 0 w 32"/>
                <a:gd name="T5" fmla="*/ 926 h 32"/>
                <a:gd name="T6" fmla="*/ 363 w 32"/>
                <a:gd name="T7" fmla="*/ 390 h 32"/>
                <a:gd name="T8" fmla="*/ 7788 w 32"/>
                <a:gd name="T9" fmla="*/ 5600 h 32"/>
                <a:gd name="T10" fmla="*/ 7788 w 32"/>
                <a:gd name="T11" fmla="*/ 5883 h 32"/>
                <a:gd name="T12" fmla="*/ 12464 w 32"/>
                <a:gd name="T13" fmla="*/ 13678 h 32"/>
                <a:gd name="T14" fmla="*/ 7788 w 32"/>
                <a:gd name="T15" fmla="*/ 5883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32">
                  <a:moveTo>
                    <a:pt x="20" y="14"/>
                  </a:moveTo>
                  <a:cubicBezTo>
                    <a:pt x="20" y="14"/>
                    <a:pt x="20" y="14"/>
                    <a:pt x="20" y="13"/>
                  </a:cubicBezTo>
                  <a:cubicBezTo>
                    <a:pt x="12" y="4"/>
                    <a:pt x="6" y="0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0"/>
                    <a:pt x="13" y="4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8"/>
                    <a:pt x="28" y="24"/>
                    <a:pt x="32" y="32"/>
                  </a:cubicBezTo>
                  <a:cubicBezTo>
                    <a:pt x="28" y="24"/>
                    <a:pt x="24" y="18"/>
                    <a:pt x="20" y="14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84"/>
            <p:cNvSpPr/>
            <p:nvPr/>
          </p:nvSpPr>
          <p:spPr bwMode="auto">
            <a:xfrm>
              <a:off x="5363504" y="2946272"/>
              <a:ext cx="52379" cy="68337"/>
            </a:xfrm>
            <a:custGeom>
              <a:avLst/>
              <a:gdLst>
                <a:gd name="T0" fmla="*/ 3809 w 29"/>
                <a:gd name="T1" fmla="*/ 7079 h 38"/>
                <a:gd name="T2" fmla="*/ 3809 w 29"/>
                <a:gd name="T3" fmla="*/ 7079 h 38"/>
                <a:gd name="T4" fmla="*/ 12108 w 29"/>
                <a:gd name="T5" fmla="*/ 0 h 38"/>
                <a:gd name="T6" fmla="*/ 12501 w 29"/>
                <a:gd name="T7" fmla="*/ 0 h 38"/>
                <a:gd name="T8" fmla="*/ 3809 w 29"/>
                <a:gd name="T9" fmla="*/ 7079 h 38"/>
                <a:gd name="T10" fmla="*/ 3809 w 29"/>
                <a:gd name="T11" fmla="*/ 7079 h 38"/>
                <a:gd name="T12" fmla="*/ 0 w 29"/>
                <a:gd name="T13" fmla="*/ 15864 h 38"/>
                <a:gd name="T14" fmla="*/ 3809 w 29"/>
                <a:gd name="T15" fmla="*/ 7079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38"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5" y="6"/>
                    <a:pt x="22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2" y="0"/>
                    <a:pt x="16" y="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6" y="23"/>
                    <a:pt x="3" y="30"/>
                    <a:pt x="0" y="38"/>
                  </a:cubicBezTo>
                  <a:cubicBezTo>
                    <a:pt x="3" y="30"/>
                    <a:pt x="6" y="23"/>
                    <a:pt x="9" y="17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85"/>
            <p:cNvSpPr/>
            <p:nvPr/>
          </p:nvSpPr>
          <p:spPr bwMode="auto">
            <a:xfrm>
              <a:off x="5363504" y="2950069"/>
              <a:ext cx="176116" cy="64541"/>
            </a:xfrm>
            <a:custGeom>
              <a:avLst/>
              <a:gdLst>
                <a:gd name="T0" fmla="*/ 11595 w 98"/>
                <a:gd name="T1" fmla="*/ 6897 h 36"/>
                <a:gd name="T2" fmla="*/ 12128 w 98"/>
                <a:gd name="T3" fmla="*/ 6623 h 36"/>
                <a:gd name="T4" fmla="*/ 37466 w 98"/>
                <a:gd name="T5" fmla="*/ 869 h 36"/>
                <a:gd name="T6" fmla="*/ 37852 w 98"/>
                <a:gd name="T7" fmla="*/ 1237 h 36"/>
                <a:gd name="T8" fmla="*/ 40453 w 98"/>
                <a:gd name="T9" fmla="*/ 1237 h 36"/>
                <a:gd name="T10" fmla="*/ 40839 w 98"/>
                <a:gd name="T11" fmla="*/ 1556 h 36"/>
                <a:gd name="T12" fmla="*/ 38384 w 98"/>
                <a:gd name="T13" fmla="*/ 1237 h 36"/>
                <a:gd name="T14" fmla="*/ 37852 w 98"/>
                <a:gd name="T15" fmla="*/ 1237 h 36"/>
                <a:gd name="T16" fmla="*/ 12128 w 98"/>
                <a:gd name="T17" fmla="*/ 6623 h 36"/>
                <a:gd name="T18" fmla="*/ 11595 w 98"/>
                <a:gd name="T19" fmla="*/ 6897 h 36"/>
                <a:gd name="T20" fmla="*/ 0 w 98"/>
                <a:gd name="T21" fmla="*/ 14769 h 36"/>
                <a:gd name="T22" fmla="*/ 11595 w 98"/>
                <a:gd name="T23" fmla="*/ 6897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8" h="36">
                  <a:moveTo>
                    <a:pt x="28" y="17"/>
                  </a:moveTo>
                  <a:cubicBezTo>
                    <a:pt x="28" y="16"/>
                    <a:pt x="29" y="16"/>
                    <a:pt x="29" y="16"/>
                  </a:cubicBezTo>
                  <a:cubicBezTo>
                    <a:pt x="50" y="5"/>
                    <a:pt x="71" y="0"/>
                    <a:pt x="90" y="2"/>
                  </a:cubicBezTo>
                  <a:cubicBezTo>
                    <a:pt x="91" y="2"/>
                    <a:pt x="91" y="3"/>
                    <a:pt x="91" y="3"/>
                  </a:cubicBezTo>
                  <a:cubicBezTo>
                    <a:pt x="93" y="3"/>
                    <a:pt x="95" y="3"/>
                    <a:pt x="97" y="3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6" y="3"/>
                    <a:pt x="94" y="3"/>
                    <a:pt x="92" y="3"/>
                  </a:cubicBezTo>
                  <a:cubicBezTo>
                    <a:pt x="92" y="3"/>
                    <a:pt x="91" y="3"/>
                    <a:pt x="91" y="3"/>
                  </a:cubicBezTo>
                  <a:cubicBezTo>
                    <a:pt x="71" y="0"/>
                    <a:pt x="50" y="5"/>
                    <a:pt x="29" y="16"/>
                  </a:cubicBezTo>
                  <a:cubicBezTo>
                    <a:pt x="29" y="16"/>
                    <a:pt x="28" y="16"/>
                    <a:pt x="28" y="17"/>
                  </a:cubicBezTo>
                  <a:cubicBezTo>
                    <a:pt x="19" y="22"/>
                    <a:pt x="10" y="28"/>
                    <a:pt x="0" y="36"/>
                  </a:cubicBezTo>
                  <a:cubicBezTo>
                    <a:pt x="9" y="28"/>
                    <a:pt x="19" y="22"/>
                    <a:pt x="28" y="17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86"/>
            <p:cNvSpPr/>
            <p:nvPr/>
          </p:nvSpPr>
          <p:spPr bwMode="auto">
            <a:xfrm>
              <a:off x="5363504" y="2971329"/>
              <a:ext cx="349955" cy="46317"/>
            </a:xfrm>
            <a:custGeom>
              <a:avLst/>
              <a:gdLst>
                <a:gd name="T0" fmla="*/ 17270 w 195"/>
                <a:gd name="T1" fmla="*/ 3484 h 26"/>
                <a:gd name="T2" fmla="*/ 18180 w 195"/>
                <a:gd name="T3" fmla="*/ 3484 h 26"/>
                <a:gd name="T4" fmla="*/ 55694 w 195"/>
                <a:gd name="T5" fmla="*/ 2004 h 26"/>
                <a:gd name="T6" fmla="*/ 56197 w 195"/>
                <a:gd name="T7" fmla="*/ 2004 h 26"/>
                <a:gd name="T8" fmla="*/ 79621 w 195"/>
                <a:gd name="T9" fmla="*/ 9814 h 26"/>
                <a:gd name="T10" fmla="*/ 80493 w 195"/>
                <a:gd name="T11" fmla="*/ 10178 h 26"/>
                <a:gd name="T12" fmla="*/ 56566 w 195"/>
                <a:gd name="T13" fmla="*/ 2339 h 26"/>
                <a:gd name="T14" fmla="*/ 56197 w 195"/>
                <a:gd name="T15" fmla="*/ 2004 h 26"/>
                <a:gd name="T16" fmla="*/ 18180 w 195"/>
                <a:gd name="T17" fmla="*/ 3484 h 26"/>
                <a:gd name="T18" fmla="*/ 17270 w 195"/>
                <a:gd name="T19" fmla="*/ 3484 h 26"/>
                <a:gd name="T20" fmla="*/ 0 w 195"/>
                <a:gd name="T21" fmla="*/ 9298 h 26"/>
                <a:gd name="T22" fmla="*/ 17270 w 195"/>
                <a:gd name="T23" fmla="*/ 3484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5" h="26">
                  <a:moveTo>
                    <a:pt x="42" y="9"/>
                  </a:moveTo>
                  <a:cubicBezTo>
                    <a:pt x="43" y="9"/>
                    <a:pt x="43" y="9"/>
                    <a:pt x="44" y="9"/>
                  </a:cubicBezTo>
                  <a:cubicBezTo>
                    <a:pt x="76" y="1"/>
                    <a:pt x="106" y="0"/>
                    <a:pt x="135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57" y="9"/>
                    <a:pt x="176" y="16"/>
                    <a:pt x="193" y="25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77" y="16"/>
                    <a:pt x="158" y="9"/>
                    <a:pt x="137" y="6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07" y="0"/>
                    <a:pt x="76" y="1"/>
                    <a:pt x="44" y="9"/>
                  </a:cubicBezTo>
                  <a:cubicBezTo>
                    <a:pt x="43" y="9"/>
                    <a:pt x="43" y="9"/>
                    <a:pt x="42" y="9"/>
                  </a:cubicBezTo>
                  <a:cubicBezTo>
                    <a:pt x="29" y="13"/>
                    <a:pt x="14" y="18"/>
                    <a:pt x="0" y="24"/>
                  </a:cubicBezTo>
                  <a:cubicBezTo>
                    <a:pt x="14" y="18"/>
                    <a:pt x="28" y="13"/>
                    <a:pt x="42" y="9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87"/>
            <p:cNvSpPr/>
            <p:nvPr/>
          </p:nvSpPr>
          <p:spPr bwMode="auto">
            <a:xfrm>
              <a:off x="5363504" y="2996386"/>
              <a:ext cx="590597" cy="267274"/>
            </a:xfrm>
            <a:custGeom>
              <a:avLst/>
              <a:gdLst>
                <a:gd name="T0" fmla="*/ 20639 w 329"/>
                <a:gd name="T1" fmla="*/ 1238 h 149"/>
                <a:gd name="T2" fmla="*/ 21512 w 329"/>
                <a:gd name="T3" fmla="*/ 872 h 149"/>
                <a:gd name="T4" fmla="*/ 66104 w 329"/>
                <a:gd name="T5" fmla="*/ 5738 h 149"/>
                <a:gd name="T6" fmla="*/ 66977 w 329"/>
                <a:gd name="T7" fmla="*/ 5738 h 149"/>
                <a:gd name="T8" fmla="*/ 105073 w 329"/>
                <a:gd name="T9" fmla="*/ 24640 h 149"/>
                <a:gd name="T10" fmla="*/ 105444 w 329"/>
                <a:gd name="T11" fmla="*/ 25013 h 149"/>
                <a:gd name="T12" fmla="*/ 133123 w 329"/>
                <a:gd name="T13" fmla="*/ 55470 h 149"/>
                <a:gd name="T14" fmla="*/ 133123 w 329"/>
                <a:gd name="T15" fmla="*/ 56285 h 149"/>
                <a:gd name="T16" fmla="*/ 135689 w 329"/>
                <a:gd name="T17" fmla="*/ 59963 h 149"/>
                <a:gd name="T18" fmla="*/ 136060 w 329"/>
                <a:gd name="T19" fmla="*/ 61241 h 149"/>
                <a:gd name="T20" fmla="*/ 133627 w 329"/>
                <a:gd name="T21" fmla="*/ 56285 h 149"/>
                <a:gd name="T22" fmla="*/ 133123 w 329"/>
                <a:gd name="T23" fmla="*/ 55781 h 149"/>
                <a:gd name="T24" fmla="*/ 105444 w 329"/>
                <a:gd name="T25" fmla="*/ 25013 h 149"/>
                <a:gd name="T26" fmla="*/ 105073 w 329"/>
                <a:gd name="T27" fmla="*/ 25013 h 149"/>
                <a:gd name="T28" fmla="*/ 66977 w 329"/>
                <a:gd name="T29" fmla="*/ 6104 h 149"/>
                <a:gd name="T30" fmla="*/ 66634 w 329"/>
                <a:gd name="T31" fmla="*/ 5738 h 149"/>
                <a:gd name="T32" fmla="*/ 21512 w 329"/>
                <a:gd name="T33" fmla="*/ 1238 h 149"/>
                <a:gd name="T34" fmla="*/ 20639 w 329"/>
                <a:gd name="T35" fmla="*/ 1238 h 149"/>
                <a:gd name="T36" fmla="*/ 0 w 329"/>
                <a:gd name="T37" fmla="*/ 4207 h 149"/>
                <a:gd name="T38" fmla="*/ 0 w 329"/>
                <a:gd name="T39" fmla="*/ 4207 h 149"/>
                <a:gd name="T40" fmla="*/ 20639 w 329"/>
                <a:gd name="T41" fmla="*/ 1238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9" h="149">
                  <a:moveTo>
                    <a:pt x="50" y="3"/>
                  </a:moveTo>
                  <a:cubicBezTo>
                    <a:pt x="51" y="3"/>
                    <a:pt x="52" y="3"/>
                    <a:pt x="52" y="2"/>
                  </a:cubicBezTo>
                  <a:cubicBezTo>
                    <a:pt x="90" y="0"/>
                    <a:pt x="127" y="4"/>
                    <a:pt x="160" y="14"/>
                  </a:cubicBezTo>
                  <a:cubicBezTo>
                    <a:pt x="161" y="14"/>
                    <a:pt x="161" y="14"/>
                    <a:pt x="162" y="14"/>
                  </a:cubicBezTo>
                  <a:cubicBezTo>
                    <a:pt x="196" y="24"/>
                    <a:pt x="227" y="40"/>
                    <a:pt x="254" y="60"/>
                  </a:cubicBezTo>
                  <a:cubicBezTo>
                    <a:pt x="254" y="60"/>
                    <a:pt x="255" y="61"/>
                    <a:pt x="255" y="61"/>
                  </a:cubicBezTo>
                  <a:cubicBezTo>
                    <a:pt x="282" y="81"/>
                    <a:pt x="304" y="106"/>
                    <a:pt x="322" y="135"/>
                  </a:cubicBezTo>
                  <a:cubicBezTo>
                    <a:pt x="322" y="136"/>
                    <a:pt x="322" y="136"/>
                    <a:pt x="322" y="137"/>
                  </a:cubicBezTo>
                  <a:cubicBezTo>
                    <a:pt x="324" y="140"/>
                    <a:pt x="326" y="143"/>
                    <a:pt x="328" y="146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27" y="145"/>
                    <a:pt x="325" y="141"/>
                    <a:pt x="323" y="137"/>
                  </a:cubicBezTo>
                  <a:cubicBezTo>
                    <a:pt x="323" y="137"/>
                    <a:pt x="322" y="136"/>
                    <a:pt x="322" y="136"/>
                  </a:cubicBezTo>
                  <a:cubicBezTo>
                    <a:pt x="305" y="107"/>
                    <a:pt x="282" y="82"/>
                    <a:pt x="255" y="61"/>
                  </a:cubicBezTo>
                  <a:cubicBezTo>
                    <a:pt x="255" y="61"/>
                    <a:pt x="254" y="61"/>
                    <a:pt x="254" y="61"/>
                  </a:cubicBezTo>
                  <a:cubicBezTo>
                    <a:pt x="227" y="40"/>
                    <a:pt x="196" y="25"/>
                    <a:pt x="162" y="15"/>
                  </a:cubicBezTo>
                  <a:cubicBezTo>
                    <a:pt x="162" y="15"/>
                    <a:pt x="161" y="14"/>
                    <a:pt x="161" y="14"/>
                  </a:cubicBezTo>
                  <a:cubicBezTo>
                    <a:pt x="127" y="5"/>
                    <a:pt x="90" y="0"/>
                    <a:pt x="52" y="3"/>
                  </a:cubicBezTo>
                  <a:cubicBezTo>
                    <a:pt x="52" y="3"/>
                    <a:pt x="51" y="3"/>
                    <a:pt x="50" y="3"/>
                  </a:cubicBezTo>
                  <a:cubicBezTo>
                    <a:pt x="34" y="4"/>
                    <a:pt x="17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7" y="6"/>
                    <a:pt x="34" y="4"/>
                    <a:pt x="50" y="3"/>
                  </a:cubicBezTo>
                  <a:close/>
                </a:path>
              </a:pathLst>
            </a:custGeom>
            <a:solidFill>
              <a:srgbClr val="F5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" name="图片 3" descr="C:\Users\meng\Desktop\400740876.png4007408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34025" y="1189990"/>
            <a:ext cx="6757670" cy="5048250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活动执行保障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1" grpId="0" bldLvl="0" animBg="1"/>
      <p:bldP spid="62" grpId="0" bldLvl="0" animBg="1"/>
      <p:bldP spid="68" grpId="0" bldLvl="0" animBg="1"/>
      <p:bldP spid="6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-635"/>
            <a:ext cx="12188825" cy="68586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57600" y="2325370"/>
            <a:ext cx="5125085" cy="2089785"/>
            <a:chOff x="5610" y="3019"/>
            <a:chExt cx="8071" cy="3291"/>
          </a:xfrm>
        </p:grpSpPr>
        <p:sp>
          <p:nvSpPr>
            <p:cNvPr id="9" name="TextBox 8"/>
            <p:cNvSpPr txBox="1"/>
            <p:nvPr/>
          </p:nvSpPr>
          <p:spPr>
            <a:xfrm>
              <a:off x="8151" y="3019"/>
              <a:ext cx="2991" cy="9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>
                    <a:glow rad="101600">
                      <a:schemeClr val="bg1"/>
                    </a:glow>
                  </a:effectLst>
                  <a:latin typeface="+mj-ea"/>
                  <a:ea typeface="+mj-ea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PART 04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66" y="3812"/>
              <a:ext cx="6780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>
                    <a:glow rad="101600">
                      <a:schemeClr val="bg1"/>
                    </a:glo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5400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活动效果展望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10" y="5288"/>
              <a:ext cx="8071" cy="102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  <a:p>
              <a:pPr marL="0" marR="0" lvl="0" indent="0" algn="ct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-17780"/>
            <a:ext cx="12247880" cy="6892290"/>
          </a:xfrm>
          <a:prstGeom prst="rect">
            <a:avLst/>
          </a:prstGeom>
        </p:spPr>
      </p:pic>
      <p:pic>
        <p:nvPicPr>
          <p:cNvPr id="41" name="图片 40" descr="hmnb v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94625" y="4319905"/>
            <a:ext cx="2406650" cy="225996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307590" y="1395095"/>
            <a:ext cx="8013700" cy="3355975"/>
            <a:chOff x="1239" y="-1093"/>
            <a:chExt cx="12620" cy="5285"/>
          </a:xfrm>
        </p:grpSpPr>
        <p:grpSp>
          <p:nvGrpSpPr>
            <p:cNvPr id="2" name="组合 1"/>
            <p:cNvGrpSpPr/>
            <p:nvPr/>
          </p:nvGrpSpPr>
          <p:grpSpPr>
            <a:xfrm>
              <a:off x="1239" y="1419"/>
              <a:ext cx="5354" cy="1082"/>
              <a:chOff x="206064" y="2102694"/>
              <a:chExt cx="3399972" cy="687233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206064" y="2102694"/>
                <a:ext cx="3399972" cy="687233"/>
              </a:xfrm>
              <a:prstGeom prst="roundRect">
                <a:avLst>
                  <a:gd name="adj" fmla="val 50000"/>
                </a:avLst>
              </a:prstGeom>
              <a:solidFill>
                <a:srgbClr val="DCA940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TextBox 3"/>
              <p:cNvSpPr txBox="1"/>
              <p:nvPr/>
            </p:nvSpPr>
            <p:spPr>
              <a:xfrm>
                <a:off x="1397276" y="2261645"/>
                <a:ext cx="1554563" cy="36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活动流程介绍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4"/>
              <p:cNvSpPr txBox="1"/>
              <p:nvPr/>
            </p:nvSpPr>
            <p:spPr>
              <a:xfrm>
                <a:off x="407450" y="2161617"/>
                <a:ext cx="675221" cy="569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505" y="1418"/>
              <a:ext cx="5354" cy="1082"/>
              <a:chOff x="4820221" y="2101409"/>
              <a:chExt cx="3399972" cy="687233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4820221" y="2101409"/>
                <a:ext cx="3399972" cy="687233"/>
              </a:xfrm>
              <a:prstGeom prst="roundRect">
                <a:avLst>
                  <a:gd name="adj" fmla="val 50000"/>
                </a:avLst>
              </a:prstGeom>
              <a:solidFill>
                <a:srgbClr val="EE363A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TextBox 7"/>
              <p:cNvSpPr txBox="1"/>
              <p:nvPr/>
            </p:nvSpPr>
            <p:spPr>
              <a:xfrm>
                <a:off x="6001908" y="2261630"/>
                <a:ext cx="1554563" cy="36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活动财务预算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TextBox 8"/>
              <p:cNvSpPr txBox="1"/>
              <p:nvPr/>
            </p:nvSpPr>
            <p:spPr>
              <a:xfrm>
                <a:off x="5107492" y="2160332"/>
                <a:ext cx="675221" cy="569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239" y="3017"/>
              <a:ext cx="5356" cy="1082"/>
              <a:chOff x="206064" y="3116998"/>
              <a:chExt cx="3401242" cy="687233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206064" y="3116998"/>
                <a:ext cx="3401242" cy="687233"/>
              </a:xfrm>
              <a:prstGeom prst="roundRect">
                <a:avLst>
                  <a:gd name="adj" fmla="val 50000"/>
                </a:avLst>
              </a:prstGeom>
              <a:solidFill>
                <a:srgbClr val="EE363A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TextBox 11"/>
              <p:cNvSpPr txBox="1"/>
              <p:nvPr/>
            </p:nvSpPr>
            <p:spPr>
              <a:xfrm>
                <a:off x="1397650" y="3335174"/>
                <a:ext cx="1554563" cy="36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活动执行保障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TextBox 12"/>
              <p:cNvSpPr txBox="1"/>
              <p:nvPr/>
            </p:nvSpPr>
            <p:spPr>
              <a:xfrm>
                <a:off x="493970" y="3234355"/>
                <a:ext cx="675221" cy="569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8507" y="3110"/>
              <a:ext cx="5352" cy="1082"/>
              <a:chOff x="4821491" y="3176051"/>
              <a:chExt cx="3398702" cy="687233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4821491" y="3176051"/>
                <a:ext cx="3398702" cy="687233"/>
              </a:xfrm>
              <a:prstGeom prst="roundRect">
                <a:avLst>
                  <a:gd name="adj" fmla="val 50000"/>
                </a:avLst>
              </a:prstGeom>
              <a:solidFill>
                <a:srgbClr val="DCA940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TextBox 15"/>
              <p:cNvSpPr txBox="1"/>
              <p:nvPr/>
            </p:nvSpPr>
            <p:spPr>
              <a:xfrm>
                <a:off x="6001908" y="3335636"/>
                <a:ext cx="1554563" cy="36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活动执行保障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16"/>
              <p:cNvSpPr txBox="1"/>
              <p:nvPr/>
            </p:nvSpPr>
            <p:spPr>
              <a:xfrm>
                <a:off x="5061639" y="3234974"/>
                <a:ext cx="675186" cy="569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563" y="379"/>
              <a:ext cx="3907" cy="9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800" b="1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>
                    <a:glow rad="101600">
                      <a:schemeClr val="bg1"/>
                    </a:glow>
                  </a:effectLst>
                  <a:latin typeface="+mj-ea"/>
                  <a:ea typeface="+mj-ea"/>
                </a:defRPr>
              </a:lvl1pPr>
            </a:lstStyle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79" y="-1093"/>
              <a:ext cx="3075" cy="15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800" b="1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>
                    <a:glow rad="101600">
                      <a:schemeClr val="bg1"/>
                    </a:glow>
                  </a:effectLst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目 录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Rectangle: Rounded Corners 1"/>
          <p:cNvSpPr/>
          <p:nvPr>
            <p:custDataLst>
              <p:tags r:id="rId1"/>
            </p:custDataLst>
          </p:nvPr>
        </p:nvSpPr>
        <p:spPr>
          <a:xfrm>
            <a:off x="3352800" y="1520788"/>
            <a:ext cx="5486400" cy="3326219"/>
          </a:xfrm>
          <a:prstGeom prst="roundRect">
            <a:avLst>
              <a:gd name="adj" fmla="val 1940"/>
            </a:avLst>
          </a:prstGeom>
          <a:solidFill>
            <a:srgbClr val="DCA9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3888192" y="1913307"/>
            <a:ext cx="4415617" cy="2541181"/>
            <a:chOff x="3888192" y="1913307"/>
            <a:chExt cx="4415617" cy="2541181"/>
          </a:xfrm>
        </p:grpSpPr>
        <p:sp>
          <p:nvSpPr>
            <p:cNvPr id="5" name="Freeform: Shape 3"/>
            <p:cNvSpPr/>
            <p:nvPr/>
          </p:nvSpPr>
          <p:spPr bwMode="auto">
            <a:xfrm>
              <a:off x="3888192" y="4356362"/>
              <a:ext cx="2224162" cy="98126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6079645" y="4356362"/>
              <a:ext cx="2224162" cy="98126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5"/>
            <p:cNvSpPr/>
            <p:nvPr/>
          </p:nvSpPr>
          <p:spPr bwMode="auto">
            <a:xfrm>
              <a:off x="4323463" y="1913307"/>
              <a:ext cx="3577781" cy="2450604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6"/>
            <p:cNvSpPr/>
            <p:nvPr/>
          </p:nvSpPr>
          <p:spPr bwMode="auto">
            <a:xfrm>
              <a:off x="4336044" y="1925886"/>
              <a:ext cx="3555138" cy="2425444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7"/>
            <p:cNvSpPr/>
            <p:nvPr/>
          </p:nvSpPr>
          <p:spPr bwMode="auto">
            <a:xfrm>
              <a:off x="4336044" y="4248174"/>
              <a:ext cx="3555138" cy="103158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3888192" y="4316106"/>
              <a:ext cx="4415617" cy="80513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9"/>
            <p:cNvSpPr/>
            <p:nvPr/>
          </p:nvSpPr>
          <p:spPr bwMode="auto">
            <a:xfrm>
              <a:off x="5777723" y="4316106"/>
              <a:ext cx="634037" cy="45288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Rectangle 10"/>
            <p:cNvSpPr/>
            <p:nvPr/>
          </p:nvSpPr>
          <p:spPr bwMode="auto">
            <a:xfrm>
              <a:off x="4454296" y="2079364"/>
              <a:ext cx="3318632" cy="2095846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Rectangle 11"/>
            <p:cNvSpPr/>
            <p:nvPr/>
          </p:nvSpPr>
          <p:spPr bwMode="auto">
            <a:xfrm>
              <a:off x="4464360" y="2091944"/>
              <a:ext cx="3295987" cy="20732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Oval 12"/>
            <p:cNvSpPr/>
            <p:nvPr/>
          </p:nvSpPr>
          <p:spPr bwMode="auto">
            <a:xfrm>
              <a:off x="6092226" y="1991303"/>
              <a:ext cx="37741" cy="37741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13"/>
            <p:cNvSpPr/>
            <p:nvPr/>
          </p:nvSpPr>
          <p:spPr bwMode="auto">
            <a:xfrm>
              <a:off x="6092226" y="1988788"/>
              <a:ext cx="37741" cy="35224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4"/>
            <p:cNvSpPr/>
            <p:nvPr/>
          </p:nvSpPr>
          <p:spPr bwMode="auto">
            <a:xfrm>
              <a:off x="6099773" y="1993820"/>
              <a:ext cx="22645" cy="2516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Oval 15"/>
            <p:cNvSpPr/>
            <p:nvPr/>
          </p:nvSpPr>
          <p:spPr bwMode="auto">
            <a:xfrm>
              <a:off x="6104805" y="2001367"/>
              <a:ext cx="12581" cy="12581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16"/>
            <p:cNvSpPr/>
            <p:nvPr/>
          </p:nvSpPr>
          <p:spPr bwMode="auto">
            <a:xfrm>
              <a:off x="6109837" y="2003884"/>
              <a:ext cx="2517" cy="503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9" name="千图PPT彼岸天：ID 8661124库_矩形 17"/>
          <p:cNvSpPr/>
          <p:nvPr>
            <p:custDataLst>
              <p:tags r:id="rId3"/>
            </p:custDataLst>
          </p:nvPr>
        </p:nvSpPr>
        <p:spPr>
          <a:xfrm>
            <a:off x="4464359" y="2069301"/>
            <a:ext cx="3295987" cy="2095844"/>
          </a:xfrm>
          <a:prstGeom prst="rect">
            <a:avLst/>
          </a:prstGeom>
          <a:blipFill dpi="0" rotWithShape="1">
            <a:blip r:embed="rId11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2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719667" y="4989253"/>
            <a:ext cx="10752666" cy="1127385"/>
            <a:chOff x="719667" y="4989253"/>
            <a:chExt cx="10752666" cy="1127385"/>
          </a:xfrm>
        </p:grpSpPr>
        <p:sp>
          <p:nvSpPr>
            <p:cNvPr id="20" name="TextBox 23"/>
            <p:cNvSpPr txBox="1"/>
            <p:nvPr/>
          </p:nvSpPr>
          <p:spPr>
            <a:xfrm>
              <a:off x="719667" y="4989253"/>
              <a:ext cx="1075266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1" name="Rectangle 2"/>
            <p:cNvSpPr/>
            <p:nvPr/>
          </p:nvSpPr>
          <p:spPr>
            <a:xfrm>
              <a:off x="719667" y="5358585"/>
              <a:ext cx="10752666" cy="7580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5"/>
            </p:custDataLst>
          </p:nvPr>
        </p:nvGrpSpPr>
        <p:grpSpPr>
          <a:xfrm>
            <a:off x="8967515" y="1785566"/>
            <a:ext cx="2575668" cy="837152"/>
            <a:chOff x="8967515" y="1785566"/>
            <a:chExt cx="2575668" cy="837152"/>
          </a:xfrm>
        </p:grpSpPr>
        <p:sp>
          <p:nvSpPr>
            <p:cNvPr id="22" name="TextBox 28"/>
            <p:cNvSpPr txBox="1"/>
            <p:nvPr/>
          </p:nvSpPr>
          <p:spPr>
            <a:xfrm>
              <a:off x="8967515" y="178556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3" name="TextBox 29"/>
            <p:cNvSpPr txBox="1"/>
            <p:nvPr/>
          </p:nvSpPr>
          <p:spPr>
            <a:xfrm>
              <a:off x="8967515" y="2124120"/>
              <a:ext cx="2575668" cy="498598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千图PPT彼岸天：ID 8661124库_组合 32"/>
          <p:cNvGrpSpPr/>
          <p:nvPr>
            <p:custDataLst>
              <p:tags r:id="rId6"/>
            </p:custDataLst>
          </p:nvPr>
        </p:nvGrpSpPr>
        <p:grpSpPr>
          <a:xfrm>
            <a:off x="8967515" y="3695786"/>
            <a:ext cx="2575668" cy="837152"/>
            <a:chOff x="8967515" y="3695786"/>
            <a:chExt cx="2575668" cy="837152"/>
          </a:xfrm>
        </p:grpSpPr>
        <p:sp>
          <p:nvSpPr>
            <p:cNvPr id="24" name="TextBox 31"/>
            <p:cNvSpPr txBox="1"/>
            <p:nvPr/>
          </p:nvSpPr>
          <p:spPr>
            <a:xfrm>
              <a:off x="8967515" y="369578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5" name="TextBox 32"/>
            <p:cNvSpPr txBox="1"/>
            <p:nvPr/>
          </p:nvSpPr>
          <p:spPr>
            <a:xfrm>
              <a:off x="8967515" y="4034340"/>
              <a:ext cx="2575668" cy="498598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7"/>
            </p:custDataLst>
          </p:nvPr>
        </p:nvGrpSpPr>
        <p:grpSpPr>
          <a:xfrm>
            <a:off x="719667" y="1785566"/>
            <a:ext cx="2575668" cy="837152"/>
            <a:chOff x="719667" y="1785566"/>
            <a:chExt cx="2575668" cy="837152"/>
          </a:xfrm>
        </p:grpSpPr>
        <p:sp>
          <p:nvSpPr>
            <p:cNvPr id="26" name="TextBox 34"/>
            <p:cNvSpPr txBox="1"/>
            <p:nvPr/>
          </p:nvSpPr>
          <p:spPr>
            <a:xfrm>
              <a:off x="719667" y="178556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pPr algn="r"/>
              <a:r>
                <a:rPr lang="zh-CN" altLang="en-US" sz="1600" b="1" kern="900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7" name="TextBox 35"/>
            <p:cNvSpPr txBox="1"/>
            <p:nvPr/>
          </p:nvSpPr>
          <p:spPr>
            <a:xfrm>
              <a:off x="719667" y="2124120"/>
              <a:ext cx="2575668" cy="498598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8"/>
            </p:custDataLst>
          </p:nvPr>
        </p:nvGrpSpPr>
        <p:grpSpPr>
          <a:xfrm>
            <a:off x="719667" y="3695786"/>
            <a:ext cx="2575668" cy="837152"/>
            <a:chOff x="719667" y="3695786"/>
            <a:chExt cx="2575668" cy="837152"/>
          </a:xfrm>
        </p:grpSpPr>
        <p:sp>
          <p:nvSpPr>
            <p:cNvPr id="28" name="TextBox 37"/>
            <p:cNvSpPr txBox="1"/>
            <p:nvPr/>
          </p:nvSpPr>
          <p:spPr>
            <a:xfrm>
              <a:off x="719667" y="369578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pPr algn="r"/>
              <a:r>
                <a:rPr lang="zh-CN" altLang="en-US" sz="1600" b="1" kern="900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9" name="TextBox 38"/>
            <p:cNvSpPr txBox="1"/>
            <p:nvPr/>
          </p:nvSpPr>
          <p:spPr>
            <a:xfrm>
              <a:off x="719667" y="4034340"/>
              <a:ext cx="2575668" cy="498598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活动效果展望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6166961" y="5462468"/>
            <a:ext cx="487993" cy="344979"/>
          </a:xfrm>
          <a:custGeom>
            <a:avLst/>
            <a:gdLst>
              <a:gd name="T0" fmla="*/ 94 w 298"/>
              <a:gd name="T1" fmla="*/ 211 h 211"/>
              <a:gd name="T2" fmla="*/ 128 w 298"/>
              <a:gd name="T3" fmla="*/ 211 h 211"/>
              <a:gd name="T4" fmla="*/ 204 w 298"/>
              <a:gd name="T5" fmla="*/ 211 h 211"/>
              <a:gd name="T6" fmla="*/ 298 w 298"/>
              <a:gd name="T7" fmla="*/ 124 h 211"/>
              <a:gd name="T8" fmla="*/ 298 w 298"/>
              <a:gd name="T9" fmla="*/ 117 h 211"/>
              <a:gd name="T10" fmla="*/ 298 w 298"/>
              <a:gd name="T11" fmla="*/ 86 h 211"/>
              <a:gd name="T12" fmla="*/ 298 w 298"/>
              <a:gd name="T13" fmla="*/ 0 h 211"/>
              <a:gd name="T14" fmla="*/ 204 w 298"/>
              <a:gd name="T15" fmla="*/ 0 h 211"/>
              <a:gd name="T16" fmla="*/ 170 w 298"/>
              <a:gd name="T17" fmla="*/ 0 h 211"/>
              <a:gd name="T18" fmla="*/ 94 w 298"/>
              <a:gd name="T19" fmla="*/ 0 h 211"/>
              <a:gd name="T20" fmla="*/ 0 w 298"/>
              <a:gd name="T21" fmla="*/ 86 h 211"/>
              <a:gd name="T22" fmla="*/ 0 w 298"/>
              <a:gd name="T23" fmla="*/ 93 h 211"/>
              <a:gd name="T24" fmla="*/ 0 w 298"/>
              <a:gd name="T25" fmla="*/ 124 h 211"/>
              <a:gd name="T26" fmla="*/ 0 w 298"/>
              <a:gd name="T27" fmla="*/ 211 h 211"/>
              <a:gd name="T28" fmla="*/ 94 w 298"/>
              <a:gd name="T29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8" h="211">
                <a:moveTo>
                  <a:pt x="94" y="211"/>
                </a:moveTo>
                <a:cubicBezTo>
                  <a:pt x="128" y="211"/>
                  <a:pt x="128" y="211"/>
                  <a:pt x="128" y="211"/>
                </a:cubicBezTo>
                <a:cubicBezTo>
                  <a:pt x="204" y="211"/>
                  <a:pt x="204" y="211"/>
                  <a:pt x="204" y="211"/>
                </a:cubicBezTo>
                <a:cubicBezTo>
                  <a:pt x="256" y="211"/>
                  <a:pt x="298" y="172"/>
                  <a:pt x="298" y="124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86"/>
                  <a:pt x="298" y="86"/>
                  <a:pt x="298" y="86"/>
                </a:cubicBezTo>
                <a:cubicBezTo>
                  <a:pt x="298" y="0"/>
                  <a:pt x="298" y="0"/>
                  <a:pt x="298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42" y="0"/>
                  <a:pt x="0" y="39"/>
                  <a:pt x="0" y="8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1"/>
                  <a:pt x="0" y="211"/>
                  <a:pt x="0" y="211"/>
                </a:cubicBezTo>
                <a:lnTo>
                  <a:pt x="94" y="211"/>
                </a:lnTo>
                <a:close/>
              </a:path>
            </a:pathLst>
          </a:custGeom>
          <a:solidFill>
            <a:srgbClr val="2A946C"/>
          </a:soli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5479187" y="5777971"/>
            <a:ext cx="555678" cy="406114"/>
          </a:xfrm>
          <a:custGeom>
            <a:avLst/>
            <a:gdLst>
              <a:gd name="T0" fmla="*/ 108 w 339"/>
              <a:gd name="T1" fmla="*/ 0 h 248"/>
              <a:gd name="T2" fmla="*/ 146 w 339"/>
              <a:gd name="T3" fmla="*/ 0 h 248"/>
              <a:gd name="T4" fmla="*/ 232 w 339"/>
              <a:gd name="T5" fmla="*/ 0 h 248"/>
              <a:gd name="T6" fmla="*/ 339 w 339"/>
              <a:gd name="T7" fmla="*/ 101 h 248"/>
              <a:gd name="T8" fmla="*/ 339 w 339"/>
              <a:gd name="T9" fmla="*/ 110 h 248"/>
              <a:gd name="T10" fmla="*/ 339 w 339"/>
              <a:gd name="T11" fmla="*/ 146 h 248"/>
              <a:gd name="T12" fmla="*/ 339 w 339"/>
              <a:gd name="T13" fmla="*/ 248 h 248"/>
              <a:gd name="T14" fmla="*/ 232 w 339"/>
              <a:gd name="T15" fmla="*/ 248 h 248"/>
              <a:gd name="T16" fmla="*/ 193 w 339"/>
              <a:gd name="T17" fmla="*/ 248 h 248"/>
              <a:gd name="T18" fmla="*/ 108 w 339"/>
              <a:gd name="T19" fmla="*/ 248 h 248"/>
              <a:gd name="T20" fmla="*/ 0 w 339"/>
              <a:gd name="T21" fmla="*/ 146 h 248"/>
              <a:gd name="T22" fmla="*/ 0 w 339"/>
              <a:gd name="T23" fmla="*/ 138 h 248"/>
              <a:gd name="T24" fmla="*/ 0 w 339"/>
              <a:gd name="T25" fmla="*/ 101 h 248"/>
              <a:gd name="T26" fmla="*/ 0 w 339"/>
              <a:gd name="T27" fmla="*/ 0 h 248"/>
              <a:gd name="T28" fmla="*/ 108 w 339"/>
              <a:gd name="T2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9" h="248">
                <a:moveTo>
                  <a:pt x="10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91" y="0"/>
                  <a:pt x="339" y="45"/>
                  <a:pt x="339" y="101"/>
                </a:cubicBezTo>
                <a:cubicBezTo>
                  <a:pt x="339" y="110"/>
                  <a:pt x="339" y="110"/>
                  <a:pt x="339" y="110"/>
                </a:cubicBezTo>
                <a:cubicBezTo>
                  <a:pt x="339" y="146"/>
                  <a:pt x="339" y="146"/>
                  <a:pt x="339" y="146"/>
                </a:cubicBezTo>
                <a:cubicBezTo>
                  <a:pt x="339" y="248"/>
                  <a:pt x="339" y="248"/>
                  <a:pt x="339" y="248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193" y="248"/>
                  <a:pt x="193" y="248"/>
                  <a:pt x="193" y="248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49" y="248"/>
                  <a:pt x="0" y="202"/>
                  <a:pt x="0" y="14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0"/>
                  <a:pt x="0" y="0"/>
                  <a:pt x="0" y="0"/>
                </a:cubicBezTo>
                <a:lnTo>
                  <a:pt x="108" y="0"/>
                </a:lnTo>
                <a:close/>
              </a:path>
            </a:pathLst>
          </a:custGeom>
          <a:solidFill>
            <a:srgbClr val="2A946C"/>
          </a:soli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26"/>
          <p:cNvSpPr/>
          <p:nvPr/>
        </p:nvSpPr>
        <p:spPr bwMode="auto">
          <a:xfrm>
            <a:off x="5374383" y="4080369"/>
            <a:ext cx="1447601" cy="2801316"/>
          </a:xfrm>
          <a:custGeom>
            <a:avLst/>
            <a:gdLst>
              <a:gd name="T0" fmla="*/ 846 w 884"/>
              <a:gd name="T1" fmla="*/ 289 h 1711"/>
              <a:gd name="T2" fmla="*/ 846 w 884"/>
              <a:gd name="T3" fmla="*/ 289 h 1711"/>
              <a:gd name="T4" fmla="*/ 651 w 884"/>
              <a:gd name="T5" fmla="*/ 208 h 1711"/>
              <a:gd name="T6" fmla="*/ 442 w 884"/>
              <a:gd name="T7" fmla="*/ 0 h 1711"/>
              <a:gd name="T8" fmla="*/ 233 w 884"/>
              <a:gd name="T9" fmla="*/ 208 h 1711"/>
              <a:gd name="T10" fmla="*/ 38 w 884"/>
              <a:gd name="T11" fmla="*/ 289 h 1711"/>
              <a:gd name="T12" fmla="*/ 0 w 884"/>
              <a:gd name="T13" fmla="*/ 286 h 1711"/>
              <a:gd name="T14" fmla="*/ 162 w 884"/>
              <a:gd name="T15" fmla="*/ 392 h 1711"/>
              <a:gd name="T16" fmla="*/ 362 w 884"/>
              <a:gd name="T17" fmla="*/ 663 h 1711"/>
              <a:gd name="T18" fmla="*/ 421 w 884"/>
              <a:gd name="T19" fmla="*/ 953 h 1711"/>
              <a:gd name="T20" fmla="*/ 421 w 884"/>
              <a:gd name="T21" fmla="*/ 953 h 1711"/>
              <a:gd name="T22" fmla="*/ 421 w 884"/>
              <a:gd name="T23" fmla="*/ 987 h 1711"/>
              <a:gd name="T24" fmla="*/ 421 w 884"/>
              <a:gd name="T25" fmla="*/ 987 h 1711"/>
              <a:gd name="T26" fmla="*/ 421 w 884"/>
              <a:gd name="T27" fmla="*/ 1491 h 1711"/>
              <a:gd name="T28" fmla="*/ 271 w 884"/>
              <a:gd name="T29" fmla="*/ 1681 h 1711"/>
              <a:gd name="T30" fmla="*/ 269 w 884"/>
              <a:gd name="T31" fmla="*/ 1681 h 1711"/>
              <a:gd name="T32" fmla="*/ 269 w 884"/>
              <a:gd name="T33" fmla="*/ 1711 h 1711"/>
              <a:gd name="T34" fmla="*/ 611 w 884"/>
              <a:gd name="T35" fmla="*/ 1711 h 1711"/>
              <a:gd name="T36" fmla="*/ 611 w 884"/>
              <a:gd name="T37" fmla="*/ 1681 h 1711"/>
              <a:gd name="T38" fmla="*/ 610 w 884"/>
              <a:gd name="T39" fmla="*/ 1681 h 1711"/>
              <a:gd name="T40" fmla="*/ 463 w 884"/>
              <a:gd name="T41" fmla="*/ 1508 h 1711"/>
              <a:gd name="T42" fmla="*/ 463 w 884"/>
              <a:gd name="T43" fmla="*/ 976 h 1711"/>
              <a:gd name="T44" fmla="*/ 463 w 884"/>
              <a:gd name="T45" fmla="*/ 976 h 1711"/>
              <a:gd name="T46" fmla="*/ 463 w 884"/>
              <a:gd name="T47" fmla="*/ 953 h 1711"/>
              <a:gd name="T48" fmla="*/ 463 w 884"/>
              <a:gd name="T49" fmla="*/ 953 h 1711"/>
              <a:gd name="T50" fmla="*/ 522 w 884"/>
              <a:gd name="T51" fmla="*/ 663 h 1711"/>
              <a:gd name="T52" fmla="*/ 722 w 884"/>
              <a:gd name="T53" fmla="*/ 392 h 1711"/>
              <a:gd name="T54" fmla="*/ 884 w 884"/>
              <a:gd name="T55" fmla="*/ 286 h 1711"/>
              <a:gd name="T56" fmla="*/ 846 w 884"/>
              <a:gd name="T57" fmla="*/ 28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4" h="1711">
                <a:moveTo>
                  <a:pt x="846" y="289"/>
                </a:moveTo>
                <a:cubicBezTo>
                  <a:pt x="846" y="289"/>
                  <a:pt x="846" y="289"/>
                  <a:pt x="846" y="289"/>
                </a:cubicBezTo>
                <a:cubicBezTo>
                  <a:pt x="772" y="289"/>
                  <a:pt x="703" y="260"/>
                  <a:pt x="651" y="208"/>
                </a:cubicBezTo>
                <a:cubicBezTo>
                  <a:pt x="442" y="0"/>
                  <a:pt x="442" y="0"/>
                  <a:pt x="442" y="0"/>
                </a:cubicBezTo>
                <a:cubicBezTo>
                  <a:pt x="233" y="208"/>
                  <a:pt x="233" y="208"/>
                  <a:pt x="233" y="208"/>
                </a:cubicBezTo>
                <a:cubicBezTo>
                  <a:pt x="181" y="260"/>
                  <a:pt x="112" y="289"/>
                  <a:pt x="38" y="289"/>
                </a:cubicBezTo>
                <a:cubicBezTo>
                  <a:pt x="25" y="289"/>
                  <a:pt x="12" y="288"/>
                  <a:pt x="0" y="286"/>
                </a:cubicBezTo>
                <a:cubicBezTo>
                  <a:pt x="59" y="314"/>
                  <a:pt x="113" y="350"/>
                  <a:pt x="162" y="392"/>
                </a:cubicBezTo>
                <a:cubicBezTo>
                  <a:pt x="248" y="465"/>
                  <a:pt x="317" y="558"/>
                  <a:pt x="362" y="663"/>
                </a:cubicBezTo>
                <a:cubicBezTo>
                  <a:pt x="400" y="752"/>
                  <a:pt x="421" y="850"/>
                  <a:pt x="421" y="953"/>
                </a:cubicBezTo>
                <a:cubicBezTo>
                  <a:pt x="421" y="953"/>
                  <a:pt x="421" y="953"/>
                  <a:pt x="421" y="953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1491"/>
                  <a:pt x="421" y="1491"/>
                  <a:pt x="421" y="1491"/>
                </a:cubicBezTo>
                <a:cubicBezTo>
                  <a:pt x="402" y="1601"/>
                  <a:pt x="342" y="1681"/>
                  <a:pt x="271" y="1681"/>
                </a:cubicBezTo>
                <a:cubicBezTo>
                  <a:pt x="270" y="1681"/>
                  <a:pt x="270" y="1681"/>
                  <a:pt x="269" y="1681"/>
                </a:cubicBezTo>
                <a:cubicBezTo>
                  <a:pt x="269" y="1711"/>
                  <a:pt x="269" y="1711"/>
                  <a:pt x="269" y="1711"/>
                </a:cubicBezTo>
                <a:cubicBezTo>
                  <a:pt x="611" y="1711"/>
                  <a:pt x="611" y="1711"/>
                  <a:pt x="611" y="1711"/>
                </a:cubicBezTo>
                <a:cubicBezTo>
                  <a:pt x="611" y="1681"/>
                  <a:pt x="611" y="1681"/>
                  <a:pt x="611" y="1681"/>
                </a:cubicBezTo>
                <a:cubicBezTo>
                  <a:pt x="611" y="1681"/>
                  <a:pt x="610" y="1681"/>
                  <a:pt x="610" y="1681"/>
                </a:cubicBezTo>
                <a:cubicBezTo>
                  <a:pt x="543" y="1681"/>
                  <a:pt x="485" y="1609"/>
                  <a:pt x="463" y="1508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850"/>
                  <a:pt x="484" y="752"/>
                  <a:pt x="522" y="663"/>
                </a:cubicBezTo>
                <a:cubicBezTo>
                  <a:pt x="567" y="558"/>
                  <a:pt x="636" y="465"/>
                  <a:pt x="722" y="392"/>
                </a:cubicBezTo>
                <a:cubicBezTo>
                  <a:pt x="771" y="350"/>
                  <a:pt x="825" y="314"/>
                  <a:pt x="884" y="286"/>
                </a:cubicBezTo>
                <a:cubicBezTo>
                  <a:pt x="872" y="288"/>
                  <a:pt x="859" y="289"/>
                  <a:pt x="846" y="289"/>
                </a:cubicBezTo>
                <a:close/>
              </a:path>
            </a:pathLst>
          </a:custGeom>
          <a:solidFill>
            <a:srgbClr val="2A946C"/>
          </a:soli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576348" y="2276872"/>
            <a:ext cx="1039303" cy="1751095"/>
            <a:chOff x="5576348" y="2276872"/>
            <a:chExt cx="1039303" cy="1751095"/>
          </a:xfrm>
          <a:solidFill>
            <a:srgbClr val="2A946C"/>
          </a:solidFill>
        </p:grpSpPr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5628750" y="2276872"/>
              <a:ext cx="931225" cy="1729261"/>
            </a:xfrm>
            <a:custGeom>
              <a:avLst/>
              <a:gdLst>
                <a:gd name="T0" fmla="*/ 569 w 569"/>
                <a:gd name="T1" fmla="*/ 528 h 1056"/>
                <a:gd name="T2" fmla="*/ 569 w 569"/>
                <a:gd name="T3" fmla="*/ 528 h 1056"/>
                <a:gd name="T4" fmla="*/ 499 w 569"/>
                <a:gd name="T5" fmla="*/ 763 h 1056"/>
                <a:gd name="T6" fmla="*/ 286 w 569"/>
                <a:gd name="T7" fmla="*/ 1056 h 1056"/>
                <a:gd name="T8" fmla="*/ 72 w 569"/>
                <a:gd name="T9" fmla="*/ 764 h 1056"/>
                <a:gd name="T10" fmla="*/ 0 w 569"/>
                <a:gd name="T11" fmla="*/ 528 h 1056"/>
                <a:gd name="T12" fmla="*/ 71 w 569"/>
                <a:gd name="T13" fmla="*/ 293 h 1056"/>
                <a:gd name="T14" fmla="*/ 284 w 569"/>
                <a:gd name="T15" fmla="*/ 0 h 1056"/>
                <a:gd name="T16" fmla="*/ 498 w 569"/>
                <a:gd name="T17" fmla="*/ 291 h 1056"/>
                <a:gd name="T18" fmla="*/ 569 w 569"/>
                <a:gd name="T19" fmla="*/ 528 h 1056"/>
                <a:gd name="T20" fmla="*/ 286 w 569"/>
                <a:gd name="T21" fmla="*/ 1050 h 1056"/>
                <a:gd name="T22" fmla="*/ 497 w 569"/>
                <a:gd name="T23" fmla="*/ 760 h 1056"/>
                <a:gd name="T24" fmla="*/ 566 w 569"/>
                <a:gd name="T25" fmla="*/ 528 h 1056"/>
                <a:gd name="T26" fmla="*/ 566 w 569"/>
                <a:gd name="T27" fmla="*/ 528 h 1056"/>
                <a:gd name="T28" fmla="*/ 496 w 569"/>
                <a:gd name="T29" fmla="*/ 294 h 1056"/>
                <a:gd name="T30" fmla="*/ 284 w 569"/>
                <a:gd name="T31" fmla="*/ 6 h 1056"/>
                <a:gd name="T32" fmla="*/ 73 w 569"/>
                <a:gd name="T33" fmla="*/ 296 h 1056"/>
                <a:gd name="T34" fmla="*/ 3 w 569"/>
                <a:gd name="T35" fmla="*/ 528 h 1056"/>
                <a:gd name="T36" fmla="*/ 74 w 569"/>
                <a:gd name="T37" fmla="*/ 761 h 1056"/>
                <a:gd name="T38" fmla="*/ 286 w 569"/>
                <a:gd name="T39" fmla="*/ 105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9" h="1056">
                  <a:moveTo>
                    <a:pt x="569" y="528"/>
                  </a:moveTo>
                  <a:cubicBezTo>
                    <a:pt x="569" y="528"/>
                    <a:pt x="569" y="528"/>
                    <a:pt x="569" y="528"/>
                  </a:cubicBezTo>
                  <a:cubicBezTo>
                    <a:pt x="569" y="617"/>
                    <a:pt x="544" y="700"/>
                    <a:pt x="499" y="763"/>
                  </a:cubicBezTo>
                  <a:cubicBezTo>
                    <a:pt x="286" y="1056"/>
                    <a:pt x="286" y="1056"/>
                    <a:pt x="286" y="1056"/>
                  </a:cubicBezTo>
                  <a:cubicBezTo>
                    <a:pt x="72" y="764"/>
                    <a:pt x="72" y="764"/>
                    <a:pt x="72" y="764"/>
                  </a:cubicBezTo>
                  <a:cubicBezTo>
                    <a:pt x="26" y="702"/>
                    <a:pt x="0" y="618"/>
                    <a:pt x="0" y="528"/>
                  </a:cubicBezTo>
                  <a:cubicBezTo>
                    <a:pt x="0" y="439"/>
                    <a:pt x="25" y="355"/>
                    <a:pt x="71" y="29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498" y="291"/>
                    <a:pt x="498" y="291"/>
                    <a:pt x="498" y="291"/>
                  </a:cubicBezTo>
                  <a:cubicBezTo>
                    <a:pt x="544" y="354"/>
                    <a:pt x="569" y="438"/>
                    <a:pt x="569" y="528"/>
                  </a:cubicBezTo>
                  <a:close/>
                  <a:moveTo>
                    <a:pt x="286" y="1050"/>
                  </a:moveTo>
                  <a:cubicBezTo>
                    <a:pt x="497" y="760"/>
                    <a:pt x="497" y="760"/>
                    <a:pt x="497" y="760"/>
                  </a:cubicBezTo>
                  <a:cubicBezTo>
                    <a:pt x="541" y="698"/>
                    <a:pt x="566" y="615"/>
                    <a:pt x="566" y="528"/>
                  </a:cubicBezTo>
                  <a:cubicBezTo>
                    <a:pt x="566" y="528"/>
                    <a:pt x="566" y="528"/>
                    <a:pt x="566" y="528"/>
                  </a:cubicBezTo>
                  <a:cubicBezTo>
                    <a:pt x="566" y="439"/>
                    <a:pt x="541" y="356"/>
                    <a:pt x="496" y="294"/>
                  </a:cubicBezTo>
                  <a:cubicBezTo>
                    <a:pt x="284" y="6"/>
                    <a:pt x="284" y="6"/>
                    <a:pt x="284" y="6"/>
                  </a:cubicBezTo>
                  <a:cubicBezTo>
                    <a:pt x="73" y="296"/>
                    <a:pt x="73" y="296"/>
                    <a:pt x="73" y="296"/>
                  </a:cubicBezTo>
                  <a:cubicBezTo>
                    <a:pt x="28" y="358"/>
                    <a:pt x="3" y="440"/>
                    <a:pt x="3" y="528"/>
                  </a:cubicBezTo>
                  <a:cubicBezTo>
                    <a:pt x="3" y="616"/>
                    <a:pt x="28" y="699"/>
                    <a:pt x="74" y="761"/>
                  </a:cubicBezTo>
                  <a:lnTo>
                    <a:pt x="286" y="1050"/>
                  </a:lnTo>
                  <a:close/>
                </a:path>
              </a:pathLst>
            </a:custGeom>
            <a:grp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5" tIns="45693" rIns="91385" bIns="45693" anchor="ctr"/>
            <a:lstStyle/>
            <a:p>
              <a:pPr algn="ctr"/>
              <a:endParaRPr lang="zh-CN" altLang="en-US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625475" y="2401326"/>
              <a:ext cx="943233" cy="1604807"/>
            </a:xfrm>
            <a:custGeom>
              <a:avLst/>
              <a:gdLst>
                <a:gd name="T0" fmla="*/ 575 w 576"/>
                <a:gd name="T1" fmla="*/ 490 h 980"/>
                <a:gd name="T2" fmla="*/ 575 w 576"/>
                <a:gd name="T3" fmla="*/ 490 h 980"/>
                <a:gd name="T4" fmla="*/ 504 w 576"/>
                <a:gd name="T5" fmla="*/ 708 h 980"/>
                <a:gd name="T6" fmla="*/ 288 w 576"/>
                <a:gd name="T7" fmla="*/ 980 h 980"/>
                <a:gd name="T8" fmla="*/ 72 w 576"/>
                <a:gd name="T9" fmla="*/ 710 h 980"/>
                <a:gd name="T10" fmla="*/ 0 w 576"/>
                <a:gd name="T11" fmla="*/ 490 h 980"/>
                <a:gd name="T12" fmla="*/ 72 w 576"/>
                <a:gd name="T13" fmla="*/ 272 h 980"/>
                <a:gd name="T14" fmla="*/ 287 w 576"/>
                <a:gd name="T15" fmla="*/ 0 h 980"/>
                <a:gd name="T16" fmla="*/ 503 w 576"/>
                <a:gd name="T17" fmla="*/ 270 h 980"/>
                <a:gd name="T18" fmla="*/ 575 w 576"/>
                <a:gd name="T19" fmla="*/ 490 h 980"/>
                <a:gd name="T20" fmla="*/ 288 w 576"/>
                <a:gd name="T21" fmla="*/ 963 h 980"/>
                <a:gd name="T22" fmla="*/ 497 w 576"/>
                <a:gd name="T23" fmla="*/ 700 h 980"/>
                <a:gd name="T24" fmla="*/ 566 w 576"/>
                <a:gd name="T25" fmla="*/ 490 h 980"/>
                <a:gd name="T26" fmla="*/ 566 w 576"/>
                <a:gd name="T27" fmla="*/ 490 h 980"/>
                <a:gd name="T28" fmla="*/ 497 w 576"/>
                <a:gd name="T29" fmla="*/ 279 h 980"/>
                <a:gd name="T30" fmla="*/ 287 w 576"/>
                <a:gd name="T31" fmla="*/ 17 h 980"/>
                <a:gd name="T32" fmla="*/ 78 w 576"/>
                <a:gd name="T33" fmla="*/ 280 h 980"/>
                <a:gd name="T34" fmla="*/ 9 w 576"/>
                <a:gd name="T35" fmla="*/ 490 h 980"/>
                <a:gd name="T36" fmla="*/ 79 w 576"/>
                <a:gd name="T37" fmla="*/ 701 h 980"/>
                <a:gd name="T38" fmla="*/ 288 w 576"/>
                <a:gd name="T39" fmla="*/ 963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6" h="980">
                  <a:moveTo>
                    <a:pt x="575" y="490"/>
                  </a:moveTo>
                  <a:cubicBezTo>
                    <a:pt x="575" y="490"/>
                    <a:pt x="575" y="490"/>
                    <a:pt x="575" y="490"/>
                  </a:cubicBezTo>
                  <a:cubicBezTo>
                    <a:pt x="575" y="573"/>
                    <a:pt x="550" y="650"/>
                    <a:pt x="504" y="708"/>
                  </a:cubicBezTo>
                  <a:cubicBezTo>
                    <a:pt x="288" y="980"/>
                    <a:pt x="288" y="980"/>
                    <a:pt x="288" y="980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25" y="652"/>
                    <a:pt x="0" y="574"/>
                    <a:pt x="0" y="490"/>
                  </a:cubicBezTo>
                  <a:cubicBezTo>
                    <a:pt x="0" y="408"/>
                    <a:pt x="25" y="330"/>
                    <a:pt x="72" y="272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503" y="270"/>
                    <a:pt x="503" y="270"/>
                    <a:pt x="503" y="270"/>
                  </a:cubicBezTo>
                  <a:cubicBezTo>
                    <a:pt x="550" y="329"/>
                    <a:pt x="576" y="407"/>
                    <a:pt x="575" y="490"/>
                  </a:cubicBezTo>
                  <a:close/>
                  <a:moveTo>
                    <a:pt x="288" y="963"/>
                  </a:moveTo>
                  <a:cubicBezTo>
                    <a:pt x="497" y="700"/>
                    <a:pt x="497" y="700"/>
                    <a:pt x="497" y="700"/>
                  </a:cubicBezTo>
                  <a:cubicBezTo>
                    <a:pt x="541" y="644"/>
                    <a:pt x="566" y="569"/>
                    <a:pt x="566" y="490"/>
                  </a:cubicBezTo>
                  <a:cubicBezTo>
                    <a:pt x="566" y="490"/>
                    <a:pt x="566" y="490"/>
                    <a:pt x="566" y="490"/>
                  </a:cubicBezTo>
                  <a:cubicBezTo>
                    <a:pt x="566" y="410"/>
                    <a:pt x="541" y="335"/>
                    <a:pt x="497" y="279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34" y="336"/>
                    <a:pt x="10" y="411"/>
                    <a:pt x="9" y="490"/>
                  </a:cubicBezTo>
                  <a:cubicBezTo>
                    <a:pt x="9" y="570"/>
                    <a:pt x="34" y="645"/>
                    <a:pt x="79" y="701"/>
                  </a:cubicBezTo>
                  <a:lnTo>
                    <a:pt x="288" y="9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5618925" y="2514864"/>
              <a:ext cx="954150" cy="1491269"/>
            </a:xfrm>
            <a:custGeom>
              <a:avLst/>
              <a:gdLst>
                <a:gd name="T0" fmla="*/ 582 w 583"/>
                <a:gd name="T1" fmla="*/ 455 h 911"/>
                <a:gd name="T2" fmla="*/ 582 w 583"/>
                <a:gd name="T3" fmla="*/ 455 h 911"/>
                <a:gd name="T4" fmla="*/ 510 w 583"/>
                <a:gd name="T5" fmla="*/ 659 h 911"/>
                <a:gd name="T6" fmla="*/ 292 w 583"/>
                <a:gd name="T7" fmla="*/ 911 h 911"/>
                <a:gd name="T8" fmla="*/ 73 w 583"/>
                <a:gd name="T9" fmla="*/ 660 h 911"/>
                <a:gd name="T10" fmla="*/ 0 w 583"/>
                <a:gd name="T11" fmla="*/ 455 h 911"/>
                <a:gd name="T12" fmla="*/ 73 w 583"/>
                <a:gd name="T13" fmla="*/ 252 h 911"/>
                <a:gd name="T14" fmla="*/ 291 w 583"/>
                <a:gd name="T15" fmla="*/ 0 h 911"/>
                <a:gd name="T16" fmla="*/ 509 w 583"/>
                <a:gd name="T17" fmla="*/ 251 h 911"/>
                <a:gd name="T18" fmla="*/ 582 w 583"/>
                <a:gd name="T19" fmla="*/ 455 h 911"/>
                <a:gd name="T20" fmla="*/ 292 w 583"/>
                <a:gd name="T21" fmla="*/ 885 h 911"/>
                <a:gd name="T22" fmla="*/ 498 w 583"/>
                <a:gd name="T23" fmla="*/ 645 h 911"/>
                <a:gd name="T24" fmla="*/ 566 w 583"/>
                <a:gd name="T25" fmla="*/ 455 h 911"/>
                <a:gd name="T26" fmla="*/ 566 w 583"/>
                <a:gd name="T27" fmla="*/ 455 h 911"/>
                <a:gd name="T28" fmla="*/ 498 w 583"/>
                <a:gd name="T29" fmla="*/ 264 h 911"/>
                <a:gd name="T30" fmla="*/ 291 w 583"/>
                <a:gd name="T31" fmla="*/ 26 h 911"/>
                <a:gd name="T32" fmla="*/ 84 w 583"/>
                <a:gd name="T33" fmla="*/ 265 h 911"/>
                <a:gd name="T34" fmla="*/ 16 w 583"/>
                <a:gd name="T35" fmla="*/ 455 h 911"/>
                <a:gd name="T36" fmla="*/ 85 w 583"/>
                <a:gd name="T37" fmla="*/ 647 h 911"/>
                <a:gd name="T38" fmla="*/ 292 w 583"/>
                <a:gd name="T39" fmla="*/ 885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3" h="911">
                  <a:moveTo>
                    <a:pt x="582" y="455"/>
                  </a:moveTo>
                  <a:cubicBezTo>
                    <a:pt x="582" y="455"/>
                    <a:pt x="582" y="455"/>
                    <a:pt x="582" y="455"/>
                  </a:cubicBezTo>
                  <a:cubicBezTo>
                    <a:pt x="582" y="532"/>
                    <a:pt x="557" y="604"/>
                    <a:pt x="510" y="659"/>
                  </a:cubicBezTo>
                  <a:cubicBezTo>
                    <a:pt x="292" y="911"/>
                    <a:pt x="292" y="911"/>
                    <a:pt x="292" y="911"/>
                  </a:cubicBezTo>
                  <a:cubicBezTo>
                    <a:pt x="73" y="660"/>
                    <a:pt x="73" y="660"/>
                    <a:pt x="73" y="660"/>
                  </a:cubicBezTo>
                  <a:cubicBezTo>
                    <a:pt x="26" y="606"/>
                    <a:pt x="0" y="533"/>
                    <a:pt x="0" y="455"/>
                  </a:cubicBezTo>
                  <a:cubicBezTo>
                    <a:pt x="0" y="379"/>
                    <a:pt x="26" y="306"/>
                    <a:pt x="73" y="25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509" y="251"/>
                    <a:pt x="509" y="251"/>
                    <a:pt x="509" y="251"/>
                  </a:cubicBezTo>
                  <a:cubicBezTo>
                    <a:pt x="557" y="305"/>
                    <a:pt x="583" y="378"/>
                    <a:pt x="582" y="455"/>
                  </a:cubicBezTo>
                  <a:close/>
                  <a:moveTo>
                    <a:pt x="292" y="885"/>
                  </a:moveTo>
                  <a:cubicBezTo>
                    <a:pt x="498" y="645"/>
                    <a:pt x="498" y="645"/>
                    <a:pt x="498" y="645"/>
                  </a:cubicBezTo>
                  <a:cubicBezTo>
                    <a:pt x="542" y="595"/>
                    <a:pt x="566" y="527"/>
                    <a:pt x="566" y="455"/>
                  </a:cubicBezTo>
                  <a:cubicBezTo>
                    <a:pt x="566" y="455"/>
                    <a:pt x="566" y="455"/>
                    <a:pt x="566" y="455"/>
                  </a:cubicBezTo>
                  <a:cubicBezTo>
                    <a:pt x="566" y="383"/>
                    <a:pt x="542" y="315"/>
                    <a:pt x="498" y="264"/>
                  </a:cubicBezTo>
                  <a:cubicBezTo>
                    <a:pt x="291" y="26"/>
                    <a:pt x="291" y="26"/>
                    <a:pt x="291" y="26"/>
                  </a:cubicBezTo>
                  <a:cubicBezTo>
                    <a:pt x="84" y="265"/>
                    <a:pt x="84" y="265"/>
                    <a:pt x="84" y="265"/>
                  </a:cubicBezTo>
                  <a:cubicBezTo>
                    <a:pt x="41" y="316"/>
                    <a:pt x="16" y="383"/>
                    <a:pt x="16" y="455"/>
                  </a:cubicBezTo>
                  <a:cubicBezTo>
                    <a:pt x="16" y="528"/>
                    <a:pt x="41" y="596"/>
                    <a:pt x="85" y="647"/>
                  </a:cubicBezTo>
                  <a:lnTo>
                    <a:pt x="292" y="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5613466" y="2620760"/>
              <a:ext cx="965067" cy="1385374"/>
            </a:xfrm>
            <a:custGeom>
              <a:avLst/>
              <a:gdLst>
                <a:gd name="T0" fmla="*/ 589 w 589"/>
                <a:gd name="T1" fmla="*/ 423 h 846"/>
                <a:gd name="T2" fmla="*/ 589 w 589"/>
                <a:gd name="T3" fmla="*/ 423 h 846"/>
                <a:gd name="T4" fmla="*/ 515 w 589"/>
                <a:gd name="T5" fmla="*/ 612 h 846"/>
                <a:gd name="T6" fmla="*/ 295 w 589"/>
                <a:gd name="T7" fmla="*/ 846 h 846"/>
                <a:gd name="T8" fmla="*/ 74 w 589"/>
                <a:gd name="T9" fmla="*/ 613 h 846"/>
                <a:gd name="T10" fmla="*/ 0 w 589"/>
                <a:gd name="T11" fmla="*/ 423 h 846"/>
                <a:gd name="T12" fmla="*/ 74 w 589"/>
                <a:gd name="T13" fmla="*/ 234 h 846"/>
                <a:gd name="T14" fmla="*/ 294 w 589"/>
                <a:gd name="T15" fmla="*/ 0 h 846"/>
                <a:gd name="T16" fmla="*/ 515 w 589"/>
                <a:gd name="T17" fmla="*/ 233 h 846"/>
                <a:gd name="T18" fmla="*/ 589 w 589"/>
                <a:gd name="T19" fmla="*/ 423 h 846"/>
                <a:gd name="T20" fmla="*/ 295 w 589"/>
                <a:gd name="T21" fmla="*/ 812 h 846"/>
                <a:gd name="T22" fmla="*/ 499 w 589"/>
                <a:gd name="T23" fmla="*/ 595 h 846"/>
                <a:gd name="T24" fmla="*/ 566 w 589"/>
                <a:gd name="T25" fmla="*/ 423 h 846"/>
                <a:gd name="T26" fmla="*/ 566 w 589"/>
                <a:gd name="T27" fmla="*/ 423 h 846"/>
                <a:gd name="T28" fmla="*/ 499 w 589"/>
                <a:gd name="T29" fmla="*/ 250 h 846"/>
                <a:gd name="T30" fmla="*/ 294 w 589"/>
                <a:gd name="T31" fmla="*/ 34 h 846"/>
                <a:gd name="T32" fmla="*/ 90 w 589"/>
                <a:gd name="T33" fmla="*/ 251 h 846"/>
                <a:gd name="T34" fmla="*/ 23 w 589"/>
                <a:gd name="T35" fmla="*/ 423 h 846"/>
                <a:gd name="T36" fmla="*/ 90 w 589"/>
                <a:gd name="T37" fmla="*/ 596 h 846"/>
                <a:gd name="T38" fmla="*/ 295 w 589"/>
                <a:gd name="T39" fmla="*/ 81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9" h="846">
                  <a:moveTo>
                    <a:pt x="589" y="423"/>
                  </a:moveTo>
                  <a:cubicBezTo>
                    <a:pt x="589" y="423"/>
                    <a:pt x="589" y="423"/>
                    <a:pt x="589" y="423"/>
                  </a:cubicBezTo>
                  <a:cubicBezTo>
                    <a:pt x="589" y="494"/>
                    <a:pt x="562" y="562"/>
                    <a:pt x="515" y="612"/>
                  </a:cubicBezTo>
                  <a:cubicBezTo>
                    <a:pt x="295" y="846"/>
                    <a:pt x="295" y="846"/>
                    <a:pt x="295" y="846"/>
                  </a:cubicBezTo>
                  <a:cubicBezTo>
                    <a:pt x="74" y="613"/>
                    <a:pt x="74" y="613"/>
                    <a:pt x="74" y="613"/>
                  </a:cubicBezTo>
                  <a:cubicBezTo>
                    <a:pt x="26" y="563"/>
                    <a:pt x="0" y="495"/>
                    <a:pt x="0" y="423"/>
                  </a:cubicBezTo>
                  <a:cubicBezTo>
                    <a:pt x="0" y="352"/>
                    <a:pt x="26" y="284"/>
                    <a:pt x="74" y="234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515" y="233"/>
                    <a:pt x="515" y="233"/>
                    <a:pt x="515" y="233"/>
                  </a:cubicBezTo>
                  <a:cubicBezTo>
                    <a:pt x="562" y="283"/>
                    <a:pt x="589" y="351"/>
                    <a:pt x="589" y="423"/>
                  </a:cubicBezTo>
                  <a:close/>
                  <a:moveTo>
                    <a:pt x="295" y="812"/>
                  </a:moveTo>
                  <a:cubicBezTo>
                    <a:pt x="499" y="595"/>
                    <a:pt x="499" y="595"/>
                    <a:pt x="499" y="595"/>
                  </a:cubicBezTo>
                  <a:cubicBezTo>
                    <a:pt x="542" y="549"/>
                    <a:pt x="566" y="488"/>
                    <a:pt x="566" y="423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6" y="357"/>
                    <a:pt x="542" y="296"/>
                    <a:pt x="499" y="250"/>
                  </a:cubicBezTo>
                  <a:cubicBezTo>
                    <a:pt x="294" y="34"/>
                    <a:pt x="294" y="34"/>
                    <a:pt x="294" y="34"/>
                  </a:cubicBezTo>
                  <a:cubicBezTo>
                    <a:pt x="90" y="251"/>
                    <a:pt x="90" y="251"/>
                    <a:pt x="90" y="251"/>
                  </a:cubicBezTo>
                  <a:cubicBezTo>
                    <a:pt x="46" y="297"/>
                    <a:pt x="23" y="358"/>
                    <a:pt x="23" y="423"/>
                  </a:cubicBezTo>
                  <a:cubicBezTo>
                    <a:pt x="22" y="489"/>
                    <a:pt x="46" y="550"/>
                    <a:pt x="90" y="596"/>
                  </a:cubicBezTo>
                  <a:lnTo>
                    <a:pt x="295" y="8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5576348" y="2728838"/>
              <a:ext cx="1039303" cy="1299129"/>
            </a:xfrm>
            <a:custGeom>
              <a:avLst/>
              <a:gdLst>
                <a:gd name="T0" fmla="*/ 98 w 635"/>
                <a:gd name="T1" fmla="*/ 574 h 793"/>
                <a:gd name="T2" fmla="*/ 98 w 635"/>
                <a:gd name="T3" fmla="*/ 219 h 793"/>
                <a:gd name="T4" fmla="*/ 317 w 635"/>
                <a:gd name="T5" fmla="*/ 0 h 793"/>
                <a:gd name="T6" fmla="*/ 537 w 635"/>
                <a:gd name="T7" fmla="*/ 219 h 793"/>
                <a:gd name="T8" fmla="*/ 537 w 635"/>
                <a:gd name="T9" fmla="*/ 574 h 793"/>
                <a:gd name="T10" fmla="*/ 317 w 635"/>
                <a:gd name="T11" fmla="*/ 793 h 793"/>
                <a:gd name="T12" fmla="*/ 98 w 635"/>
                <a:gd name="T13" fmla="*/ 574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793">
                  <a:moveTo>
                    <a:pt x="98" y="574"/>
                  </a:moveTo>
                  <a:cubicBezTo>
                    <a:pt x="0" y="476"/>
                    <a:pt x="0" y="317"/>
                    <a:pt x="98" y="219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537" y="219"/>
                    <a:pt x="537" y="219"/>
                    <a:pt x="537" y="219"/>
                  </a:cubicBezTo>
                  <a:cubicBezTo>
                    <a:pt x="635" y="317"/>
                    <a:pt x="635" y="476"/>
                    <a:pt x="537" y="574"/>
                  </a:cubicBezTo>
                  <a:cubicBezTo>
                    <a:pt x="317" y="793"/>
                    <a:pt x="317" y="793"/>
                    <a:pt x="317" y="793"/>
                  </a:cubicBezTo>
                  <a:lnTo>
                    <a:pt x="98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5593815" y="2750672"/>
              <a:ext cx="1004369" cy="1255461"/>
            </a:xfrm>
            <a:custGeom>
              <a:avLst/>
              <a:gdLst>
                <a:gd name="T0" fmla="*/ 477 w 613"/>
                <a:gd name="T1" fmla="*/ 171 h 767"/>
                <a:gd name="T2" fmla="*/ 519 w 613"/>
                <a:gd name="T3" fmla="*/ 212 h 767"/>
                <a:gd name="T4" fmla="*/ 519 w 613"/>
                <a:gd name="T5" fmla="*/ 555 h 767"/>
                <a:gd name="T6" fmla="*/ 477 w 613"/>
                <a:gd name="T7" fmla="*/ 596 h 767"/>
                <a:gd name="T8" fmla="*/ 306 w 613"/>
                <a:gd name="T9" fmla="*/ 767 h 767"/>
                <a:gd name="T10" fmla="*/ 135 w 613"/>
                <a:gd name="T11" fmla="*/ 596 h 767"/>
                <a:gd name="T12" fmla="*/ 94 w 613"/>
                <a:gd name="T13" fmla="*/ 555 h 767"/>
                <a:gd name="T14" fmla="*/ 94 w 613"/>
                <a:gd name="T15" fmla="*/ 212 h 767"/>
                <a:gd name="T16" fmla="*/ 135 w 613"/>
                <a:gd name="T17" fmla="*/ 171 h 767"/>
                <a:gd name="T18" fmla="*/ 306 w 613"/>
                <a:gd name="T19" fmla="*/ 0 h 767"/>
                <a:gd name="T20" fmla="*/ 477 w 613"/>
                <a:gd name="T21" fmla="*/ 17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3" h="767">
                  <a:moveTo>
                    <a:pt x="477" y="171"/>
                  </a:moveTo>
                  <a:cubicBezTo>
                    <a:pt x="519" y="212"/>
                    <a:pt x="519" y="212"/>
                    <a:pt x="519" y="212"/>
                  </a:cubicBezTo>
                  <a:cubicBezTo>
                    <a:pt x="613" y="307"/>
                    <a:pt x="613" y="461"/>
                    <a:pt x="519" y="555"/>
                  </a:cubicBezTo>
                  <a:cubicBezTo>
                    <a:pt x="477" y="596"/>
                    <a:pt x="477" y="596"/>
                    <a:pt x="477" y="596"/>
                  </a:cubicBezTo>
                  <a:cubicBezTo>
                    <a:pt x="306" y="767"/>
                    <a:pt x="306" y="767"/>
                    <a:pt x="306" y="767"/>
                  </a:cubicBezTo>
                  <a:cubicBezTo>
                    <a:pt x="135" y="596"/>
                    <a:pt x="135" y="596"/>
                    <a:pt x="135" y="596"/>
                  </a:cubicBezTo>
                  <a:cubicBezTo>
                    <a:pt x="94" y="555"/>
                    <a:pt x="94" y="555"/>
                    <a:pt x="94" y="555"/>
                  </a:cubicBezTo>
                  <a:cubicBezTo>
                    <a:pt x="0" y="461"/>
                    <a:pt x="0" y="307"/>
                    <a:pt x="94" y="212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306" y="0"/>
                    <a:pt x="306" y="0"/>
                    <a:pt x="306" y="0"/>
                  </a:cubicBezTo>
                  <a:lnTo>
                    <a:pt x="477" y="1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910"/>
            <p:cNvSpPr/>
            <p:nvPr/>
          </p:nvSpPr>
          <p:spPr bwMode="auto">
            <a:xfrm>
              <a:off x="5843519" y="3092119"/>
              <a:ext cx="567438" cy="572566"/>
            </a:xfrm>
            <a:custGeom>
              <a:avLst/>
              <a:gdLst>
                <a:gd name="T0" fmla="*/ 140 w 280"/>
                <a:gd name="T1" fmla="*/ 0 h 283"/>
                <a:gd name="T2" fmla="*/ 0 w 280"/>
                <a:gd name="T3" fmla="*/ 122 h 283"/>
                <a:gd name="T4" fmla="*/ 34 w 280"/>
                <a:gd name="T5" fmla="*/ 104 h 283"/>
                <a:gd name="T6" fmla="*/ 70 w 280"/>
                <a:gd name="T7" fmla="*/ 124 h 283"/>
                <a:gd name="T8" fmla="*/ 105 w 280"/>
                <a:gd name="T9" fmla="*/ 104 h 283"/>
                <a:gd name="T10" fmla="*/ 135 w 280"/>
                <a:gd name="T11" fmla="*/ 117 h 283"/>
                <a:gd name="T12" fmla="*/ 135 w 280"/>
                <a:gd name="T13" fmla="*/ 194 h 283"/>
                <a:gd name="T14" fmla="*/ 129 w 280"/>
                <a:gd name="T15" fmla="*/ 194 h 283"/>
                <a:gd name="T16" fmla="*/ 129 w 280"/>
                <a:gd name="T17" fmla="*/ 222 h 283"/>
                <a:gd name="T18" fmla="*/ 129 w 280"/>
                <a:gd name="T19" fmla="*/ 250 h 283"/>
                <a:gd name="T20" fmla="*/ 127 w 280"/>
                <a:gd name="T21" fmla="*/ 259 h 283"/>
                <a:gd name="T22" fmla="*/ 117 w 280"/>
                <a:gd name="T23" fmla="*/ 264 h 283"/>
                <a:gd name="T24" fmla="*/ 113 w 280"/>
                <a:gd name="T25" fmla="*/ 264 h 283"/>
                <a:gd name="T26" fmla="*/ 107 w 280"/>
                <a:gd name="T27" fmla="*/ 261 h 283"/>
                <a:gd name="T28" fmla="*/ 105 w 280"/>
                <a:gd name="T29" fmla="*/ 257 h 283"/>
                <a:gd name="T30" fmla="*/ 104 w 280"/>
                <a:gd name="T31" fmla="*/ 251 h 283"/>
                <a:gd name="T32" fmla="*/ 101 w 280"/>
                <a:gd name="T33" fmla="*/ 244 h 283"/>
                <a:gd name="T34" fmla="*/ 93 w 280"/>
                <a:gd name="T35" fmla="*/ 240 h 283"/>
                <a:gd name="T36" fmla="*/ 86 w 280"/>
                <a:gd name="T37" fmla="*/ 243 h 283"/>
                <a:gd name="T38" fmla="*/ 83 w 280"/>
                <a:gd name="T39" fmla="*/ 251 h 283"/>
                <a:gd name="T40" fmla="*/ 85 w 280"/>
                <a:gd name="T41" fmla="*/ 264 h 283"/>
                <a:gd name="T42" fmla="*/ 91 w 280"/>
                <a:gd name="T43" fmla="*/ 274 h 283"/>
                <a:gd name="T44" fmla="*/ 107 w 280"/>
                <a:gd name="T45" fmla="*/ 282 h 283"/>
                <a:gd name="T46" fmla="*/ 117 w 280"/>
                <a:gd name="T47" fmla="*/ 283 h 283"/>
                <a:gd name="T48" fmla="*/ 117 w 280"/>
                <a:gd name="T49" fmla="*/ 283 h 283"/>
                <a:gd name="T50" fmla="*/ 117 w 280"/>
                <a:gd name="T51" fmla="*/ 283 h 283"/>
                <a:gd name="T52" fmla="*/ 117 w 280"/>
                <a:gd name="T53" fmla="*/ 283 h 283"/>
                <a:gd name="T54" fmla="*/ 117 w 280"/>
                <a:gd name="T55" fmla="*/ 283 h 283"/>
                <a:gd name="T56" fmla="*/ 117 w 280"/>
                <a:gd name="T57" fmla="*/ 283 h 283"/>
                <a:gd name="T58" fmla="*/ 117 w 280"/>
                <a:gd name="T59" fmla="*/ 283 h 283"/>
                <a:gd name="T60" fmla="*/ 117 w 280"/>
                <a:gd name="T61" fmla="*/ 283 h 283"/>
                <a:gd name="T62" fmla="*/ 143 w 280"/>
                <a:gd name="T63" fmla="*/ 272 h 283"/>
                <a:gd name="T64" fmla="*/ 151 w 280"/>
                <a:gd name="T65" fmla="*/ 250 h 283"/>
                <a:gd name="T66" fmla="*/ 151 w 280"/>
                <a:gd name="T67" fmla="*/ 250 h 283"/>
                <a:gd name="T68" fmla="*/ 151 w 280"/>
                <a:gd name="T69" fmla="*/ 250 h 283"/>
                <a:gd name="T70" fmla="*/ 151 w 280"/>
                <a:gd name="T71" fmla="*/ 222 h 283"/>
                <a:gd name="T72" fmla="*/ 151 w 280"/>
                <a:gd name="T73" fmla="*/ 194 h 283"/>
                <a:gd name="T74" fmla="*/ 145 w 280"/>
                <a:gd name="T75" fmla="*/ 194 h 283"/>
                <a:gd name="T76" fmla="*/ 145 w 280"/>
                <a:gd name="T77" fmla="*/ 117 h 283"/>
                <a:gd name="T78" fmla="*/ 175 w 280"/>
                <a:gd name="T79" fmla="*/ 105 h 283"/>
                <a:gd name="T80" fmla="*/ 210 w 280"/>
                <a:gd name="T81" fmla="*/ 124 h 283"/>
                <a:gd name="T82" fmla="*/ 246 w 280"/>
                <a:gd name="T83" fmla="*/ 105 h 283"/>
                <a:gd name="T84" fmla="*/ 280 w 280"/>
                <a:gd name="T85" fmla="*/ 123 h 283"/>
                <a:gd name="T86" fmla="*/ 140 w 280"/>
                <a:gd name="T8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83">
                  <a:moveTo>
                    <a:pt x="140" y="0"/>
                  </a:moveTo>
                  <a:cubicBezTo>
                    <a:pt x="68" y="0"/>
                    <a:pt x="9" y="54"/>
                    <a:pt x="0" y="122"/>
                  </a:cubicBezTo>
                  <a:cubicBezTo>
                    <a:pt x="7" y="112"/>
                    <a:pt x="20" y="104"/>
                    <a:pt x="34" y="104"/>
                  </a:cubicBezTo>
                  <a:cubicBezTo>
                    <a:pt x="50" y="104"/>
                    <a:pt x="63" y="112"/>
                    <a:pt x="70" y="124"/>
                  </a:cubicBezTo>
                  <a:cubicBezTo>
                    <a:pt x="76" y="113"/>
                    <a:pt x="89" y="104"/>
                    <a:pt x="105" y="104"/>
                  </a:cubicBezTo>
                  <a:cubicBezTo>
                    <a:pt x="117" y="104"/>
                    <a:pt x="128" y="110"/>
                    <a:pt x="135" y="117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208"/>
                    <a:pt x="129" y="222"/>
                  </a:cubicBezTo>
                  <a:cubicBezTo>
                    <a:pt x="129" y="236"/>
                    <a:pt x="129" y="250"/>
                    <a:pt x="129" y="250"/>
                  </a:cubicBezTo>
                  <a:cubicBezTo>
                    <a:pt x="129" y="252"/>
                    <a:pt x="129" y="256"/>
                    <a:pt x="127" y="259"/>
                  </a:cubicBezTo>
                  <a:cubicBezTo>
                    <a:pt x="125" y="262"/>
                    <a:pt x="122" y="264"/>
                    <a:pt x="117" y="264"/>
                  </a:cubicBezTo>
                  <a:cubicBezTo>
                    <a:pt x="116" y="264"/>
                    <a:pt x="115" y="264"/>
                    <a:pt x="113" y="264"/>
                  </a:cubicBezTo>
                  <a:cubicBezTo>
                    <a:pt x="111" y="263"/>
                    <a:pt x="109" y="262"/>
                    <a:pt x="107" y="261"/>
                  </a:cubicBezTo>
                  <a:cubicBezTo>
                    <a:pt x="106" y="259"/>
                    <a:pt x="106" y="258"/>
                    <a:pt x="105" y="257"/>
                  </a:cubicBezTo>
                  <a:cubicBezTo>
                    <a:pt x="104" y="255"/>
                    <a:pt x="104" y="253"/>
                    <a:pt x="104" y="251"/>
                  </a:cubicBezTo>
                  <a:cubicBezTo>
                    <a:pt x="104" y="248"/>
                    <a:pt x="103" y="245"/>
                    <a:pt x="101" y="244"/>
                  </a:cubicBezTo>
                  <a:cubicBezTo>
                    <a:pt x="99" y="242"/>
                    <a:pt x="96" y="240"/>
                    <a:pt x="93" y="240"/>
                  </a:cubicBezTo>
                  <a:cubicBezTo>
                    <a:pt x="90" y="240"/>
                    <a:pt x="88" y="242"/>
                    <a:pt x="86" y="243"/>
                  </a:cubicBezTo>
                  <a:cubicBezTo>
                    <a:pt x="84" y="245"/>
                    <a:pt x="83" y="248"/>
                    <a:pt x="83" y="251"/>
                  </a:cubicBezTo>
                  <a:cubicBezTo>
                    <a:pt x="83" y="256"/>
                    <a:pt x="83" y="260"/>
                    <a:pt x="85" y="264"/>
                  </a:cubicBezTo>
                  <a:cubicBezTo>
                    <a:pt x="86" y="267"/>
                    <a:pt x="88" y="271"/>
                    <a:pt x="91" y="274"/>
                  </a:cubicBezTo>
                  <a:cubicBezTo>
                    <a:pt x="96" y="278"/>
                    <a:pt x="102" y="281"/>
                    <a:pt x="107" y="282"/>
                  </a:cubicBezTo>
                  <a:cubicBezTo>
                    <a:pt x="112" y="283"/>
                    <a:pt x="116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29" y="283"/>
                    <a:pt x="137" y="278"/>
                    <a:pt x="143" y="272"/>
                  </a:cubicBezTo>
                  <a:cubicBezTo>
                    <a:pt x="148" y="265"/>
                    <a:pt x="150" y="257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52" y="109"/>
                    <a:pt x="163" y="104"/>
                    <a:pt x="175" y="105"/>
                  </a:cubicBezTo>
                  <a:cubicBezTo>
                    <a:pt x="191" y="105"/>
                    <a:pt x="204" y="113"/>
                    <a:pt x="210" y="124"/>
                  </a:cubicBezTo>
                  <a:cubicBezTo>
                    <a:pt x="217" y="113"/>
                    <a:pt x="230" y="105"/>
                    <a:pt x="246" y="105"/>
                  </a:cubicBezTo>
                  <a:cubicBezTo>
                    <a:pt x="260" y="105"/>
                    <a:pt x="273" y="112"/>
                    <a:pt x="280" y="123"/>
                  </a:cubicBezTo>
                  <a:cubicBezTo>
                    <a:pt x="271" y="54"/>
                    <a:pt x="212" y="0"/>
                    <a:pt x="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331804" y="3537792"/>
            <a:ext cx="1752187" cy="1005461"/>
            <a:chOff x="4331804" y="3537792"/>
            <a:chExt cx="1752187" cy="1005461"/>
          </a:xfrm>
          <a:solidFill>
            <a:srgbClr val="DCA940"/>
          </a:solidFill>
        </p:grpSpPr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4331804" y="3573818"/>
              <a:ext cx="1730353" cy="932316"/>
            </a:xfrm>
            <a:custGeom>
              <a:avLst/>
              <a:gdLst>
                <a:gd name="T0" fmla="*/ 292 w 1057"/>
                <a:gd name="T1" fmla="*/ 498 h 569"/>
                <a:gd name="T2" fmla="*/ 0 w 1057"/>
                <a:gd name="T3" fmla="*/ 283 h 569"/>
                <a:gd name="T4" fmla="*/ 293 w 1057"/>
                <a:gd name="T5" fmla="*/ 70 h 569"/>
                <a:gd name="T6" fmla="*/ 528 w 1057"/>
                <a:gd name="T7" fmla="*/ 0 h 569"/>
                <a:gd name="T8" fmla="*/ 765 w 1057"/>
                <a:gd name="T9" fmla="*/ 71 h 569"/>
                <a:gd name="T10" fmla="*/ 1057 w 1057"/>
                <a:gd name="T11" fmla="*/ 286 h 569"/>
                <a:gd name="T12" fmla="*/ 763 w 1057"/>
                <a:gd name="T13" fmla="*/ 499 h 569"/>
                <a:gd name="T14" fmla="*/ 528 w 1057"/>
                <a:gd name="T15" fmla="*/ 569 h 569"/>
                <a:gd name="T16" fmla="*/ 528 w 1057"/>
                <a:gd name="T17" fmla="*/ 569 h 569"/>
                <a:gd name="T18" fmla="*/ 292 w 1057"/>
                <a:gd name="T19" fmla="*/ 498 h 569"/>
                <a:gd name="T20" fmla="*/ 762 w 1057"/>
                <a:gd name="T21" fmla="*/ 74 h 569"/>
                <a:gd name="T22" fmla="*/ 528 w 1057"/>
                <a:gd name="T23" fmla="*/ 3 h 569"/>
                <a:gd name="T24" fmla="*/ 296 w 1057"/>
                <a:gd name="T25" fmla="*/ 73 h 569"/>
                <a:gd name="T26" fmla="*/ 6 w 1057"/>
                <a:gd name="T27" fmla="*/ 283 h 569"/>
                <a:gd name="T28" fmla="*/ 295 w 1057"/>
                <a:gd name="T29" fmla="*/ 495 h 569"/>
                <a:gd name="T30" fmla="*/ 528 w 1057"/>
                <a:gd name="T31" fmla="*/ 566 h 569"/>
                <a:gd name="T32" fmla="*/ 528 w 1057"/>
                <a:gd name="T33" fmla="*/ 566 h 569"/>
                <a:gd name="T34" fmla="*/ 760 w 1057"/>
                <a:gd name="T35" fmla="*/ 496 h 569"/>
                <a:gd name="T36" fmla="*/ 1050 w 1057"/>
                <a:gd name="T37" fmla="*/ 286 h 569"/>
                <a:gd name="T38" fmla="*/ 762 w 1057"/>
                <a:gd name="T39" fmla="*/ 7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7" h="569">
                  <a:moveTo>
                    <a:pt x="292" y="498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356" y="25"/>
                    <a:pt x="439" y="0"/>
                    <a:pt x="528" y="0"/>
                  </a:cubicBezTo>
                  <a:cubicBezTo>
                    <a:pt x="618" y="0"/>
                    <a:pt x="702" y="25"/>
                    <a:pt x="765" y="71"/>
                  </a:cubicBezTo>
                  <a:cubicBezTo>
                    <a:pt x="1057" y="286"/>
                    <a:pt x="1057" y="286"/>
                    <a:pt x="1057" y="286"/>
                  </a:cubicBezTo>
                  <a:cubicBezTo>
                    <a:pt x="763" y="499"/>
                    <a:pt x="763" y="499"/>
                    <a:pt x="763" y="499"/>
                  </a:cubicBezTo>
                  <a:cubicBezTo>
                    <a:pt x="701" y="544"/>
                    <a:pt x="617" y="569"/>
                    <a:pt x="528" y="569"/>
                  </a:cubicBezTo>
                  <a:cubicBezTo>
                    <a:pt x="528" y="569"/>
                    <a:pt x="528" y="569"/>
                    <a:pt x="528" y="569"/>
                  </a:cubicBezTo>
                  <a:cubicBezTo>
                    <a:pt x="438" y="569"/>
                    <a:pt x="355" y="544"/>
                    <a:pt x="292" y="498"/>
                  </a:cubicBezTo>
                  <a:close/>
                  <a:moveTo>
                    <a:pt x="762" y="74"/>
                  </a:moveTo>
                  <a:cubicBezTo>
                    <a:pt x="700" y="28"/>
                    <a:pt x="617" y="3"/>
                    <a:pt x="528" y="3"/>
                  </a:cubicBezTo>
                  <a:cubicBezTo>
                    <a:pt x="441" y="3"/>
                    <a:pt x="358" y="28"/>
                    <a:pt x="296" y="73"/>
                  </a:cubicBezTo>
                  <a:cubicBezTo>
                    <a:pt x="6" y="283"/>
                    <a:pt x="6" y="283"/>
                    <a:pt x="6" y="283"/>
                  </a:cubicBezTo>
                  <a:cubicBezTo>
                    <a:pt x="295" y="495"/>
                    <a:pt x="295" y="495"/>
                    <a:pt x="295" y="495"/>
                  </a:cubicBezTo>
                  <a:cubicBezTo>
                    <a:pt x="357" y="541"/>
                    <a:pt x="440" y="566"/>
                    <a:pt x="528" y="566"/>
                  </a:cubicBezTo>
                  <a:cubicBezTo>
                    <a:pt x="528" y="566"/>
                    <a:pt x="528" y="566"/>
                    <a:pt x="528" y="566"/>
                  </a:cubicBezTo>
                  <a:cubicBezTo>
                    <a:pt x="616" y="566"/>
                    <a:pt x="698" y="541"/>
                    <a:pt x="760" y="496"/>
                  </a:cubicBezTo>
                  <a:cubicBezTo>
                    <a:pt x="1050" y="286"/>
                    <a:pt x="1050" y="286"/>
                    <a:pt x="1050" y="286"/>
                  </a:cubicBezTo>
                  <a:lnTo>
                    <a:pt x="762" y="74"/>
                  </a:lnTo>
                  <a:close/>
                </a:path>
              </a:pathLst>
            </a:custGeom>
            <a:grp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5" tIns="45693" rIns="91385" bIns="45693" anchor="ctr"/>
            <a:lstStyle/>
            <a:p>
              <a:pPr algn="ctr"/>
              <a:endParaRPr lang="zh-CN" altLang="en-US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4457350" y="3569451"/>
              <a:ext cx="1604807" cy="943233"/>
            </a:xfrm>
            <a:custGeom>
              <a:avLst/>
              <a:gdLst>
                <a:gd name="T0" fmla="*/ 270 w 980"/>
                <a:gd name="T1" fmla="*/ 504 h 576"/>
                <a:gd name="T2" fmla="*/ 0 w 980"/>
                <a:gd name="T3" fmla="*/ 288 h 576"/>
                <a:gd name="T4" fmla="*/ 271 w 980"/>
                <a:gd name="T5" fmla="*/ 72 h 576"/>
                <a:gd name="T6" fmla="*/ 490 w 980"/>
                <a:gd name="T7" fmla="*/ 0 h 576"/>
                <a:gd name="T8" fmla="*/ 709 w 980"/>
                <a:gd name="T9" fmla="*/ 73 h 576"/>
                <a:gd name="T10" fmla="*/ 980 w 980"/>
                <a:gd name="T11" fmla="*/ 289 h 576"/>
                <a:gd name="T12" fmla="*/ 708 w 980"/>
                <a:gd name="T13" fmla="*/ 504 h 576"/>
                <a:gd name="T14" fmla="*/ 490 w 980"/>
                <a:gd name="T15" fmla="*/ 576 h 576"/>
                <a:gd name="T16" fmla="*/ 490 w 980"/>
                <a:gd name="T17" fmla="*/ 576 h 576"/>
                <a:gd name="T18" fmla="*/ 270 w 980"/>
                <a:gd name="T19" fmla="*/ 504 h 576"/>
                <a:gd name="T20" fmla="*/ 701 w 980"/>
                <a:gd name="T21" fmla="*/ 79 h 576"/>
                <a:gd name="T22" fmla="*/ 490 w 980"/>
                <a:gd name="T23" fmla="*/ 10 h 576"/>
                <a:gd name="T24" fmla="*/ 280 w 980"/>
                <a:gd name="T25" fmla="*/ 79 h 576"/>
                <a:gd name="T26" fmla="*/ 17 w 980"/>
                <a:gd name="T27" fmla="*/ 288 h 576"/>
                <a:gd name="T28" fmla="*/ 279 w 980"/>
                <a:gd name="T29" fmla="*/ 497 h 576"/>
                <a:gd name="T30" fmla="*/ 490 w 980"/>
                <a:gd name="T31" fmla="*/ 567 h 576"/>
                <a:gd name="T32" fmla="*/ 490 w 980"/>
                <a:gd name="T33" fmla="*/ 567 h 576"/>
                <a:gd name="T34" fmla="*/ 699 w 980"/>
                <a:gd name="T35" fmla="*/ 497 h 576"/>
                <a:gd name="T36" fmla="*/ 962 w 980"/>
                <a:gd name="T37" fmla="*/ 289 h 576"/>
                <a:gd name="T38" fmla="*/ 701 w 980"/>
                <a:gd name="T39" fmla="*/ 79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0" h="576">
                  <a:moveTo>
                    <a:pt x="270" y="504"/>
                  </a:moveTo>
                  <a:cubicBezTo>
                    <a:pt x="0" y="288"/>
                    <a:pt x="0" y="288"/>
                    <a:pt x="0" y="288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330" y="26"/>
                    <a:pt x="407" y="1"/>
                    <a:pt x="490" y="0"/>
                  </a:cubicBezTo>
                  <a:cubicBezTo>
                    <a:pt x="573" y="0"/>
                    <a:pt x="651" y="26"/>
                    <a:pt x="709" y="73"/>
                  </a:cubicBezTo>
                  <a:cubicBezTo>
                    <a:pt x="980" y="289"/>
                    <a:pt x="980" y="289"/>
                    <a:pt x="980" y="289"/>
                  </a:cubicBezTo>
                  <a:cubicBezTo>
                    <a:pt x="708" y="504"/>
                    <a:pt x="708" y="504"/>
                    <a:pt x="708" y="504"/>
                  </a:cubicBezTo>
                  <a:cubicBezTo>
                    <a:pt x="650" y="551"/>
                    <a:pt x="572" y="576"/>
                    <a:pt x="490" y="576"/>
                  </a:cubicBezTo>
                  <a:cubicBezTo>
                    <a:pt x="490" y="576"/>
                    <a:pt x="490" y="576"/>
                    <a:pt x="490" y="576"/>
                  </a:cubicBezTo>
                  <a:cubicBezTo>
                    <a:pt x="406" y="576"/>
                    <a:pt x="328" y="551"/>
                    <a:pt x="270" y="504"/>
                  </a:cubicBezTo>
                  <a:close/>
                  <a:moveTo>
                    <a:pt x="701" y="79"/>
                  </a:moveTo>
                  <a:cubicBezTo>
                    <a:pt x="645" y="35"/>
                    <a:pt x="570" y="10"/>
                    <a:pt x="490" y="10"/>
                  </a:cubicBezTo>
                  <a:cubicBezTo>
                    <a:pt x="410" y="10"/>
                    <a:pt x="336" y="35"/>
                    <a:pt x="280" y="79"/>
                  </a:cubicBezTo>
                  <a:cubicBezTo>
                    <a:pt x="17" y="288"/>
                    <a:pt x="17" y="288"/>
                    <a:pt x="17" y="288"/>
                  </a:cubicBezTo>
                  <a:cubicBezTo>
                    <a:pt x="279" y="497"/>
                    <a:pt x="279" y="497"/>
                    <a:pt x="279" y="497"/>
                  </a:cubicBezTo>
                  <a:cubicBezTo>
                    <a:pt x="335" y="542"/>
                    <a:pt x="409" y="567"/>
                    <a:pt x="490" y="567"/>
                  </a:cubicBezTo>
                  <a:cubicBezTo>
                    <a:pt x="490" y="567"/>
                    <a:pt x="490" y="567"/>
                    <a:pt x="490" y="567"/>
                  </a:cubicBezTo>
                  <a:cubicBezTo>
                    <a:pt x="569" y="566"/>
                    <a:pt x="643" y="542"/>
                    <a:pt x="699" y="497"/>
                  </a:cubicBezTo>
                  <a:cubicBezTo>
                    <a:pt x="962" y="289"/>
                    <a:pt x="962" y="289"/>
                    <a:pt x="962" y="289"/>
                  </a:cubicBezTo>
                  <a:lnTo>
                    <a:pt x="701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4568704" y="3563993"/>
              <a:ext cx="1493453" cy="953059"/>
            </a:xfrm>
            <a:custGeom>
              <a:avLst/>
              <a:gdLst>
                <a:gd name="T0" fmla="*/ 251 w 912"/>
                <a:gd name="T1" fmla="*/ 509 h 582"/>
                <a:gd name="T2" fmla="*/ 0 w 912"/>
                <a:gd name="T3" fmla="*/ 290 h 582"/>
                <a:gd name="T4" fmla="*/ 253 w 912"/>
                <a:gd name="T5" fmla="*/ 73 h 582"/>
                <a:gd name="T6" fmla="*/ 456 w 912"/>
                <a:gd name="T7" fmla="*/ 0 h 582"/>
                <a:gd name="T8" fmla="*/ 661 w 912"/>
                <a:gd name="T9" fmla="*/ 73 h 582"/>
                <a:gd name="T10" fmla="*/ 912 w 912"/>
                <a:gd name="T11" fmla="*/ 292 h 582"/>
                <a:gd name="T12" fmla="*/ 659 w 912"/>
                <a:gd name="T13" fmla="*/ 509 h 582"/>
                <a:gd name="T14" fmla="*/ 456 w 912"/>
                <a:gd name="T15" fmla="*/ 582 h 582"/>
                <a:gd name="T16" fmla="*/ 456 w 912"/>
                <a:gd name="T17" fmla="*/ 582 h 582"/>
                <a:gd name="T18" fmla="*/ 251 w 912"/>
                <a:gd name="T19" fmla="*/ 509 h 582"/>
                <a:gd name="T20" fmla="*/ 647 w 912"/>
                <a:gd name="T21" fmla="*/ 84 h 582"/>
                <a:gd name="T22" fmla="*/ 456 w 912"/>
                <a:gd name="T23" fmla="*/ 16 h 582"/>
                <a:gd name="T24" fmla="*/ 266 w 912"/>
                <a:gd name="T25" fmla="*/ 84 h 582"/>
                <a:gd name="T26" fmla="*/ 26 w 912"/>
                <a:gd name="T27" fmla="*/ 291 h 582"/>
                <a:gd name="T28" fmla="*/ 264 w 912"/>
                <a:gd name="T29" fmla="*/ 498 h 582"/>
                <a:gd name="T30" fmla="*/ 456 w 912"/>
                <a:gd name="T31" fmla="*/ 566 h 582"/>
                <a:gd name="T32" fmla="*/ 456 w 912"/>
                <a:gd name="T33" fmla="*/ 566 h 582"/>
                <a:gd name="T34" fmla="*/ 646 w 912"/>
                <a:gd name="T35" fmla="*/ 498 h 582"/>
                <a:gd name="T36" fmla="*/ 885 w 912"/>
                <a:gd name="T37" fmla="*/ 292 h 582"/>
                <a:gd name="T38" fmla="*/ 647 w 912"/>
                <a:gd name="T39" fmla="*/ 8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2" h="582">
                  <a:moveTo>
                    <a:pt x="251" y="509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307" y="26"/>
                    <a:pt x="379" y="0"/>
                    <a:pt x="456" y="0"/>
                  </a:cubicBezTo>
                  <a:cubicBezTo>
                    <a:pt x="534" y="0"/>
                    <a:pt x="606" y="26"/>
                    <a:pt x="661" y="73"/>
                  </a:cubicBezTo>
                  <a:cubicBezTo>
                    <a:pt x="912" y="292"/>
                    <a:pt x="912" y="292"/>
                    <a:pt x="912" y="292"/>
                  </a:cubicBezTo>
                  <a:cubicBezTo>
                    <a:pt x="659" y="509"/>
                    <a:pt x="659" y="509"/>
                    <a:pt x="659" y="509"/>
                  </a:cubicBezTo>
                  <a:cubicBezTo>
                    <a:pt x="605" y="556"/>
                    <a:pt x="533" y="582"/>
                    <a:pt x="456" y="582"/>
                  </a:cubicBezTo>
                  <a:cubicBezTo>
                    <a:pt x="456" y="582"/>
                    <a:pt x="456" y="582"/>
                    <a:pt x="456" y="582"/>
                  </a:cubicBezTo>
                  <a:cubicBezTo>
                    <a:pt x="378" y="582"/>
                    <a:pt x="306" y="556"/>
                    <a:pt x="251" y="509"/>
                  </a:cubicBezTo>
                  <a:close/>
                  <a:moveTo>
                    <a:pt x="647" y="84"/>
                  </a:moveTo>
                  <a:cubicBezTo>
                    <a:pt x="597" y="40"/>
                    <a:pt x="529" y="16"/>
                    <a:pt x="456" y="16"/>
                  </a:cubicBezTo>
                  <a:cubicBezTo>
                    <a:pt x="384" y="16"/>
                    <a:pt x="316" y="40"/>
                    <a:pt x="266" y="84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315" y="542"/>
                    <a:pt x="383" y="566"/>
                    <a:pt x="456" y="566"/>
                  </a:cubicBezTo>
                  <a:cubicBezTo>
                    <a:pt x="456" y="566"/>
                    <a:pt x="456" y="566"/>
                    <a:pt x="456" y="566"/>
                  </a:cubicBezTo>
                  <a:cubicBezTo>
                    <a:pt x="528" y="566"/>
                    <a:pt x="595" y="542"/>
                    <a:pt x="646" y="498"/>
                  </a:cubicBezTo>
                  <a:cubicBezTo>
                    <a:pt x="885" y="292"/>
                    <a:pt x="885" y="292"/>
                    <a:pt x="885" y="292"/>
                  </a:cubicBezTo>
                  <a:lnTo>
                    <a:pt x="647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4675691" y="3559626"/>
              <a:ext cx="1386466" cy="962884"/>
            </a:xfrm>
            <a:custGeom>
              <a:avLst/>
              <a:gdLst>
                <a:gd name="T0" fmla="*/ 233 w 847"/>
                <a:gd name="T1" fmla="*/ 514 h 588"/>
                <a:gd name="T2" fmla="*/ 0 w 847"/>
                <a:gd name="T3" fmla="*/ 293 h 588"/>
                <a:gd name="T4" fmla="*/ 235 w 847"/>
                <a:gd name="T5" fmla="*/ 73 h 588"/>
                <a:gd name="T6" fmla="*/ 424 w 847"/>
                <a:gd name="T7" fmla="*/ 0 h 588"/>
                <a:gd name="T8" fmla="*/ 614 w 847"/>
                <a:gd name="T9" fmla="*/ 74 h 588"/>
                <a:gd name="T10" fmla="*/ 847 w 847"/>
                <a:gd name="T11" fmla="*/ 295 h 588"/>
                <a:gd name="T12" fmla="*/ 612 w 847"/>
                <a:gd name="T13" fmla="*/ 515 h 588"/>
                <a:gd name="T14" fmla="*/ 423 w 847"/>
                <a:gd name="T15" fmla="*/ 588 h 588"/>
                <a:gd name="T16" fmla="*/ 423 w 847"/>
                <a:gd name="T17" fmla="*/ 588 h 588"/>
                <a:gd name="T18" fmla="*/ 233 w 847"/>
                <a:gd name="T19" fmla="*/ 514 h 588"/>
                <a:gd name="T20" fmla="*/ 597 w 847"/>
                <a:gd name="T21" fmla="*/ 90 h 588"/>
                <a:gd name="T22" fmla="*/ 424 w 847"/>
                <a:gd name="T23" fmla="*/ 22 h 588"/>
                <a:gd name="T24" fmla="*/ 251 w 847"/>
                <a:gd name="T25" fmla="*/ 89 h 588"/>
                <a:gd name="T26" fmla="*/ 34 w 847"/>
                <a:gd name="T27" fmla="*/ 294 h 588"/>
                <a:gd name="T28" fmla="*/ 250 w 847"/>
                <a:gd name="T29" fmla="*/ 498 h 588"/>
                <a:gd name="T30" fmla="*/ 423 w 847"/>
                <a:gd name="T31" fmla="*/ 566 h 588"/>
                <a:gd name="T32" fmla="*/ 423 w 847"/>
                <a:gd name="T33" fmla="*/ 566 h 588"/>
                <a:gd name="T34" fmla="*/ 596 w 847"/>
                <a:gd name="T35" fmla="*/ 499 h 588"/>
                <a:gd name="T36" fmla="*/ 813 w 847"/>
                <a:gd name="T37" fmla="*/ 295 h 588"/>
                <a:gd name="T38" fmla="*/ 597 w 847"/>
                <a:gd name="T39" fmla="*/ 9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7" h="588">
                  <a:moveTo>
                    <a:pt x="233" y="514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235" y="73"/>
                    <a:pt x="235" y="73"/>
                    <a:pt x="235" y="73"/>
                  </a:cubicBezTo>
                  <a:cubicBezTo>
                    <a:pt x="285" y="26"/>
                    <a:pt x="352" y="0"/>
                    <a:pt x="424" y="0"/>
                  </a:cubicBezTo>
                  <a:cubicBezTo>
                    <a:pt x="496" y="0"/>
                    <a:pt x="563" y="26"/>
                    <a:pt x="614" y="74"/>
                  </a:cubicBezTo>
                  <a:cubicBezTo>
                    <a:pt x="847" y="295"/>
                    <a:pt x="847" y="295"/>
                    <a:pt x="847" y="295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562" y="562"/>
                    <a:pt x="495" y="588"/>
                    <a:pt x="423" y="588"/>
                  </a:cubicBezTo>
                  <a:cubicBezTo>
                    <a:pt x="423" y="588"/>
                    <a:pt x="423" y="588"/>
                    <a:pt x="423" y="588"/>
                  </a:cubicBezTo>
                  <a:cubicBezTo>
                    <a:pt x="351" y="588"/>
                    <a:pt x="284" y="562"/>
                    <a:pt x="233" y="514"/>
                  </a:cubicBezTo>
                  <a:close/>
                  <a:moveTo>
                    <a:pt x="597" y="90"/>
                  </a:moveTo>
                  <a:cubicBezTo>
                    <a:pt x="551" y="46"/>
                    <a:pt x="489" y="22"/>
                    <a:pt x="424" y="22"/>
                  </a:cubicBezTo>
                  <a:cubicBezTo>
                    <a:pt x="358" y="22"/>
                    <a:pt x="297" y="46"/>
                    <a:pt x="251" y="89"/>
                  </a:cubicBezTo>
                  <a:cubicBezTo>
                    <a:pt x="34" y="294"/>
                    <a:pt x="34" y="294"/>
                    <a:pt x="34" y="294"/>
                  </a:cubicBezTo>
                  <a:cubicBezTo>
                    <a:pt x="250" y="498"/>
                    <a:pt x="250" y="498"/>
                    <a:pt x="250" y="498"/>
                  </a:cubicBezTo>
                  <a:cubicBezTo>
                    <a:pt x="296" y="542"/>
                    <a:pt x="358" y="566"/>
                    <a:pt x="423" y="566"/>
                  </a:cubicBezTo>
                  <a:cubicBezTo>
                    <a:pt x="423" y="566"/>
                    <a:pt x="423" y="566"/>
                    <a:pt x="423" y="566"/>
                  </a:cubicBezTo>
                  <a:cubicBezTo>
                    <a:pt x="489" y="566"/>
                    <a:pt x="550" y="542"/>
                    <a:pt x="596" y="499"/>
                  </a:cubicBezTo>
                  <a:cubicBezTo>
                    <a:pt x="813" y="295"/>
                    <a:pt x="813" y="295"/>
                    <a:pt x="813" y="295"/>
                  </a:cubicBezTo>
                  <a:lnTo>
                    <a:pt x="597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4783770" y="3562901"/>
              <a:ext cx="1300221" cy="957426"/>
            </a:xfrm>
            <a:custGeom>
              <a:avLst/>
              <a:gdLst>
                <a:gd name="T0" fmla="*/ 397 w 794"/>
                <a:gd name="T1" fmla="*/ 585 h 585"/>
                <a:gd name="T2" fmla="*/ 219 w 794"/>
                <a:gd name="T3" fmla="*/ 511 h 585"/>
                <a:gd name="T4" fmla="*/ 0 w 794"/>
                <a:gd name="T5" fmla="*/ 291 h 585"/>
                <a:gd name="T6" fmla="*/ 220 w 794"/>
                <a:gd name="T7" fmla="*/ 72 h 585"/>
                <a:gd name="T8" fmla="*/ 397 w 794"/>
                <a:gd name="T9" fmla="*/ 0 h 585"/>
                <a:gd name="T10" fmla="*/ 575 w 794"/>
                <a:gd name="T11" fmla="*/ 73 h 585"/>
                <a:gd name="T12" fmla="*/ 794 w 794"/>
                <a:gd name="T13" fmla="*/ 293 h 585"/>
                <a:gd name="T14" fmla="*/ 574 w 794"/>
                <a:gd name="T15" fmla="*/ 512 h 585"/>
                <a:gd name="T16" fmla="*/ 397 w 794"/>
                <a:gd name="T17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4" h="585">
                  <a:moveTo>
                    <a:pt x="397" y="585"/>
                  </a:moveTo>
                  <a:cubicBezTo>
                    <a:pt x="329" y="585"/>
                    <a:pt x="266" y="558"/>
                    <a:pt x="219" y="51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67" y="25"/>
                    <a:pt x="330" y="0"/>
                    <a:pt x="397" y="0"/>
                  </a:cubicBezTo>
                  <a:cubicBezTo>
                    <a:pt x="465" y="0"/>
                    <a:pt x="528" y="26"/>
                    <a:pt x="575" y="73"/>
                  </a:cubicBezTo>
                  <a:cubicBezTo>
                    <a:pt x="794" y="293"/>
                    <a:pt x="794" y="293"/>
                    <a:pt x="794" y="293"/>
                  </a:cubicBezTo>
                  <a:cubicBezTo>
                    <a:pt x="574" y="512"/>
                    <a:pt x="574" y="512"/>
                    <a:pt x="574" y="512"/>
                  </a:cubicBezTo>
                  <a:cubicBezTo>
                    <a:pt x="527" y="559"/>
                    <a:pt x="464" y="585"/>
                    <a:pt x="397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4806696" y="3537792"/>
              <a:ext cx="1255461" cy="1005461"/>
            </a:xfrm>
            <a:custGeom>
              <a:avLst/>
              <a:gdLst>
                <a:gd name="T0" fmla="*/ 171 w 767"/>
                <a:gd name="T1" fmla="*/ 135 h 614"/>
                <a:gd name="T2" fmla="*/ 213 w 767"/>
                <a:gd name="T3" fmla="*/ 94 h 614"/>
                <a:gd name="T4" fmla="*/ 555 w 767"/>
                <a:gd name="T5" fmla="*/ 95 h 614"/>
                <a:gd name="T6" fmla="*/ 596 w 767"/>
                <a:gd name="T7" fmla="*/ 137 h 614"/>
                <a:gd name="T8" fmla="*/ 767 w 767"/>
                <a:gd name="T9" fmla="*/ 308 h 614"/>
                <a:gd name="T10" fmla="*/ 595 w 767"/>
                <a:gd name="T11" fmla="*/ 479 h 614"/>
                <a:gd name="T12" fmla="*/ 554 w 767"/>
                <a:gd name="T13" fmla="*/ 520 h 614"/>
                <a:gd name="T14" fmla="*/ 211 w 767"/>
                <a:gd name="T15" fmla="*/ 519 h 614"/>
                <a:gd name="T16" fmla="*/ 170 w 767"/>
                <a:gd name="T17" fmla="*/ 478 h 614"/>
                <a:gd name="T18" fmla="*/ 0 w 767"/>
                <a:gd name="T19" fmla="*/ 306 h 614"/>
                <a:gd name="T20" fmla="*/ 171 w 767"/>
                <a:gd name="T21" fmla="*/ 135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7" h="614">
                  <a:moveTo>
                    <a:pt x="171" y="135"/>
                  </a:moveTo>
                  <a:cubicBezTo>
                    <a:pt x="213" y="94"/>
                    <a:pt x="213" y="94"/>
                    <a:pt x="213" y="94"/>
                  </a:cubicBezTo>
                  <a:cubicBezTo>
                    <a:pt x="307" y="0"/>
                    <a:pt x="461" y="1"/>
                    <a:pt x="555" y="95"/>
                  </a:cubicBezTo>
                  <a:cubicBezTo>
                    <a:pt x="596" y="137"/>
                    <a:pt x="596" y="137"/>
                    <a:pt x="596" y="137"/>
                  </a:cubicBezTo>
                  <a:cubicBezTo>
                    <a:pt x="767" y="308"/>
                    <a:pt x="767" y="308"/>
                    <a:pt x="767" y="308"/>
                  </a:cubicBezTo>
                  <a:cubicBezTo>
                    <a:pt x="595" y="479"/>
                    <a:pt x="595" y="479"/>
                    <a:pt x="595" y="479"/>
                  </a:cubicBezTo>
                  <a:cubicBezTo>
                    <a:pt x="554" y="520"/>
                    <a:pt x="554" y="520"/>
                    <a:pt x="554" y="520"/>
                  </a:cubicBezTo>
                  <a:cubicBezTo>
                    <a:pt x="459" y="614"/>
                    <a:pt x="305" y="613"/>
                    <a:pt x="211" y="519"/>
                  </a:cubicBezTo>
                  <a:cubicBezTo>
                    <a:pt x="170" y="478"/>
                    <a:pt x="170" y="478"/>
                    <a:pt x="170" y="478"/>
                  </a:cubicBezTo>
                  <a:cubicBezTo>
                    <a:pt x="0" y="306"/>
                    <a:pt x="0" y="306"/>
                    <a:pt x="0" y="306"/>
                  </a:cubicBezTo>
                  <a:lnTo>
                    <a:pt x="171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66"/>
            <p:cNvSpPr>
              <a:spLocks noChangeAspect="1" noEditPoints="1"/>
            </p:cNvSpPr>
            <p:nvPr/>
          </p:nvSpPr>
          <p:spPr bwMode="auto">
            <a:xfrm>
              <a:off x="5196980" y="3819844"/>
              <a:ext cx="475572" cy="521049"/>
            </a:xfrm>
            <a:custGeom>
              <a:avLst/>
              <a:gdLst>
                <a:gd name="T0" fmla="*/ 62 w 183"/>
                <a:gd name="T1" fmla="*/ 22 h 200"/>
                <a:gd name="T2" fmla="*/ 36 w 183"/>
                <a:gd name="T3" fmla="*/ 11 h 200"/>
                <a:gd name="T4" fmla="*/ 0 w 183"/>
                <a:gd name="T5" fmla="*/ 48 h 200"/>
                <a:gd name="T6" fmla="*/ 9 w 183"/>
                <a:gd name="T7" fmla="*/ 73 h 200"/>
                <a:gd name="T8" fmla="*/ 62 w 183"/>
                <a:gd name="T9" fmla="*/ 22 h 200"/>
                <a:gd name="T10" fmla="*/ 147 w 183"/>
                <a:gd name="T11" fmla="*/ 11 h 200"/>
                <a:gd name="T12" fmla="*/ 119 w 183"/>
                <a:gd name="T13" fmla="*/ 23 h 200"/>
                <a:gd name="T14" fmla="*/ 170 w 183"/>
                <a:gd name="T15" fmla="*/ 76 h 200"/>
                <a:gd name="T16" fmla="*/ 183 w 183"/>
                <a:gd name="T17" fmla="*/ 48 h 200"/>
                <a:gd name="T18" fmla="*/ 147 w 183"/>
                <a:gd name="T19" fmla="*/ 11 h 200"/>
                <a:gd name="T20" fmla="*/ 169 w 183"/>
                <a:gd name="T21" fmla="*/ 103 h 200"/>
                <a:gd name="T22" fmla="*/ 96 w 183"/>
                <a:gd name="T23" fmla="*/ 23 h 200"/>
                <a:gd name="T24" fmla="*/ 96 w 183"/>
                <a:gd name="T25" fmla="*/ 6 h 200"/>
                <a:gd name="T26" fmla="*/ 98 w 183"/>
                <a:gd name="T27" fmla="*/ 6 h 200"/>
                <a:gd name="T28" fmla="*/ 102 w 183"/>
                <a:gd name="T29" fmla="*/ 3 h 200"/>
                <a:gd name="T30" fmla="*/ 98 w 183"/>
                <a:gd name="T31" fmla="*/ 0 h 200"/>
                <a:gd name="T32" fmla="*/ 81 w 183"/>
                <a:gd name="T33" fmla="*/ 0 h 200"/>
                <a:gd name="T34" fmla="*/ 78 w 183"/>
                <a:gd name="T35" fmla="*/ 3 h 200"/>
                <a:gd name="T36" fmla="*/ 81 w 183"/>
                <a:gd name="T37" fmla="*/ 6 h 200"/>
                <a:gd name="T38" fmla="*/ 84 w 183"/>
                <a:gd name="T39" fmla="*/ 6 h 200"/>
                <a:gd name="T40" fmla="*/ 84 w 183"/>
                <a:gd name="T41" fmla="*/ 23 h 200"/>
                <a:gd name="T42" fmla="*/ 9 w 183"/>
                <a:gd name="T43" fmla="*/ 103 h 200"/>
                <a:gd name="T44" fmla="*/ 38 w 183"/>
                <a:gd name="T45" fmla="*/ 164 h 200"/>
                <a:gd name="T46" fmla="*/ 29 w 183"/>
                <a:gd name="T47" fmla="*/ 190 h 200"/>
                <a:gd name="T48" fmla="*/ 33 w 183"/>
                <a:gd name="T49" fmla="*/ 198 h 200"/>
                <a:gd name="T50" fmla="*/ 35 w 183"/>
                <a:gd name="T51" fmla="*/ 199 h 200"/>
                <a:gd name="T52" fmla="*/ 43 w 183"/>
                <a:gd name="T53" fmla="*/ 196 h 200"/>
                <a:gd name="T54" fmla="*/ 53 w 183"/>
                <a:gd name="T55" fmla="*/ 174 h 200"/>
                <a:gd name="T56" fmla="*/ 89 w 183"/>
                <a:gd name="T57" fmla="*/ 183 h 200"/>
                <a:gd name="T58" fmla="*/ 125 w 183"/>
                <a:gd name="T59" fmla="*/ 174 h 200"/>
                <a:gd name="T60" fmla="*/ 136 w 183"/>
                <a:gd name="T61" fmla="*/ 196 h 200"/>
                <a:gd name="T62" fmla="*/ 144 w 183"/>
                <a:gd name="T63" fmla="*/ 199 h 200"/>
                <a:gd name="T64" fmla="*/ 146 w 183"/>
                <a:gd name="T65" fmla="*/ 198 h 200"/>
                <a:gd name="T66" fmla="*/ 149 w 183"/>
                <a:gd name="T67" fmla="*/ 190 h 200"/>
                <a:gd name="T68" fmla="*/ 141 w 183"/>
                <a:gd name="T69" fmla="*/ 164 h 200"/>
                <a:gd name="T70" fmla="*/ 169 w 183"/>
                <a:gd name="T71" fmla="*/ 103 h 200"/>
                <a:gd name="T72" fmla="*/ 89 w 183"/>
                <a:gd name="T73" fmla="*/ 167 h 200"/>
                <a:gd name="T74" fmla="*/ 25 w 183"/>
                <a:gd name="T75" fmla="*/ 103 h 200"/>
                <a:gd name="T76" fmla="*/ 89 w 183"/>
                <a:gd name="T77" fmla="*/ 39 h 200"/>
                <a:gd name="T78" fmla="*/ 153 w 183"/>
                <a:gd name="T79" fmla="*/ 103 h 200"/>
                <a:gd name="T80" fmla="*/ 89 w 183"/>
                <a:gd name="T81" fmla="*/ 167 h 200"/>
                <a:gd name="T82" fmla="*/ 97 w 183"/>
                <a:gd name="T83" fmla="*/ 111 h 200"/>
                <a:gd name="T84" fmla="*/ 100 w 183"/>
                <a:gd name="T85" fmla="*/ 103 h 200"/>
                <a:gd name="T86" fmla="*/ 91 w 183"/>
                <a:gd name="T87" fmla="*/ 92 h 200"/>
                <a:gd name="T88" fmla="*/ 91 w 183"/>
                <a:gd name="T89" fmla="*/ 55 h 200"/>
                <a:gd name="T90" fmla="*/ 89 w 183"/>
                <a:gd name="T91" fmla="*/ 53 h 200"/>
                <a:gd name="T92" fmla="*/ 87 w 183"/>
                <a:gd name="T93" fmla="*/ 55 h 200"/>
                <a:gd name="T94" fmla="*/ 87 w 183"/>
                <a:gd name="T95" fmla="*/ 92 h 200"/>
                <a:gd name="T96" fmla="*/ 78 w 183"/>
                <a:gd name="T97" fmla="*/ 103 h 200"/>
                <a:gd name="T98" fmla="*/ 89 w 183"/>
                <a:gd name="T99" fmla="*/ 114 h 200"/>
                <a:gd name="T100" fmla="*/ 93 w 183"/>
                <a:gd name="T101" fmla="*/ 113 h 200"/>
                <a:gd name="T102" fmla="*/ 104 w 183"/>
                <a:gd name="T103" fmla="*/ 131 h 200"/>
                <a:gd name="T104" fmla="*/ 107 w 183"/>
                <a:gd name="T105" fmla="*/ 132 h 200"/>
                <a:gd name="T106" fmla="*/ 108 w 183"/>
                <a:gd name="T107" fmla="*/ 129 h 200"/>
                <a:gd name="T108" fmla="*/ 97 w 183"/>
                <a:gd name="T10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08009" y="3537792"/>
            <a:ext cx="1752187" cy="1005461"/>
            <a:chOff x="6108009" y="3537792"/>
            <a:chExt cx="1752187" cy="1005461"/>
          </a:xfrm>
          <a:solidFill>
            <a:srgbClr val="DCA940"/>
          </a:solidFill>
        </p:grpSpPr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6129843" y="3573818"/>
              <a:ext cx="1730353" cy="933408"/>
            </a:xfrm>
            <a:custGeom>
              <a:avLst/>
              <a:gdLst>
                <a:gd name="T0" fmla="*/ 529 w 1057"/>
                <a:gd name="T1" fmla="*/ 570 h 570"/>
                <a:gd name="T2" fmla="*/ 529 w 1057"/>
                <a:gd name="T3" fmla="*/ 570 h 570"/>
                <a:gd name="T4" fmla="*/ 293 w 1057"/>
                <a:gd name="T5" fmla="*/ 499 h 570"/>
                <a:gd name="T6" fmla="*/ 0 w 1057"/>
                <a:gd name="T7" fmla="*/ 286 h 570"/>
                <a:gd name="T8" fmla="*/ 292 w 1057"/>
                <a:gd name="T9" fmla="*/ 72 h 570"/>
                <a:gd name="T10" fmla="*/ 528 w 1057"/>
                <a:gd name="T11" fmla="*/ 0 h 570"/>
                <a:gd name="T12" fmla="*/ 763 w 1057"/>
                <a:gd name="T13" fmla="*/ 71 h 570"/>
                <a:gd name="T14" fmla="*/ 1057 w 1057"/>
                <a:gd name="T15" fmla="*/ 284 h 570"/>
                <a:gd name="T16" fmla="*/ 765 w 1057"/>
                <a:gd name="T17" fmla="*/ 498 h 570"/>
                <a:gd name="T18" fmla="*/ 529 w 1057"/>
                <a:gd name="T19" fmla="*/ 570 h 570"/>
                <a:gd name="T20" fmla="*/ 6 w 1057"/>
                <a:gd name="T21" fmla="*/ 286 h 570"/>
                <a:gd name="T22" fmla="*/ 296 w 1057"/>
                <a:gd name="T23" fmla="*/ 497 h 570"/>
                <a:gd name="T24" fmla="*/ 529 w 1057"/>
                <a:gd name="T25" fmla="*/ 566 h 570"/>
                <a:gd name="T26" fmla="*/ 529 w 1057"/>
                <a:gd name="T27" fmla="*/ 566 h 570"/>
                <a:gd name="T28" fmla="*/ 762 w 1057"/>
                <a:gd name="T29" fmla="*/ 496 h 570"/>
                <a:gd name="T30" fmla="*/ 1050 w 1057"/>
                <a:gd name="T31" fmla="*/ 284 h 570"/>
                <a:gd name="T32" fmla="*/ 760 w 1057"/>
                <a:gd name="T33" fmla="*/ 73 h 570"/>
                <a:gd name="T34" fmla="*/ 528 w 1057"/>
                <a:gd name="T35" fmla="*/ 4 h 570"/>
                <a:gd name="T36" fmla="*/ 295 w 1057"/>
                <a:gd name="T37" fmla="*/ 74 h 570"/>
                <a:gd name="T38" fmla="*/ 6 w 1057"/>
                <a:gd name="T39" fmla="*/ 286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7" h="570">
                  <a:moveTo>
                    <a:pt x="529" y="570"/>
                  </a:moveTo>
                  <a:cubicBezTo>
                    <a:pt x="529" y="570"/>
                    <a:pt x="529" y="570"/>
                    <a:pt x="529" y="570"/>
                  </a:cubicBezTo>
                  <a:cubicBezTo>
                    <a:pt x="440" y="570"/>
                    <a:pt x="356" y="545"/>
                    <a:pt x="293" y="499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355" y="26"/>
                    <a:pt x="439" y="0"/>
                    <a:pt x="528" y="0"/>
                  </a:cubicBezTo>
                  <a:cubicBezTo>
                    <a:pt x="617" y="0"/>
                    <a:pt x="701" y="25"/>
                    <a:pt x="763" y="71"/>
                  </a:cubicBezTo>
                  <a:cubicBezTo>
                    <a:pt x="1057" y="284"/>
                    <a:pt x="1057" y="284"/>
                    <a:pt x="1057" y="284"/>
                  </a:cubicBezTo>
                  <a:cubicBezTo>
                    <a:pt x="765" y="498"/>
                    <a:pt x="765" y="498"/>
                    <a:pt x="765" y="498"/>
                  </a:cubicBezTo>
                  <a:cubicBezTo>
                    <a:pt x="702" y="544"/>
                    <a:pt x="618" y="570"/>
                    <a:pt x="529" y="570"/>
                  </a:cubicBezTo>
                  <a:close/>
                  <a:moveTo>
                    <a:pt x="6" y="286"/>
                  </a:moveTo>
                  <a:cubicBezTo>
                    <a:pt x="296" y="497"/>
                    <a:pt x="296" y="497"/>
                    <a:pt x="296" y="497"/>
                  </a:cubicBezTo>
                  <a:cubicBezTo>
                    <a:pt x="358" y="542"/>
                    <a:pt x="441" y="566"/>
                    <a:pt x="529" y="566"/>
                  </a:cubicBezTo>
                  <a:cubicBezTo>
                    <a:pt x="529" y="566"/>
                    <a:pt x="529" y="566"/>
                    <a:pt x="529" y="566"/>
                  </a:cubicBezTo>
                  <a:cubicBezTo>
                    <a:pt x="617" y="566"/>
                    <a:pt x="700" y="541"/>
                    <a:pt x="762" y="496"/>
                  </a:cubicBezTo>
                  <a:cubicBezTo>
                    <a:pt x="1050" y="284"/>
                    <a:pt x="1050" y="284"/>
                    <a:pt x="1050" y="284"/>
                  </a:cubicBezTo>
                  <a:cubicBezTo>
                    <a:pt x="760" y="73"/>
                    <a:pt x="760" y="73"/>
                    <a:pt x="760" y="73"/>
                  </a:cubicBezTo>
                  <a:cubicBezTo>
                    <a:pt x="698" y="28"/>
                    <a:pt x="616" y="4"/>
                    <a:pt x="528" y="4"/>
                  </a:cubicBezTo>
                  <a:cubicBezTo>
                    <a:pt x="440" y="4"/>
                    <a:pt x="357" y="29"/>
                    <a:pt x="295" y="74"/>
                  </a:cubicBezTo>
                  <a:lnTo>
                    <a:pt x="6" y="286"/>
                  </a:lnTo>
                  <a:close/>
                </a:path>
              </a:pathLst>
            </a:custGeom>
            <a:grp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5" tIns="45693" rIns="91385" bIns="45693" anchor="ctr"/>
            <a:lstStyle/>
            <a:p>
              <a:pPr algn="ctr"/>
              <a:endParaRPr lang="zh-CN" altLang="en-US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6129843" y="3570543"/>
              <a:ext cx="1604807" cy="943233"/>
            </a:xfrm>
            <a:custGeom>
              <a:avLst/>
              <a:gdLst>
                <a:gd name="T0" fmla="*/ 490 w 980"/>
                <a:gd name="T1" fmla="*/ 576 h 576"/>
                <a:gd name="T2" fmla="*/ 490 w 980"/>
                <a:gd name="T3" fmla="*/ 576 h 576"/>
                <a:gd name="T4" fmla="*/ 272 w 980"/>
                <a:gd name="T5" fmla="*/ 504 h 576"/>
                <a:gd name="T6" fmla="*/ 0 w 980"/>
                <a:gd name="T7" fmla="*/ 288 h 576"/>
                <a:gd name="T8" fmla="*/ 270 w 980"/>
                <a:gd name="T9" fmla="*/ 72 h 576"/>
                <a:gd name="T10" fmla="*/ 490 w 980"/>
                <a:gd name="T11" fmla="*/ 0 h 576"/>
                <a:gd name="T12" fmla="*/ 708 w 980"/>
                <a:gd name="T13" fmla="*/ 72 h 576"/>
                <a:gd name="T14" fmla="*/ 980 w 980"/>
                <a:gd name="T15" fmla="*/ 288 h 576"/>
                <a:gd name="T16" fmla="*/ 710 w 980"/>
                <a:gd name="T17" fmla="*/ 504 h 576"/>
                <a:gd name="T18" fmla="*/ 490 w 980"/>
                <a:gd name="T19" fmla="*/ 576 h 576"/>
                <a:gd name="T20" fmla="*/ 17 w 980"/>
                <a:gd name="T21" fmla="*/ 288 h 576"/>
                <a:gd name="T22" fmla="*/ 280 w 980"/>
                <a:gd name="T23" fmla="*/ 497 h 576"/>
                <a:gd name="T24" fmla="*/ 490 w 980"/>
                <a:gd name="T25" fmla="*/ 566 h 576"/>
                <a:gd name="T26" fmla="*/ 490 w 980"/>
                <a:gd name="T27" fmla="*/ 566 h 576"/>
                <a:gd name="T28" fmla="*/ 701 w 980"/>
                <a:gd name="T29" fmla="*/ 497 h 576"/>
                <a:gd name="T30" fmla="*/ 963 w 980"/>
                <a:gd name="T31" fmla="*/ 288 h 576"/>
                <a:gd name="T32" fmla="*/ 700 w 980"/>
                <a:gd name="T33" fmla="*/ 79 h 576"/>
                <a:gd name="T34" fmla="*/ 490 w 980"/>
                <a:gd name="T35" fmla="*/ 10 h 576"/>
                <a:gd name="T36" fmla="*/ 279 w 980"/>
                <a:gd name="T37" fmla="*/ 79 h 576"/>
                <a:gd name="T38" fmla="*/ 17 w 980"/>
                <a:gd name="T39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0" h="576">
                  <a:moveTo>
                    <a:pt x="490" y="576"/>
                  </a:moveTo>
                  <a:cubicBezTo>
                    <a:pt x="490" y="576"/>
                    <a:pt x="490" y="576"/>
                    <a:pt x="490" y="576"/>
                  </a:cubicBezTo>
                  <a:cubicBezTo>
                    <a:pt x="408" y="576"/>
                    <a:pt x="330" y="550"/>
                    <a:pt x="272" y="50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329" y="25"/>
                    <a:pt x="407" y="0"/>
                    <a:pt x="490" y="0"/>
                  </a:cubicBezTo>
                  <a:cubicBezTo>
                    <a:pt x="573" y="0"/>
                    <a:pt x="650" y="26"/>
                    <a:pt x="708" y="72"/>
                  </a:cubicBezTo>
                  <a:cubicBezTo>
                    <a:pt x="980" y="288"/>
                    <a:pt x="980" y="288"/>
                    <a:pt x="980" y="288"/>
                  </a:cubicBezTo>
                  <a:cubicBezTo>
                    <a:pt x="710" y="504"/>
                    <a:pt x="710" y="504"/>
                    <a:pt x="710" y="504"/>
                  </a:cubicBezTo>
                  <a:cubicBezTo>
                    <a:pt x="651" y="550"/>
                    <a:pt x="573" y="576"/>
                    <a:pt x="490" y="576"/>
                  </a:cubicBezTo>
                  <a:close/>
                  <a:moveTo>
                    <a:pt x="17" y="288"/>
                  </a:moveTo>
                  <a:cubicBezTo>
                    <a:pt x="280" y="497"/>
                    <a:pt x="280" y="497"/>
                    <a:pt x="280" y="497"/>
                  </a:cubicBezTo>
                  <a:cubicBezTo>
                    <a:pt x="336" y="541"/>
                    <a:pt x="411" y="566"/>
                    <a:pt x="490" y="566"/>
                  </a:cubicBezTo>
                  <a:cubicBezTo>
                    <a:pt x="490" y="566"/>
                    <a:pt x="490" y="566"/>
                    <a:pt x="490" y="566"/>
                  </a:cubicBezTo>
                  <a:cubicBezTo>
                    <a:pt x="570" y="566"/>
                    <a:pt x="645" y="542"/>
                    <a:pt x="701" y="497"/>
                  </a:cubicBezTo>
                  <a:cubicBezTo>
                    <a:pt x="963" y="288"/>
                    <a:pt x="963" y="288"/>
                    <a:pt x="963" y="288"/>
                  </a:cubicBezTo>
                  <a:cubicBezTo>
                    <a:pt x="700" y="79"/>
                    <a:pt x="700" y="79"/>
                    <a:pt x="700" y="79"/>
                  </a:cubicBezTo>
                  <a:cubicBezTo>
                    <a:pt x="644" y="34"/>
                    <a:pt x="569" y="10"/>
                    <a:pt x="490" y="10"/>
                  </a:cubicBezTo>
                  <a:cubicBezTo>
                    <a:pt x="410" y="10"/>
                    <a:pt x="335" y="34"/>
                    <a:pt x="279" y="79"/>
                  </a:cubicBezTo>
                  <a:lnTo>
                    <a:pt x="17" y="2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6129843" y="3563993"/>
              <a:ext cx="1493453" cy="955242"/>
            </a:xfrm>
            <a:custGeom>
              <a:avLst/>
              <a:gdLst>
                <a:gd name="T0" fmla="*/ 456 w 912"/>
                <a:gd name="T1" fmla="*/ 583 h 583"/>
                <a:gd name="T2" fmla="*/ 456 w 912"/>
                <a:gd name="T3" fmla="*/ 583 h 583"/>
                <a:gd name="T4" fmla="*/ 253 w 912"/>
                <a:gd name="T5" fmla="*/ 510 h 583"/>
                <a:gd name="T6" fmla="*/ 0 w 912"/>
                <a:gd name="T7" fmla="*/ 292 h 583"/>
                <a:gd name="T8" fmla="*/ 251 w 912"/>
                <a:gd name="T9" fmla="*/ 74 h 583"/>
                <a:gd name="T10" fmla="*/ 456 w 912"/>
                <a:gd name="T11" fmla="*/ 0 h 583"/>
                <a:gd name="T12" fmla="*/ 659 w 912"/>
                <a:gd name="T13" fmla="*/ 73 h 583"/>
                <a:gd name="T14" fmla="*/ 912 w 912"/>
                <a:gd name="T15" fmla="*/ 291 h 583"/>
                <a:gd name="T16" fmla="*/ 660 w 912"/>
                <a:gd name="T17" fmla="*/ 510 h 583"/>
                <a:gd name="T18" fmla="*/ 456 w 912"/>
                <a:gd name="T19" fmla="*/ 583 h 583"/>
                <a:gd name="T20" fmla="*/ 26 w 912"/>
                <a:gd name="T21" fmla="*/ 292 h 583"/>
                <a:gd name="T22" fmla="*/ 266 w 912"/>
                <a:gd name="T23" fmla="*/ 499 h 583"/>
                <a:gd name="T24" fmla="*/ 456 w 912"/>
                <a:gd name="T25" fmla="*/ 567 h 583"/>
                <a:gd name="T26" fmla="*/ 456 w 912"/>
                <a:gd name="T27" fmla="*/ 567 h 583"/>
                <a:gd name="T28" fmla="*/ 647 w 912"/>
                <a:gd name="T29" fmla="*/ 498 h 583"/>
                <a:gd name="T30" fmla="*/ 885 w 912"/>
                <a:gd name="T31" fmla="*/ 291 h 583"/>
                <a:gd name="T32" fmla="*/ 646 w 912"/>
                <a:gd name="T33" fmla="*/ 85 h 583"/>
                <a:gd name="T34" fmla="*/ 456 w 912"/>
                <a:gd name="T35" fmla="*/ 17 h 583"/>
                <a:gd name="T36" fmla="*/ 264 w 912"/>
                <a:gd name="T37" fmla="*/ 85 h 583"/>
                <a:gd name="T38" fmla="*/ 26 w 912"/>
                <a:gd name="T39" fmla="*/ 29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2" h="583">
                  <a:moveTo>
                    <a:pt x="456" y="583"/>
                  </a:moveTo>
                  <a:cubicBezTo>
                    <a:pt x="456" y="583"/>
                    <a:pt x="456" y="583"/>
                    <a:pt x="456" y="583"/>
                  </a:cubicBezTo>
                  <a:cubicBezTo>
                    <a:pt x="379" y="583"/>
                    <a:pt x="307" y="557"/>
                    <a:pt x="253" y="51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305" y="26"/>
                    <a:pt x="378" y="0"/>
                    <a:pt x="456" y="0"/>
                  </a:cubicBezTo>
                  <a:cubicBezTo>
                    <a:pt x="533" y="1"/>
                    <a:pt x="605" y="26"/>
                    <a:pt x="659" y="73"/>
                  </a:cubicBezTo>
                  <a:cubicBezTo>
                    <a:pt x="912" y="291"/>
                    <a:pt x="912" y="291"/>
                    <a:pt x="912" y="291"/>
                  </a:cubicBezTo>
                  <a:cubicBezTo>
                    <a:pt x="660" y="510"/>
                    <a:pt x="660" y="510"/>
                    <a:pt x="660" y="510"/>
                  </a:cubicBezTo>
                  <a:cubicBezTo>
                    <a:pt x="606" y="557"/>
                    <a:pt x="534" y="583"/>
                    <a:pt x="456" y="583"/>
                  </a:cubicBezTo>
                  <a:close/>
                  <a:moveTo>
                    <a:pt x="26" y="292"/>
                  </a:moveTo>
                  <a:cubicBezTo>
                    <a:pt x="266" y="499"/>
                    <a:pt x="266" y="499"/>
                    <a:pt x="266" y="499"/>
                  </a:cubicBezTo>
                  <a:cubicBezTo>
                    <a:pt x="316" y="542"/>
                    <a:pt x="384" y="566"/>
                    <a:pt x="456" y="567"/>
                  </a:cubicBezTo>
                  <a:cubicBezTo>
                    <a:pt x="456" y="567"/>
                    <a:pt x="456" y="567"/>
                    <a:pt x="456" y="567"/>
                  </a:cubicBezTo>
                  <a:cubicBezTo>
                    <a:pt x="529" y="567"/>
                    <a:pt x="596" y="542"/>
                    <a:pt x="647" y="498"/>
                  </a:cubicBezTo>
                  <a:cubicBezTo>
                    <a:pt x="885" y="291"/>
                    <a:pt x="885" y="291"/>
                    <a:pt x="885" y="291"/>
                  </a:cubicBezTo>
                  <a:cubicBezTo>
                    <a:pt x="646" y="85"/>
                    <a:pt x="646" y="85"/>
                    <a:pt x="646" y="85"/>
                  </a:cubicBezTo>
                  <a:cubicBezTo>
                    <a:pt x="595" y="41"/>
                    <a:pt x="528" y="17"/>
                    <a:pt x="456" y="17"/>
                  </a:cubicBezTo>
                  <a:cubicBezTo>
                    <a:pt x="383" y="17"/>
                    <a:pt x="315" y="41"/>
                    <a:pt x="264" y="85"/>
                  </a:cubicBezTo>
                  <a:lnTo>
                    <a:pt x="26" y="2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6129843" y="3559626"/>
              <a:ext cx="1385374" cy="963976"/>
            </a:xfrm>
            <a:custGeom>
              <a:avLst/>
              <a:gdLst>
                <a:gd name="T0" fmla="*/ 423 w 846"/>
                <a:gd name="T1" fmla="*/ 589 h 589"/>
                <a:gd name="T2" fmla="*/ 423 w 846"/>
                <a:gd name="T3" fmla="*/ 589 h 589"/>
                <a:gd name="T4" fmla="*/ 234 w 846"/>
                <a:gd name="T5" fmla="*/ 515 h 589"/>
                <a:gd name="T6" fmla="*/ 0 w 846"/>
                <a:gd name="T7" fmla="*/ 295 h 589"/>
                <a:gd name="T8" fmla="*/ 233 w 846"/>
                <a:gd name="T9" fmla="*/ 74 h 589"/>
                <a:gd name="T10" fmla="*/ 423 w 846"/>
                <a:gd name="T11" fmla="*/ 0 h 589"/>
                <a:gd name="T12" fmla="*/ 612 w 846"/>
                <a:gd name="T13" fmla="*/ 74 h 589"/>
                <a:gd name="T14" fmla="*/ 846 w 846"/>
                <a:gd name="T15" fmla="*/ 294 h 589"/>
                <a:gd name="T16" fmla="*/ 613 w 846"/>
                <a:gd name="T17" fmla="*/ 515 h 589"/>
                <a:gd name="T18" fmla="*/ 423 w 846"/>
                <a:gd name="T19" fmla="*/ 589 h 589"/>
                <a:gd name="T20" fmla="*/ 34 w 846"/>
                <a:gd name="T21" fmla="*/ 295 h 589"/>
                <a:gd name="T22" fmla="*/ 251 w 846"/>
                <a:gd name="T23" fmla="*/ 499 h 589"/>
                <a:gd name="T24" fmla="*/ 423 w 846"/>
                <a:gd name="T25" fmla="*/ 566 h 589"/>
                <a:gd name="T26" fmla="*/ 423 w 846"/>
                <a:gd name="T27" fmla="*/ 566 h 589"/>
                <a:gd name="T28" fmla="*/ 597 w 846"/>
                <a:gd name="T29" fmla="*/ 499 h 589"/>
                <a:gd name="T30" fmla="*/ 812 w 846"/>
                <a:gd name="T31" fmla="*/ 294 h 589"/>
                <a:gd name="T32" fmla="*/ 595 w 846"/>
                <a:gd name="T33" fmla="*/ 90 h 589"/>
                <a:gd name="T34" fmla="*/ 423 w 846"/>
                <a:gd name="T35" fmla="*/ 23 h 589"/>
                <a:gd name="T36" fmla="*/ 250 w 846"/>
                <a:gd name="T37" fmla="*/ 90 h 589"/>
                <a:gd name="T38" fmla="*/ 34 w 846"/>
                <a:gd name="T39" fmla="*/ 29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6" h="589">
                  <a:moveTo>
                    <a:pt x="423" y="589"/>
                  </a:moveTo>
                  <a:cubicBezTo>
                    <a:pt x="423" y="589"/>
                    <a:pt x="423" y="589"/>
                    <a:pt x="423" y="589"/>
                  </a:cubicBezTo>
                  <a:cubicBezTo>
                    <a:pt x="352" y="589"/>
                    <a:pt x="285" y="563"/>
                    <a:pt x="234" y="51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83" y="26"/>
                    <a:pt x="351" y="0"/>
                    <a:pt x="423" y="0"/>
                  </a:cubicBezTo>
                  <a:cubicBezTo>
                    <a:pt x="495" y="0"/>
                    <a:pt x="562" y="27"/>
                    <a:pt x="612" y="74"/>
                  </a:cubicBezTo>
                  <a:cubicBezTo>
                    <a:pt x="846" y="294"/>
                    <a:pt x="846" y="294"/>
                    <a:pt x="846" y="294"/>
                  </a:cubicBezTo>
                  <a:cubicBezTo>
                    <a:pt x="613" y="515"/>
                    <a:pt x="613" y="515"/>
                    <a:pt x="613" y="515"/>
                  </a:cubicBezTo>
                  <a:cubicBezTo>
                    <a:pt x="563" y="563"/>
                    <a:pt x="495" y="589"/>
                    <a:pt x="423" y="589"/>
                  </a:cubicBezTo>
                  <a:close/>
                  <a:moveTo>
                    <a:pt x="34" y="295"/>
                  </a:moveTo>
                  <a:cubicBezTo>
                    <a:pt x="251" y="499"/>
                    <a:pt x="251" y="499"/>
                    <a:pt x="251" y="499"/>
                  </a:cubicBezTo>
                  <a:cubicBezTo>
                    <a:pt x="297" y="542"/>
                    <a:pt x="358" y="566"/>
                    <a:pt x="423" y="566"/>
                  </a:cubicBezTo>
                  <a:cubicBezTo>
                    <a:pt x="423" y="566"/>
                    <a:pt x="423" y="566"/>
                    <a:pt x="423" y="566"/>
                  </a:cubicBezTo>
                  <a:cubicBezTo>
                    <a:pt x="489" y="566"/>
                    <a:pt x="551" y="542"/>
                    <a:pt x="597" y="499"/>
                  </a:cubicBezTo>
                  <a:cubicBezTo>
                    <a:pt x="812" y="294"/>
                    <a:pt x="812" y="294"/>
                    <a:pt x="812" y="294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49" y="47"/>
                    <a:pt x="488" y="23"/>
                    <a:pt x="423" y="23"/>
                  </a:cubicBezTo>
                  <a:cubicBezTo>
                    <a:pt x="357" y="23"/>
                    <a:pt x="296" y="47"/>
                    <a:pt x="250" y="90"/>
                  </a:cubicBezTo>
                  <a:lnTo>
                    <a:pt x="34" y="2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6108009" y="3562901"/>
              <a:ext cx="1300221" cy="957426"/>
            </a:xfrm>
            <a:custGeom>
              <a:avLst/>
              <a:gdLst>
                <a:gd name="T0" fmla="*/ 397 w 794"/>
                <a:gd name="T1" fmla="*/ 585 h 585"/>
                <a:gd name="T2" fmla="*/ 219 w 794"/>
                <a:gd name="T3" fmla="*/ 512 h 585"/>
                <a:gd name="T4" fmla="*/ 0 w 794"/>
                <a:gd name="T5" fmla="*/ 293 h 585"/>
                <a:gd name="T6" fmla="*/ 218 w 794"/>
                <a:gd name="T7" fmla="*/ 73 h 585"/>
                <a:gd name="T8" fmla="*/ 397 w 794"/>
                <a:gd name="T9" fmla="*/ 0 h 585"/>
                <a:gd name="T10" fmla="*/ 574 w 794"/>
                <a:gd name="T11" fmla="*/ 72 h 585"/>
                <a:gd name="T12" fmla="*/ 794 w 794"/>
                <a:gd name="T13" fmla="*/ 291 h 585"/>
                <a:gd name="T14" fmla="*/ 575 w 794"/>
                <a:gd name="T15" fmla="*/ 511 h 585"/>
                <a:gd name="T16" fmla="*/ 397 w 794"/>
                <a:gd name="T17" fmla="*/ 585 h 585"/>
                <a:gd name="T18" fmla="*/ 397 w 794"/>
                <a:gd name="T1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4" h="585">
                  <a:moveTo>
                    <a:pt x="397" y="585"/>
                  </a:moveTo>
                  <a:cubicBezTo>
                    <a:pt x="330" y="585"/>
                    <a:pt x="267" y="559"/>
                    <a:pt x="219" y="512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218" y="73"/>
                    <a:pt x="218" y="73"/>
                    <a:pt x="218" y="73"/>
                  </a:cubicBezTo>
                  <a:cubicBezTo>
                    <a:pt x="266" y="26"/>
                    <a:pt x="329" y="0"/>
                    <a:pt x="397" y="0"/>
                  </a:cubicBezTo>
                  <a:cubicBezTo>
                    <a:pt x="464" y="0"/>
                    <a:pt x="527" y="25"/>
                    <a:pt x="574" y="72"/>
                  </a:cubicBezTo>
                  <a:cubicBezTo>
                    <a:pt x="794" y="291"/>
                    <a:pt x="794" y="291"/>
                    <a:pt x="794" y="291"/>
                  </a:cubicBezTo>
                  <a:cubicBezTo>
                    <a:pt x="575" y="511"/>
                    <a:pt x="575" y="511"/>
                    <a:pt x="575" y="511"/>
                  </a:cubicBezTo>
                  <a:cubicBezTo>
                    <a:pt x="528" y="558"/>
                    <a:pt x="464" y="585"/>
                    <a:pt x="397" y="585"/>
                  </a:cubicBezTo>
                  <a:cubicBezTo>
                    <a:pt x="397" y="585"/>
                    <a:pt x="397" y="585"/>
                    <a:pt x="397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129843" y="3537792"/>
              <a:ext cx="1255461" cy="1005461"/>
            </a:xfrm>
            <a:custGeom>
              <a:avLst/>
              <a:gdLst>
                <a:gd name="T0" fmla="*/ 596 w 767"/>
                <a:gd name="T1" fmla="*/ 135 h 614"/>
                <a:gd name="T2" fmla="*/ 554 w 767"/>
                <a:gd name="T3" fmla="*/ 94 h 614"/>
                <a:gd name="T4" fmla="*/ 212 w 767"/>
                <a:gd name="T5" fmla="*/ 95 h 614"/>
                <a:gd name="T6" fmla="*/ 171 w 767"/>
                <a:gd name="T7" fmla="*/ 137 h 614"/>
                <a:gd name="T8" fmla="*/ 0 w 767"/>
                <a:gd name="T9" fmla="*/ 308 h 614"/>
                <a:gd name="T10" fmla="*/ 172 w 767"/>
                <a:gd name="T11" fmla="*/ 479 h 614"/>
                <a:gd name="T12" fmla="*/ 213 w 767"/>
                <a:gd name="T13" fmla="*/ 520 h 614"/>
                <a:gd name="T14" fmla="*/ 555 w 767"/>
                <a:gd name="T15" fmla="*/ 519 h 614"/>
                <a:gd name="T16" fmla="*/ 597 w 767"/>
                <a:gd name="T17" fmla="*/ 478 h 614"/>
                <a:gd name="T18" fmla="*/ 767 w 767"/>
                <a:gd name="T19" fmla="*/ 306 h 614"/>
                <a:gd name="T20" fmla="*/ 596 w 767"/>
                <a:gd name="T21" fmla="*/ 135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7" h="614">
                  <a:moveTo>
                    <a:pt x="596" y="135"/>
                  </a:moveTo>
                  <a:cubicBezTo>
                    <a:pt x="554" y="94"/>
                    <a:pt x="554" y="94"/>
                    <a:pt x="554" y="94"/>
                  </a:cubicBezTo>
                  <a:cubicBezTo>
                    <a:pt x="460" y="0"/>
                    <a:pt x="306" y="1"/>
                    <a:pt x="212" y="95"/>
                  </a:cubicBezTo>
                  <a:cubicBezTo>
                    <a:pt x="171" y="137"/>
                    <a:pt x="171" y="137"/>
                    <a:pt x="171" y="137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213" y="520"/>
                    <a:pt x="213" y="520"/>
                    <a:pt x="213" y="520"/>
                  </a:cubicBezTo>
                  <a:cubicBezTo>
                    <a:pt x="307" y="614"/>
                    <a:pt x="461" y="613"/>
                    <a:pt x="555" y="519"/>
                  </a:cubicBezTo>
                  <a:cubicBezTo>
                    <a:pt x="597" y="478"/>
                    <a:pt x="597" y="478"/>
                    <a:pt x="597" y="478"/>
                  </a:cubicBezTo>
                  <a:cubicBezTo>
                    <a:pt x="767" y="306"/>
                    <a:pt x="767" y="306"/>
                    <a:pt x="767" y="306"/>
                  </a:cubicBezTo>
                  <a:lnTo>
                    <a:pt x="596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>
              <a:grpSpLocks noChangeAspect="1"/>
            </p:cNvGrpSpPr>
            <p:nvPr/>
          </p:nvGrpSpPr>
          <p:grpSpPr>
            <a:xfrm>
              <a:off x="6558614" y="3825083"/>
              <a:ext cx="531153" cy="454764"/>
              <a:chOff x="2162176" y="-104775"/>
              <a:chExt cx="1655763" cy="1417638"/>
            </a:xfrm>
            <a:grpFill/>
          </p:grpSpPr>
          <p:sp>
            <p:nvSpPr>
              <p:cNvPr id="57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7991858" y="3525247"/>
            <a:ext cx="3425742" cy="138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6935" y="3525248"/>
            <a:ext cx="3425742" cy="138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94790" y="1283463"/>
            <a:ext cx="3425742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04366" y="4355127"/>
            <a:ext cx="60659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添加标题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活动效果展望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30" grpId="0" bldLvl="0" animBg="1"/>
      <p:bldP spid="59" grpId="0"/>
      <p:bldP spid="60" grpId="0"/>
      <p:bldP spid="61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7570" y="2091690"/>
            <a:ext cx="5281930" cy="3780155"/>
            <a:chOff x="2041" y="3343"/>
            <a:chExt cx="8318" cy="5953"/>
          </a:xfrm>
        </p:grpSpPr>
        <p:grpSp>
          <p:nvGrpSpPr>
            <p:cNvPr id="8" name="组合 7"/>
            <p:cNvGrpSpPr/>
            <p:nvPr/>
          </p:nvGrpSpPr>
          <p:grpSpPr>
            <a:xfrm>
              <a:off x="2772" y="3343"/>
              <a:ext cx="3987" cy="1298"/>
              <a:chOff x="1324027" y="1558644"/>
              <a:chExt cx="1899067" cy="618301"/>
            </a:xfrm>
          </p:grpSpPr>
          <p:sp>
            <p:nvSpPr>
              <p:cNvPr id="9" name="Freeform 9"/>
              <p:cNvSpPr/>
              <p:nvPr/>
            </p:nvSpPr>
            <p:spPr bwMode="auto">
              <a:xfrm rot="5400000">
                <a:off x="1964410" y="918261"/>
                <a:ext cx="618301" cy="1899067"/>
              </a:xfrm>
              <a:custGeom>
                <a:avLst/>
                <a:gdLst>
                  <a:gd name="T0" fmla="*/ 278 w 278"/>
                  <a:gd name="T1" fmla="*/ 853 h 853"/>
                  <a:gd name="T2" fmla="*/ 0 w 278"/>
                  <a:gd name="T3" fmla="*/ 129 h 853"/>
                  <a:gd name="T4" fmla="*/ 217 w 278"/>
                  <a:gd name="T5" fmla="*/ 167 h 853"/>
                  <a:gd name="T6" fmla="*/ 278 w 278"/>
                  <a:gd name="T7" fmla="*/ 369 h 853"/>
                  <a:gd name="T8" fmla="*/ 278 w 278"/>
                  <a:gd name="T9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853">
                    <a:moveTo>
                      <a:pt x="278" y="853"/>
                    </a:moveTo>
                    <a:cubicBezTo>
                      <a:pt x="93" y="672"/>
                      <a:pt x="0" y="376"/>
                      <a:pt x="0" y="129"/>
                    </a:cubicBezTo>
                    <a:cubicBezTo>
                      <a:pt x="0" y="0"/>
                      <a:pt x="177" y="17"/>
                      <a:pt x="217" y="167"/>
                    </a:cubicBezTo>
                    <a:cubicBezTo>
                      <a:pt x="232" y="240"/>
                      <a:pt x="251" y="307"/>
                      <a:pt x="278" y="369"/>
                    </a:cubicBezTo>
                    <a:cubicBezTo>
                      <a:pt x="278" y="531"/>
                      <a:pt x="278" y="692"/>
                      <a:pt x="278" y="853"/>
                    </a:cubicBez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标题层"/>
              <p:cNvSpPr txBox="1"/>
              <p:nvPr/>
            </p:nvSpPr>
            <p:spPr bwMode="auto">
              <a:xfrm>
                <a:off x="2267177" y="1667739"/>
                <a:ext cx="617718" cy="380048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defTabSz="1218565">
                  <a:defRPr/>
                </a:pPr>
                <a:r>
                  <a:rPr lang="en-US" altLang="zh-CN" sz="2700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01</a:t>
                </a:r>
                <a:endParaRPr lang="zh-CN" altLang="en-US" sz="27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473" y="4716"/>
              <a:ext cx="3886" cy="1145"/>
              <a:chOff x="3153253" y="2245760"/>
              <a:chExt cx="1850794" cy="545378"/>
            </a:xfrm>
          </p:grpSpPr>
          <p:sp>
            <p:nvSpPr>
              <p:cNvPr id="12" name="Freeform 11"/>
              <p:cNvSpPr/>
              <p:nvPr/>
            </p:nvSpPr>
            <p:spPr bwMode="auto">
              <a:xfrm rot="5400000">
                <a:off x="3805961" y="1593052"/>
                <a:ext cx="545378" cy="1850794"/>
              </a:xfrm>
              <a:custGeom>
                <a:avLst/>
                <a:gdLst>
                  <a:gd name="T0" fmla="*/ 0 w 245"/>
                  <a:gd name="T1" fmla="*/ 178 h 831"/>
                  <a:gd name="T2" fmla="*/ 243 w 245"/>
                  <a:gd name="T3" fmla="*/ 176 h 831"/>
                  <a:gd name="T4" fmla="*/ 245 w 245"/>
                  <a:gd name="T5" fmla="*/ 831 h 831"/>
                  <a:gd name="T6" fmla="*/ 1 w 245"/>
                  <a:gd name="T7" fmla="*/ 831 h 831"/>
                  <a:gd name="T8" fmla="*/ 0 w 245"/>
                  <a:gd name="T9" fmla="*/ 178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831">
                    <a:moveTo>
                      <a:pt x="0" y="178"/>
                    </a:moveTo>
                    <a:cubicBezTo>
                      <a:pt x="0" y="0"/>
                      <a:pt x="243" y="9"/>
                      <a:pt x="243" y="176"/>
                    </a:cubicBezTo>
                    <a:cubicBezTo>
                      <a:pt x="245" y="831"/>
                      <a:pt x="245" y="831"/>
                      <a:pt x="245" y="831"/>
                    </a:cubicBezTo>
                    <a:cubicBezTo>
                      <a:pt x="1" y="831"/>
                      <a:pt x="1" y="831"/>
                      <a:pt x="1" y="831"/>
                    </a:cubicBezTo>
                    <a:cubicBezTo>
                      <a:pt x="1" y="613"/>
                      <a:pt x="0" y="396"/>
                      <a:pt x="0" y="178"/>
                    </a:cubicBez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标题层"/>
              <p:cNvSpPr txBox="1"/>
              <p:nvPr/>
            </p:nvSpPr>
            <p:spPr bwMode="auto">
              <a:xfrm>
                <a:off x="3273199" y="2318394"/>
                <a:ext cx="617718" cy="380047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defTabSz="1218565">
                  <a:defRPr/>
                </a:pPr>
                <a:r>
                  <a:rPr lang="en-US" altLang="zh-CN" sz="2700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02</a:t>
                </a:r>
                <a:endParaRPr lang="zh-CN" altLang="en-US" sz="27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473" y="6057"/>
              <a:ext cx="3426" cy="1033"/>
              <a:chOff x="3153253" y="2884603"/>
              <a:chExt cx="1632027" cy="491970"/>
            </a:xfrm>
          </p:grpSpPr>
          <p:sp>
            <p:nvSpPr>
              <p:cNvPr id="15" name="Freeform 7"/>
              <p:cNvSpPr/>
              <p:nvPr/>
            </p:nvSpPr>
            <p:spPr bwMode="auto">
              <a:xfrm rot="5400000">
                <a:off x="3723281" y="2314574"/>
                <a:ext cx="491970" cy="1632027"/>
              </a:xfrm>
              <a:custGeom>
                <a:avLst/>
                <a:gdLst>
                  <a:gd name="T0" fmla="*/ 1 w 221"/>
                  <a:gd name="T1" fmla="*/ 733 h 733"/>
                  <a:gd name="T2" fmla="*/ 0 w 221"/>
                  <a:gd name="T3" fmla="*/ 182 h 733"/>
                  <a:gd name="T4" fmla="*/ 220 w 221"/>
                  <a:gd name="T5" fmla="*/ 203 h 733"/>
                  <a:gd name="T6" fmla="*/ 221 w 221"/>
                  <a:gd name="T7" fmla="*/ 733 h 733"/>
                  <a:gd name="T8" fmla="*/ 1 w 221"/>
                  <a:gd name="T9" fmla="*/ 73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733">
                    <a:moveTo>
                      <a:pt x="1" y="733"/>
                    </a:move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9"/>
                      <a:pt x="219" y="0"/>
                      <a:pt x="220" y="203"/>
                    </a:cubicBezTo>
                    <a:cubicBezTo>
                      <a:pt x="221" y="733"/>
                      <a:pt x="221" y="733"/>
                      <a:pt x="221" y="733"/>
                    </a:cubicBezTo>
                    <a:lnTo>
                      <a:pt x="1" y="733"/>
                    </a:lnTo>
                    <a:close/>
                  </a:path>
                </a:pathLst>
              </a:custGeom>
              <a:solidFill>
                <a:srgbClr val="DCA9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标题层"/>
              <p:cNvSpPr txBox="1"/>
              <p:nvPr/>
            </p:nvSpPr>
            <p:spPr bwMode="auto">
              <a:xfrm>
                <a:off x="3273199" y="2930532"/>
                <a:ext cx="617718" cy="380048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defTabSz="1218565">
                  <a:defRPr/>
                </a:pPr>
                <a:r>
                  <a:rPr lang="en-US" altLang="zh-CN" sz="2700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03</a:t>
                </a:r>
                <a:endParaRPr lang="zh-CN" altLang="en-US" sz="27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473" y="7318"/>
              <a:ext cx="2706" cy="973"/>
              <a:chOff x="3153254" y="3470037"/>
              <a:chExt cx="1288983" cy="463212"/>
            </a:xfrm>
          </p:grpSpPr>
          <p:sp>
            <p:nvSpPr>
              <p:cNvPr id="18" name="Freeform 6"/>
              <p:cNvSpPr/>
              <p:nvPr/>
            </p:nvSpPr>
            <p:spPr bwMode="auto">
              <a:xfrm rot="5400000">
                <a:off x="3566139" y="3057151"/>
                <a:ext cx="463212" cy="1288983"/>
              </a:xfrm>
              <a:custGeom>
                <a:avLst/>
                <a:gdLst>
                  <a:gd name="T0" fmla="*/ 1 w 208"/>
                  <a:gd name="T1" fmla="*/ 579 h 579"/>
                  <a:gd name="T2" fmla="*/ 0 w 208"/>
                  <a:gd name="T3" fmla="*/ 176 h 579"/>
                  <a:gd name="T4" fmla="*/ 207 w 208"/>
                  <a:gd name="T5" fmla="*/ 226 h 579"/>
                  <a:gd name="T6" fmla="*/ 208 w 208"/>
                  <a:gd name="T7" fmla="*/ 579 h 579"/>
                  <a:gd name="T8" fmla="*/ 1 w 208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579">
                    <a:moveTo>
                      <a:pt x="1" y="579"/>
                    </a:move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6"/>
                      <a:pt x="206" y="0"/>
                      <a:pt x="207" y="226"/>
                    </a:cubicBezTo>
                    <a:cubicBezTo>
                      <a:pt x="208" y="579"/>
                      <a:pt x="208" y="579"/>
                      <a:pt x="208" y="579"/>
                    </a:cubicBezTo>
                    <a:lnTo>
                      <a:pt x="1" y="579"/>
                    </a:ln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标题层"/>
              <p:cNvSpPr txBox="1"/>
              <p:nvPr/>
            </p:nvSpPr>
            <p:spPr bwMode="auto">
              <a:xfrm>
                <a:off x="3273199" y="3501587"/>
                <a:ext cx="617718" cy="380048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defTabSz="1218565">
                  <a:defRPr/>
                </a:pPr>
                <a:r>
                  <a:rPr lang="en-US" altLang="zh-CN" sz="2700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04</a:t>
                </a:r>
                <a:endParaRPr lang="zh-CN" altLang="en-US" sz="27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473" y="8417"/>
              <a:ext cx="1801" cy="879"/>
              <a:chOff x="3153254" y="4008517"/>
              <a:chExt cx="857610" cy="418757"/>
            </a:xfrm>
          </p:grpSpPr>
          <p:sp>
            <p:nvSpPr>
              <p:cNvPr id="21" name="Freeform 5"/>
              <p:cNvSpPr/>
              <p:nvPr/>
            </p:nvSpPr>
            <p:spPr bwMode="auto">
              <a:xfrm rot="5400000">
                <a:off x="3379724" y="3796134"/>
                <a:ext cx="404669" cy="857610"/>
              </a:xfrm>
              <a:custGeom>
                <a:avLst/>
                <a:gdLst>
                  <a:gd name="T0" fmla="*/ 1 w 182"/>
                  <a:gd name="T1" fmla="*/ 385 h 385"/>
                  <a:gd name="T2" fmla="*/ 1 w 182"/>
                  <a:gd name="T3" fmla="*/ 98 h 385"/>
                  <a:gd name="T4" fmla="*/ 149 w 182"/>
                  <a:gd name="T5" fmla="*/ 136 h 385"/>
                  <a:gd name="T6" fmla="*/ 182 w 182"/>
                  <a:gd name="T7" fmla="*/ 385 h 385"/>
                  <a:gd name="T8" fmla="*/ 1 w 182"/>
                  <a:gd name="T9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85">
                    <a:moveTo>
                      <a:pt x="1" y="385"/>
                    </a:moveTo>
                    <a:cubicBezTo>
                      <a:pt x="1" y="98"/>
                      <a:pt x="1" y="98"/>
                      <a:pt x="1" y="98"/>
                    </a:cubicBezTo>
                    <a:cubicBezTo>
                      <a:pt x="0" y="8"/>
                      <a:pt x="130" y="0"/>
                      <a:pt x="149" y="136"/>
                    </a:cubicBezTo>
                    <a:cubicBezTo>
                      <a:pt x="165" y="206"/>
                      <a:pt x="177" y="292"/>
                      <a:pt x="182" y="385"/>
                    </a:cubicBezTo>
                    <a:lnTo>
                      <a:pt x="1" y="385"/>
                    </a:lnTo>
                    <a:close/>
                  </a:path>
                </a:pathLst>
              </a:custGeom>
              <a:solidFill>
                <a:srgbClr val="DCA9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标题层"/>
              <p:cNvSpPr txBox="1"/>
              <p:nvPr/>
            </p:nvSpPr>
            <p:spPr bwMode="auto">
              <a:xfrm>
                <a:off x="3273199" y="4008517"/>
                <a:ext cx="617718" cy="380048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defTabSz="1218565">
                  <a:defRPr/>
                </a:pPr>
                <a:r>
                  <a:rPr lang="en-US" altLang="zh-CN" sz="2700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05</a:t>
                </a:r>
                <a:endParaRPr lang="zh-CN" altLang="en-US" sz="27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041" y="4716"/>
              <a:ext cx="4332" cy="4560"/>
              <a:chOff x="971600" y="2245761"/>
              <a:chExt cx="2063175" cy="2171834"/>
            </a:xfrm>
          </p:grpSpPr>
          <p:sp>
            <p:nvSpPr>
              <p:cNvPr id="24" name="Freeform 10"/>
              <p:cNvSpPr/>
              <p:nvPr/>
            </p:nvSpPr>
            <p:spPr bwMode="auto">
              <a:xfrm rot="5400000">
                <a:off x="917271" y="2300090"/>
                <a:ext cx="2171834" cy="2063175"/>
              </a:xfrm>
              <a:custGeom>
                <a:avLst/>
                <a:gdLst/>
                <a:ahLst/>
                <a:cxnLst/>
                <a:rect l="l" t="t" r="r" b="b"/>
                <a:pathLst>
                  <a:path w="2171834" h="2063175">
                    <a:moveTo>
                      <a:pt x="0" y="1753735"/>
                    </a:moveTo>
                    <a:lnTo>
                      <a:pt x="0" y="1012699"/>
                    </a:lnTo>
                    <a:lnTo>
                      <a:pt x="0" y="1012698"/>
                    </a:lnTo>
                    <a:lnTo>
                      <a:pt x="0" y="1012698"/>
                    </a:lnTo>
                    <a:cubicBezTo>
                      <a:pt x="0" y="683293"/>
                      <a:pt x="4416" y="347211"/>
                      <a:pt x="2208" y="0"/>
                    </a:cubicBezTo>
                    <a:lnTo>
                      <a:pt x="2168267" y="0"/>
                    </a:lnTo>
                    <a:cubicBezTo>
                      <a:pt x="2181515" y="331631"/>
                      <a:pt x="2159435" y="696648"/>
                      <a:pt x="2075531" y="1012699"/>
                    </a:cubicBezTo>
                    <a:lnTo>
                      <a:pt x="2072643" y="1012699"/>
                    </a:lnTo>
                    <a:cubicBezTo>
                      <a:pt x="1907900" y="1557905"/>
                      <a:pt x="1435934" y="2056380"/>
                      <a:pt x="837072" y="2063056"/>
                    </a:cubicBezTo>
                    <a:cubicBezTo>
                      <a:pt x="503134" y="2067507"/>
                      <a:pt x="224852" y="1947339"/>
                      <a:pt x="0" y="1753735"/>
                    </a:cubicBezTo>
                    <a:close/>
                  </a:path>
                </a:pathLst>
              </a:custGeom>
              <a:solidFill>
                <a:srgbClr val="2A946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44"/>
              <p:cNvSpPr>
                <a:spLocks noEditPoints="1"/>
              </p:cNvSpPr>
              <p:nvPr/>
            </p:nvSpPr>
            <p:spPr bwMode="auto">
              <a:xfrm>
                <a:off x="1831365" y="2607027"/>
                <a:ext cx="541351" cy="468779"/>
              </a:xfrm>
              <a:custGeom>
                <a:avLst/>
                <a:gdLst>
                  <a:gd name="T0" fmla="*/ 139 w 276"/>
                  <a:gd name="T1" fmla="*/ 161 h 239"/>
                  <a:gd name="T2" fmla="*/ 111 w 276"/>
                  <a:gd name="T3" fmla="*/ 161 h 239"/>
                  <a:gd name="T4" fmla="*/ 111 w 276"/>
                  <a:gd name="T5" fmla="*/ 190 h 239"/>
                  <a:gd name="T6" fmla="*/ 139 w 276"/>
                  <a:gd name="T7" fmla="*/ 190 h 239"/>
                  <a:gd name="T8" fmla="*/ 139 w 276"/>
                  <a:gd name="T9" fmla="*/ 161 h 239"/>
                  <a:gd name="T10" fmla="*/ 63 w 276"/>
                  <a:gd name="T11" fmla="*/ 112 h 239"/>
                  <a:gd name="T12" fmla="*/ 137 w 276"/>
                  <a:gd name="T13" fmla="*/ 38 h 239"/>
                  <a:gd name="T14" fmla="*/ 210 w 276"/>
                  <a:gd name="T15" fmla="*/ 112 h 239"/>
                  <a:gd name="T16" fmla="*/ 63 w 276"/>
                  <a:gd name="T17" fmla="*/ 112 h 239"/>
                  <a:gd name="T18" fmla="*/ 137 w 276"/>
                  <a:gd name="T19" fmla="*/ 0 h 239"/>
                  <a:gd name="T20" fmla="*/ 127 w 276"/>
                  <a:gd name="T21" fmla="*/ 10 h 239"/>
                  <a:gd name="T22" fmla="*/ 21 w 276"/>
                  <a:gd name="T23" fmla="*/ 116 h 239"/>
                  <a:gd name="T24" fmla="*/ 0 w 276"/>
                  <a:gd name="T25" fmla="*/ 140 h 239"/>
                  <a:gd name="T26" fmla="*/ 56 w 276"/>
                  <a:gd name="T27" fmla="*/ 140 h 239"/>
                  <a:gd name="T28" fmla="*/ 56 w 276"/>
                  <a:gd name="T29" fmla="*/ 239 h 239"/>
                  <a:gd name="T30" fmla="*/ 85 w 276"/>
                  <a:gd name="T31" fmla="*/ 239 h 239"/>
                  <a:gd name="T32" fmla="*/ 85 w 276"/>
                  <a:gd name="T33" fmla="*/ 140 h 239"/>
                  <a:gd name="T34" fmla="*/ 184 w 276"/>
                  <a:gd name="T35" fmla="*/ 140 h 239"/>
                  <a:gd name="T36" fmla="*/ 184 w 276"/>
                  <a:gd name="T37" fmla="*/ 239 h 239"/>
                  <a:gd name="T38" fmla="*/ 213 w 276"/>
                  <a:gd name="T39" fmla="*/ 239 h 239"/>
                  <a:gd name="T40" fmla="*/ 213 w 276"/>
                  <a:gd name="T41" fmla="*/ 140 h 239"/>
                  <a:gd name="T42" fmla="*/ 276 w 276"/>
                  <a:gd name="T43" fmla="*/ 140 h 239"/>
                  <a:gd name="T44" fmla="*/ 253 w 276"/>
                  <a:gd name="T45" fmla="*/ 116 h 239"/>
                  <a:gd name="T46" fmla="*/ 146 w 276"/>
                  <a:gd name="T47" fmla="*/ 10 h 239"/>
                  <a:gd name="T48" fmla="*/ 137 w 276"/>
                  <a:gd name="T4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6" h="239">
                    <a:moveTo>
                      <a:pt x="139" y="161"/>
                    </a:moveTo>
                    <a:lnTo>
                      <a:pt x="111" y="161"/>
                    </a:lnTo>
                    <a:lnTo>
                      <a:pt x="111" y="190"/>
                    </a:lnTo>
                    <a:lnTo>
                      <a:pt x="139" y="190"/>
                    </a:lnTo>
                    <a:lnTo>
                      <a:pt x="139" y="161"/>
                    </a:lnTo>
                    <a:moveTo>
                      <a:pt x="63" y="112"/>
                    </a:moveTo>
                    <a:lnTo>
                      <a:pt x="137" y="38"/>
                    </a:lnTo>
                    <a:lnTo>
                      <a:pt x="210" y="112"/>
                    </a:lnTo>
                    <a:lnTo>
                      <a:pt x="63" y="112"/>
                    </a:lnTo>
                    <a:moveTo>
                      <a:pt x="137" y="0"/>
                    </a:moveTo>
                    <a:lnTo>
                      <a:pt x="127" y="10"/>
                    </a:lnTo>
                    <a:lnTo>
                      <a:pt x="21" y="116"/>
                    </a:lnTo>
                    <a:lnTo>
                      <a:pt x="0" y="140"/>
                    </a:lnTo>
                    <a:lnTo>
                      <a:pt x="56" y="140"/>
                    </a:lnTo>
                    <a:lnTo>
                      <a:pt x="56" y="239"/>
                    </a:lnTo>
                    <a:lnTo>
                      <a:pt x="85" y="239"/>
                    </a:lnTo>
                    <a:lnTo>
                      <a:pt x="85" y="140"/>
                    </a:lnTo>
                    <a:lnTo>
                      <a:pt x="184" y="140"/>
                    </a:lnTo>
                    <a:lnTo>
                      <a:pt x="184" y="239"/>
                    </a:lnTo>
                    <a:lnTo>
                      <a:pt x="213" y="239"/>
                    </a:lnTo>
                    <a:lnTo>
                      <a:pt x="213" y="140"/>
                    </a:lnTo>
                    <a:lnTo>
                      <a:pt x="276" y="140"/>
                    </a:lnTo>
                    <a:lnTo>
                      <a:pt x="253" y="116"/>
                    </a:lnTo>
                    <a:lnTo>
                      <a:pt x="146" y="10"/>
                    </a:lnTo>
                    <a:lnTo>
                      <a:pt x="137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318054" y="3168485"/>
                <a:ext cx="1521423" cy="844899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 descr="C:\Users\meng\Desktop\400740817.png4007408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20840" y="1279208"/>
            <a:ext cx="5345430" cy="5345430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活动效果展望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22938" y="5086055"/>
            <a:ext cx="6980220" cy="1079249"/>
            <a:chOff x="3585720" y="5137719"/>
            <a:chExt cx="6985673" cy="1079499"/>
          </a:xfrm>
          <a:solidFill>
            <a:schemeClr val="bg1"/>
          </a:solidFill>
        </p:grpSpPr>
        <p:grpSp>
          <p:nvGrpSpPr>
            <p:cNvPr id="3" name="Group 8"/>
            <p:cNvGrpSpPr/>
            <p:nvPr/>
          </p:nvGrpSpPr>
          <p:grpSpPr bwMode="auto">
            <a:xfrm>
              <a:off x="3585720" y="5525746"/>
              <a:ext cx="532885" cy="139071"/>
              <a:chOff x="0" y="0"/>
              <a:chExt cx="438150" cy="114300"/>
            </a:xfrm>
            <a:grpFill/>
          </p:grpSpPr>
          <p:sp>
            <p:nvSpPr>
              <p:cNvPr id="30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cs typeface="+mn-ea"/>
                  <a:sym typeface="+mn-lt"/>
                </a:endParaRPr>
              </a:p>
            </p:txBody>
          </p:sp>
          <p:sp>
            <p:nvSpPr>
              <p:cNvPr id="31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11"/>
            <p:cNvGrpSpPr/>
            <p:nvPr/>
          </p:nvGrpSpPr>
          <p:grpSpPr bwMode="auto">
            <a:xfrm>
              <a:off x="5010608" y="5478111"/>
              <a:ext cx="532885" cy="139071"/>
              <a:chOff x="0" y="0"/>
              <a:chExt cx="438150" cy="114300"/>
            </a:xfrm>
            <a:grpFill/>
          </p:grpSpPr>
          <p:sp>
            <p:nvSpPr>
              <p:cNvPr id="28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cs typeface="+mn-ea"/>
                  <a:sym typeface="+mn-lt"/>
                </a:endParaRPr>
              </a:p>
            </p:txBody>
          </p:sp>
          <p:sp>
            <p:nvSpPr>
              <p:cNvPr id="29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14"/>
            <p:cNvGrpSpPr/>
            <p:nvPr/>
          </p:nvGrpSpPr>
          <p:grpSpPr bwMode="auto">
            <a:xfrm>
              <a:off x="5867856" y="5792301"/>
              <a:ext cx="621704" cy="162251"/>
              <a:chOff x="0" y="0"/>
              <a:chExt cx="438150" cy="114300"/>
            </a:xfrm>
            <a:grpFill/>
          </p:grpSpPr>
          <p:sp>
            <p:nvSpPr>
              <p:cNvPr id="26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cs typeface="+mn-ea"/>
                  <a:sym typeface="+mn-lt"/>
                </a:endParaRPr>
              </a:p>
            </p:txBody>
          </p:sp>
          <p:sp>
            <p:nvSpPr>
              <p:cNvPr id="27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7"/>
            <p:cNvGrpSpPr/>
            <p:nvPr/>
          </p:nvGrpSpPr>
          <p:grpSpPr bwMode="auto">
            <a:xfrm>
              <a:off x="6993624" y="5565671"/>
              <a:ext cx="532885" cy="139071"/>
              <a:chOff x="0" y="0"/>
              <a:chExt cx="438150" cy="114300"/>
            </a:xfrm>
            <a:grpFill/>
          </p:grpSpPr>
          <p:sp>
            <p:nvSpPr>
              <p:cNvPr id="24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cs typeface="+mn-ea"/>
                  <a:sym typeface="+mn-lt"/>
                </a:endParaRPr>
              </a:p>
            </p:txBody>
          </p:sp>
          <p:sp>
            <p:nvSpPr>
              <p:cNvPr id="25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20"/>
            <p:cNvGrpSpPr/>
            <p:nvPr/>
          </p:nvGrpSpPr>
          <p:grpSpPr bwMode="auto">
            <a:xfrm>
              <a:off x="7972156" y="6007329"/>
              <a:ext cx="804241" cy="209889"/>
              <a:chOff x="0" y="0"/>
              <a:chExt cx="438150" cy="114300"/>
            </a:xfrm>
            <a:grpFill/>
          </p:grpSpPr>
          <p:sp>
            <p:nvSpPr>
              <p:cNvPr id="22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cs typeface="+mn-ea"/>
                  <a:sym typeface="+mn-lt"/>
                </a:endParaRPr>
              </a:p>
            </p:txBody>
          </p:sp>
          <p:sp>
            <p:nvSpPr>
              <p:cNvPr id="23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23"/>
            <p:cNvGrpSpPr/>
            <p:nvPr/>
          </p:nvGrpSpPr>
          <p:grpSpPr bwMode="auto">
            <a:xfrm>
              <a:off x="9024869" y="5137719"/>
              <a:ext cx="532885" cy="139071"/>
              <a:chOff x="0" y="0"/>
              <a:chExt cx="438150" cy="114300"/>
            </a:xfrm>
            <a:grpFill/>
          </p:grpSpPr>
          <p:sp>
            <p:nvSpPr>
              <p:cNvPr id="20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cs typeface="+mn-ea"/>
                  <a:sym typeface="+mn-lt"/>
                </a:endParaRPr>
              </a:p>
            </p:txBody>
          </p:sp>
          <p:sp>
            <p:nvSpPr>
              <p:cNvPr id="21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26"/>
            <p:cNvGrpSpPr/>
            <p:nvPr/>
          </p:nvGrpSpPr>
          <p:grpSpPr bwMode="auto">
            <a:xfrm>
              <a:off x="10038508" y="5402990"/>
              <a:ext cx="532885" cy="139071"/>
              <a:chOff x="0" y="0"/>
              <a:chExt cx="438150" cy="114300"/>
            </a:xfrm>
            <a:grpFill/>
          </p:grpSpPr>
          <p:sp>
            <p:nvSpPr>
              <p:cNvPr id="18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cs typeface="+mn-ea"/>
                  <a:sym typeface="+mn-lt"/>
                </a:endParaRPr>
              </a:p>
            </p:txBody>
          </p:sp>
          <p:sp>
            <p:nvSpPr>
              <p:cNvPr id="19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rgbClr val="42719B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0" name="直接连接符 15"/>
            <p:cNvCxnSpPr>
              <a:cxnSpLocks noChangeShapeType="1"/>
              <a:stCxn id="30" idx="6"/>
              <a:endCxn id="28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grpFill/>
            <a:ln w="12700" cap="flat" cmpd="sng">
              <a:solidFill>
                <a:schemeClr val="bg1"/>
              </a:solidFill>
              <a:bevel/>
            </a:ln>
          </p:spPr>
        </p:cxnSp>
        <p:cxnSp>
          <p:nvCxnSpPr>
            <p:cNvPr id="11" name="直接连接符 19"/>
            <p:cNvCxnSpPr>
              <a:cxnSpLocks noChangeShapeType="1"/>
              <a:stCxn id="28" idx="5"/>
              <a:endCxn id="26" idx="1"/>
            </p:cNvCxnSpPr>
            <p:nvPr/>
          </p:nvCxnSpPr>
          <p:spPr bwMode="auto">
            <a:xfrm>
              <a:off x="5465453" y="5596816"/>
              <a:ext cx="493449" cy="219247"/>
            </a:xfrm>
            <a:prstGeom prst="line">
              <a:avLst/>
            </a:prstGeom>
            <a:grpFill/>
            <a:ln w="12700" cap="flat" cmpd="sng">
              <a:solidFill>
                <a:schemeClr val="bg1"/>
              </a:solidFill>
              <a:bevel/>
            </a:ln>
          </p:spPr>
        </p:cxnSp>
        <p:sp>
          <p:nvSpPr>
            <p:cNvPr id="12" name="直接连接符 24"/>
            <p:cNvSpPr>
              <a:spLocks noChangeShapeType="1"/>
            </p:cNvSpPr>
            <p:nvPr/>
          </p:nvSpPr>
          <p:spPr bwMode="auto">
            <a:xfrm flipV="1">
              <a:off x="6394951" y="5684376"/>
              <a:ext cx="676713" cy="131687"/>
            </a:xfrm>
            <a:prstGeom prst="line">
              <a:avLst/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直接连接符 26"/>
            <p:cNvSpPr>
              <a:spLocks noChangeShapeType="1"/>
            </p:cNvSpPr>
            <p:nvPr/>
          </p:nvSpPr>
          <p:spPr bwMode="auto">
            <a:xfrm>
              <a:off x="7448469" y="5684376"/>
              <a:ext cx="776661" cy="373629"/>
            </a:xfrm>
            <a:prstGeom prst="line">
              <a:avLst/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4" name="直接连接符 29"/>
            <p:cNvCxnSpPr>
              <a:cxnSpLocks noChangeShapeType="1"/>
              <a:stCxn id="22" idx="7"/>
              <a:endCxn id="18" idx="3"/>
            </p:cNvCxnSpPr>
            <p:nvPr/>
          </p:nvCxnSpPr>
          <p:spPr bwMode="auto">
            <a:xfrm flipV="1">
              <a:off x="8658618" y="5521694"/>
              <a:ext cx="1457930" cy="516372"/>
            </a:xfrm>
            <a:prstGeom prst="line">
              <a:avLst/>
            </a:prstGeom>
            <a:grpFill/>
            <a:ln w="12700" cap="flat" cmpd="sng">
              <a:solidFill>
                <a:schemeClr val="bg1"/>
              </a:solidFill>
              <a:bevel/>
            </a:ln>
          </p:spPr>
        </p:cxnSp>
        <p:cxnSp>
          <p:nvCxnSpPr>
            <p:cNvPr id="15" name="直接连接符 32"/>
            <p:cNvCxnSpPr>
              <a:cxnSpLocks noChangeShapeType="1"/>
              <a:stCxn id="18" idx="1"/>
              <a:endCxn id="20" idx="5"/>
            </p:cNvCxnSpPr>
            <p:nvPr/>
          </p:nvCxnSpPr>
          <p:spPr bwMode="auto">
            <a:xfrm flipH="1" flipV="1">
              <a:off x="9479715" y="5256424"/>
              <a:ext cx="636834" cy="166933"/>
            </a:xfrm>
            <a:prstGeom prst="line">
              <a:avLst/>
            </a:prstGeom>
            <a:grpFill/>
            <a:ln w="12700" cap="flat" cmpd="sng">
              <a:solidFill>
                <a:schemeClr val="bg1"/>
              </a:solidFill>
              <a:bevel/>
            </a:ln>
          </p:spPr>
        </p:cxnSp>
        <p:cxnSp>
          <p:nvCxnSpPr>
            <p:cNvPr id="16" name="直接连接符 34"/>
            <p:cNvCxnSpPr>
              <a:cxnSpLocks noChangeShapeType="1"/>
              <a:stCxn id="24" idx="6"/>
              <a:endCxn id="18" idx="2"/>
            </p:cNvCxnSpPr>
            <p:nvPr/>
          </p:nvCxnSpPr>
          <p:spPr bwMode="auto">
            <a:xfrm flipV="1">
              <a:off x="7526509" y="5472525"/>
              <a:ext cx="2511999" cy="162682"/>
            </a:xfrm>
            <a:prstGeom prst="line">
              <a:avLst/>
            </a:prstGeom>
            <a:grpFill/>
            <a:ln w="12700" cap="flat" cmpd="sng">
              <a:solidFill>
                <a:schemeClr val="bg1"/>
              </a:solidFill>
              <a:bevel/>
            </a:ln>
          </p:spPr>
        </p:cxnSp>
        <p:sp>
          <p:nvSpPr>
            <p:cNvPr id="17" name="直接连接符 43"/>
            <p:cNvSpPr>
              <a:spLocks noChangeShapeType="1"/>
            </p:cNvSpPr>
            <p:nvPr/>
          </p:nvSpPr>
          <p:spPr bwMode="auto">
            <a:xfrm flipV="1">
              <a:off x="8506282" y="5270066"/>
              <a:ext cx="728632" cy="750905"/>
            </a:xfrm>
            <a:prstGeom prst="line">
              <a:avLst/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331401" y="3512774"/>
            <a:ext cx="1161519" cy="1963313"/>
            <a:chOff x="4693779" y="3564074"/>
            <a:chExt cx="1162426" cy="1963768"/>
          </a:xfrm>
        </p:grpSpPr>
        <p:sp>
          <p:nvSpPr>
            <p:cNvPr id="33" name="直接连接符 84"/>
            <p:cNvSpPr>
              <a:spLocks noChangeShapeType="1"/>
            </p:cNvSpPr>
            <p:nvPr/>
          </p:nvSpPr>
          <p:spPr bwMode="auto">
            <a:xfrm flipV="1">
              <a:off x="5276037" y="4083684"/>
              <a:ext cx="1" cy="1444158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90"/>
            <p:cNvSpPr>
              <a:spLocks noChangeArrowheads="1"/>
            </p:cNvSpPr>
            <p:nvPr/>
          </p:nvSpPr>
          <p:spPr bwMode="auto">
            <a:xfrm>
              <a:off x="4693779" y="3564074"/>
              <a:ext cx="1162426" cy="1162083"/>
            </a:xfrm>
            <a:prstGeom prst="ellipse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zh-CN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矩形 111"/>
          <p:cNvSpPr>
            <a:spLocks noChangeArrowheads="1"/>
          </p:cNvSpPr>
          <p:nvPr/>
        </p:nvSpPr>
        <p:spPr bwMode="auto">
          <a:xfrm>
            <a:off x="5417102" y="3801763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925504" y="3126675"/>
            <a:ext cx="1130647" cy="2467172"/>
            <a:chOff x="3288054" y="3177886"/>
            <a:chExt cx="1131530" cy="2467743"/>
          </a:xfrm>
        </p:grpSpPr>
        <p:sp>
          <p:nvSpPr>
            <p:cNvPr id="37" name="直接连接符 12"/>
            <p:cNvSpPr>
              <a:spLocks noChangeShapeType="1"/>
            </p:cNvSpPr>
            <p:nvPr/>
          </p:nvSpPr>
          <p:spPr bwMode="auto">
            <a:xfrm flipV="1">
              <a:off x="3852195" y="4200238"/>
              <a:ext cx="1" cy="1445391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95"/>
            <p:cNvSpPr>
              <a:spLocks noChangeArrowheads="1"/>
            </p:cNvSpPr>
            <p:nvPr/>
          </p:nvSpPr>
          <p:spPr bwMode="auto">
            <a:xfrm>
              <a:off x="3288054" y="3177886"/>
              <a:ext cx="1131530" cy="1130204"/>
            </a:xfrm>
            <a:prstGeom prst="ellipse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zh-CN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112"/>
          <p:cNvSpPr>
            <a:spLocks noChangeArrowheads="1"/>
          </p:cNvSpPr>
          <p:nvPr/>
        </p:nvSpPr>
        <p:spPr bwMode="auto">
          <a:xfrm>
            <a:off x="4002635" y="3369816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7312197" y="2945947"/>
            <a:ext cx="1161519" cy="2598445"/>
            <a:chOff x="6669132" y="3004102"/>
            <a:chExt cx="1162426" cy="2599047"/>
          </a:xfrm>
        </p:grpSpPr>
        <p:sp>
          <p:nvSpPr>
            <p:cNvPr id="41" name="直接连接符 86"/>
            <p:cNvSpPr>
              <a:spLocks noChangeShapeType="1"/>
            </p:cNvSpPr>
            <p:nvPr/>
          </p:nvSpPr>
          <p:spPr bwMode="auto">
            <a:xfrm flipV="1">
              <a:off x="7255965" y="3457411"/>
              <a:ext cx="1" cy="2145738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91"/>
            <p:cNvSpPr>
              <a:spLocks noChangeArrowheads="1"/>
            </p:cNvSpPr>
            <p:nvPr/>
          </p:nvSpPr>
          <p:spPr bwMode="auto">
            <a:xfrm>
              <a:off x="6669132" y="3004102"/>
              <a:ext cx="1162426" cy="1162832"/>
            </a:xfrm>
            <a:prstGeom prst="ellipse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zh-CN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113"/>
          <p:cNvSpPr>
            <a:spLocks noChangeArrowheads="1"/>
          </p:cNvSpPr>
          <p:nvPr/>
        </p:nvSpPr>
        <p:spPr bwMode="auto">
          <a:xfrm>
            <a:off x="7390388" y="3234543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0335081" y="2132471"/>
            <a:ext cx="1161519" cy="3281840"/>
            <a:chOff x="9702639" y="2183452"/>
            <a:chExt cx="1162426" cy="3282600"/>
          </a:xfrm>
        </p:grpSpPr>
        <p:sp>
          <p:nvSpPr>
            <p:cNvPr id="45" name="直接连接符 89"/>
            <p:cNvSpPr>
              <a:spLocks noChangeShapeType="1"/>
            </p:cNvSpPr>
            <p:nvPr/>
          </p:nvSpPr>
          <p:spPr bwMode="auto">
            <a:xfrm flipV="1">
              <a:off x="10305417" y="3145995"/>
              <a:ext cx="1" cy="2320057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94"/>
            <p:cNvSpPr>
              <a:spLocks noChangeArrowheads="1"/>
            </p:cNvSpPr>
            <p:nvPr/>
          </p:nvSpPr>
          <p:spPr bwMode="auto">
            <a:xfrm>
              <a:off x="9702639" y="2183452"/>
              <a:ext cx="1162426" cy="1162409"/>
            </a:xfrm>
            <a:prstGeom prst="ellipse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zh-CN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矩形 114"/>
          <p:cNvSpPr>
            <a:spLocks noChangeArrowheads="1"/>
          </p:cNvSpPr>
          <p:nvPr/>
        </p:nvSpPr>
        <p:spPr bwMode="auto">
          <a:xfrm>
            <a:off x="10403636" y="2370647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8313035" y="1290777"/>
            <a:ext cx="1344815" cy="4770250"/>
            <a:chOff x="7679013" y="1341562"/>
            <a:chExt cx="1345866" cy="4771355"/>
          </a:xfrm>
        </p:grpSpPr>
        <p:sp>
          <p:nvSpPr>
            <p:cNvPr id="49" name="直接连接符 87"/>
            <p:cNvSpPr>
              <a:spLocks noChangeShapeType="1"/>
            </p:cNvSpPr>
            <p:nvPr/>
          </p:nvSpPr>
          <p:spPr bwMode="auto">
            <a:xfrm flipV="1">
              <a:off x="8361211" y="2567202"/>
              <a:ext cx="1" cy="3545715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13"/>
            <p:cNvSpPr>
              <a:spLocks noChangeArrowheads="1"/>
            </p:cNvSpPr>
            <p:nvPr/>
          </p:nvSpPr>
          <p:spPr bwMode="auto">
            <a:xfrm>
              <a:off x="7679013" y="1341562"/>
              <a:ext cx="1345866" cy="1346173"/>
            </a:xfrm>
            <a:prstGeom prst="ellipse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zh-CN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矩形 118"/>
          <p:cNvSpPr>
            <a:spLocks noChangeArrowheads="1"/>
          </p:cNvSpPr>
          <p:nvPr/>
        </p:nvSpPr>
        <p:spPr bwMode="auto">
          <a:xfrm>
            <a:off x="8505408" y="1590933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247247" y="2132293"/>
            <a:ext cx="1161519" cy="3683382"/>
            <a:chOff x="5610976" y="2169935"/>
            <a:chExt cx="1162426" cy="3684235"/>
          </a:xfrm>
        </p:grpSpPr>
        <p:sp>
          <p:nvSpPr>
            <p:cNvPr id="53" name="直接连接符 85"/>
            <p:cNvSpPr>
              <a:spLocks noChangeShapeType="1"/>
            </p:cNvSpPr>
            <p:nvPr/>
          </p:nvSpPr>
          <p:spPr bwMode="auto">
            <a:xfrm flipV="1">
              <a:off x="6178962" y="2352496"/>
              <a:ext cx="1" cy="3501674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93"/>
            <p:cNvSpPr>
              <a:spLocks noChangeArrowheads="1"/>
            </p:cNvSpPr>
            <p:nvPr/>
          </p:nvSpPr>
          <p:spPr bwMode="auto">
            <a:xfrm>
              <a:off x="5610976" y="2169935"/>
              <a:ext cx="1162426" cy="1162310"/>
            </a:xfrm>
            <a:prstGeom prst="ellipse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zh-CN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矩形 119"/>
          <p:cNvSpPr>
            <a:spLocks noChangeArrowheads="1"/>
          </p:cNvSpPr>
          <p:nvPr/>
        </p:nvSpPr>
        <p:spPr bwMode="auto">
          <a:xfrm>
            <a:off x="6324727" y="2433929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9275823" y="3171078"/>
            <a:ext cx="1271496" cy="1976826"/>
            <a:chOff x="8642553" y="3222299"/>
            <a:chExt cx="1272489" cy="1977284"/>
          </a:xfrm>
        </p:grpSpPr>
        <p:sp>
          <p:nvSpPr>
            <p:cNvPr id="57" name="直接连接符 88"/>
            <p:cNvSpPr>
              <a:spLocks noChangeShapeType="1"/>
            </p:cNvSpPr>
            <p:nvPr/>
          </p:nvSpPr>
          <p:spPr bwMode="auto">
            <a:xfrm flipV="1">
              <a:off x="9285939" y="4017097"/>
              <a:ext cx="1" cy="1182486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椭圆 92"/>
            <p:cNvSpPr>
              <a:spLocks noChangeArrowheads="1"/>
            </p:cNvSpPr>
            <p:nvPr/>
          </p:nvSpPr>
          <p:spPr bwMode="auto">
            <a:xfrm>
              <a:off x="8642553" y="3222299"/>
              <a:ext cx="1272489" cy="1271587"/>
            </a:xfrm>
            <a:prstGeom prst="ellipse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zh-CN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矩形 120"/>
          <p:cNvSpPr>
            <a:spLocks noChangeArrowheads="1"/>
          </p:cNvSpPr>
          <p:nvPr/>
        </p:nvSpPr>
        <p:spPr bwMode="auto">
          <a:xfrm>
            <a:off x="9419713" y="3450517"/>
            <a:ext cx="1005292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3" rIns="91385" bIns="45693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完成的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60" name="矩形 59"/>
          <p:cNvSpPr/>
          <p:nvPr/>
        </p:nvSpPr>
        <p:spPr>
          <a:xfrm>
            <a:off x="414263" y="2082681"/>
            <a:ext cx="3017441" cy="3629660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-19902" y="1590931"/>
            <a:ext cx="3958126" cy="491749"/>
          </a:xfrm>
          <a:prstGeom prst="rect">
            <a:avLst/>
          </a:prstGeom>
          <a:solidFill>
            <a:srgbClr val="DCA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9540" y="1578742"/>
            <a:ext cx="2492879" cy="369277"/>
          </a:xfrm>
          <a:prstGeom prst="rect">
            <a:avLst/>
          </a:prstGeom>
          <a:noFill/>
        </p:spPr>
        <p:txBody>
          <a:bodyPr wrap="none" lIns="91385" tIns="45693" rIns="91385" bIns="45693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点击输入项目重要内容</a:t>
            </a:r>
          </a:p>
        </p:txBody>
      </p:sp>
      <p:sp>
        <p:nvSpPr>
          <p:cNvPr id="63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活动效果展望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5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4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95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95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4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95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45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3" grpId="0"/>
      <p:bldP spid="47" grpId="0"/>
      <p:bldP spid="51" grpId="0"/>
      <p:bldP spid="55" grpId="0"/>
      <p:bldP spid="59" grpId="0"/>
      <p:bldP spid="60" grpId="0"/>
      <p:bldP spid="61" grpId="0" bldLvl="0" animBg="1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 bwMode="auto">
          <a:xfrm>
            <a:off x="6225308" y="2080627"/>
            <a:ext cx="5069036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Connector 17"/>
          <p:cNvCxnSpPr/>
          <p:nvPr/>
        </p:nvCxnSpPr>
        <p:spPr bwMode="auto">
          <a:xfrm>
            <a:off x="6225308" y="3214459"/>
            <a:ext cx="5069036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18"/>
          <p:cNvCxnSpPr/>
          <p:nvPr/>
        </p:nvCxnSpPr>
        <p:spPr bwMode="auto">
          <a:xfrm>
            <a:off x="6225308" y="4358503"/>
            <a:ext cx="5069036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19"/>
          <p:cNvCxnSpPr/>
          <p:nvPr/>
        </p:nvCxnSpPr>
        <p:spPr bwMode="auto">
          <a:xfrm>
            <a:off x="6225308" y="5504033"/>
            <a:ext cx="5069036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1"/>
          <p:cNvGrpSpPr/>
          <p:nvPr/>
        </p:nvGrpSpPr>
        <p:grpSpPr>
          <a:xfrm>
            <a:off x="5779894" y="1629700"/>
            <a:ext cx="4271098" cy="901864"/>
            <a:chOff x="11725004" y="3429000"/>
            <a:chExt cx="7972696" cy="1681940"/>
          </a:xfrm>
          <a:solidFill>
            <a:srgbClr val="2A946C"/>
          </a:solidFill>
        </p:grpSpPr>
        <p:sp>
          <p:nvSpPr>
            <p:cNvPr id="7" name="Rounded Rectangle 3"/>
            <p:cNvSpPr/>
            <p:nvPr/>
          </p:nvSpPr>
          <p:spPr bwMode="auto">
            <a:xfrm>
              <a:off x="13220700" y="4095750"/>
              <a:ext cx="6477000" cy="342900"/>
            </a:xfrm>
            <a:prstGeom prst="roundRect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13"/>
            <p:cNvSpPr/>
            <p:nvPr/>
          </p:nvSpPr>
          <p:spPr bwMode="auto">
            <a:xfrm>
              <a:off x="11725004" y="3429000"/>
              <a:ext cx="1681940" cy="1681940"/>
            </a:xfrm>
            <a:prstGeom prst="ellipse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5779895" y="2763531"/>
            <a:ext cx="3597703" cy="901864"/>
            <a:chOff x="11725004" y="5543550"/>
            <a:chExt cx="6715696" cy="1681940"/>
          </a:xfrm>
          <a:solidFill>
            <a:srgbClr val="2399A5"/>
          </a:solidFill>
        </p:grpSpPr>
        <p:sp>
          <p:nvSpPr>
            <p:cNvPr id="10" name="Rounded Rectangle 20"/>
            <p:cNvSpPr/>
            <p:nvPr/>
          </p:nvSpPr>
          <p:spPr bwMode="auto">
            <a:xfrm>
              <a:off x="13220700" y="6213070"/>
              <a:ext cx="5220000" cy="342900"/>
            </a:xfrm>
            <a:prstGeom prst="roundRect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4"/>
            <p:cNvSpPr/>
            <p:nvPr/>
          </p:nvSpPr>
          <p:spPr bwMode="auto">
            <a:xfrm>
              <a:off x="11725004" y="5543550"/>
              <a:ext cx="1681940" cy="1681940"/>
            </a:xfrm>
            <a:prstGeom prst="ellipse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5"/>
          <p:cNvGrpSpPr/>
          <p:nvPr/>
        </p:nvGrpSpPr>
        <p:grpSpPr>
          <a:xfrm>
            <a:off x="5779892" y="3907576"/>
            <a:ext cx="4889850" cy="901864"/>
            <a:chOff x="11725004" y="7677150"/>
            <a:chExt cx="9127696" cy="1681940"/>
          </a:xfrm>
          <a:solidFill>
            <a:srgbClr val="2A946C"/>
          </a:solidFill>
        </p:grpSpPr>
        <p:sp>
          <p:nvSpPr>
            <p:cNvPr id="13" name="Rounded Rectangle 21"/>
            <p:cNvSpPr/>
            <p:nvPr/>
          </p:nvSpPr>
          <p:spPr bwMode="auto">
            <a:xfrm>
              <a:off x="13220700" y="8346670"/>
              <a:ext cx="7632000" cy="342900"/>
            </a:xfrm>
            <a:prstGeom prst="roundRect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15"/>
            <p:cNvSpPr/>
            <p:nvPr/>
          </p:nvSpPr>
          <p:spPr bwMode="auto">
            <a:xfrm>
              <a:off x="11725004" y="7677150"/>
              <a:ext cx="1681940" cy="1681940"/>
            </a:xfrm>
            <a:prstGeom prst="ellipse">
              <a:avLst/>
            </a:prstGeom>
            <a:solidFill>
              <a:srgbClr val="2A946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6"/>
          <p:cNvGrpSpPr/>
          <p:nvPr/>
        </p:nvGrpSpPr>
        <p:grpSpPr>
          <a:xfrm>
            <a:off x="5779889" y="5052833"/>
            <a:ext cx="3964134" cy="901864"/>
            <a:chOff x="11725004" y="9791700"/>
            <a:chExt cx="7399696" cy="1681940"/>
          </a:xfrm>
          <a:solidFill>
            <a:srgbClr val="FFBE3F"/>
          </a:solidFill>
        </p:grpSpPr>
        <p:sp>
          <p:nvSpPr>
            <p:cNvPr id="16" name="Rounded Rectangle 22"/>
            <p:cNvSpPr/>
            <p:nvPr/>
          </p:nvSpPr>
          <p:spPr bwMode="auto">
            <a:xfrm>
              <a:off x="13220700" y="10461220"/>
              <a:ext cx="5904000" cy="342900"/>
            </a:xfrm>
            <a:prstGeom prst="roundRect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1725004" y="9791700"/>
              <a:ext cx="1681940" cy="1681940"/>
            </a:xfrm>
            <a:prstGeom prst="ellipse">
              <a:avLst/>
            </a:prstGeom>
            <a:solidFill>
              <a:srgbClr val="DCA9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Rectangle 6"/>
          <p:cNvSpPr/>
          <p:nvPr/>
        </p:nvSpPr>
        <p:spPr bwMode="auto">
          <a:xfrm>
            <a:off x="5689529" y="1911417"/>
            <a:ext cx="1081770" cy="3792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40000"/>
              </a:lnSpc>
            </a:pPr>
            <a:r>
              <a:rPr lang="en-US" sz="2100" dirty="0">
                <a:solidFill>
                  <a:schemeClr val="bg1"/>
                </a:solidFill>
                <a:cs typeface="+mn-ea"/>
                <a:sym typeface="+mn-lt"/>
              </a:rPr>
              <a:t>78%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Rectangle 6"/>
          <p:cNvSpPr/>
          <p:nvPr/>
        </p:nvSpPr>
        <p:spPr bwMode="auto">
          <a:xfrm>
            <a:off x="5689529" y="3045249"/>
            <a:ext cx="1081770" cy="3792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699%</a:t>
            </a:r>
          </a:p>
        </p:txBody>
      </p:sp>
      <p:sp>
        <p:nvSpPr>
          <p:cNvPr id="20" name="Rectangle 6"/>
          <p:cNvSpPr/>
          <p:nvPr/>
        </p:nvSpPr>
        <p:spPr bwMode="auto">
          <a:xfrm>
            <a:off x="5689529" y="4189293"/>
            <a:ext cx="1081770" cy="3792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40000"/>
              </a:lnSpc>
            </a:pPr>
            <a:r>
              <a:rPr lang="en-US" sz="2100" dirty="0">
                <a:solidFill>
                  <a:schemeClr val="bg1"/>
                </a:solidFill>
                <a:cs typeface="+mn-ea"/>
                <a:sym typeface="+mn-lt"/>
              </a:rPr>
              <a:t>98%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Rectangle 6"/>
          <p:cNvSpPr/>
          <p:nvPr/>
        </p:nvSpPr>
        <p:spPr bwMode="auto">
          <a:xfrm>
            <a:off x="5689529" y="5323124"/>
            <a:ext cx="1081770" cy="3792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40000"/>
              </a:lnSpc>
            </a:pPr>
            <a:r>
              <a:rPr lang="en-US" sz="2100" dirty="0">
                <a:solidFill>
                  <a:schemeClr val="bg1"/>
                </a:solidFill>
                <a:cs typeface="+mn-ea"/>
                <a:sym typeface="+mn-lt"/>
              </a:rPr>
              <a:t>68%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" name="图片 29" descr="C:\Users\meng\Desktop\400740879.png40074087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5920" y="1751965"/>
            <a:ext cx="5059680" cy="3752215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活动效果展望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" y="-635"/>
            <a:ext cx="12188825" cy="68586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499995" y="2189480"/>
            <a:ext cx="9137650" cy="2449195"/>
            <a:chOff x="3819" y="2972"/>
            <a:chExt cx="14390" cy="3857"/>
          </a:xfrm>
        </p:grpSpPr>
        <p:sp>
          <p:nvSpPr>
            <p:cNvPr id="4" name="文本框 3"/>
            <p:cNvSpPr txBox="1"/>
            <p:nvPr/>
          </p:nvSpPr>
          <p:spPr>
            <a:xfrm>
              <a:off x="4896" y="2972"/>
              <a:ext cx="13313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>
                  <a:solidFill>
                    <a:srgbClr val="DCA940"/>
                  </a:solidFill>
                  <a:cs typeface="+mn-ea"/>
                  <a:sym typeface="+mn-lt"/>
                </a:rPr>
                <a:t>感谢您的观看！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819" y="5176"/>
              <a:ext cx="12536" cy="1653"/>
              <a:chOff x="3787" y="6045"/>
              <a:chExt cx="12536" cy="165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787" y="6045"/>
                <a:ext cx="12536" cy="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DCA940"/>
                    </a:solidFill>
                    <a:cs typeface="+mn-ea"/>
                    <a:sym typeface="+mn-lt"/>
                  </a:rPr>
                  <a:t>THANK YOU FOR YOUR WATCHING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864" y="6973"/>
                <a:ext cx="10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DCA940"/>
                    </a:solidFill>
                    <a:cs typeface="+mn-ea"/>
                    <a:sym typeface="+mn-lt"/>
                  </a:rPr>
                  <a:t>汇报人</a:t>
                </a:r>
                <a:r>
                  <a:rPr lang="zh-CN" altLang="en-US" sz="2400" b="1" dirty="0" smtClean="0">
                    <a:solidFill>
                      <a:srgbClr val="DCA940"/>
                    </a:solidFill>
                    <a:cs typeface="+mn-ea"/>
                    <a:sym typeface="+mn-lt"/>
                  </a:rPr>
                  <a:t>：第一</a:t>
                </a:r>
                <a:r>
                  <a:rPr lang="en-US" altLang="zh-CN" sz="2400" b="1" dirty="0" smtClean="0">
                    <a:solidFill>
                      <a:srgbClr val="DCA940"/>
                    </a:solidFill>
                    <a:cs typeface="+mn-ea"/>
                    <a:sym typeface="+mn-lt"/>
                  </a:rPr>
                  <a:t>PPT</a:t>
                </a:r>
                <a:endParaRPr lang="zh-CN" altLang="en-US" sz="2400" b="1" dirty="0">
                  <a:solidFill>
                    <a:srgbClr val="DCA940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-635"/>
            <a:ext cx="12188825" cy="68586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57600" y="2314575"/>
            <a:ext cx="5125085" cy="2089785"/>
            <a:chOff x="5610" y="3019"/>
            <a:chExt cx="8071" cy="3291"/>
          </a:xfrm>
        </p:grpSpPr>
        <p:sp>
          <p:nvSpPr>
            <p:cNvPr id="9" name="TextBox 8"/>
            <p:cNvSpPr txBox="1"/>
            <p:nvPr/>
          </p:nvSpPr>
          <p:spPr>
            <a:xfrm>
              <a:off x="8150" y="3019"/>
              <a:ext cx="2991" cy="9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>
                    <a:glow rad="101600">
                      <a:schemeClr val="bg1"/>
                    </a:glow>
                  </a:effectLst>
                  <a:latin typeface="+mj-ea"/>
                  <a:ea typeface="+mj-ea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PART 01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63" y="3812"/>
              <a:ext cx="6780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>
                    <a:glow rad="101600">
                      <a:schemeClr val="bg1"/>
                    </a:glo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5400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活动流程介绍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10" y="5288"/>
              <a:ext cx="8071" cy="102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  <a:p>
              <a:pPr marL="0" marR="0" lvl="0" indent="0" algn="ct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15" name="图片 14" descr="hmnb v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94625" y="4319905"/>
            <a:ext cx="2406650" cy="2259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/>
          <p:nvPr/>
        </p:nvGrpSpPr>
        <p:grpSpPr>
          <a:xfrm rot="2700000" flipV="1">
            <a:off x="4738319" y="1798612"/>
            <a:ext cx="321494" cy="1652597"/>
            <a:chOff x="2476500" y="2038350"/>
            <a:chExt cx="571500" cy="1828800"/>
          </a:xfrm>
          <a:solidFill>
            <a:srgbClr val="2A946C"/>
          </a:solidFill>
        </p:grpSpPr>
        <p:sp>
          <p:nvSpPr>
            <p:cNvPr id="6" name="Bent Arrow 5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18"/>
          <p:cNvGrpSpPr/>
          <p:nvPr/>
        </p:nvGrpSpPr>
        <p:grpSpPr>
          <a:xfrm rot="18900000" flipV="1">
            <a:off x="4722949" y="4159584"/>
            <a:ext cx="321451" cy="1652812"/>
            <a:chOff x="2476500" y="2038350"/>
            <a:chExt cx="571500" cy="1828800"/>
          </a:xfrm>
          <a:solidFill>
            <a:srgbClr val="DCA940"/>
          </a:solidFill>
        </p:grpSpPr>
        <p:sp>
          <p:nvSpPr>
            <p:cNvPr id="9" name="Bent Arrow 8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21"/>
          <p:cNvGrpSpPr/>
          <p:nvPr/>
        </p:nvGrpSpPr>
        <p:grpSpPr>
          <a:xfrm rot="18900000" flipH="1">
            <a:off x="7092315" y="1789908"/>
            <a:ext cx="321451" cy="1652812"/>
            <a:chOff x="2476500" y="2038350"/>
            <a:chExt cx="571500" cy="1828800"/>
          </a:xfrm>
          <a:solidFill>
            <a:srgbClr val="DCA940"/>
          </a:solidFill>
        </p:grpSpPr>
        <p:sp>
          <p:nvSpPr>
            <p:cNvPr id="12" name="Bent Arrow 11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24"/>
          <p:cNvGrpSpPr/>
          <p:nvPr/>
        </p:nvGrpSpPr>
        <p:grpSpPr>
          <a:xfrm rot="2700000" flipH="1">
            <a:off x="7125278" y="4181435"/>
            <a:ext cx="321494" cy="1652597"/>
            <a:chOff x="2476500" y="2038350"/>
            <a:chExt cx="571500" cy="1828800"/>
          </a:xfrm>
          <a:solidFill>
            <a:srgbClr val="2A946C"/>
          </a:solidFill>
        </p:grpSpPr>
        <p:sp>
          <p:nvSpPr>
            <p:cNvPr id="15" name="Bent Arrow 14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59"/>
          <p:cNvGrpSpPr/>
          <p:nvPr/>
        </p:nvGrpSpPr>
        <p:grpSpPr bwMode="auto">
          <a:xfrm>
            <a:off x="8286624" y="1927227"/>
            <a:ext cx="2953954" cy="1666875"/>
            <a:chOff x="1603804" y="2220559"/>
            <a:chExt cx="2955174" cy="1666915"/>
          </a:xfrm>
        </p:grpSpPr>
        <p:sp>
          <p:nvSpPr>
            <p:cNvPr id="61" name="Text Placeholder 2"/>
            <p:cNvSpPr txBox="1"/>
            <p:nvPr/>
          </p:nvSpPr>
          <p:spPr>
            <a:xfrm>
              <a:off x="1603804" y="2220559"/>
              <a:ext cx="2013520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80026" y="2560292"/>
              <a:ext cx="2878952" cy="132718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 bwMode="auto">
          <a:xfrm>
            <a:off x="8286624" y="4525963"/>
            <a:ext cx="2953954" cy="1666875"/>
            <a:chOff x="1603804" y="2220559"/>
            <a:chExt cx="2955174" cy="1666915"/>
          </a:xfrm>
        </p:grpSpPr>
        <p:sp>
          <p:nvSpPr>
            <p:cNvPr id="64" name="Text Placeholder 2"/>
            <p:cNvSpPr txBox="1"/>
            <p:nvPr/>
          </p:nvSpPr>
          <p:spPr>
            <a:xfrm>
              <a:off x="1603804" y="2220559"/>
              <a:ext cx="2013520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80026" y="2560292"/>
              <a:ext cx="2878952" cy="132718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 bwMode="auto">
          <a:xfrm>
            <a:off x="931107" y="4525963"/>
            <a:ext cx="2958715" cy="1666875"/>
            <a:chOff x="1679271" y="2220559"/>
            <a:chExt cx="2959965" cy="1666915"/>
          </a:xfrm>
        </p:grpSpPr>
        <p:sp>
          <p:nvSpPr>
            <p:cNvPr id="67" name="Text Placeholder 2"/>
            <p:cNvSpPr txBox="1"/>
            <p:nvPr/>
          </p:nvSpPr>
          <p:spPr>
            <a:xfrm>
              <a:off x="2625698" y="2220559"/>
              <a:ext cx="2013538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79271" y="2560292"/>
              <a:ext cx="2878979" cy="132718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 bwMode="auto">
          <a:xfrm>
            <a:off x="931107" y="1927228"/>
            <a:ext cx="2958715" cy="1887856"/>
            <a:chOff x="1679271" y="2220559"/>
            <a:chExt cx="2959965" cy="1887898"/>
          </a:xfrm>
        </p:grpSpPr>
        <p:sp>
          <p:nvSpPr>
            <p:cNvPr id="70" name="Text Placeholder 2"/>
            <p:cNvSpPr txBox="1"/>
            <p:nvPr/>
          </p:nvSpPr>
          <p:spPr>
            <a:xfrm>
              <a:off x="2625698" y="2220559"/>
              <a:ext cx="2013538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79271" y="2560293"/>
              <a:ext cx="2878979" cy="154816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 bwMode="auto">
          <a:xfrm>
            <a:off x="6494575" y="3068004"/>
            <a:ext cx="1484119" cy="1485900"/>
            <a:chOff x="6455778" y="3074438"/>
            <a:chExt cx="1485674" cy="1485674"/>
          </a:xfrm>
        </p:grpSpPr>
        <p:sp>
          <p:nvSpPr>
            <p:cNvPr id="21" name="Rounded Rectangle 20"/>
            <p:cNvSpPr/>
            <p:nvPr/>
          </p:nvSpPr>
          <p:spPr bwMode="auto">
            <a:xfrm rot="18900000" flipV="1">
              <a:off x="6455778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2A946C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880423" y="3544610"/>
              <a:ext cx="613402" cy="593867"/>
              <a:chOff x="2339975" y="3200401"/>
              <a:chExt cx="249238" cy="241301"/>
            </a:xfrm>
            <a:solidFill>
              <a:schemeClr val="bg1"/>
            </a:solidFill>
          </p:grpSpPr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 bwMode="auto">
          <a:xfrm>
            <a:off x="5353307" y="4176714"/>
            <a:ext cx="1485707" cy="1485900"/>
            <a:chOff x="5352721" y="4177495"/>
            <a:chExt cx="1485674" cy="1485674"/>
          </a:xfrm>
        </p:grpSpPr>
        <p:sp>
          <p:nvSpPr>
            <p:cNvPr id="18" name="Rounded Rectangle 17"/>
            <p:cNvSpPr/>
            <p:nvPr/>
          </p:nvSpPr>
          <p:spPr bwMode="auto">
            <a:xfrm rot="18900000" flipV="1">
              <a:off x="5352721" y="4177495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DCA940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5800" name="Shape 719"/>
            <p:cNvSpPr/>
            <p:nvPr/>
          </p:nvSpPr>
          <p:spPr bwMode="auto">
            <a:xfrm>
              <a:off x="5801694" y="4639527"/>
              <a:ext cx="587506" cy="505264"/>
            </a:xfrm>
            <a:custGeom>
              <a:avLst/>
              <a:gdLst>
                <a:gd name="T0" fmla="*/ 293753 w 21332"/>
                <a:gd name="T1" fmla="*/ 252632 h 21446"/>
                <a:gd name="T2" fmla="*/ 293753 w 21332"/>
                <a:gd name="T3" fmla="*/ 252632 h 21446"/>
                <a:gd name="T4" fmla="*/ 293753 w 21332"/>
                <a:gd name="T5" fmla="*/ 252632 h 21446"/>
                <a:gd name="T6" fmla="*/ 293753 w 21332"/>
                <a:gd name="T7" fmla="*/ 252632 h 214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4250139" y="3074989"/>
            <a:ext cx="1485707" cy="1485900"/>
            <a:chOff x="4249665" y="3074438"/>
            <a:chExt cx="1485674" cy="1485674"/>
          </a:xfrm>
        </p:grpSpPr>
        <p:sp>
          <p:nvSpPr>
            <p:cNvPr id="24" name="Rounded Rectangle 23"/>
            <p:cNvSpPr/>
            <p:nvPr/>
          </p:nvSpPr>
          <p:spPr bwMode="auto">
            <a:xfrm rot="18900000" flipV="1">
              <a:off x="4249665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2A946C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5798" name="Shape 2102"/>
            <p:cNvSpPr/>
            <p:nvPr/>
          </p:nvSpPr>
          <p:spPr bwMode="auto">
            <a:xfrm>
              <a:off x="4622339" y="3522435"/>
              <a:ext cx="720330" cy="576242"/>
            </a:xfrm>
            <a:custGeom>
              <a:avLst/>
              <a:gdLst>
                <a:gd name="T0" fmla="*/ 360165 w 21600"/>
                <a:gd name="T1" fmla="*/ 288121 h 21600"/>
                <a:gd name="T2" fmla="*/ 360165 w 21600"/>
                <a:gd name="T3" fmla="*/ 288121 h 21600"/>
                <a:gd name="T4" fmla="*/ 360165 w 21600"/>
                <a:gd name="T5" fmla="*/ 288121 h 21600"/>
                <a:gd name="T6" fmla="*/ 360165 w 21600"/>
                <a:gd name="T7" fmla="*/ 28812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 bwMode="auto">
          <a:xfrm>
            <a:off x="5353307" y="1971676"/>
            <a:ext cx="1485707" cy="1485900"/>
            <a:chOff x="5352721" y="1971381"/>
            <a:chExt cx="1485674" cy="1485674"/>
          </a:xfrm>
        </p:grpSpPr>
        <p:sp>
          <p:nvSpPr>
            <p:cNvPr id="27" name="Rounded Rectangle 26"/>
            <p:cNvSpPr/>
            <p:nvPr/>
          </p:nvSpPr>
          <p:spPr bwMode="auto">
            <a:xfrm rot="18900000" flipV="1">
              <a:off x="5352721" y="1971381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DCA940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5796" name="Freeform 56"/>
            <p:cNvSpPr/>
            <p:nvPr/>
          </p:nvSpPr>
          <p:spPr bwMode="auto">
            <a:xfrm>
              <a:off x="5802898" y="2468253"/>
              <a:ext cx="664971" cy="542729"/>
            </a:xfrm>
            <a:custGeom>
              <a:avLst/>
              <a:gdLst>
                <a:gd name="T0" fmla="*/ 534414 w 382"/>
                <a:gd name="T1" fmla="*/ 234835 h 312"/>
                <a:gd name="T2" fmla="*/ 630156 w 382"/>
                <a:gd name="T3" fmla="*/ 123506 h 312"/>
                <a:gd name="T4" fmla="*/ 414301 w 382"/>
                <a:gd name="T5" fmla="*/ 43488 h 312"/>
                <a:gd name="T6" fmla="*/ 398634 w 382"/>
                <a:gd name="T7" fmla="*/ 33051 h 312"/>
                <a:gd name="T8" fmla="*/ 398634 w 382"/>
                <a:gd name="T9" fmla="*/ 233095 h 312"/>
                <a:gd name="T10" fmla="*/ 313337 w 382"/>
                <a:gd name="T11" fmla="*/ 372256 h 312"/>
                <a:gd name="T12" fmla="*/ 149706 w 382"/>
                <a:gd name="T13" fmla="*/ 328769 h 312"/>
                <a:gd name="T14" fmla="*/ 224558 w 382"/>
                <a:gd name="T15" fmla="*/ 168733 h 312"/>
                <a:gd name="T16" fmla="*/ 330745 w 382"/>
                <a:gd name="T17" fmla="*/ 161775 h 312"/>
                <a:gd name="T18" fmla="*/ 330745 w 382"/>
                <a:gd name="T19" fmla="*/ 6958 h 312"/>
                <a:gd name="T20" fmla="*/ 268077 w 382"/>
                <a:gd name="T21" fmla="*/ 0 h 312"/>
                <a:gd name="T22" fmla="*/ 0 w 382"/>
                <a:gd name="T23" fmla="*/ 271365 h 312"/>
                <a:gd name="T24" fmla="*/ 268077 w 382"/>
                <a:gd name="T25" fmla="*/ 542729 h 312"/>
                <a:gd name="T26" fmla="*/ 536155 w 382"/>
                <a:gd name="T27" fmla="*/ 271365 h 312"/>
                <a:gd name="T28" fmla="*/ 534414 w 382"/>
                <a:gd name="T29" fmla="*/ 234835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活动流程介绍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6317673" y="719667"/>
          <a:ext cx="551410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1170453" y="2087322"/>
            <a:ext cx="181816" cy="3051757"/>
            <a:chOff x="1300981" y="2384237"/>
            <a:chExt cx="142303" cy="2388554"/>
          </a:xfrm>
        </p:grpSpPr>
        <p:sp>
          <p:nvSpPr>
            <p:cNvPr id="16" name="椭圆 15"/>
            <p:cNvSpPr/>
            <p:nvPr/>
          </p:nvSpPr>
          <p:spPr>
            <a:xfrm flipV="1">
              <a:off x="1308662" y="4638170"/>
              <a:ext cx="134622" cy="134621"/>
            </a:xfrm>
            <a:prstGeom prst="ellipse">
              <a:avLst/>
            </a:prstGeom>
            <a:solidFill>
              <a:srgbClr val="2A9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V="1">
              <a:off x="1300981" y="2384237"/>
              <a:ext cx="134622" cy="134621"/>
            </a:xfrm>
            <a:prstGeom prst="ellipse">
              <a:avLst/>
            </a:prstGeom>
            <a:solidFill>
              <a:srgbClr val="2A9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V="1">
              <a:off x="1300981" y="3511203"/>
              <a:ext cx="134622" cy="134621"/>
            </a:xfrm>
            <a:prstGeom prst="ellipse">
              <a:avLst/>
            </a:prstGeom>
            <a:solidFill>
              <a:srgbClr val="DCA9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52761" y="1927646"/>
            <a:ext cx="4643239" cy="1310203"/>
            <a:chOff x="8105836" y="2861460"/>
            <a:chExt cx="4643239" cy="1310203"/>
          </a:xfrm>
        </p:grpSpPr>
        <p:sp>
          <p:nvSpPr>
            <p:cNvPr id="18" name="文本框 17"/>
            <p:cNvSpPr txBox="1"/>
            <p:nvPr/>
          </p:nvSpPr>
          <p:spPr>
            <a:xfrm>
              <a:off x="8105837" y="3249643"/>
              <a:ext cx="4643238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105836" y="2861460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点击此处更换标题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52761" y="3350343"/>
            <a:ext cx="4643239" cy="1310203"/>
            <a:chOff x="8105836" y="2861460"/>
            <a:chExt cx="4643239" cy="1310203"/>
          </a:xfrm>
        </p:grpSpPr>
        <p:sp>
          <p:nvSpPr>
            <p:cNvPr id="22" name="文本框 21"/>
            <p:cNvSpPr txBox="1"/>
            <p:nvPr/>
          </p:nvSpPr>
          <p:spPr>
            <a:xfrm>
              <a:off x="8105837" y="3249643"/>
              <a:ext cx="4643238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105836" y="2861460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点击此处更换标题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52761" y="4773040"/>
            <a:ext cx="4643239" cy="1310203"/>
            <a:chOff x="8105836" y="2861460"/>
            <a:chExt cx="4643239" cy="1310203"/>
          </a:xfrm>
        </p:grpSpPr>
        <p:sp>
          <p:nvSpPr>
            <p:cNvPr id="25" name="文本框 24"/>
            <p:cNvSpPr txBox="1"/>
            <p:nvPr/>
          </p:nvSpPr>
          <p:spPr>
            <a:xfrm>
              <a:off x="8105837" y="3249643"/>
              <a:ext cx="4643238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05836" y="2861460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点击此处更换标题</a:t>
              </a:r>
            </a:p>
          </p:txBody>
        </p:sp>
      </p:grpSp>
      <p:sp>
        <p:nvSpPr>
          <p:cNvPr id="2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活动流程介绍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326763" y="2623930"/>
            <a:ext cx="4651513" cy="2206488"/>
            <a:chOff x="1331843" y="2097156"/>
            <a:chExt cx="4651513" cy="2206488"/>
          </a:xfrm>
          <a:noFill/>
        </p:grpSpPr>
        <p:sp>
          <p:nvSpPr>
            <p:cNvPr id="8" name="椭圆 7"/>
            <p:cNvSpPr/>
            <p:nvPr/>
          </p:nvSpPr>
          <p:spPr>
            <a:xfrm>
              <a:off x="1331843" y="2097157"/>
              <a:ext cx="2206487" cy="2206487"/>
            </a:xfrm>
            <a:prstGeom prst="ellipse">
              <a:avLst/>
            </a:prstGeom>
            <a:solidFill>
              <a:srgbClr val="DCA9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776869" y="2097156"/>
              <a:ext cx="2206487" cy="2206487"/>
            </a:xfrm>
            <a:prstGeom prst="ellipse">
              <a:avLst/>
            </a:prstGeom>
            <a:solidFill>
              <a:srgbClr val="2A9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314700" y="3384273"/>
            <a:ext cx="685800" cy="685800"/>
            <a:chOff x="3314700" y="3384273"/>
            <a:chExt cx="685800" cy="685800"/>
          </a:xfrm>
        </p:grpSpPr>
        <p:sp>
          <p:nvSpPr>
            <p:cNvPr id="13" name="椭圆 12"/>
            <p:cNvSpPr/>
            <p:nvPr/>
          </p:nvSpPr>
          <p:spPr>
            <a:xfrm>
              <a:off x="3314700" y="3384273"/>
              <a:ext cx="685800" cy="685800"/>
            </a:xfrm>
            <a:prstGeom prst="ellipse">
              <a:avLst/>
            </a:prstGeom>
            <a:solidFill>
              <a:srgbClr val="EE3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形 15" descr="指向右边的反手食指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3418841" y="3493530"/>
              <a:ext cx="467286" cy="46728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384027" y="3089338"/>
            <a:ext cx="2102117" cy="1588512"/>
            <a:chOff x="1384027" y="3089338"/>
            <a:chExt cx="2102117" cy="1588512"/>
          </a:xfrm>
        </p:grpSpPr>
        <p:sp>
          <p:nvSpPr>
            <p:cNvPr id="20" name="文本框 19"/>
            <p:cNvSpPr txBox="1"/>
            <p:nvPr/>
          </p:nvSpPr>
          <p:spPr>
            <a:xfrm>
              <a:off x="1533901" y="3477521"/>
              <a:ext cx="18023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384027" y="3089338"/>
              <a:ext cx="2102117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点击此处更换标题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29053" y="3089338"/>
            <a:ext cx="2102117" cy="1588512"/>
            <a:chOff x="1384027" y="3089338"/>
            <a:chExt cx="2102117" cy="1588512"/>
          </a:xfrm>
        </p:grpSpPr>
        <p:sp>
          <p:nvSpPr>
            <p:cNvPr id="23" name="文本框 22"/>
            <p:cNvSpPr txBox="1"/>
            <p:nvPr/>
          </p:nvSpPr>
          <p:spPr>
            <a:xfrm>
              <a:off x="1533901" y="3477521"/>
              <a:ext cx="18023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384027" y="3089338"/>
              <a:ext cx="2102117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点击此处更换标题</a:t>
              </a:r>
            </a:p>
          </p:txBody>
        </p:sp>
      </p:grpSp>
      <p:pic>
        <p:nvPicPr>
          <p:cNvPr id="2" name="图片 1" descr="C:\Users\meng\Desktop\400286427.png4002864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05220" y="1925955"/>
            <a:ext cx="4844415" cy="3476625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活动流程介绍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45517" y="2861460"/>
            <a:ext cx="10260226" cy="2219905"/>
            <a:chOff x="945517" y="3010090"/>
            <a:chExt cx="10260226" cy="2219905"/>
          </a:xfrm>
        </p:grpSpPr>
        <p:grpSp>
          <p:nvGrpSpPr>
            <p:cNvPr id="17" name="组合 16"/>
            <p:cNvGrpSpPr/>
            <p:nvPr/>
          </p:nvGrpSpPr>
          <p:grpSpPr>
            <a:xfrm>
              <a:off x="8105836" y="3010090"/>
              <a:ext cx="3099907" cy="1001877"/>
              <a:chOff x="7774462" y="2224632"/>
              <a:chExt cx="3099907" cy="1001877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7774463" y="2612815"/>
                <a:ext cx="309990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945517" y="3010090"/>
              <a:ext cx="3099906" cy="1001877"/>
              <a:chOff x="1248831" y="2224632"/>
              <a:chExt cx="3099906" cy="1001877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248831" y="2612815"/>
                <a:ext cx="309990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496207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105836" y="4228118"/>
              <a:ext cx="3099907" cy="1001877"/>
              <a:chOff x="7774462" y="2224632"/>
              <a:chExt cx="3099907" cy="1001877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7774463" y="2612815"/>
                <a:ext cx="309990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945517" y="4228118"/>
              <a:ext cx="3099906" cy="1001877"/>
              <a:chOff x="1248831" y="2224632"/>
              <a:chExt cx="3099906" cy="1001877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248831" y="2612815"/>
                <a:ext cx="309990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点击此处添加文字描述，文字颜色、大小、字体可根据需求进行更改。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496207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点击此处更换标题</a:t>
                </a:r>
              </a:p>
            </p:txBody>
          </p:sp>
        </p:grpSp>
      </p:grpSp>
      <p:sp>
        <p:nvSpPr>
          <p:cNvPr id="2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活动流程介绍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95" y="1419225"/>
            <a:ext cx="3773170" cy="4434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-635"/>
            <a:ext cx="12188825" cy="68586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57600" y="2325370"/>
            <a:ext cx="5125085" cy="1831975"/>
            <a:chOff x="5610" y="3019"/>
            <a:chExt cx="8071" cy="2885"/>
          </a:xfrm>
        </p:grpSpPr>
        <p:sp>
          <p:nvSpPr>
            <p:cNvPr id="9" name="TextBox 8"/>
            <p:cNvSpPr txBox="1"/>
            <p:nvPr/>
          </p:nvSpPr>
          <p:spPr>
            <a:xfrm>
              <a:off x="8151" y="3019"/>
              <a:ext cx="2991" cy="1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>
                    <a:glow rad="101600">
                      <a:schemeClr val="bg1"/>
                    </a:glow>
                  </a:effectLst>
                  <a:latin typeface="+mj-ea"/>
                  <a:ea typeface="+mj-ea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PART 02</a:t>
              </a:r>
            </a:p>
            <a:p>
              <a:endParaRPr lang="en-US" altLang="zh-CN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3" y="3812"/>
              <a:ext cx="6864" cy="14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>
                    <a:glow rad="101600">
                      <a:schemeClr val="bg1"/>
                    </a:glow>
                  </a:effectLst>
                  <a:latin typeface="+mj-ea"/>
                  <a:ea typeface="+mj-ea"/>
                </a:defRPr>
              </a:lvl1pPr>
            </a:lstStyle>
            <a:p>
              <a:pPr algn="ctr"/>
              <a:r>
                <a:rPr kumimoji="1" lang="zh-CN" altLang="en-US" sz="5400" dirty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活动财务预算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10" y="5288"/>
              <a:ext cx="8071" cy="61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AutoShape 9"/>
          <p:cNvSpPr/>
          <p:nvPr/>
        </p:nvSpPr>
        <p:spPr bwMode="auto">
          <a:xfrm>
            <a:off x="8999320" y="2672636"/>
            <a:ext cx="1791261" cy="1202531"/>
          </a:xfrm>
          <a:custGeom>
            <a:avLst/>
            <a:gdLst>
              <a:gd name="T0" fmla="*/ 1791494 w 21600"/>
              <a:gd name="T1" fmla="*/ 1202532 h 21600"/>
              <a:gd name="T2" fmla="*/ 1791494 w 21600"/>
              <a:gd name="T3" fmla="*/ 1202532 h 21600"/>
              <a:gd name="T4" fmla="*/ 1791494 w 21600"/>
              <a:gd name="T5" fmla="*/ 1202532 h 21600"/>
              <a:gd name="T6" fmla="*/ 1791494 w 21600"/>
              <a:gd name="T7" fmla="*/ 12025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22"/>
                </a:moveTo>
                <a:lnTo>
                  <a:pt x="12209" y="0"/>
                </a:lnTo>
                <a:lnTo>
                  <a:pt x="12209" y="3144"/>
                </a:lnTo>
                <a:lnTo>
                  <a:pt x="0" y="3144"/>
                </a:lnTo>
                <a:lnTo>
                  <a:pt x="0" y="18455"/>
                </a:lnTo>
                <a:lnTo>
                  <a:pt x="12209" y="18455"/>
                </a:lnTo>
                <a:lnTo>
                  <a:pt x="12209" y="21599"/>
                </a:lnTo>
                <a:lnTo>
                  <a:pt x="21600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4" name="AutoShape 10"/>
          <p:cNvSpPr/>
          <p:nvPr/>
        </p:nvSpPr>
        <p:spPr bwMode="auto">
          <a:xfrm>
            <a:off x="8572338" y="2830591"/>
            <a:ext cx="848408" cy="873125"/>
          </a:xfrm>
          <a:custGeom>
            <a:avLst/>
            <a:gdLst>
              <a:gd name="T0" fmla="*/ 848476 w 19679"/>
              <a:gd name="T1" fmla="*/ 958357 h 19679"/>
              <a:gd name="T2" fmla="*/ 848476 w 19679"/>
              <a:gd name="T3" fmla="*/ 958357 h 19679"/>
              <a:gd name="T4" fmla="*/ 848476 w 19679"/>
              <a:gd name="T5" fmla="*/ 958357 h 19679"/>
              <a:gd name="T6" fmla="*/ 848476 w 19679"/>
              <a:gd name="T7" fmla="*/ 9583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2A946C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5" name="AutoShape 11"/>
          <p:cNvSpPr/>
          <p:nvPr/>
        </p:nvSpPr>
        <p:spPr bwMode="auto">
          <a:xfrm>
            <a:off x="6600124" y="2672636"/>
            <a:ext cx="1789674" cy="1202531"/>
          </a:xfrm>
          <a:custGeom>
            <a:avLst/>
            <a:gdLst>
              <a:gd name="T0" fmla="*/ 1789906 w 21600"/>
              <a:gd name="T1" fmla="*/ 1202532 h 21600"/>
              <a:gd name="T2" fmla="*/ 1789906 w 21600"/>
              <a:gd name="T3" fmla="*/ 1202532 h 21600"/>
              <a:gd name="T4" fmla="*/ 1789906 w 21600"/>
              <a:gd name="T5" fmla="*/ 1202532 h 21600"/>
              <a:gd name="T6" fmla="*/ 1789906 w 21600"/>
              <a:gd name="T7" fmla="*/ 12025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22"/>
                </a:moveTo>
                <a:lnTo>
                  <a:pt x="12201" y="0"/>
                </a:lnTo>
                <a:lnTo>
                  <a:pt x="12201" y="3144"/>
                </a:lnTo>
                <a:lnTo>
                  <a:pt x="0" y="3144"/>
                </a:lnTo>
                <a:lnTo>
                  <a:pt x="0" y="18455"/>
                </a:lnTo>
                <a:lnTo>
                  <a:pt x="12201" y="18455"/>
                </a:lnTo>
                <a:lnTo>
                  <a:pt x="12201" y="21599"/>
                </a:lnTo>
                <a:lnTo>
                  <a:pt x="21600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 sz="13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6" name="AutoShape 12"/>
          <p:cNvSpPr/>
          <p:nvPr/>
        </p:nvSpPr>
        <p:spPr bwMode="auto">
          <a:xfrm>
            <a:off x="6167588" y="2830591"/>
            <a:ext cx="851584" cy="873125"/>
          </a:xfrm>
          <a:custGeom>
            <a:avLst/>
            <a:gdLst>
              <a:gd name="T0" fmla="*/ 851651 w 19679"/>
              <a:gd name="T1" fmla="*/ 958357 h 19679"/>
              <a:gd name="T2" fmla="*/ 851651 w 19679"/>
              <a:gd name="T3" fmla="*/ 958357 h 19679"/>
              <a:gd name="T4" fmla="*/ 851651 w 19679"/>
              <a:gd name="T5" fmla="*/ 958357 h 19679"/>
              <a:gd name="T6" fmla="*/ 851651 w 19679"/>
              <a:gd name="T7" fmla="*/ 9583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DCA940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7" name="AutoShape 13"/>
          <p:cNvSpPr/>
          <p:nvPr/>
        </p:nvSpPr>
        <p:spPr bwMode="auto">
          <a:xfrm>
            <a:off x="6414412" y="3089354"/>
            <a:ext cx="361904" cy="357981"/>
          </a:xfrm>
          <a:custGeom>
            <a:avLst/>
            <a:gdLst>
              <a:gd name="T0" fmla="*/ 361950 w 21600"/>
              <a:gd name="T1" fmla="*/ 357981 h 21600"/>
              <a:gd name="T2" fmla="*/ 361950 w 21600"/>
              <a:gd name="T3" fmla="*/ 357981 h 21600"/>
              <a:gd name="T4" fmla="*/ 361950 w 21600"/>
              <a:gd name="T5" fmla="*/ 357981 h 21600"/>
              <a:gd name="T6" fmla="*/ 361950 w 21600"/>
              <a:gd name="T7" fmla="*/ 35798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59" y="0"/>
                  <a:pt x="0" y="4859"/>
                  <a:pt x="0" y="10800"/>
                </a:cubicBezTo>
                <a:cubicBezTo>
                  <a:pt x="0" y="16739"/>
                  <a:pt x="4859" y="21600"/>
                  <a:pt x="10800" y="21600"/>
                </a:cubicBezTo>
                <a:cubicBezTo>
                  <a:pt x="16739" y="21600"/>
                  <a:pt x="21600" y="16739"/>
                  <a:pt x="21600" y="10800"/>
                </a:cubicBezTo>
                <a:cubicBezTo>
                  <a:pt x="21600" y="4859"/>
                  <a:pt x="16739" y="0"/>
                  <a:pt x="10800" y="0"/>
                </a:cubicBezTo>
                <a:close/>
                <a:moveTo>
                  <a:pt x="14939" y="4319"/>
                </a:moveTo>
                <a:cubicBezTo>
                  <a:pt x="15659" y="3779"/>
                  <a:pt x="15659" y="3779"/>
                  <a:pt x="15659" y="3779"/>
                </a:cubicBezTo>
                <a:cubicBezTo>
                  <a:pt x="15659" y="3779"/>
                  <a:pt x="15299" y="3059"/>
                  <a:pt x="15479" y="2519"/>
                </a:cubicBezTo>
                <a:cubicBezTo>
                  <a:pt x="15659" y="2519"/>
                  <a:pt x="16379" y="2879"/>
                  <a:pt x="16919" y="3599"/>
                </a:cubicBezTo>
                <a:cubicBezTo>
                  <a:pt x="16559" y="5219"/>
                  <a:pt x="15479" y="5039"/>
                  <a:pt x="15479" y="5039"/>
                </a:cubicBezTo>
                <a:cubicBezTo>
                  <a:pt x="15479" y="5039"/>
                  <a:pt x="14759" y="5039"/>
                  <a:pt x="14939" y="4319"/>
                </a:cubicBezTo>
                <a:close/>
                <a:moveTo>
                  <a:pt x="8459" y="13859"/>
                </a:moveTo>
                <a:cubicBezTo>
                  <a:pt x="8279" y="14039"/>
                  <a:pt x="8099" y="14579"/>
                  <a:pt x="7919" y="15119"/>
                </a:cubicBezTo>
                <a:cubicBezTo>
                  <a:pt x="7739" y="15479"/>
                  <a:pt x="7559" y="15660"/>
                  <a:pt x="7379" y="15839"/>
                </a:cubicBezTo>
                <a:cubicBezTo>
                  <a:pt x="7019" y="16019"/>
                  <a:pt x="7019" y="16379"/>
                  <a:pt x="7019" y="16379"/>
                </a:cubicBezTo>
                <a:cubicBezTo>
                  <a:pt x="6839" y="17099"/>
                  <a:pt x="6839" y="17099"/>
                  <a:pt x="6839" y="17099"/>
                </a:cubicBezTo>
                <a:cubicBezTo>
                  <a:pt x="6839" y="17099"/>
                  <a:pt x="7019" y="17819"/>
                  <a:pt x="7200" y="17999"/>
                </a:cubicBezTo>
                <a:cubicBezTo>
                  <a:pt x="7200" y="18360"/>
                  <a:pt x="6659" y="19799"/>
                  <a:pt x="6659" y="19799"/>
                </a:cubicBezTo>
                <a:cubicBezTo>
                  <a:pt x="6120" y="19620"/>
                  <a:pt x="5940" y="19079"/>
                  <a:pt x="5760" y="18719"/>
                </a:cubicBezTo>
                <a:cubicBezTo>
                  <a:pt x="5760" y="18360"/>
                  <a:pt x="5399" y="18179"/>
                  <a:pt x="5579" y="17819"/>
                </a:cubicBezTo>
                <a:cubicBezTo>
                  <a:pt x="5579" y="17279"/>
                  <a:pt x="5219" y="17099"/>
                  <a:pt x="5039" y="16919"/>
                </a:cubicBezTo>
                <a:cubicBezTo>
                  <a:pt x="4859" y="16559"/>
                  <a:pt x="4679" y="16199"/>
                  <a:pt x="4679" y="16019"/>
                </a:cubicBezTo>
                <a:cubicBezTo>
                  <a:pt x="4679" y="15839"/>
                  <a:pt x="4139" y="15479"/>
                  <a:pt x="4139" y="15479"/>
                </a:cubicBezTo>
                <a:cubicBezTo>
                  <a:pt x="4139" y="15479"/>
                  <a:pt x="3239" y="14940"/>
                  <a:pt x="3060" y="14759"/>
                </a:cubicBezTo>
                <a:cubicBezTo>
                  <a:pt x="2880" y="14579"/>
                  <a:pt x="2699" y="13859"/>
                  <a:pt x="2699" y="13499"/>
                </a:cubicBezTo>
                <a:cubicBezTo>
                  <a:pt x="2699" y="13139"/>
                  <a:pt x="2880" y="12239"/>
                  <a:pt x="2880" y="12239"/>
                </a:cubicBezTo>
                <a:cubicBezTo>
                  <a:pt x="2880" y="12239"/>
                  <a:pt x="3239" y="11879"/>
                  <a:pt x="3060" y="11699"/>
                </a:cubicBezTo>
                <a:cubicBezTo>
                  <a:pt x="2699" y="11519"/>
                  <a:pt x="2699" y="10800"/>
                  <a:pt x="2699" y="10800"/>
                </a:cubicBezTo>
                <a:cubicBezTo>
                  <a:pt x="2339" y="10439"/>
                  <a:pt x="2339" y="10439"/>
                  <a:pt x="2339" y="10439"/>
                </a:cubicBezTo>
                <a:cubicBezTo>
                  <a:pt x="2339" y="10439"/>
                  <a:pt x="1979" y="9899"/>
                  <a:pt x="1800" y="9719"/>
                </a:cubicBezTo>
                <a:cubicBezTo>
                  <a:pt x="1800" y="9359"/>
                  <a:pt x="1800" y="9180"/>
                  <a:pt x="1979" y="8999"/>
                </a:cubicBezTo>
                <a:cubicBezTo>
                  <a:pt x="1979" y="8819"/>
                  <a:pt x="1800" y="8279"/>
                  <a:pt x="1800" y="8099"/>
                </a:cubicBezTo>
                <a:cubicBezTo>
                  <a:pt x="3600" y="3599"/>
                  <a:pt x="6659" y="2699"/>
                  <a:pt x="6659" y="2699"/>
                </a:cubicBezTo>
                <a:cubicBezTo>
                  <a:pt x="6839" y="3599"/>
                  <a:pt x="6839" y="3599"/>
                  <a:pt x="6839" y="3599"/>
                </a:cubicBezTo>
                <a:cubicBezTo>
                  <a:pt x="6839" y="3599"/>
                  <a:pt x="6299" y="3779"/>
                  <a:pt x="6120" y="3779"/>
                </a:cubicBezTo>
                <a:cubicBezTo>
                  <a:pt x="5760" y="3599"/>
                  <a:pt x="5579" y="3599"/>
                  <a:pt x="5579" y="3599"/>
                </a:cubicBezTo>
                <a:cubicBezTo>
                  <a:pt x="5219" y="4139"/>
                  <a:pt x="5219" y="4139"/>
                  <a:pt x="5219" y="4139"/>
                </a:cubicBezTo>
                <a:cubicBezTo>
                  <a:pt x="5219" y="4139"/>
                  <a:pt x="5039" y="4499"/>
                  <a:pt x="5039" y="4679"/>
                </a:cubicBezTo>
                <a:cubicBezTo>
                  <a:pt x="5039" y="4859"/>
                  <a:pt x="5219" y="5219"/>
                  <a:pt x="5219" y="5219"/>
                </a:cubicBezTo>
                <a:cubicBezTo>
                  <a:pt x="5219" y="5219"/>
                  <a:pt x="5760" y="5219"/>
                  <a:pt x="5760" y="5039"/>
                </a:cubicBezTo>
                <a:cubicBezTo>
                  <a:pt x="5760" y="4859"/>
                  <a:pt x="5760" y="4679"/>
                  <a:pt x="5760" y="4679"/>
                </a:cubicBezTo>
                <a:cubicBezTo>
                  <a:pt x="5579" y="4319"/>
                  <a:pt x="5579" y="4319"/>
                  <a:pt x="5579" y="4319"/>
                </a:cubicBezTo>
                <a:cubicBezTo>
                  <a:pt x="5579" y="4319"/>
                  <a:pt x="6120" y="4139"/>
                  <a:pt x="7200" y="4319"/>
                </a:cubicBezTo>
                <a:cubicBezTo>
                  <a:pt x="8459" y="4319"/>
                  <a:pt x="7919" y="5219"/>
                  <a:pt x="8459" y="5399"/>
                </a:cubicBezTo>
                <a:cubicBezTo>
                  <a:pt x="8999" y="5580"/>
                  <a:pt x="8099" y="6299"/>
                  <a:pt x="7919" y="6659"/>
                </a:cubicBezTo>
                <a:cubicBezTo>
                  <a:pt x="7739" y="7019"/>
                  <a:pt x="7379" y="6119"/>
                  <a:pt x="7379" y="6119"/>
                </a:cubicBezTo>
                <a:cubicBezTo>
                  <a:pt x="7379" y="6119"/>
                  <a:pt x="7739" y="5759"/>
                  <a:pt x="7200" y="5759"/>
                </a:cubicBezTo>
                <a:cubicBezTo>
                  <a:pt x="6659" y="5580"/>
                  <a:pt x="6299" y="6479"/>
                  <a:pt x="6659" y="6479"/>
                </a:cubicBezTo>
                <a:cubicBezTo>
                  <a:pt x="6839" y="6479"/>
                  <a:pt x="7200" y="6839"/>
                  <a:pt x="7019" y="7019"/>
                </a:cubicBezTo>
                <a:cubicBezTo>
                  <a:pt x="7019" y="7199"/>
                  <a:pt x="7019" y="7199"/>
                  <a:pt x="6839" y="7739"/>
                </a:cubicBezTo>
                <a:cubicBezTo>
                  <a:pt x="6479" y="8279"/>
                  <a:pt x="6120" y="8639"/>
                  <a:pt x="6120" y="8639"/>
                </a:cubicBezTo>
                <a:cubicBezTo>
                  <a:pt x="6120" y="8639"/>
                  <a:pt x="5760" y="8459"/>
                  <a:pt x="5940" y="8819"/>
                </a:cubicBezTo>
                <a:cubicBezTo>
                  <a:pt x="6120" y="9180"/>
                  <a:pt x="5940" y="9719"/>
                  <a:pt x="5940" y="9899"/>
                </a:cubicBezTo>
                <a:cubicBezTo>
                  <a:pt x="5940" y="10259"/>
                  <a:pt x="5219" y="9719"/>
                  <a:pt x="5219" y="9180"/>
                </a:cubicBezTo>
                <a:cubicBezTo>
                  <a:pt x="5039" y="8639"/>
                  <a:pt x="4499" y="9180"/>
                  <a:pt x="4319" y="9180"/>
                </a:cubicBezTo>
                <a:cubicBezTo>
                  <a:pt x="4139" y="9180"/>
                  <a:pt x="3779" y="8999"/>
                  <a:pt x="3779" y="8819"/>
                </a:cubicBezTo>
                <a:cubicBezTo>
                  <a:pt x="3600" y="8639"/>
                  <a:pt x="2699" y="9359"/>
                  <a:pt x="2519" y="9359"/>
                </a:cubicBezTo>
                <a:cubicBezTo>
                  <a:pt x="2339" y="9539"/>
                  <a:pt x="2339" y="9899"/>
                  <a:pt x="2699" y="9719"/>
                </a:cubicBezTo>
                <a:cubicBezTo>
                  <a:pt x="3060" y="9539"/>
                  <a:pt x="3419" y="9719"/>
                  <a:pt x="3419" y="10079"/>
                </a:cubicBezTo>
                <a:cubicBezTo>
                  <a:pt x="3239" y="10439"/>
                  <a:pt x="2880" y="10259"/>
                  <a:pt x="2880" y="10439"/>
                </a:cubicBezTo>
                <a:cubicBezTo>
                  <a:pt x="3060" y="10800"/>
                  <a:pt x="3419" y="10979"/>
                  <a:pt x="3419" y="11339"/>
                </a:cubicBezTo>
                <a:cubicBezTo>
                  <a:pt x="3600" y="11699"/>
                  <a:pt x="4499" y="11339"/>
                  <a:pt x="4859" y="11160"/>
                </a:cubicBezTo>
                <a:cubicBezTo>
                  <a:pt x="5039" y="11160"/>
                  <a:pt x="5940" y="10979"/>
                  <a:pt x="5940" y="11339"/>
                </a:cubicBezTo>
                <a:cubicBezTo>
                  <a:pt x="6120" y="11699"/>
                  <a:pt x="7019" y="11879"/>
                  <a:pt x="7379" y="11879"/>
                </a:cubicBezTo>
                <a:cubicBezTo>
                  <a:pt x="7739" y="12059"/>
                  <a:pt x="8279" y="12059"/>
                  <a:pt x="8819" y="12419"/>
                </a:cubicBezTo>
                <a:cubicBezTo>
                  <a:pt x="9179" y="12959"/>
                  <a:pt x="8459" y="13679"/>
                  <a:pt x="8459" y="13859"/>
                </a:cubicBezTo>
                <a:close/>
                <a:moveTo>
                  <a:pt x="10619" y="2519"/>
                </a:moveTo>
                <a:cubicBezTo>
                  <a:pt x="10439" y="3059"/>
                  <a:pt x="9719" y="3599"/>
                  <a:pt x="9899" y="3779"/>
                </a:cubicBezTo>
                <a:cubicBezTo>
                  <a:pt x="9899" y="3959"/>
                  <a:pt x="9899" y="4859"/>
                  <a:pt x="9179" y="4139"/>
                </a:cubicBezTo>
                <a:cubicBezTo>
                  <a:pt x="8459" y="3419"/>
                  <a:pt x="7739" y="3239"/>
                  <a:pt x="7919" y="2699"/>
                </a:cubicBezTo>
                <a:cubicBezTo>
                  <a:pt x="7919" y="2519"/>
                  <a:pt x="8639" y="2519"/>
                  <a:pt x="8639" y="2339"/>
                </a:cubicBezTo>
                <a:cubicBezTo>
                  <a:pt x="9540" y="1259"/>
                  <a:pt x="11159" y="1439"/>
                  <a:pt x="11339" y="1799"/>
                </a:cubicBezTo>
                <a:cubicBezTo>
                  <a:pt x="10980" y="2159"/>
                  <a:pt x="10619" y="1979"/>
                  <a:pt x="10619" y="2519"/>
                </a:cubicBezTo>
                <a:close/>
                <a:moveTo>
                  <a:pt x="19259" y="11160"/>
                </a:moveTo>
                <a:cubicBezTo>
                  <a:pt x="19259" y="11160"/>
                  <a:pt x="19619" y="11699"/>
                  <a:pt x="20159" y="11699"/>
                </a:cubicBezTo>
                <a:cubicBezTo>
                  <a:pt x="19799" y="15660"/>
                  <a:pt x="16559" y="18360"/>
                  <a:pt x="16559" y="18360"/>
                </a:cubicBezTo>
                <a:cubicBezTo>
                  <a:pt x="16019" y="17819"/>
                  <a:pt x="16199" y="17279"/>
                  <a:pt x="16199" y="17279"/>
                </a:cubicBezTo>
                <a:cubicBezTo>
                  <a:pt x="16379" y="16559"/>
                  <a:pt x="16379" y="16559"/>
                  <a:pt x="16379" y="16559"/>
                </a:cubicBezTo>
                <a:cubicBezTo>
                  <a:pt x="16379" y="15299"/>
                  <a:pt x="16379" y="15299"/>
                  <a:pt x="16379" y="15299"/>
                </a:cubicBezTo>
                <a:cubicBezTo>
                  <a:pt x="16379" y="15299"/>
                  <a:pt x="16379" y="13859"/>
                  <a:pt x="15119" y="14579"/>
                </a:cubicBezTo>
                <a:cubicBezTo>
                  <a:pt x="13859" y="14940"/>
                  <a:pt x="14400" y="14940"/>
                  <a:pt x="12959" y="14940"/>
                </a:cubicBezTo>
                <a:cubicBezTo>
                  <a:pt x="11520" y="15119"/>
                  <a:pt x="11880" y="12059"/>
                  <a:pt x="11880" y="12059"/>
                </a:cubicBezTo>
                <a:cubicBezTo>
                  <a:pt x="11880" y="7739"/>
                  <a:pt x="15119" y="10979"/>
                  <a:pt x="15119" y="10979"/>
                </a:cubicBezTo>
                <a:cubicBezTo>
                  <a:pt x="17099" y="12419"/>
                  <a:pt x="17459" y="10079"/>
                  <a:pt x="17459" y="10079"/>
                </a:cubicBezTo>
                <a:cubicBezTo>
                  <a:pt x="18719" y="9539"/>
                  <a:pt x="18719" y="9539"/>
                  <a:pt x="18719" y="9539"/>
                </a:cubicBezTo>
                <a:cubicBezTo>
                  <a:pt x="18899" y="8819"/>
                  <a:pt x="18899" y="8819"/>
                  <a:pt x="18899" y="8819"/>
                </a:cubicBezTo>
                <a:cubicBezTo>
                  <a:pt x="18719" y="7919"/>
                  <a:pt x="18719" y="7919"/>
                  <a:pt x="18719" y="7919"/>
                </a:cubicBezTo>
                <a:cubicBezTo>
                  <a:pt x="16739" y="7019"/>
                  <a:pt x="16739" y="7019"/>
                  <a:pt x="16739" y="7019"/>
                </a:cubicBezTo>
                <a:cubicBezTo>
                  <a:pt x="16739" y="7019"/>
                  <a:pt x="16379" y="7739"/>
                  <a:pt x="16919" y="8639"/>
                </a:cubicBezTo>
                <a:cubicBezTo>
                  <a:pt x="16919" y="8639"/>
                  <a:pt x="16739" y="9539"/>
                  <a:pt x="16379" y="9359"/>
                </a:cubicBezTo>
                <a:cubicBezTo>
                  <a:pt x="15119" y="8639"/>
                  <a:pt x="15119" y="8639"/>
                  <a:pt x="15119" y="8639"/>
                </a:cubicBezTo>
                <a:cubicBezTo>
                  <a:pt x="15119" y="8639"/>
                  <a:pt x="14759" y="8459"/>
                  <a:pt x="14220" y="8819"/>
                </a:cubicBezTo>
                <a:cubicBezTo>
                  <a:pt x="13500" y="9359"/>
                  <a:pt x="12419" y="8819"/>
                  <a:pt x="12419" y="8819"/>
                </a:cubicBezTo>
                <a:cubicBezTo>
                  <a:pt x="12419" y="8819"/>
                  <a:pt x="12419" y="8279"/>
                  <a:pt x="13139" y="7919"/>
                </a:cubicBezTo>
                <a:cubicBezTo>
                  <a:pt x="13679" y="7559"/>
                  <a:pt x="13679" y="7559"/>
                  <a:pt x="13679" y="7559"/>
                </a:cubicBezTo>
                <a:cubicBezTo>
                  <a:pt x="13679" y="7559"/>
                  <a:pt x="13500" y="6839"/>
                  <a:pt x="13679" y="6299"/>
                </a:cubicBezTo>
                <a:cubicBezTo>
                  <a:pt x="13859" y="5759"/>
                  <a:pt x="14039" y="6299"/>
                  <a:pt x="14579" y="5939"/>
                </a:cubicBezTo>
                <a:cubicBezTo>
                  <a:pt x="15119" y="5580"/>
                  <a:pt x="15479" y="6659"/>
                  <a:pt x="16199" y="6479"/>
                </a:cubicBezTo>
                <a:cubicBezTo>
                  <a:pt x="16919" y="6479"/>
                  <a:pt x="16559" y="6299"/>
                  <a:pt x="17099" y="5939"/>
                </a:cubicBezTo>
                <a:cubicBezTo>
                  <a:pt x="17639" y="5759"/>
                  <a:pt x="17999" y="6479"/>
                  <a:pt x="17999" y="6479"/>
                </a:cubicBezTo>
                <a:cubicBezTo>
                  <a:pt x="19080" y="6659"/>
                  <a:pt x="19080" y="6659"/>
                  <a:pt x="19080" y="6659"/>
                </a:cubicBezTo>
                <a:cubicBezTo>
                  <a:pt x="19080" y="6659"/>
                  <a:pt x="18899" y="5399"/>
                  <a:pt x="18899" y="5759"/>
                </a:cubicBezTo>
                <a:cubicBezTo>
                  <a:pt x="19619" y="6839"/>
                  <a:pt x="20520" y="9899"/>
                  <a:pt x="20159" y="10439"/>
                </a:cubicBezTo>
                <a:cubicBezTo>
                  <a:pt x="19979" y="10259"/>
                  <a:pt x="19799" y="10259"/>
                  <a:pt x="19799" y="10259"/>
                </a:cubicBezTo>
                <a:cubicBezTo>
                  <a:pt x="18539" y="10259"/>
                  <a:pt x="18539" y="10259"/>
                  <a:pt x="18539" y="10259"/>
                </a:cubicBezTo>
                <a:lnTo>
                  <a:pt x="19259" y="111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0" name="AutoShape 16"/>
          <p:cNvSpPr/>
          <p:nvPr/>
        </p:nvSpPr>
        <p:spPr bwMode="auto">
          <a:xfrm>
            <a:off x="8851701" y="3104436"/>
            <a:ext cx="338888" cy="282575"/>
          </a:xfrm>
          <a:custGeom>
            <a:avLst/>
            <a:gdLst>
              <a:gd name="T0" fmla="*/ 338932 w 21600"/>
              <a:gd name="T1" fmla="*/ 282575 h 21600"/>
              <a:gd name="T2" fmla="*/ 338932 w 21600"/>
              <a:gd name="T3" fmla="*/ 282575 h 21600"/>
              <a:gd name="T4" fmla="*/ 338932 w 21600"/>
              <a:gd name="T5" fmla="*/ 282575 h 21600"/>
              <a:gd name="T6" fmla="*/ 338932 w 21600"/>
              <a:gd name="T7" fmla="*/ 2825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600" y="14810"/>
                  <a:pt x="21600" y="15115"/>
                </a:cubicBezTo>
                <a:lnTo>
                  <a:pt x="21600" y="20504"/>
                </a:lnTo>
                <a:cubicBezTo>
                  <a:pt x="21600" y="20815"/>
                  <a:pt x="21511" y="21071"/>
                  <a:pt x="21335" y="21285"/>
                </a:cubicBezTo>
                <a:cubicBezTo>
                  <a:pt x="21161" y="21494"/>
                  <a:pt x="20951" y="21600"/>
                  <a:pt x="20708" y="21600"/>
                </a:cubicBezTo>
                <a:lnTo>
                  <a:pt x="16197" y="21600"/>
                </a:lnTo>
                <a:cubicBezTo>
                  <a:pt x="15940" y="21600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2" y="20815"/>
                  <a:pt x="7652" y="20504"/>
                </a:cubicBezTo>
                <a:lnTo>
                  <a:pt x="7652" y="15115"/>
                </a:lnTo>
                <a:cubicBezTo>
                  <a:pt x="7652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7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7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3" name="AutoShape 19"/>
          <p:cNvSpPr/>
          <p:nvPr/>
        </p:nvSpPr>
        <p:spPr bwMode="auto">
          <a:xfrm>
            <a:off x="7139805" y="3129041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文字内容</a:t>
            </a:r>
            <a:endParaRPr lang="es-ES" altLang="zh-CN" sz="13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4" name="AutoShape 20"/>
          <p:cNvSpPr/>
          <p:nvPr/>
        </p:nvSpPr>
        <p:spPr bwMode="auto">
          <a:xfrm>
            <a:off x="9560427" y="3129041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文字内容</a:t>
            </a:r>
            <a:endParaRPr lang="es-ES" altLang="zh-CN" sz="13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5" name="AutoShape 21"/>
          <p:cNvSpPr/>
          <p:nvPr/>
        </p:nvSpPr>
        <p:spPr bwMode="auto">
          <a:xfrm>
            <a:off x="8605671" y="4223623"/>
            <a:ext cx="2109513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6" name="AutoShape 22"/>
          <p:cNvSpPr/>
          <p:nvPr/>
        </p:nvSpPr>
        <p:spPr bwMode="auto">
          <a:xfrm>
            <a:off x="6123144" y="4223623"/>
            <a:ext cx="2110307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C:\Users\meng\Desktop\400740879.png40074087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9120" y="1804035"/>
            <a:ext cx="5269230" cy="3908425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/>
        </p:nvSpPr>
        <p:spPr>
          <a:xfrm>
            <a:off x="236402" y="230168"/>
            <a:ext cx="109713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活动财务预算</a:t>
            </a:r>
            <a:endParaRPr lang="zh-CN" altLang="en-US" dirty="0">
              <a:solidFill>
                <a:srgbClr val="2A94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ldLvl="0" animBg="1"/>
      <p:bldP spid="21514" grpId="0" bldLvl="0" animBg="1"/>
      <p:bldP spid="21515" grpId="0" bldLvl="0" animBg="1"/>
      <p:bldP spid="21516" grpId="0" bldLvl="0" animBg="1"/>
      <p:bldP spid="21517" grpId="0" bldLvl="0" animBg="1"/>
      <p:bldP spid="21520" grpId="0" bldLvl="0" animBg="1"/>
      <p:bldP spid="21523" grpId="0" bldLvl="0" animBg="1" autoUpdateAnimBg="0"/>
      <p:bldP spid="21524" grpId="0" bldLvl="0" animBg="1" autoUpdateAnimBg="0"/>
      <p:bldP spid="21525" grpId="0" bldLvl="0" animBg="1"/>
      <p:bldP spid="2152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自定义 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E8902D"/>
      </a:accent2>
      <a:accent3>
        <a:srgbClr val="262626"/>
      </a:accent3>
      <a:accent4>
        <a:srgbClr val="E8902D"/>
      </a:accent4>
      <a:accent5>
        <a:srgbClr val="262626"/>
      </a:accent5>
      <a:accent6>
        <a:srgbClr val="E8902D"/>
      </a:accent6>
      <a:hlink>
        <a:srgbClr val="262626"/>
      </a:hlink>
      <a:folHlink>
        <a:srgbClr val="E8902D"/>
      </a:folHlink>
    </a:clrScheme>
    <a:fontScheme name="bzedm3x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 R"/>
        <a:ea typeface=""/>
        <a:cs typeface=""/>
        <a:font script="Jpan" typeface="游ゴシック Light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游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ＭＳ Ｐ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1750</Words>
  <Application>Microsoft Office PowerPoint</Application>
  <PresentationFormat>宽屏</PresentationFormat>
  <Paragraphs>208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阿里巴巴普惠体 R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2022-03-08T05:58:25Z</dcterms:created>
  <dcterms:modified xsi:type="dcterms:W3CDTF">2023-01-10T04:59:50Z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1A2C1E10A7FF4433A8A6A6FB57E8FF1A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