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55" d="100"/>
          <a:sy n="155" d="100"/>
        </p:scale>
        <p:origin x="-354" y="-78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7"/>
          <p:cNvSpPr>
            <a:spLocks noChangeArrowheads="1"/>
          </p:cNvSpPr>
          <p:nvPr/>
        </p:nvSpPr>
        <p:spPr bwMode="auto">
          <a:xfrm>
            <a:off x="2749154" y="511969"/>
            <a:ext cx="3645694" cy="3644504"/>
          </a:xfrm>
          <a:prstGeom prst="ellipse">
            <a:avLst/>
          </a:prstGeom>
          <a:solidFill>
            <a:srgbClr val="009999">
              <a:alpha val="59998"/>
            </a:srgbClr>
          </a:solidFill>
          <a:ln w="9525">
            <a:noFill/>
            <a:round/>
          </a:ln>
        </p:spPr>
        <p:txBody>
          <a:bodyPr lIns="68580" tIns="34290" rIns="68580" bIns="34290"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577828" y="2475310"/>
            <a:ext cx="2165747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</a:ln>
        </p:spPr>
        <p:txBody>
          <a:bodyPr lIns="68580" tIns="34290" rIns="68580" bIns="34290"/>
          <a:lstStyle/>
          <a:p>
            <a:pPr>
              <a:defRPr/>
            </a:pPr>
            <a:endParaRPr lang="zh-CN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32006" y="1158314"/>
            <a:ext cx="3084929" cy="1318022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smtClean="0">
                <a:sym typeface="Arial" panose="020B0604020202020204" pitchFamily="34" charset="0"/>
              </a:rPr>
              <a:t>单击此处编辑母版标题样式</a:t>
            </a:r>
            <a:endParaRPr lang="zh-CN" altLang="zh-CN" noProof="0" dirty="0" smtClean="0">
              <a:sym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28950" y="2476337"/>
            <a:ext cx="3086100" cy="997744"/>
          </a:xfrm>
        </p:spPr>
        <p:txBody>
          <a:bodyPr lIns="67628" tIns="35243" rIns="67628" bIns="35243"/>
          <a:lstStyle>
            <a:lvl1pPr marL="0" indent="0" algn="ctr">
              <a:spcBef>
                <a:spcPct val="0"/>
              </a:spcBef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  <a:sym typeface="Arial" panose="020B0604020202020204" pitchFamily="34" charset="0"/>
              </a:defRPr>
            </a:lvl1pPr>
          </a:lstStyle>
          <a:p>
            <a:pPr lvl="0"/>
            <a:r>
              <a:rPr lang="zh-CN" altLang="zh-CN" noProof="0" dirty="0" smtClean="0">
                <a:sym typeface="Arial" panose="020B0604020202020204" pitchFamily="34" charset="0"/>
              </a:rPr>
              <a:t>单击此处编辑母版副标题样式</a:t>
            </a:r>
          </a:p>
        </p:txBody>
      </p:sp>
      <p:sp>
        <p:nvSpPr>
          <p:cNvPr id="6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77E302-D537-43EE-809E-24C29FBC4F6B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7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B942F8-C249-4873-99D0-A85F29F4A0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6"/>
          <p:cNvSpPr>
            <a:spLocks noGrp="1"/>
          </p:cNvSpPr>
          <p:nvPr>
            <p:ph sz="quarter" idx="13"/>
          </p:nvPr>
        </p:nvSpPr>
        <p:spPr>
          <a:xfrm>
            <a:off x="628650" y="309717"/>
            <a:ext cx="7886700" cy="418132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E7D4A-1951-4D3F-B57C-515D36742E0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6A4C5-0830-4352-8BD5-15989FE3B21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96DB5-BD6A-4630-BE8D-0299420825D8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2459B-CA12-4219-B349-A4ED9C1C3AA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469" y="189310"/>
            <a:ext cx="1454944" cy="145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C17A54-2993-4137-A0AE-E59B9A5DC47C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D496B7-77D2-4C72-97F8-44628E0BB5E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#wm#_68_08_*Z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1895476"/>
            <a:ext cx="9142810" cy="1298972"/>
          </a:xfrm>
          <a:prstGeom prst="rect">
            <a:avLst/>
          </a:prstGeom>
          <a:solidFill>
            <a:srgbClr val="009999"/>
          </a:solidFill>
          <a:ln w="9525">
            <a:noFill/>
            <a:miter lim="800000"/>
          </a:ln>
        </p:spPr>
        <p:txBody>
          <a:bodyPr wrap="none" lIns="67628" tIns="35243" rIns="67628" bIns="35243" anchor="ctr"/>
          <a:lstStyle/>
          <a:p>
            <a:pPr>
              <a:defRPr/>
            </a:pPr>
            <a:endParaRPr lang="zh-CN" altLang="zh-CN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3028951" y="2081049"/>
            <a:ext cx="5271594" cy="492052"/>
          </a:xfrm>
        </p:spPr>
        <p:txBody>
          <a:bodyPr anchor="t">
            <a:normAutofit/>
          </a:bodyPr>
          <a:lstStyle>
            <a:lvl1pPr algn="l">
              <a:defRPr sz="18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9" name="文本占位符 2"/>
          <p:cNvSpPr>
            <a:spLocks noGrp="1"/>
          </p:cNvSpPr>
          <p:nvPr>
            <p:ph type="body" idx="1"/>
          </p:nvPr>
        </p:nvSpPr>
        <p:spPr>
          <a:xfrm>
            <a:off x="3028951" y="2610648"/>
            <a:ext cx="5271594" cy="428156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  <a:latin typeface="+mn-ea"/>
                <a:ea typeface="+mn-ea"/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4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DBC320-03AB-4326-A05D-7E8F64313DF1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E2B232-593E-4EF8-9802-60BAF6CBC2A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469" y="189310"/>
            <a:ext cx="1454944" cy="145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55800" y="265557"/>
            <a:ext cx="6559550" cy="639487"/>
          </a:xfrm>
        </p:spPr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200151"/>
            <a:ext cx="3867150" cy="3394472"/>
          </a:xfrm>
        </p:spPr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867150" cy="3394472"/>
          </a:xfrm>
        </p:spPr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3C3AA4-5537-4D0C-8416-04E01B3A68B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44629B-4E69-40C6-AA91-409EA33BC88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273845"/>
            <a:ext cx="7886700" cy="869156"/>
          </a:xfrm>
        </p:spPr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9" y="1268017"/>
            <a:ext cx="3868737" cy="610790"/>
          </a:xfrm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</p:spPr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8017"/>
            <a:ext cx="3887788" cy="610790"/>
          </a:xfrm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</p:spPr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49DF1-8EA2-44EE-B10E-A5EF5E3A402A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B6408-34D9-46F1-A6FE-8732811A2C8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 descr="#wm#_68_31_*Z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288" y="1910953"/>
            <a:ext cx="9142810" cy="1298972"/>
          </a:xfrm>
          <a:prstGeom prst="rect">
            <a:avLst/>
          </a:prstGeom>
          <a:solidFill>
            <a:srgbClr val="009999"/>
          </a:solidFill>
          <a:ln w="9525">
            <a:noFill/>
            <a:miter lim="800000"/>
          </a:ln>
        </p:spPr>
        <p:txBody>
          <a:bodyPr wrap="none" lIns="67628" tIns="35243" rIns="67628" bIns="35243" anchor="ctr"/>
          <a:lstStyle/>
          <a:p>
            <a:pPr algn="ctr">
              <a:defRPr/>
            </a:pPr>
            <a:endParaRPr lang="zh-CN" altLang="zh-CN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  <p:sp>
        <p:nvSpPr>
          <p:cNvPr id="10" name="文本占位符 2"/>
          <p:cNvSpPr>
            <a:spLocks noGrp="1"/>
          </p:cNvSpPr>
          <p:nvPr>
            <p:ph type="body" idx="1"/>
          </p:nvPr>
        </p:nvSpPr>
        <p:spPr>
          <a:xfrm>
            <a:off x="3028950" y="2600100"/>
            <a:ext cx="3566250" cy="39140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+mn-ea"/>
                <a:ea typeface="+mn-ea"/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4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6AAA41-4BCC-43D3-A9DD-9C2A0A05C09F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B32AC9-9BB9-4883-9732-A2A676CA924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3123900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2" name="图片占位符 2"/>
          <p:cNvSpPr>
            <a:spLocks noGrp="1"/>
          </p:cNvSpPr>
          <p:nvPr>
            <p:ph type="pic" idx="1"/>
          </p:nvPr>
        </p:nvSpPr>
        <p:spPr>
          <a:xfrm>
            <a:off x="3887788" y="342900"/>
            <a:ext cx="4629150" cy="40527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>
              <a:sym typeface="Arial" panose="020B0604020202020204" pitchFamily="34" charset="0"/>
            </a:endParaRPr>
          </a:p>
        </p:txBody>
      </p:sp>
      <p:sp>
        <p:nvSpPr>
          <p:cNvPr id="13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3123900" cy="285869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1E05F-31CC-485E-ABF5-88CCA0D8DB9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C9671-CF17-474C-888F-5A414130CF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7857" y="203597"/>
            <a:ext cx="1167493" cy="4391025"/>
          </a:xfr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03597"/>
            <a:ext cx="6596742" cy="4391025"/>
          </a:xfrm>
        </p:spPr>
        <p:txBody>
          <a:bodyPr vert="eaVert"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F05CA-F17B-4827-BA04-4259774E058F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A4427-45E6-4B86-BA66-A4133051B71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956197" y="153592"/>
            <a:ext cx="6559153" cy="763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628" tIns="35243" rIns="67628" bIns="35243" numCol="1" anchor="ctr" anchorCtr="0" compatLnSpc="1"/>
          <a:lstStyle/>
          <a:p>
            <a:pPr lvl="0"/>
            <a:r>
              <a:rPr lang="zh-CN" altLang="zh-CN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200151"/>
            <a:ext cx="78867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zh-CN" smtClean="0">
                <a:sym typeface="Arial" panose="020B0604020202020204" pitchFamily="34" charset="0"/>
              </a:rPr>
              <a:t>单击此处编辑母版文本样式</a:t>
            </a:r>
          </a:p>
          <a:p>
            <a:pPr lvl="1"/>
            <a:r>
              <a:rPr lang="zh-CN" altLang="zh-CN" smtClean="0">
                <a:sym typeface="Arial" panose="020B0604020202020204" pitchFamily="34" charset="0"/>
              </a:rPr>
              <a:t>第二级</a:t>
            </a:r>
          </a:p>
          <a:p>
            <a:pPr lvl="2"/>
            <a:r>
              <a:rPr lang="zh-CN" altLang="zh-CN" smtClean="0">
                <a:sym typeface="Arial" panose="020B0604020202020204" pitchFamily="34" charset="0"/>
              </a:rPr>
              <a:t>第三级</a:t>
            </a:r>
          </a:p>
          <a:p>
            <a:pPr lvl="3"/>
            <a:r>
              <a:rPr lang="zh-CN" altLang="zh-CN" smtClean="0">
                <a:sym typeface="Arial" panose="020B0604020202020204" pitchFamily="34" charset="0"/>
              </a:rPr>
              <a:t>第四级</a:t>
            </a:r>
          </a:p>
          <a:p>
            <a:pPr lvl="4"/>
            <a:r>
              <a:rPr lang="zh-CN" altLang="zh-CN" smtClean="0">
                <a:sym typeface="Arial" panose="020B0604020202020204" pitchFamily="34" charset="0"/>
              </a:rPr>
              <a:t>第五级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normAutofit/>
          </a:bodyPr>
          <a:lstStyle>
            <a:lvl1pPr algn="l">
              <a:defRPr sz="900" noProof="1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+mn-ea"/>
              </a:defRPr>
            </a:lvl1pPr>
          </a:lstStyle>
          <a:p>
            <a:pPr>
              <a:defRPr/>
            </a:pPr>
            <a:fld id="{44A9E1EA-865B-450F-9209-C8F6F2E3518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normAutofit/>
          </a:bodyPr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r">
              <a:defRPr sz="9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03CA418-6F77-4A24-AE62-EC51A31DC42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hlink"/>
          </a:solidFill>
          <a:latin typeface="+mj-ea"/>
          <a:ea typeface="+mj-ea"/>
          <a:cs typeface="+mj-cs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400">
          <a:solidFill>
            <a:schemeClr val="hlink"/>
          </a:solidFill>
          <a:latin typeface="黑体" panose="02010609060101010101" pitchFamily="49" charset="-122"/>
          <a:ea typeface="黑体" panose="02010609060101010101" pitchFamily="49" charset="-122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400">
          <a:solidFill>
            <a:schemeClr val="hlink"/>
          </a:solidFill>
          <a:latin typeface="黑体" panose="02010609060101010101" pitchFamily="49" charset="-122"/>
          <a:ea typeface="黑体" panose="02010609060101010101" pitchFamily="49" charset="-122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400">
          <a:solidFill>
            <a:schemeClr val="hlink"/>
          </a:solidFill>
          <a:latin typeface="黑体" panose="02010609060101010101" pitchFamily="49" charset="-122"/>
          <a:ea typeface="黑体" panose="02010609060101010101" pitchFamily="49" charset="-122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400">
          <a:solidFill>
            <a:schemeClr val="hlink"/>
          </a:solidFill>
          <a:latin typeface="黑体" panose="02010609060101010101" pitchFamily="49" charset="-122"/>
          <a:ea typeface="黑体" panose="02010609060101010101" pitchFamily="49" charset="-122"/>
          <a:sym typeface="Arial" panose="020B0604020202020204" pitchFamily="34" charset="0"/>
        </a:defRPr>
      </a:lvl5pPr>
      <a:lvl6pPr marL="3429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100">
          <a:solidFill>
            <a:schemeClr val="hlink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6pPr>
      <a:lvl7pPr marL="6858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100">
          <a:solidFill>
            <a:schemeClr val="hlink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7pPr>
      <a:lvl8pPr marL="10287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100">
          <a:solidFill>
            <a:schemeClr val="hlink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8pPr>
      <a:lvl9pPr marL="1371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100">
          <a:solidFill>
            <a:schemeClr val="hlink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ea"/>
          <a:ea typeface="+mn-ea"/>
          <a:cs typeface="+mn-cs"/>
          <a:sym typeface="Arial" panose="020B0604020202020204" pitchFamily="34" charset="0"/>
        </a:defRPr>
      </a:lvl1pPr>
      <a:lvl2pPr marL="6000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bg2"/>
          </a:solidFill>
          <a:latin typeface="+mn-ea"/>
          <a:ea typeface="+mn-ea"/>
          <a:cs typeface="+mn-cs"/>
          <a:sym typeface="Arial" panose="020B0604020202020204" pitchFamily="34" charset="0"/>
        </a:defRPr>
      </a:lvl2pPr>
      <a:lvl3pPr marL="9429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ea"/>
          <a:ea typeface="+mn-ea"/>
          <a:cs typeface="+mn-cs"/>
          <a:sym typeface="Arial" panose="020B0604020202020204" pitchFamily="34" charset="0"/>
        </a:defRPr>
      </a:lvl3pPr>
      <a:lvl4pPr marL="1243330" indent="-2146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bg2"/>
          </a:solidFill>
          <a:latin typeface="+mn-ea"/>
          <a:ea typeface="+mn-ea"/>
          <a:cs typeface="+mn-cs"/>
          <a:sym typeface="Arial" panose="020B0604020202020204" pitchFamily="34" charset="0"/>
        </a:defRPr>
      </a:lvl4pPr>
      <a:lvl5pPr marL="1586230" indent="-2146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bg2"/>
          </a:solidFill>
          <a:latin typeface="+mn-ea"/>
          <a:ea typeface="+mn-ea"/>
          <a:cs typeface="+mn-cs"/>
          <a:sym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 noChangeArrowheads="1"/>
          </p:cNvSpPr>
          <p:nvPr>
            <p:ph type="ctrTitle"/>
          </p:nvPr>
        </p:nvSpPr>
        <p:spPr>
          <a:xfrm>
            <a:off x="2777024" y="1707625"/>
            <a:ext cx="3714750" cy="1126331"/>
          </a:xfrm>
        </p:spPr>
        <p:txBody>
          <a:bodyPr lIns="68580" tIns="34290" rIns="68580" bIns="34290" anchor="ctr"/>
          <a:lstStyle/>
          <a:p>
            <a:pPr eaLnBrk="1" hangingPunct="1">
              <a:lnSpc>
                <a:spcPct val="150000"/>
              </a:lnSpc>
            </a:pPr>
            <a:r>
              <a:rPr lang="en-US" altLang="zh-CN" sz="4500" dirty="0">
                <a:latin typeface="Arial" panose="020B0604020202020204" pitchFamily="34" charset="0"/>
              </a:rPr>
              <a:t>Unit 6</a:t>
            </a:r>
            <a:br>
              <a:rPr lang="en-US" altLang="zh-CN" sz="4500" dirty="0">
                <a:latin typeface="Arial" panose="020B0604020202020204" pitchFamily="34" charset="0"/>
              </a:rPr>
            </a:br>
            <a:r>
              <a:rPr lang="en-US" altLang="zh-CN" sz="4500" dirty="0">
                <a:latin typeface="Arial" panose="020B0604020202020204" pitchFamily="34" charset="0"/>
              </a:rPr>
              <a:t>I'm tall</a:t>
            </a:r>
            <a:endParaRPr lang="zh-CN" altLang="en-US" sz="4500" dirty="0">
              <a:latin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368203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7500"/>
          </a:bodyPr>
          <a:lstStyle/>
          <a:p>
            <a:pPr eaLnBrk="1" hangingPunct="1">
              <a:defRPr/>
            </a:pPr>
            <a:r>
              <a:rPr lang="zh-CN" altLang="en-US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连词成句。</a:t>
            </a:r>
          </a:p>
          <a:p>
            <a:pPr eaLnBrk="1" hangingPunct="1">
              <a:defRPr/>
            </a:pPr>
            <a:r>
              <a:rPr lang="zh-CN" altLang="en-US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1．are，tall，both，We(.)</a:t>
            </a:r>
          </a:p>
          <a:p>
            <a:pPr eaLnBrk="1" hangingPunct="1">
              <a:defRPr/>
            </a:pPr>
            <a:r>
              <a:rPr lang="zh-CN" altLang="en-US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________________________________________________________________________</a:t>
            </a:r>
          </a:p>
          <a:p>
            <a:pPr eaLnBrk="1" hangingPunct="1">
              <a:defRPr/>
            </a:pPr>
            <a:r>
              <a:rPr lang="zh-CN" altLang="en-US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2．I，very，am，tall(.)</a:t>
            </a:r>
          </a:p>
          <a:p>
            <a:pPr eaLnBrk="1" hangingPunct="1">
              <a:defRPr/>
            </a:pPr>
            <a:r>
              <a:rPr lang="zh-CN" altLang="en-US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________________________________________________________________________</a:t>
            </a:r>
          </a:p>
          <a:p>
            <a:pPr eaLnBrk="1" hangingPunct="1">
              <a:defRPr/>
            </a:pPr>
            <a:r>
              <a:rPr lang="zh-CN" altLang="en-US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3．tall，is，so，Peter(！)</a:t>
            </a:r>
          </a:p>
          <a:p>
            <a:pPr eaLnBrk="1" hangingPunct="1">
              <a:defRPr/>
            </a:pPr>
            <a:r>
              <a:rPr lang="zh-CN" altLang="en-US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________________________________________________________________________</a:t>
            </a:r>
          </a:p>
          <a:p>
            <a:pPr eaLnBrk="1" hangingPunct="1">
              <a:defRPr/>
            </a:pPr>
            <a:r>
              <a:rPr lang="zh-CN" altLang="en-US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4．Lily，coming，is(.)</a:t>
            </a:r>
          </a:p>
          <a:p>
            <a:pPr eaLnBrk="1" hangingPunct="1">
              <a:defRPr/>
            </a:pPr>
            <a:r>
              <a:rPr lang="zh-CN" altLang="en-US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________________________________________________________________________</a:t>
            </a:r>
          </a:p>
          <a:p>
            <a:pPr eaLnBrk="1" hangingPunct="1">
              <a:defRPr/>
            </a:pPr>
            <a:r>
              <a:rPr lang="zh-CN" altLang="en-US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5．is，Your，tall，mother(.)</a:t>
            </a:r>
          </a:p>
          <a:p>
            <a:pPr eaLnBrk="1" hangingPunct="1">
              <a:defRPr/>
            </a:pPr>
            <a:r>
              <a:rPr lang="zh-CN" altLang="en-US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_______________________________________________________________________</a:t>
            </a:r>
          </a:p>
          <a:p>
            <a:pPr marL="0" indent="0" eaLnBrk="1" hangingPunct="1">
              <a:buNone/>
              <a:defRPr/>
            </a:pPr>
            <a:endParaRPr lang="zh-CN" altLang="en-US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答案</a:t>
            </a:r>
          </a:p>
        </p:txBody>
      </p:sp>
      <p:sp>
        <p:nvSpPr>
          <p:cNvPr id="3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1.We are both tall.　</a:t>
            </a:r>
            <a:endParaRPr lang="en-US" altLang="zh-CN" dirty="0" smtClean="0"/>
          </a:p>
          <a:p>
            <a:pPr eaLnBrk="1" hangingPunct="1"/>
            <a:r>
              <a:rPr lang="zh-CN" altLang="en-US" dirty="0" smtClean="0"/>
              <a:t>2.I am very tall.</a:t>
            </a:r>
          </a:p>
          <a:p>
            <a:pPr eaLnBrk="1" hangingPunct="1"/>
            <a:r>
              <a:rPr lang="zh-CN" altLang="en-US" dirty="0" smtClean="0"/>
              <a:t>3．Peter is so tall！　</a:t>
            </a:r>
            <a:endParaRPr lang="en-US" altLang="zh-CN" dirty="0" smtClean="0"/>
          </a:p>
          <a:p>
            <a:pPr eaLnBrk="1" hangingPunct="1"/>
            <a:r>
              <a:rPr lang="zh-CN" altLang="en-US" dirty="0" smtClean="0"/>
              <a:t>4.Lily is coming.</a:t>
            </a:r>
          </a:p>
          <a:p>
            <a:pPr eaLnBrk="1" hangingPunct="1"/>
            <a:r>
              <a:rPr lang="zh-CN" altLang="en-US" dirty="0" smtClean="0"/>
              <a:t>5．Your mother is tall.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 noChangeArrowheads="1"/>
          </p:cNvSpPr>
          <p:nvPr>
            <p:ph type="title"/>
          </p:nvPr>
        </p:nvSpPr>
        <p:spPr/>
        <p:txBody>
          <a:bodyPr lIns="68580" tIns="34290" rIns="68580" bIns="34290"/>
          <a:lstStyle/>
          <a:p>
            <a:pPr eaLnBrk="1" hangingPunct="1"/>
            <a:r>
              <a:rPr lang="en-US" altLang="zh-CN" smtClean="0"/>
              <a:t>tall</a:t>
            </a:r>
          </a:p>
        </p:txBody>
      </p:sp>
      <p:sp>
        <p:nvSpPr>
          <p:cNvPr id="8195" name="内容占位符 2"/>
          <p:cNvSpPr>
            <a:spLocks noGrp="1" noChangeArrowheads="1"/>
          </p:cNvSpPr>
          <p:nvPr>
            <p:ph idx="1"/>
          </p:nvPr>
        </p:nvSpPr>
        <p:spPr>
          <a:xfrm>
            <a:off x="3028950" y="1952625"/>
            <a:ext cx="3086100" cy="1551385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mtClean="0"/>
          </a:p>
        </p:txBody>
      </p:sp>
      <p:pic>
        <p:nvPicPr>
          <p:cNvPr id="8196" name="图片 3" descr="tall 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67193" y="1031033"/>
            <a:ext cx="491609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 noChangeArrowheads="1"/>
          </p:cNvSpPr>
          <p:nvPr>
            <p:ph type="title"/>
          </p:nvPr>
        </p:nvSpPr>
        <p:spPr/>
        <p:txBody>
          <a:bodyPr lIns="68580" tIns="34290" rIns="68580" bIns="34290"/>
          <a:lstStyle/>
          <a:p>
            <a:pPr eaLnBrk="1" hangingPunct="1"/>
            <a:r>
              <a:rPr lang="en-US" altLang="zh-CN" smtClean="0"/>
              <a:t>short</a:t>
            </a:r>
          </a:p>
        </p:txBody>
      </p:sp>
      <p:sp>
        <p:nvSpPr>
          <p:cNvPr id="9219" name="内容占位符 2"/>
          <p:cNvSpPr>
            <a:spLocks noGrp="1" noChangeArrowheads="1"/>
          </p:cNvSpPr>
          <p:nvPr>
            <p:ph idx="1"/>
          </p:nvPr>
        </p:nvSpPr>
        <p:spPr>
          <a:xfrm>
            <a:off x="3028950" y="1952625"/>
            <a:ext cx="3086100" cy="1551385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mtClean="0"/>
          </a:p>
        </p:txBody>
      </p:sp>
      <p:pic>
        <p:nvPicPr>
          <p:cNvPr id="9220" name="图片 3" descr="short 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57400" y="1208485"/>
            <a:ext cx="4171950" cy="312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云形标注 1"/>
          <p:cNvSpPr>
            <a:spLocks noChangeArrowheads="1"/>
          </p:cNvSpPr>
          <p:nvPr/>
        </p:nvSpPr>
        <p:spPr bwMode="auto">
          <a:xfrm>
            <a:off x="2057401" y="1257300"/>
            <a:ext cx="6812756" cy="2045494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zh-CN"/>
          </a:p>
        </p:txBody>
      </p:sp>
      <p:sp>
        <p:nvSpPr>
          <p:cNvPr id="10244" name="内容占位符 2"/>
          <p:cNvSpPr>
            <a:spLocks noGrp="1" noChangeArrowheads="1"/>
          </p:cNvSpPr>
          <p:nvPr>
            <p:ph idx="1"/>
          </p:nvPr>
        </p:nvSpPr>
        <p:spPr>
          <a:xfrm>
            <a:off x="3028950" y="934641"/>
            <a:ext cx="4686300" cy="2570559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500" b="1" i="1" dirty="0"/>
              <a:t>I'm </a:t>
            </a:r>
            <a:r>
              <a:rPr lang="en-US" altLang="zh-CN" sz="4500" b="1" i="1" dirty="0" err="1"/>
              <a:t>tall,you</a:t>
            </a:r>
            <a:r>
              <a:rPr lang="en-US" altLang="zh-CN" sz="4500" b="1" i="1" dirty="0"/>
              <a:t> are short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 noChangeArrowheads="1"/>
          </p:cNvSpPr>
          <p:nvPr>
            <p:ph type="title"/>
          </p:nvPr>
        </p:nvSpPr>
        <p:spPr/>
        <p:txBody>
          <a:bodyPr lIns="68580" tIns="34290" rIns="68580" bIns="34290"/>
          <a:lstStyle/>
          <a:p>
            <a:pPr eaLnBrk="1" hangingPunct="1"/>
            <a:r>
              <a:rPr lang="en-US" altLang="zh-CN" sz="4500" b="1" dirty="0"/>
              <a:t>We are both tall.</a:t>
            </a:r>
          </a:p>
        </p:txBody>
      </p:sp>
      <p:sp>
        <p:nvSpPr>
          <p:cNvPr id="11267" name="内容占位符 2"/>
          <p:cNvSpPr>
            <a:spLocks noGrp="1" noChangeArrowheads="1"/>
          </p:cNvSpPr>
          <p:nvPr>
            <p:ph idx="1"/>
          </p:nvPr>
        </p:nvSpPr>
        <p:spPr>
          <a:xfrm>
            <a:off x="3028950" y="1952625"/>
            <a:ext cx="3086100" cy="1551385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mtClean="0"/>
          </a:p>
        </p:txBody>
      </p:sp>
      <p:pic>
        <p:nvPicPr>
          <p:cNvPr id="9219" name="图片 3" descr="tall 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26556" y="1814512"/>
            <a:ext cx="3486150" cy="261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流程图: 可选过程 1"/>
          <p:cNvSpPr>
            <a:spLocks noChangeArrowheads="1"/>
          </p:cNvSpPr>
          <p:nvPr/>
        </p:nvSpPr>
        <p:spPr bwMode="auto">
          <a:xfrm>
            <a:off x="514351" y="2034779"/>
            <a:ext cx="1612106" cy="1863328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r>
              <a:rPr lang="en-US" altLang="zh-CN" sz="4500">
                <a:latin typeface="Times New Roman" panose="02020603050405020304" pitchFamily="18" charset="0"/>
              </a:rPr>
              <a:t>tall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云形标注 2"/>
          <p:cNvSpPr>
            <a:spLocks noChangeArrowheads="1"/>
          </p:cNvSpPr>
          <p:nvPr/>
        </p:nvSpPr>
        <p:spPr bwMode="auto">
          <a:xfrm>
            <a:off x="1234679" y="2012157"/>
            <a:ext cx="5931694" cy="1588294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zh-CN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37561" y="421346"/>
            <a:ext cx="7886699" cy="542584"/>
          </a:xfrm>
          <a:ln>
            <a:miter lim="800000"/>
          </a:ln>
        </p:spPr>
        <p:txBody>
          <a:bodyPr lIns="68580" tIns="34290" rIns="68580" bIns="34290" rtlCol="0">
            <a:noAutofit/>
          </a:bodyPr>
          <a:lstStyle/>
          <a:p>
            <a:pPr eaLnBrk="1" fontAlgn="auto" hangingPunct="1">
              <a:defRPr/>
            </a:pPr>
            <a:r>
              <a:rPr lang="en-US" altLang="zh-CN" sz="4500" b="1" noProof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opposite</a:t>
            </a:r>
          </a:p>
        </p:txBody>
      </p:sp>
      <p:sp>
        <p:nvSpPr>
          <p:cNvPr id="12292" name="内容占位符 2"/>
          <p:cNvSpPr>
            <a:spLocks noGrp="1" noChangeArrowheads="1"/>
          </p:cNvSpPr>
          <p:nvPr>
            <p:ph idx="1"/>
          </p:nvPr>
        </p:nvSpPr>
        <p:spPr>
          <a:xfrm>
            <a:off x="3028950" y="1952625"/>
            <a:ext cx="3086100" cy="1551385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000" b="1"/>
              <a:t>tall       short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小知识</a:t>
            </a:r>
          </a:p>
        </p:txBody>
      </p:sp>
      <p:sp>
        <p:nvSpPr>
          <p:cNvPr id="13315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000" dirty="0">
                <a:latin typeface="Times New Roman" panose="02020603050405020304" pitchFamily="18" charset="0"/>
              </a:rPr>
              <a:t>both  </a:t>
            </a:r>
            <a:r>
              <a:rPr lang="zh-CN" altLang="en-US" sz="3000" dirty="0">
                <a:latin typeface="Times New Roman" panose="02020603050405020304" pitchFamily="18" charset="0"/>
              </a:rPr>
              <a:t>两个人都</a:t>
            </a:r>
          </a:p>
          <a:p>
            <a:pPr eaLnBrk="1" hangingPunct="1"/>
            <a:r>
              <a:rPr lang="en-US" altLang="zh-CN" sz="3000" dirty="0">
                <a:latin typeface="Times New Roman" panose="02020603050405020304" pitchFamily="18" charset="0"/>
              </a:rPr>
              <a:t>all   </a:t>
            </a:r>
            <a:r>
              <a:rPr lang="zh-CN" altLang="en-US" sz="3000" dirty="0">
                <a:latin typeface="Times New Roman" panose="02020603050405020304" pitchFamily="18" charset="0"/>
              </a:rPr>
              <a:t>三个人及三个人以上都</a:t>
            </a:r>
          </a:p>
          <a:p>
            <a:pPr eaLnBrk="1" hangingPunct="1"/>
            <a:r>
              <a:rPr lang="en-US" altLang="zh-CN" sz="3000" dirty="0" err="1">
                <a:latin typeface="Times New Roman" panose="02020603050405020304" pitchFamily="18" charset="0"/>
              </a:rPr>
              <a:t>eg</a:t>
            </a:r>
            <a:r>
              <a:rPr lang="zh-CN" altLang="en-US" sz="3000" dirty="0">
                <a:latin typeface="Times New Roman" panose="02020603050405020304" pitchFamily="18" charset="0"/>
              </a:rPr>
              <a:t>：</a:t>
            </a:r>
            <a:r>
              <a:rPr lang="en-US" altLang="zh-CN" sz="3000" dirty="0">
                <a:latin typeface="Times New Roman" panose="02020603050405020304" pitchFamily="18" charset="0"/>
              </a:rPr>
              <a:t>We are both tall.</a:t>
            </a:r>
          </a:p>
          <a:p>
            <a:pPr eaLnBrk="1" hangingPunct="1"/>
            <a:r>
              <a:rPr lang="en-US" altLang="zh-CN" sz="3000" dirty="0" err="1">
                <a:latin typeface="Times New Roman" panose="02020603050405020304" pitchFamily="18" charset="0"/>
              </a:rPr>
              <a:t>eg</a:t>
            </a:r>
            <a:r>
              <a:rPr lang="en-US" altLang="zh-CN" sz="3000" dirty="0">
                <a:latin typeface="Times New Roman" panose="02020603050405020304" pitchFamily="18" charset="0"/>
              </a:rPr>
              <a:t>:  We are all tall.</a:t>
            </a:r>
            <a:endParaRPr lang="zh-CN" altLang="en-US" sz="3000" dirty="0">
              <a:latin typeface="Times New Roman" panose="02020603050405020304" pitchFamily="18" charset="0"/>
            </a:endParaRPr>
          </a:p>
          <a:p>
            <a:pPr eaLnBrk="1" hangingPunct="1"/>
            <a:endParaRPr lang="zh-CN" altLang="en-US" sz="3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重点句型</a:t>
            </a:r>
          </a:p>
        </p:txBody>
      </p:sp>
      <p:sp>
        <p:nvSpPr>
          <p:cNvPr id="14339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000" dirty="0">
                <a:latin typeface="Times New Roman" panose="02020603050405020304" pitchFamily="18" charset="0"/>
              </a:rPr>
              <a:t>How tall I am?</a:t>
            </a:r>
          </a:p>
          <a:p>
            <a:pPr eaLnBrk="1" hangingPunct="1"/>
            <a:r>
              <a:rPr lang="zh-CN" altLang="en-US" sz="3000" dirty="0">
                <a:latin typeface="Times New Roman" panose="02020603050405020304" pitchFamily="18" charset="0"/>
              </a:rPr>
              <a:t>你有多高啊？</a:t>
            </a:r>
          </a:p>
          <a:p>
            <a:pPr eaLnBrk="1" hangingPunct="1"/>
            <a:r>
              <a:rPr lang="en-US" altLang="zh-CN" sz="3000" dirty="0">
                <a:latin typeface="Times New Roman" panose="02020603050405020304" pitchFamily="18" charset="0"/>
              </a:rPr>
              <a:t>How funny!</a:t>
            </a:r>
          </a:p>
          <a:p>
            <a:pPr eaLnBrk="1" hangingPunct="1"/>
            <a:r>
              <a:rPr lang="zh-CN" altLang="en-US" sz="3000" dirty="0">
                <a:latin typeface="Times New Roman" panose="02020603050405020304" pitchFamily="18" charset="0"/>
              </a:rPr>
              <a:t>多么的好玩啊！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小习题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将对应的词连线。</a:t>
            </a:r>
          </a:p>
          <a:p>
            <a:pPr eaLnBrk="1" hangingPunct="1">
              <a:defRPr/>
            </a:pPr>
            <a:r>
              <a:rPr lang="zh-CN" altLang="en-US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1．long　　　　		</a:t>
            </a:r>
            <a:r>
              <a:rPr lang="zh-CN" altLang="en-US" noProof="1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A．small</a:t>
            </a:r>
            <a:endParaRPr lang="zh-CN" altLang="en-US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eaLnBrk="1" hangingPunct="1">
              <a:defRPr/>
            </a:pPr>
            <a:r>
              <a:rPr lang="zh-CN" altLang="en-US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2．big  				</a:t>
            </a:r>
            <a:r>
              <a:rPr lang="zh-CN" altLang="en-US" noProof="1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B．short </a:t>
            </a:r>
            <a:endParaRPr lang="zh-CN" altLang="en-US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eaLnBrk="1" hangingPunct="1">
              <a:defRPr/>
            </a:pPr>
            <a:r>
              <a:rPr lang="zh-CN" altLang="en-US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3．green  			</a:t>
            </a:r>
            <a:r>
              <a:rPr lang="zh-CN" altLang="en-US" noProof="1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C．red</a:t>
            </a:r>
            <a:endParaRPr lang="zh-CN" altLang="en-US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eaLnBrk="1" hangingPunct="1">
              <a:defRPr/>
            </a:pPr>
            <a:r>
              <a:rPr lang="zh-CN" altLang="en-US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4．black  			</a:t>
            </a:r>
            <a:r>
              <a:rPr lang="zh-CN" altLang="en-US" noProof="1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D．warm</a:t>
            </a:r>
            <a:endParaRPr lang="zh-CN" altLang="en-US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eaLnBrk="1" hangingPunct="1">
              <a:defRPr/>
            </a:pPr>
            <a:r>
              <a:rPr lang="zh-CN" altLang="en-US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5．cool  			</a:t>
            </a:r>
            <a:r>
              <a:rPr lang="zh-CN" altLang="en-US" noProof="1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E．white</a:t>
            </a:r>
            <a:endParaRPr lang="zh-CN" altLang="en-US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i"/>
  <p:tag name="KSO_WM_UNIT_ID" val="259*i*1"/>
  <p:tag name="KSO_WM_UNIT_TEMPLATE_CATEGORY" val="custom"/>
  <p:tag name="KSO_WM_UNIT_TEMPLATE_INDEX" val="6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i"/>
  <p:tag name="KSO_WM_UNIT_ID" val="276*i*1"/>
  <p:tag name="KSO_WM_UNIT_TEMPLATE_CATEGORY" val="custom"/>
  <p:tag name="KSO_WM_UNIT_TEMPLATE_INDEX" val="6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06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0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06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06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06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068"/>
</p:tagLst>
</file>

<file path=ppt/theme/theme1.xml><?xml version="1.0" encoding="utf-8"?>
<a:theme xmlns:a="http://schemas.openxmlformats.org/drawingml/2006/main" name="WWW.2PPT.COM&#10;">
  <a:themeElements>
    <a:clrScheme name="自定义 16">
      <a:dk1>
        <a:srgbClr val="000000"/>
      </a:dk1>
      <a:lt1>
        <a:srgbClr val="FFFFFF"/>
      </a:lt1>
      <a:dk2>
        <a:srgbClr val="009999"/>
      </a:dk2>
      <a:lt2>
        <a:srgbClr val="808080"/>
      </a:lt2>
      <a:accent1>
        <a:srgbClr val="FF7C80"/>
      </a:accent1>
      <a:accent2>
        <a:srgbClr val="333399"/>
      </a:accent2>
      <a:accent3>
        <a:srgbClr val="FFFFFF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全屏显示(16:9)</PresentationFormat>
  <Paragraphs>43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Unit 6 I'm tall</vt:lpstr>
      <vt:lpstr>tall</vt:lpstr>
      <vt:lpstr>short</vt:lpstr>
      <vt:lpstr>PowerPoint 演示文稿</vt:lpstr>
      <vt:lpstr>We are both tall.</vt:lpstr>
      <vt:lpstr>opposite</vt:lpstr>
      <vt:lpstr>小知识</vt:lpstr>
      <vt:lpstr>重点句型</vt:lpstr>
      <vt:lpstr>小习题</vt:lpstr>
      <vt:lpstr>PowerPoint 演示文稿</vt:lpstr>
      <vt:lpstr>答案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2016-05-29T15:25:00Z</dcterms:created>
  <dcterms:modified xsi:type="dcterms:W3CDTF">2023-01-16T13:38:16Z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38686EAFDFFF4ECD90A7E7D840A1863E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