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029" r:id="rId2"/>
    <p:sldId id="9003" r:id="rId3"/>
    <p:sldId id="9005" r:id="rId4"/>
    <p:sldId id="9007" r:id="rId5"/>
    <p:sldId id="9008" r:id="rId6"/>
    <p:sldId id="9025" r:id="rId7"/>
    <p:sldId id="9009" r:id="rId8"/>
    <p:sldId id="9010" r:id="rId9"/>
    <p:sldId id="9011" r:id="rId10"/>
    <p:sldId id="9012" r:id="rId11"/>
    <p:sldId id="9026" r:id="rId12"/>
    <p:sldId id="9014" r:id="rId13"/>
    <p:sldId id="9027" r:id="rId14"/>
    <p:sldId id="9028" r:id="rId15"/>
    <p:sldId id="9030" r:id="rId16"/>
    <p:sldId id="9019" r:id="rId17"/>
    <p:sldId id="9020" r:id="rId18"/>
    <p:sldId id="9024" r:id="rId19"/>
    <p:sldId id="8889" r:id="rId20"/>
    <p:sldId id="9002" r:id="rId21"/>
    <p:sldId id="872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Webdings" panose="05030102010509060703" pitchFamily="18" charset="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幼圆" panose="02010509060101010101" pitchFamily="49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76006" autoAdjust="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#1">
  <dgm:title val=""/>
  <dgm:desc val=""/>
  <dgm:catLst>
    <dgm:cat type="accent4" pri="11100"/>
  </dgm:catLst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1DFBE-22C4-4614-B994-37FF2A24C00E}" type="doc">
      <dgm:prSet loTypeId="urn:microsoft.com/office/officeart/2005/8/layout/bProcess4#1" loCatId="process" qsTypeId="urn:microsoft.com/office/officeart/2005/8/quickstyle/3d3#1" qsCatId="3D" csTypeId="urn:microsoft.com/office/officeart/2005/8/colors/accent4_1#1" csCatId="accent4" phldr="1"/>
      <dgm:spPr/>
      <dgm:t>
        <a:bodyPr/>
        <a:lstStyle/>
        <a:p>
          <a:endParaRPr lang="zh-CN" altLang="en-US"/>
        </a:p>
      </dgm:t>
    </dgm:pt>
    <dgm:pt modelId="{74BAC1F8-A5BA-4AC2-91CA-B4BBEA518DF3}" type="parTrans" cxnId="{658465BF-A7A9-44AA-8B8C-B336C5CEFCCF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E97A115-0026-46F2-8925-7BBBC03D32B5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thirteen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79ADC51-100C-49E9-868F-8E22D0BA2CAC}" type="sibTrans" cxnId="{658465BF-A7A9-44AA-8B8C-B336C5CEFCCF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BC2A13-27BD-433F-B59E-E9D4860B1C75}" type="parTrans" cxnId="{1BDA7593-C050-4DF0-9811-419A7786AB3D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D63FD06-AA9E-4926-AEE4-D98DBA019096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gift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ADF697-CDB0-451E-B55A-92AE7166EEA6}" type="sibTrans" cxnId="{1BDA7593-C050-4DF0-9811-419A7786AB3D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B91A321-A55E-4DC7-8D92-7F430E6D8C63}" type="parTrans" cxnId="{B6E68EA1-B34F-4A6B-B94D-724C6DA5982B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D48F7BA-2F6D-49E1-B25D-627E8CCB2CDB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new school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8FBE73-B445-40D3-9696-DACD2A946755}" type="sibTrans" cxnId="{B6E68EA1-B34F-4A6B-B94D-724C6DA5982B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A945365-09F4-4B1F-B242-D814E0E096B5}" type="parTrans" cxnId="{FA9D37BB-98DB-4C9B-9107-966CF75A3971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BFA279-0022-461D-B6A4-8CF6B6D5ACF4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lonely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DE166B-305F-49EF-983E-F79559836C36}" type="sibTrans" cxnId="{FA9D37BB-98DB-4C9B-9107-966CF75A3971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DFBF4FB-5441-4DE2-8913-D594B4E7874F}" type="parTrans" cxnId="{86AFDD62-8CC3-447F-BEB0-5A027AA52335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0B88612-3194-498F-B906-B39353CD6350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every time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FBF4A5-BCEF-4339-8969-AE820F43EB4A}" type="sibTrans" cxnId="{86AFDD62-8CC3-447F-BEB0-5A027AA52335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4EBE25F-4B4D-4D0B-BCD0-30D3D3C3E3D0}" type="parTrans" cxnId="{488BA55B-78E1-4757-A589-75B514CEBB36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7C163B-3183-4B18-B52A-F44E3EDB6A3D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felt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7E014A-12C2-4D99-B4CB-72576D6E0DE5}" type="sibTrans" cxnId="{488BA55B-78E1-4757-A589-75B514CEBB36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B0EA9D-41E4-433C-A094-E68BA88CC430}" type="parTrans" cxnId="{42204B8B-5C18-4A3D-978F-45A1526FC1F8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713871-106C-405D-B4C1-7B9D978EFEF2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in silence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BA034B-4634-401D-9A9A-836925982CFA}" type="sibTrans" cxnId="{42204B8B-5C18-4A3D-978F-45A1526FC1F8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FE1AC9-A513-4273-86DF-FE97D45EF7BB}" type="parTrans" cxnId="{6CF7DCA4-49CA-4B18-B52C-622CCF831435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1F8266E-CF4E-465E-9E15-CACB990E3935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smiled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2704D0-3D8B-4B31-BFE4-F56D61B3201B}" type="sibTrans" cxnId="{6CF7DCA4-49CA-4B18-B52C-622CCF831435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F41E20-4832-400A-8995-935DFD504F0D}" type="parTrans" cxnId="{4421B03B-C151-4ECC-B128-0F736AAF48FD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92FC891-C5A8-4CCB-BB31-C528E589C81E}">
      <dgm:prSet phldrT="[文本]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suddenly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EA9966-1685-4725-B242-0AE1F6EA7C19}" type="sibTrans" cxnId="{4421B03B-C151-4ECC-B128-0F736AAF48FD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E0FB724-0931-41CB-A551-D1FC77BE117A}" type="parTrans" cxnId="{0882A436-C950-4592-B582-3D204F60BD77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964E4C-DC82-4DBF-8045-F40F0A8B91A3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happy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52E100-BA6E-4CB5-B510-7ECA040CE328}" type="sibTrans" cxnId="{0882A436-C950-4592-B582-3D204F60BD77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4DF70F-E519-440D-98D8-B0EE4C60C243}" type="parTrans" cxnId="{05EC9345-E77C-428D-96C1-CCFEFF279A65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8AF2C3-7F28-4DC8-9BC1-304C50C83941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change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841865-1087-4998-B73E-14D4ADC77443}" type="sibTrans" cxnId="{05EC9345-E77C-428D-96C1-CCFEFF279A65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8AEB59-D2E2-498F-BDF4-38752473C06F}" type="parTrans" cxnId="{2725079E-1697-4202-8075-F93731070CEC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A57887D-6AC6-458C-96AD-8523CB5F54EE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best friend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366DA19-E3F8-4606-8185-BD08BEC31011}" type="sibTrans" cxnId="{2725079E-1697-4202-8075-F93731070CEC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9E09D9B-F0A0-461C-9932-EB5083FA032E}" type="parTrans" cxnId="{C0BFE70E-D24C-4659-8413-26A9B9175E34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5EA27A1-0930-4ABD-88D8-331CF4AB6BD2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why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33B564D-FF41-4929-85BE-BF4A772ADA3D}" type="sibTrans" cxnId="{C0BFE70E-D24C-4659-8413-26A9B9175E34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614EB9F-B5FE-4D8F-B46E-51F84335BBF7}" type="parTrans" cxnId="{F5CE3514-663B-4481-9609-B1F7695EC2BC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65914A-5650-4078-A035-122AC9749189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believe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F6B89B8-57C5-4060-BD79-434E09BDBCDD}" type="sibTrans" cxnId="{F5CE3514-663B-4481-9609-B1F7695EC2BC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E8D3E4-25E7-407D-B18A-A9589E3AB0DC}" type="parTrans" cxnId="{4658FD48-E324-496A-9366-69A43747E233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32752EB-A8AE-4DF1-8861-006A687D5F34}">
      <dgm:prSet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altLang="zh-CN">
              <a:solidFill>
                <a:schemeClr val="tx1">
                  <a:lumMod val="65000"/>
                  <a:lumOff val="35000"/>
                </a:schemeClr>
              </a:solidFill>
            </a:rPr>
            <a:t>suggestion</a:t>
          </a:r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0603F9-693F-4B39-BBC7-DF54FD86B24A}" type="sibTrans" cxnId="{4658FD48-E324-496A-9366-69A43747E233}">
      <dgm:prSet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1DFE15-7FC3-422D-8263-F2C89DBD0C16}" type="parTrans" cxnId="{43D8861E-C85F-4063-84D1-B3A3DB4351E3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70F0C7B-B36A-4611-BFC2-B17287741989}">
      <dgm:prSet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zh-CN" altLang="en-US" sz="8000">
              <a:solidFill>
                <a:srgbClr val="FFC000"/>
              </a:solidFill>
              <a:sym typeface="Webdings" panose="05030102010509060703"/>
            </a:rPr>
            <a:t></a:t>
          </a:r>
          <a:endParaRPr lang="zh-CN" altLang="en-US" sz="8000">
            <a:solidFill>
              <a:srgbClr val="FFC000"/>
            </a:solidFill>
          </a:endParaRPr>
        </a:p>
      </dgm:t>
    </dgm:pt>
    <dgm:pt modelId="{8577ABC0-BEF9-4522-A020-61DEFD0A73A8}" type="sibTrans" cxnId="{43D8861E-C85F-4063-84D1-B3A3DB4351E3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DDFEF6-4E5A-453C-9279-E28463F1E787}" type="pres">
      <dgm:prSet presAssocID="{B511DFBE-22C4-4614-B994-37FF2A24C0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64D84E4-D0CA-4914-9BC5-F48167535AEE}" type="pres">
      <dgm:prSet presAssocID="{8E97A115-0026-46F2-8925-7BBBC03D32B5}" presName="compNode" presStyleCnt="0"/>
      <dgm:spPr/>
      <dgm:t>
        <a:bodyPr/>
        <a:lstStyle/>
        <a:p>
          <a:endParaRPr/>
        </a:p>
      </dgm:t>
    </dgm:pt>
    <dgm:pt modelId="{9567F798-28D7-48B1-B09D-EEDB39AFDEE9}" type="pres">
      <dgm:prSet presAssocID="{8E97A115-0026-46F2-8925-7BBBC03D32B5}" presName="dummyConnPt" presStyleCnt="0"/>
      <dgm:spPr/>
      <dgm:t>
        <a:bodyPr/>
        <a:lstStyle/>
        <a:p>
          <a:endParaRPr/>
        </a:p>
      </dgm:t>
    </dgm:pt>
    <dgm:pt modelId="{FCF0F755-016C-4D7E-AFD2-A0B0A6AA8AA5}" type="pres">
      <dgm:prSet presAssocID="{8E97A115-0026-46F2-8925-7BBBC03D32B5}" presName="node" presStyleLbl="node1" presStyleIdx="0" presStyleCnt="16" custLinFactNeighborX="118" custLinFactNeighborY="49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560735-772E-4EEB-A489-A35F2587AB2E}" type="pres">
      <dgm:prSet presAssocID="{D79ADC51-100C-49E9-868F-8E22D0BA2CAC}" presName="sibTrans" presStyleLbl="bgSibTrans2D1" presStyleIdx="0" presStyleCnt="15"/>
      <dgm:spPr/>
      <dgm:t>
        <a:bodyPr/>
        <a:lstStyle/>
        <a:p>
          <a:endParaRPr lang="zh-CN" altLang="en-US"/>
        </a:p>
      </dgm:t>
    </dgm:pt>
    <dgm:pt modelId="{7A80A814-E132-408A-846E-DABE4D9A5B68}" type="pres">
      <dgm:prSet presAssocID="{4D63FD06-AA9E-4926-AEE4-D98DBA019096}" presName="compNode" presStyleCnt="0"/>
      <dgm:spPr/>
      <dgm:t>
        <a:bodyPr/>
        <a:lstStyle/>
        <a:p>
          <a:endParaRPr/>
        </a:p>
      </dgm:t>
    </dgm:pt>
    <dgm:pt modelId="{D6BAAC04-1317-42E6-B3D5-EF5B63FBCCE5}" type="pres">
      <dgm:prSet presAssocID="{4D63FD06-AA9E-4926-AEE4-D98DBA019096}" presName="dummyConnPt" presStyleCnt="0"/>
      <dgm:spPr/>
      <dgm:t>
        <a:bodyPr/>
        <a:lstStyle/>
        <a:p>
          <a:endParaRPr/>
        </a:p>
      </dgm:t>
    </dgm:pt>
    <dgm:pt modelId="{B43E2B93-7BD7-4AD2-8B4B-BC60F6C0D000}" type="pres">
      <dgm:prSet presAssocID="{4D63FD06-AA9E-4926-AEE4-D98DBA01909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59A6D3-7F33-4153-9EAA-58E5DFD29E34}" type="pres">
      <dgm:prSet presAssocID="{17ADF697-CDB0-451E-B55A-92AE7166EEA6}" presName="sibTrans" presStyleLbl="bgSibTrans2D1" presStyleIdx="1" presStyleCnt="15"/>
      <dgm:spPr/>
      <dgm:t>
        <a:bodyPr/>
        <a:lstStyle/>
        <a:p>
          <a:endParaRPr lang="zh-CN" altLang="en-US"/>
        </a:p>
      </dgm:t>
    </dgm:pt>
    <dgm:pt modelId="{B6410DDB-8E02-46D4-8B65-597AE221217F}" type="pres">
      <dgm:prSet presAssocID="{1D48F7BA-2F6D-49E1-B25D-627E8CCB2CDB}" presName="compNode" presStyleCnt="0"/>
      <dgm:spPr/>
      <dgm:t>
        <a:bodyPr/>
        <a:lstStyle/>
        <a:p>
          <a:endParaRPr/>
        </a:p>
      </dgm:t>
    </dgm:pt>
    <dgm:pt modelId="{4F6BAB8E-BB88-4CE1-B882-9D694DE9232E}" type="pres">
      <dgm:prSet presAssocID="{1D48F7BA-2F6D-49E1-B25D-627E8CCB2CDB}" presName="dummyConnPt" presStyleCnt="0"/>
      <dgm:spPr/>
      <dgm:t>
        <a:bodyPr/>
        <a:lstStyle/>
        <a:p>
          <a:endParaRPr/>
        </a:p>
      </dgm:t>
    </dgm:pt>
    <dgm:pt modelId="{4115535C-C207-4AAE-9FBE-D10870E981BE}" type="pres">
      <dgm:prSet presAssocID="{1D48F7BA-2F6D-49E1-B25D-627E8CCB2CDB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0BD044-057F-4E0D-A7EA-F951FFAEEA0C}" type="pres">
      <dgm:prSet presAssocID="{F58FBE73-B445-40D3-9696-DACD2A946755}" presName="sibTrans" presStyleLbl="bgSibTrans2D1" presStyleIdx="2" presStyleCnt="15"/>
      <dgm:spPr/>
      <dgm:t>
        <a:bodyPr/>
        <a:lstStyle/>
        <a:p>
          <a:endParaRPr lang="zh-CN" altLang="en-US"/>
        </a:p>
      </dgm:t>
    </dgm:pt>
    <dgm:pt modelId="{62C75C29-DB56-4C1C-93AA-6787DAEEFE45}" type="pres">
      <dgm:prSet presAssocID="{A4BFA279-0022-461D-B6A4-8CF6B6D5ACF4}" presName="compNode" presStyleCnt="0"/>
      <dgm:spPr/>
      <dgm:t>
        <a:bodyPr/>
        <a:lstStyle/>
        <a:p>
          <a:endParaRPr/>
        </a:p>
      </dgm:t>
    </dgm:pt>
    <dgm:pt modelId="{D1E45E29-7A69-43D4-AAB5-E256EB2D60A0}" type="pres">
      <dgm:prSet presAssocID="{A4BFA279-0022-461D-B6A4-8CF6B6D5ACF4}" presName="dummyConnPt" presStyleCnt="0"/>
      <dgm:spPr/>
      <dgm:t>
        <a:bodyPr/>
        <a:lstStyle/>
        <a:p>
          <a:endParaRPr/>
        </a:p>
      </dgm:t>
    </dgm:pt>
    <dgm:pt modelId="{15CA89C9-9DFE-4418-8CCA-DEF5B38AB585}" type="pres">
      <dgm:prSet presAssocID="{A4BFA279-0022-461D-B6A4-8CF6B6D5ACF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2DB98-8BB1-40E1-9A33-E62543CE2466}" type="pres">
      <dgm:prSet presAssocID="{C3DE166B-305F-49EF-983E-F79559836C36}" presName="sibTrans" presStyleLbl="bgSibTrans2D1" presStyleIdx="3" presStyleCnt="15"/>
      <dgm:spPr/>
      <dgm:t>
        <a:bodyPr/>
        <a:lstStyle/>
        <a:p>
          <a:endParaRPr lang="zh-CN" altLang="en-US"/>
        </a:p>
      </dgm:t>
    </dgm:pt>
    <dgm:pt modelId="{9DE86179-1808-4A92-887D-30C7D9DE1DA0}" type="pres">
      <dgm:prSet presAssocID="{10B88612-3194-498F-B906-B39353CD6350}" presName="compNode" presStyleCnt="0"/>
      <dgm:spPr/>
      <dgm:t>
        <a:bodyPr/>
        <a:lstStyle/>
        <a:p>
          <a:endParaRPr/>
        </a:p>
      </dgm:t>
    </dgm:pt>
    <dgm:pt modelId="{4F7F500A-4623-4A48-A6EE-E6179C2EA703}" type="pres">
      <dgm:prSet presAssocID="{10B88612-3194-498F-B906-B39353CD6350}" presName="dummyConnPt" presStyleCnt="0"/>
      <dgm:spPr/>
      <dgm:t>
        <a:bodyPr/>
        <a:lstStyle/>
        <a:p>
          <a:endParaRPr/>
        </a:p>
      </dgm:t>
    </dgm:pt>
    <dgm:pt modelId="{8FD48468-95B7-47C8-A4FE-971FF29DED09}" type="pres">
      <dgm:prSet presAssocID="{10B88612-3194-498F-B906-B39353CD6350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732B26-6D30-4F81-9630-90637DA038C6}" type="pres">
      <dgm:prSet presAssocID="{02FBF4A5-BCEF-4339-8969-AE820F43EB4A}" presName="sibTrans" presStyleLbl="bgSibTrans2D1" presStyleIdx="4" presStyleCnt="15"/>
      <dgm:spPr/>
      <dgm:t>
        <a:bodyPr/>
        <a:lstStyle/>
        <a:p>
          <a:endParaRPr lang="zh-CN" altLang="en-US"/>
        </a:p>
      </dgm:t>
    </dgm:pt>
    <dgm:pt modelId="{40875336-6D4B-4977-96DC-369E791DA525}" type="pres">
      <dgm:prSet presAssocID="{4E7C163B-3183-4B18-B52A-F44E3EDB6A3D}" presName="compNode" presStyleCnt="0"/>
      <dgm:spPr/>
      <dgm:t>
        <a:bodyPr/>
        <a:lstStyle/>
        <a:p>
          <a:endParaRPr/>
        </a:p>
      </dgm:t>
    </dgm:pt>
    <dgm:pt modelId="{E3B33BA0-43FC-44FF-A0CC-1E733539F606}" type="pres">
      <dgm:prSet presAssocID="{4E7C163B-3183-4B18-B52A-F44E3EDB6A3D}" presName="dummyConnPt" presStyleCnt="0"/>
      <dgm:spPr/>
      <dgm:t>
        <a:bodyPr/>
        <a:lstStyle/>
        <a:p>
          <a:endParaRPr/>
        </a:p>
      </dgm:t>
    </dgm:pt>
    <dgm:pt modelId="{E207D058-75AB-4A94-9B25-383A84EB9728}" type="pres">
      <dgm:prSet presAssocID="{4E7C163B-3183-4B18-B52A-F44E3EDB6A3D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5496F4-EBED-48DE-B854-4E18ADC1E9FD}" type="pres">
      <dgm:prSet presAssocID="{E57E014A-12C2-4D99-B4CB-72576D6E0DE5}" presName="sibTrans" presStyleLbl="bgSibTrans2D1" presStyleIdx="5" presStyleCnt="15"/>
      <dgm:spPr/>
      <dgm:t>
        <a:bodyPr/>
        <a:lstStyle/>
        <a:p>
          <a:endParaRPr lang="zh-CN" altLang="en-US"/>
        </a:p>
      </dgm:t>
    </dgm:pt>
    <dgm:pt modelId="{40437EE6-519F-4C41-8425-B5B28B46D58F}" type="pres">
      <dgm:prSet presAssocID="{39713871-106C-405D-B4C1-7B9D978EFEF2}" presName="compNode" presStyleCnt="0"/>
      <dgm:spPr/>
      <dgm:t>
        <a:bodyPr/>
        <a:lstStyle/>
        <a:p>
          <a:endParaRPr/>
        </a:p>
      </dgm:t>
    </dgm:pt>
    <dgm:pt modelId="{D9108560-F394-4634-95C7-68BF7E7D10E2}" type="pres">
      <dgm:prSet presAssocID="{39713871-106C-405D-B4C1-7B9D978EFEF2}" presName="dummyConnPt" presStyleCnt="0"/>
      <dgm:spPr/>
      <dgm:t>
        <a:bodyPr/>
        <a:lstStyle/>
        <a:p>
          <a:endParaRPr/>
        </a:p>
      </dgm:t>
    </dgm:pt>
    <dgm:pt modelId="{03487682-5DF9-49FB-8AF3-91FFEDE651E2}" type="pres">
      <dgm:prSet presAssocID="{39713871-106C-405D-B4C1-7B9D978EFEF2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8BE75-1A39-4350-9D45-405C65908BBD}" type="pres">
      <dgm:prSet presAssocID="{39BA034B-4634-401D-9A9A-836925982CFA}" presName="sibTrans" presStyleLbl="bgSibTrans2D1" presStyleIdx="6" presStyleCnt="15"/>
      <dgm:spPr/>
      <dgm:t>
        <a:bodyPr/>
        <a:lstStyle/>
        <a:p>
          <a:endParaRPr lang="zh-CN" altLang="en-US"/>
        </a:p>
      </dgm:t>
    </dgm:pt>
    <dgm:pt modelId="{2E53DE61-3AB7-477C-91D3-5473415D04AB}" type="pres">
      <dgm:prSet presAssocID="{E1F8266E-CF4E-465E-9E15-CACB990E3935}" presName="compNode" presStyleCnt="0"/>
      <dgm:spPr/>
      <dgm:t>
        <a:bodyPr/>
        <a:lstStyle/>
        <a:p>
          <a:endParaRPr/>
        </a:p>
      </dgm:t>
    </dgm:pt>
    <dgm:pt modelId="{2E7A548F-52B2-461E-A393-B367F1EE5360}" type="pres">
      <dgm:prSet presAssocID="{E1F8266E-CF4E-465E-9E15-CACB990E3935}" presName="dummyConnPt" presStyleCnt="0"/>
      <dgm:spPr/>
      <dgm:t>
        <a:bodyPr/>
        <a:lstStyle/>
        <a:p>
          <a:endParaRPr/>
        </a:p>
      </dgm:t>
    </dgm:pt>
    <dgm:pt modelId="{9643D1A2-1B11-43EA-84EB-368574A2CC80}" type="pres">
      <dgm:prSet presAssocID="{E1F8266E-CF4E-465E-9E15-CACB990E3935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36C862-0034-4374-9587-95B7B66F1D82}" type="pres">
      <dgm:prSet presAssocID="{2B2704D0-3D8B-4B31-BFE4-F56D61B3201B}" presName="sibTrans" presStyleLbl="bgSibTrans2D1" presStyleIdx="7" presStyleCnt="15"/>
      <dgm:spPr/>
      <dgm:t>
        <a:bodyPr/>
        <a:lstStyle/>
        <a:p>
          <a:endParaRPr lang="zh-CN" altLang="en-US"/>
        </a:p>
      </dgm:t>
    </dgm:pt>
    <dgm:pt modelId="{8799303A-1F6B-4809-ABCD-460128497ACB}" type="pres">
      <dgm:prSet presAssocID="{092FC891-C5A8-4CCB-BB31-C528E589C81E}" presName="compNode" presStyleCnt="0"/>
      <dgm:spPr/>
      <dgm:t>
        <a:bodyPr/>
        <a:lstStyle/>
        <a:p>
          <a:endParaRPr/>
        </a:p>
      </dgm:t>
    </dgm:pt>
    <dgm:pt modelId="{77421309-72DC-4955-BF28-804CD2F01FA0}" type="pres">
      <dgm:prSet presAssocID="{092FC891-C5A8-4CCB-BB31-C528E589C81E}" presName="dummyConnPt" presStyleCnt="0"/>
      <dgm:spPr/>
      <dgm:t>
        <a:bodyPr/>
        <a:lstStyle/>
        <a:p>
          <a:endParaRPr/>
        </a:p>
      </dgm:t>
    </dgm:pt>
    <dgm:pt modelId="{0B6356B0-E173-4FCB-91DC-98B84D0F8396}" type="pres">
      <dgm:prSet presAssocID="{092FC891-C5A8-4CCB-BB31-C528E589C81E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A60656-8475-4734-820F-D7D0FB369D12}" type="pres">
      <dgm:prSet presAssocID="{16EA9966-1685-4725-B242-0AE1F6EA7C19}" presName="sibTrans" presStyleLbl="bgSibTrans2D1" presStyleIdx="8" presStyleCnt="15"/>
      <dgm:spPr/>
      <dgm:t>
        <a:bodyPr/>
        <a:lstStyle/>
        <a:p>
          <a:endParaRPr lang="zh-CN" altLang="en-US"/>
        </a:p>
      </dgm:t>
    </dgm:pt>
    <dgm:pt modelId="{AF3F9B7A-1274-4D45-8BAD-8FF0C5378268}" type="pres">
      <dgm:prSet presAssocID="{1F964E4C-DC82-4DBF-8045-F40F0A8B91A3}" presName="compNode" presStyleCnt="0"/>
      <dgm:spPr/>
      <dgm:t>
        <a:bodyPr/>
        <a:lstStyle/>
        <a:p>
          <a:endParaRPr/>
        </a:p>
      </dgm:t>
    </dgm:pt>
    <dgm:pt modelId="{2F15B894-E35C-40F8-A6DE-CAE4084C2758}" type="pres">
      <dgm:prSet presAssocID="{1F964E4C-DC82-4DBF-8045-F40F0A8B91A3}" presName="dummyConnPt" presStyleCnt="0"/>
      <dgm:spPr/>
      <dgm:t>
        <a:bodyPr/>
        <a:lstStyle/>
        <a:p>
          <a:endParaRPr/>
        </a:p>
      </dgm:t>
    </dgm:pt>
    <dgm:pt modelId="{E643311A-65FA-4763-AEDB-356ED5C8B902}" type="pres">
      <dgm:prSet presAssocID="{1F964E4C-DC82-4DBF-8045-F40F0A8B91A3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8BD594-1B4B-4A37-A00C-43993532DF40}" type="pres">
      <dgm:prSet presAssocID="{7552E100-BA6E-4CB5-B510-7ECA040CE328}" presName="sibTrans" presStyleLbl="bgSibTrans2D1" presStyleIdx="9" presStyleCnt="15"/>
      <dgm:spPr/>
      <dgm:t>
        <a:bodyPr/>
        <a:lstStyle/>
        <a:p>
          <a:endParaRPr lang="zh-CN" altLang="en-US"/>
        </a:p>
      </dgm:t>
    </dgm:pt>
    <dgm:pt modelId="{036C8AFC-091A-446A-BDDE-6486E05E1292}" type="pres">
      <dgm:prSet presAssocID="{488AF2C3-7F28-4DC8-9BC1-304C50C83941}" presName="compNode" presStyleCnt="0"/>
      <dgm:spPr/>
      <dgm:t>
        <a:bodyPr/>
        <a:lstStyle/>
        <a:p>
          <a:endParaRPr/>
        </a:p>
      </dgm:t>
    </dgm:pt>
    <dgm:pt modelId="{76849C29-B962-4455-8C05-B30C98CF63A0}" type="pres">
      <dgm:prSet presAssocID="{488AF2C3-7F28-4DC8-9BC1-304C50C83941}" presName="dummyConnPt" presStyleCnt="0"/>
      <dgm:spPr/>
      <dgm:t>
        <a:bodyPr/>
        <a:lstStyle/>
        <a:p>
          <a:endParaRPr/>
        </a:p>
      </dgm:t>
    </dgm:pt>
    <dgm:pt modelId="{54EC683F-D22C-4C73-9A13-E11268A02F6B}" type="pres">
      <dgm:prSet presAssocID="{488AF2C3-7F28-4DC8-9BC1-304C50C8394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87082C-012F-4682-9FC9-88CF9C21AC57}" type="pres">
      <dgm:prSet presAssocID="{75841865-1087-4998-B73E-14D4ADC77443}" presName="sibTrans" presStyleLbl="bgSibTrans2D1" presStyleIdx="10" presStyleCnt="15"/>
      <dgm:spPr/>
      <dgm:t>
        <a:bodyPr/>
        <a:lstStyle/>
        <a:p>
          <a:endParaRPr lang="zh-CN" altLang="en-US"/>
        </a:p>
      </dgm:t>
    </dgm:pt>
    <dgm:pt modelId="{CDD2867A-9C1D-40F2-8A27-B9F13C4518FE}" type="pres">
      <dgm:prSet presAssocID="{9A57887D-6AC6-458C-96AD-8523CB5F54EE}" presName="compNode" presStyleCnt="0"/>
      <dgm:spPr/>
      <dgm:t>
        <a:bodyPr/>
        <a:lstStyle/>
        <a:p>
          <a:endParaRPr/>
        </a:p>
      </dgm:t>
    </dgm:pt>
    <dgm:pt modelId="{8CB76653-B2B4-447D-BDA6-DF1B4875538C}" type="pres">
      <dgm:prSet presAssocID="{9A57887D-6AC6-458C-96AD-8523CB5F54EE}" presName="dummyConnPt" presStyleCnt="0"/>
      <dgm:spPr/>
      <dgm:t>
        <a:bodyPr/>
        <a:lstStyle/>
        <a:p>
          <a:endParaRPr/>
        </a:p>
      </dgm:t>
    </dgm:pt>
    <dgm:pt modelId="{A5A56D1D-BB1B-41AB-9DF6-E5C51C997A82}" type="pres">
      <dgm:prSet presAssocID="{9A57887D-6AC6-458C-96AD-8523CB5F54EE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647762-DE25-4AC5-94BC-B6ADF39538AB}" type="pres">
      <dgm:prSet presAssocID="{7366DA19-E3F8-4606-8185-BD08BEC31011}" presName="sibTrans" presStyleLbl="bgSibTrans2D1" presStyleIdx="11" presStyleCnt="15"/>
      <dgm:spPr/>
      <dgm:t>
        <a:bodyPr/>
        <a:lstStyle/>
        <a:p>
          <a:endParaRPr lang="zh-CN" altLang="en-US"/>
        </a:p>
      </dgm:t>
    </dgm:pt>
    <dgm:pt modelId="{F11AA495-31FA-4993-A92B-F6FBE035373E}" type="pres">
      <dgm:prSet presAssocID="{65EA27A1-0930-4ABD-88D8-331CF4AB6BD2}" presName="compNode" presStyleCnt="0"/>
      <dgm:spPr/>
      <dgm:t>
        <a:bodyPr/>
        <a:lstStyle/>
        <a:p>
          <a:endParaRPr/>
        </a:p>
      </dgm:t>
    </dgm:pt>
    <dgm:pt modelId="{C002F857-4743-4E83-928A-64B7AF6E3358}" type="pres">
      <dgm:prSet presAssocID="{65EA27A1-0930-4ABD-88D8-331CF4AB6BD2}" presName="dummyConnPt" presStyleCnt="0"/>
      <dgm:spPr/>
      <dgm:t>
        <a:bodyPr/>
        <a:lstStyle/>
        <a:p>
          <a:endParaRPr/>
        </a:p>
      </dgm:t>
    </dgm:pt>
    <dgm:pt modelId="{559923CF-0306-4A0B-9C2C-8F1ED40C4A96}" type="pres">
      <dgm:prSet presAssocID="{65EA27A1-0930-4ABD-88D8-331CF4AB6BD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2BCFA8-8DBD-4CB5-89EA-40FEC1C4A93C}" type="pres">
      <dgm:prSet presAssocID="{733B564D-FF41-4929-85BE-BF4A772ADA3D}" presName="sibTrans" presStyleLbl="bgSibTrans2D1" presStyleIdx="12" presStyleCnt="15"/>
      <dgm:spPr/>
      <dgm:t>
        <a:bodyPr/>
        <a:lstStyle/>
        <a:p>
          <a:endParaRPr lang="zh-CN" altLang="en-US"/>
        </a:p>
      </dgm:t>
    </dgm:pt>
    <dgm:pt modelId="{0D34DD0C-01BB-4163-B09A-0750642181A7}" type="pres">
      <dgm:prSet presAssocID="{8B65914A-5650-4078-A035-122AC9749189}" presName="compNode" presStyleCnt="0"/>
      <dgm:spPr/>
      <dgm:t>
        <a:bodyPr/>
        <a:lstStyle/>
        <a:p>
          <a:endParaRPr/>
        </a:p>
      </dgm:t>
    </dgm:pt>
    <dgm:pt modelId="{5BC27115-42F0-4E28-B43C-A50140AC0FA3}" type="pres">
      <dgm:prSet presAssocID="{8B65914A-5650-4078-A035-122AC9749189}" presName="dummyConnPt" presStyleCnt="0"/>
      <dgm:spPr/>
      <dgm:t>
        <a:bodyPr/>
        <a:lstStyle/>
        <a:p>
          <a:endParaRPr/>
        </a:p>
      </dgm:t>
    </dgm:pt>
    <dgm:pt modelId="{788A1CB0-7AC4-4DC1-9D39-C2E58C841DCE}" type="pres">
      <dgm:prSet presAssocID="{8B65914A-5650-4078-A035-122AC9749189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AA493A-C6BC-49A7-BB36-6A466DF31755}" type="pres">
      <dgm:prSet presAssocID="{2F6B89B8-57C5-4060-BD79-434E09BDBCDD}" presName="sibTrans" presStyleLbl="bgSibTrans2D1" presStyleIdx="13" presStyleCnt="15"/>
      <dgm:spPr/>
      <dgm:t>
        <a:bodyPr/>
        <a:lstStyle/>
        <a:p>
          <a:endParaRPr lang="zh-CN" altLang="en-US"/>
        </a:p>
      </dgm:t>
    </dgm:pt>
    <dgm:pt modelId="{ACFF1A12-5A0B-4BF7-9EBE-543FA6D89DCF}" type="pres">
      <dgm:prSet presAssocID="{732752EB-A8AE-4DF1-8861-006A687D5F34}" presName="compNode" presStyleCnt="0"/>
      <dgm:spPr/>
      <dgm:t>
        <a:bodyPr/>
        <a:lstStyle/>
        <a:p>
          <a:endParaRPr/>
        </a:p>
      </dgm:t>
    </dgm:pt>
    <dgm:pt modelId="{CC39001B-E247-493D-975F-4318E32CB00B}" type="pres">
      <dgm:prSet presAssocID="{732752EB-A8AE-4DF1-8861-006A687D5F34}" presName="dummyConnPt" presStyleCnt="0"/>
      <dgm:spPr/>
      <dgm:t>
        <a:bodyPr/>
        <a:lstStyle/>
        <a:p>
          <a:endParaRPr/>
        </a:p>
      </dgm:t>
    </dgm:pt>
    <dgm:pt modelId="{3F0794C0-994E-4963-94FC-6FBEFD2732F7}" type="pres">
      <dgm:prSet presAssocID="{732752EB-A8AE-4DF1-8861-006A687D5F34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E30FB3-D808-4AFC-9A2B-581DD5FBC6C1}" type="pres">
      <dgm:prSet presAssocID="{A90603F9-693F-4B39-BBC7-DF54FD86B24A}" presName="sibTrans" presStyleLbl="bgSibTrans2D1" presStyleIdx="14" presStyleCnt="15"/>
      <dgm:spPr/>
      <dgm:t>
        <a:bodyPr/>
        <a:lstStyle/>
        <a:p>
          <a:endParaRPr lang="zh-CN" altLang="en-US"/>
        </a:p>
      </dgm:t>
    </dgm:pt>
    <dgm:pt modelId="{BE964A9F-117A-4183-B2A0-D8B5991093AD}" type="pres">
      <dgm:prSet presAssocID="{270F0C7B-B36A-4611-BFC2-B17287741989}" presName="compNode" presStyleCnt="0"/>
      <dgm:spPr/>
      <dgm:t>
        <a:bodyPr/>
        <a:lstStyle/>
        <a:p>
          <a:endParaRPr/>
        </a:p>
      </dgm:t>
    </dgm:pt>
    <dgm:pt modelId="{FCC98A95-A8EA-4EAF-934C-AE69D64655A2}" type="pres">
      <dgm:prSet presAssocID="{270F0C7B-B36A-4611-BFC2-B17287741989}" presName="dummyConnPt" presStyleCnt="0"/>
      <dgm:spPr/>
      <dgm:t>
        <a:bodyPr/>
        <a:lstStyle/>
        <a:p>
          <a:endParaRPr/>
        </a:p>
      </dgm:t>
    </dgm:pt>
    <dgm:pt modelId="{105D8846-172F-4720-B2E8-CF2E53C91599}" type="pres">
      <dgm:prSet presAssocID="{270F0C7B-B36A-4611-BFC2-B17287741989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AFDD62-8CC3-447F-BEB0-5A027AA52335}" srcId="{B511DFBE-22C4-4614-B994-37FF2A24C00E}" destId="{10B88612-3194-498F-B906-B39353CD6350}" srcOrd="4" destOrd="0" parTransId="{2DFBF4FB-5441-4DE2-8913-D594B4E7874F}" sibTransId="{02FBF4A5-BCEF-4339-8969-AE820F43EB4A}"/>
    <dgm:cxn modelId="{CF0D1958-7707-42FD-9A23-CD7DA87A656A}" type="presOf" srcId="{A90603F9-693F-4B39-BBC7-DF54FD86B24A}" destId="{4FE30FB3-D808-4AFC-9A2B-581DD5FBC6C1}" srcOrd="0" destOrd="0" presId="urn:microsoft.com/office/officeart/2005/8/layout/bProcess4#1"/>
    <dgm:cxn modelId="{17372C6F-F250-497A-A9C4-B892C3AFE46C}" type="presOf" srcId="{7552E100-BA6E-4CB5-B510-7ECA040CE328}" destId="{C98BD594-1B4B-4A37-A00C-43993532DF40}" srcOrd="0" destOrd="0" presId="urn:microsoft.com/office/officeart/2005/8/layout/bProcess4#1"/>
    <dgm:cxn modelId="{D31D0EE1-E72D-49E8-A67C-D934BD9B5B9E}" type="presOf" srcId="{2B2704D0-3D8B-4B31-BFE4-F56D61B3201B}" destId="{3236C862-0034-4374-9587-95B7B66F1D82}" srcOrd="0" destOrd="0" presId="urn:microsoft.com/office/officeart/2005/8/layout/bProcess4#1"/>
    <dgm:cxn modelId="{71AE8D5E-B92F-4A58-8513-0DABCC170C28}" type="presOf" srcId="{17ADF697-CDB0-451E-B55A-92AE7166EEA6}" destId="{DF59A6D3-7F33-4153-9EAA-58E5DFD29E34}" srcOrd="0" destOrd="0" presId="urn:microsoft.com/office/officeart/2005/8/layout/bProcess4#1"/>
    <dgm:cxn modelId="{55377E58-F80D-4619-9EB9-D7DB9B06A6CA}" type="presOf" srcId="{F58FBE73-B445-40D3-9696-DACD2A946755}" destId="{3C0BD044-057F-4E0D-A7EA-F951FFAEEA0C}" srcOrd="0" destOrd="0" presId="urn:microsoft.com/office/officeart/2005/8/layout/bProcess4#1"/>
    <dgm:cxn modelId="{43E9ED10-D4B9-43CA-BB78-94BCB6F7DBD5}" type="presOf" srcId="{E57E014A-12C2-4D99-B4CB-72576D6E0DE5}" destId="{B55496F4-EBED-48DE-B854-4E18ADC1E9FD}" srcOrd="0" destOrd="0" presId="urn:microsoft.com/office/officeart/2005/8/layout/bProcess4#1"/>
    <dgm:cxn modelId="{C1E95688-ABC5-42C9-9831-2214089ECA1C}" type="presOf" srcId="{75841865-1087-4998-B73E-14D4ADC77443}" destId="{F387082C-012F-4682-9FC9-88CF9C21AC57}" srcOrd="0" destOrd="0" presId="urn:microsoft.com/office/officeart/2005/8/layout/bProcess4#1"/>
    <dgm:cxn modelId="{23275915-D778-49E9-B8E3-F200A0441FAB}" type="presOf" srcId="{B511DFBE-22C4-4614-B994-37FF2A24C00E}" destId="{EBDDFEF6-4E5A-453C-9279-E28463F1E787}" srcOrd="0" destOrd="0" presId="urn:microsoft.com/office/officeart/2005/8/layout/bProcess4#1"/>
    <dgm:cxn modelId="{46BC8B70-BEB6-4DB4-BDA7-FDA5FBF884F8}" type="presOf" srcId="{1D48F7BA-2F6D-49E1-B25D-627E8CCB2CDB}" destId="{4115535C-C207-4AAE-9FBE-D10870E981BE}" srcOrd="0" destOrd="0" presId="urn:microsoft.com/office/officeart/2005/8/layout/bProcess4#1"/>
    <dgm:cxn modelId="{0882A436-C950-4592-B582-3D204F60BD77}" srcId="{B511DFBE-22C4-4614-B994-37FF2A24C00E}" destId="{1F964E4C-DC82-4DBF-8045-F40F0A8B91A3}" srcOrd="9" destOrd="0" parTransId="{6E0FB724-0931-41CB-A551-D1FC77BE117A}" sibTransId="{7552E100-BA6E-4CB5-B510-7ECA040CE328}"/>
    <dgm:cxn modelId="{FA9D37BB-98DB-4C9B-9107-966CF75A3971}" srcId="{B511DFBE-22C4-4614-B994-37FF2A24C00E}" destId="{A4BFA279-0022-461D-B6A4-8CF6B6D5ACF4}" srcOrd="3" destOrd="0" parTransId="{FA945365-09F4-4B1F-B242-D814E0E096B5}" sibTransId="{C3DE166B-305F-49EF-983E-F79559836C36}"/>
    <dgm:cxn modelId="{C5022842-F677-4E05-9426-711A5002D885}" type="presOf" srcId="{1F964E4C-DC82-4DBF-8045-F40F0A8B91A3}" destId="{E643311A-65FA-4763-AEDB-356ED5C8B902}" srcOrd="0" destOrd="0" presId="urn:microsoft.com/office/officeart/2005/8/layout/bProcess4#1"/>
    <dgm:cxn modelId="{C0BFE70E-D24C-4659-8413-26A9B9175E34}" srcId="{B511DFBE-22C4-4614-B994-37FF2A24C00E}" destId="{65EA27A1-0930-4ABD-88D8-331CF4AB6BD2}" srcOrd="12" destOrd="0" parTransId="{09E09D9B-F0A0-461C-9932-EB5083FA032E}" sibTransId="{733B564D-FF41-4929-85BE-BF4A772ADA3D}"/>
    <dgm:cxn modelId="{4352E8FE-6A27-49B8-B137-C7F055E9F9E8}" type="presOf" srcId="{02FBF4A5-BCEF-4339-8969-AE820F43EB4A}" destId="{74732B26-6D30-4F81-9630-90637DA038C6}" srcOrd="0" destOrd="0" presId="urn:microsoft.com/office/officeart/2005/8/layout/bProcess4#1"/>
    <dgm:cxn modelId="{5C34F236-72F5-4C57-AF7C-E6F9CE0D4BA5}" type="presOf" srcId="{9A57887D-6AC6-458C-96AD-8523CB5F54EE}" destId="{A5A56D1D-BB1B-41AB-9DF6-E5C51C997A82}" srcOrd="0" destOrd="0" presId="urn:microsoft.com/office/officeart/2005/8/layout/bProcess4#1"/>
    <dgm:cxn modelId="{42204B8B-5C18-4A3D-978F-45A1526FC1F8}" srcId="{B511DFBE-22C4-4614-B994-37FF2A24C00E}" destId="{39713871-106C-405D-B4C1-7B9D978EFEF2}" srcOrd="6" destOrd="0" parTransId="{3DB0EA9D-41E4-433C-A094-E68BA88CC430}" sibTransId="{39BA034B-4634-401D-9A9A-836925982CFA}"/>
    <dgm:cxn modelId="{488BA55B-78E1-4757-A589-75B514CEBB36}" srcId="{B511DFBE-22C4-4614-B994-37FF2A24C00E}" destId="{4E7C163B-3183-4B18-B52A-F44E3EDB6A3D}" srcOrd="5" destOrd="0" parTransId="{F4EBE25F-4B4D-4D0B-BCD0-30D3D3C3E3D0}" sibTransId="{E57E014A-12C2-4D99-B4CB-72576D6E0DE5}"/>
    <dgm:cxn modelId="{1EA6B09A-98A3-4039-A3AC-272D5F4A074E}" type="presOf" srcId="{8B65914A-5650-4078-A035-122AC9749189}" destId="{788A1CB0-7AC4-4DC1-9D39-C2E58C841DCE}" srcOrd="0" destOrd="0" presId="urn:microsoft.com/office/officeart/2005/8/layout/bProcess4#1"/>
    <dgm:cxn modelId="{037C80E8-9CA0-49C8-A86B-F1354A87D147}" type="presOf" srcId="{092FC891-C5A8-4CCB-BB31-C528E589C81E}" destId="{0B6356B0-E173-4FCB-91DC-98B84D0F8396}" srcOrd="0" destOrd="0" presId="urn:microsoft.com/office/officeart/2005/8/layout/bProcess4#1"/>
    <dgm:cxn modelId="{43D8861E-C85F-4063-84D1-B3A3DB4351E3}" srcId="{B511DFBE-22C4-4614-B994-37FF2A24C00E}" destId="{270F0C7B-B36A-4611-BFC2-B17287741989}" srcOrd="15" destOrd="0" parTransId="{181DFE15-7FC3-422D-8263-F2C89DBD0C16}" sibTransId="{8577ABC0-BEF9-4522-A020-61DEFD0A73A8}"/>
    <dgm:cxn modelId="{F5CE3514-663B-4481-9609-B1F7695EC2BC}" srcId="{B511DFBE-22C4-4614-B994-37FF2A24C00E}" destId="{8B65914A-5650-4078-A035-122AC9749189}" srcOrd="13" destOrd="0" parTransId="{4614EB9F-B5FE-4D8F-B46E-51F84335BBF7}" sibTransId="{2F6B89B8-57C5-4060-BD79-434E09BDBCDD}"/>
    <dgm:cxn modelId="{7B418470-9B79-4750-B7B3-80FEE7C7D945}" type="presOf" srcId="{4D63FD06-AA9E-4926-AEE4-D98DBA019096}" destId="{B43E2B93-7BD7-4AD2-8B4B-BC60F6C0D000}" srcOrd="0" destOrd="0" presId="urn:microsoft.com/office/officeart/2005/8/layout/bProcess4#1"/>
    <dgm:cxn modelId="{6E375DA3-1183-4138-8BED-C6550E9087F6}" type="presOf" srcId="{39BA034B-4634-401D-9A9A-836925982CFA}" destId="{AD98BE75-1A39-4350-9D45-405C65908BBD}" srcOrd="0" destOrd="0" presId="urn:microsoft.com/office/officeart/2005/8/layout/bProcess4#1"/>
    <dgm:cxn modelId="{D2D3794B-3285-4003-AC77-8203D2D81652}" type="presOf" srcId="{488AF2C3-7F28-4DC8-9BC1-304C50C83941}" destId="{54EC683F-D22C-4C73-9A13-E11268A02F6B}" srcOrd="0" destOrd="0" presId="urn:microsoft.com/office/officeart/2005/8/layout/bProcess4#1"/>
    <dgm:cxn modelId="{A78516B2-AABF-4ED5-BED4-2C1AF7A981A8}" type="presOf" srcId="{2F6B89B8-57C5-4060-BD79-434E09BDBCDD}" destId="{D7AA493A-C6BC-49A7-BB36-6A466DF31755}" srcOrd="0" destOrd="0" presId="urn:microsoft.com/office/officeart/2005/8/layout/bProcess4#1"/>
    <dgm:cxn modelId="{717F0F24-E747-4DCA-B065-8E9E44084F32}" type="presOf" srcId="{39713871-106C-405D-B4C1-7B9D978EFEF2}" destId="{03487682-5DF9-49FB-8AF3-91FFEDE651E2}" srcOrd="0" destOrd="0" presId="urn:microsoft.com/office/officeart/2005/8/layout/bProcess4#1"/>
    <dgm:cxn modelId="{FF2F2CFA-F5C2-49A5-92C9-6CE4EAB47B2C}" type="presOf" srcId="{10B88612-3194-498F-B906-B39353CD6350}" destId="{8FD48468-95B7-47C8-A4FE-971FF29DED09}" srcOrd="0" destOrd="0" presId="urn:microsoft.com/office/officeart/2005/8/layout/bProcess4#1"/>
    <dgm:cxn modelId="{6CF7DCA4-49CA-4B18-B52C-622CCF831435}" srcId="{B511DFBE-22C4-4614-B994-37FF2A24C00E}" destId="{E1F8266E-CF4E-465E-9E15-CACB990E3935}" srcOrd="7" destOrd="0" parTransId="{5DFE1AC9-A513-4273-86DF-FE97D45EF7BB}" sibTransId="{2B2704D0-3D8B-4B31-BFE4-F56D61B3201B}"/>
    <dgm:cxn modelId="{C2544602-D5C2-4FF1-8C65-8752A8EC3284}" type="presOf" srcId="{8E97A115-0026-46F2-8925-7BBBC03D32B5}" destId="{FCF0F755-016C-4D7E-AFD2-A0B0A6AA8AA5}" srcOrd="0" destOrd="0" presId="urn:microsoft.com/office/officeart/2005/8/layout/bProcess4#1"/>
    <dgm:cxn modelId="{127C8F4A-1EF3-420E-89A5-89C9F2FFADA7}" type="presOf" srcId="{E1F8266E-CF4E-465E-9E15-CACB990E3935}" destId="{9643D1A2-1B11-43EA-84EB-368574A2CC80}" srcOrd="0" destOrd="0" presId="urn:microsoft.com/office/officeart/2005/8/layout/bProcess4#1"/>
    <dgm:cxn modelId="{ACB22F37-0597-48F6-8F87-36D64D623FB6}" type="presOf" srcId="{4E7C163B-3183-4B18-B52A-F44E3EDB6A3D}" destId="{E207D058-75AB-4A94-9B25-383A84EB9728}" srcOrd="0" destOrd="0" presId="urn:microsoft.com/office/officeart/2005/8/layout/bProcess4#1"/>
    <dgm:cxn modelId="{2F4B3C53-88E3-489E-AA17-01FA2333670E}" type="presOf" srcId="{D79ADC51-100C-49E9-868F-8E22D0BA2CAC}" destId="{B0560735-772E-4EEB-A489-A35F2587AB2E}" srcOrd="0" destOrd="0" presId="urn:microsoft.com/office/officeart/2005/8/layout/bProcess4#1"/>
    <dgm:cxn modelId="{1BA0070E-6B68-47D3-AEFD-46D6C5771C0A}" type="presOf" srcId="{C3DE166B-305F-49EF-983E-F79559836C36}" destId="{21C2DB98-8BB1-40E1-9A33-E62543CE2466}" srcOrd="0" destOrd="0" presId="urn:microsoft.com/office/officeart/2005/8/layout/bProcess4#1"/>
    <dgm:cxn modelId="{2725079E-1697-4202-8075-F93731070CEC}" srcId="{B511DFBE-22C4-4614-B994-37FF2A24C00E}" destId="{9A57887D-6AC6-458C-96AD-8523CB5F54EE}" srcOrd="11" destOrd="0" parTransId="{DD8AEB59-D2E2-498F-BDF4-38752473C06F}" sibTransId="{7366DA19-E3F8-4606-8185-BD08BEC31011}"/>
    <dgm:cxn modelId="{658465BF-A7A9-44AA-8B8C-B336C5CEFCCF}" srcId="{B511DFBE-22C4-4614-B994-37FF2A24C00E}" destId="{8E97A115-0026-46F2-8925-7BBBC03D32B5}" srcOrd="0" destOrd="0" parTransId="{74BAC1F8-A5BA-4AC2-91CA-B4BBEA518DF3}" sibTransId="{D79ADC51-100C-49E9-868F-8E22D0BA2CAC}"/>
    <dgm:cxn modelId="{D333F6E7-6B32-482B-8F5A-B4847AA3C228}" type="presOf" srcId="{732752EB-A8AE-4DF1-8861-006A687D5F34}" destId="{3F0794C0-994E-4963-94FC-6FBEFD2732F7}" srcOrd="0" destOrd="0" presId="urn:microsoft.com/office/officeart/2005/8/layout/bProcess4#1"/>
    <dgm:cxn modelId="{05EC9345-E77C-428D-96C1-CCFEFF279A65}" srcId="{B511DFBE-22C4-4614-B994-37FF2A24C00E}" destId="{488AF2C3-7F28-4DC8-9BC1-304C50C83941}" srcOrd="10" destOrd="0" parTransId="{3E4DF70F-E519-440D-98D8-B0EE4C60C243}" sibTransId="{75841865-1087-4998-B73E-14D4ADC77443}"/>
    <dgm:cxn modelId="{1BDA7593-C050-4DF0-9811-419A7786AB3D}" srcId="{B511DFBE-22C4-4614-B994-37FF2A24C00E}" destId="{4D63FD06-AA9E-4926-AEE4-D98DBA019096}" srcOrd="1" destOrd="0" parTransId="{EFBC2A13-27BD-433F-B59E-E9D4860B1C75}" sibTransId="{17ADF697-CDB0-451E-B55A-92AE7166EEA6}"/>
    <dgm:cxn modelId="{4421B03B-C151-4ECC-B128-0F736AAF48FD}" srcId="{B511DFBE-22C4-4614-B994-37FF2A24C00E}" destId="{092FC891-C5A8-4CCB-BB31-C528E589C81E}" srcOrd="8" destOrd="0" parTransId="{F3F41E20-4832-400A-8995-935DFD504F0D}" sibTransId="{16EA9966-1685-4725-B242-0AE1F6EA7C19}"/>
    <dgm:cxn modelId="{4C8C28D6-3C08-4718-BF65-EE8F28EC5D87}" type="presOf" srcId="{16EA9966-1685-4725-B242-0AE1F6EA7C19}" destId="{D0A60656-8475-4734-820F-D7D0FB369D12}" srcOrd="0" destOrd="0" presId="urn:microsoft.com/office/officeart/2005/8/layout/bProcess4#1"/>
    <dgm:cxn modelId="{9C406AC1-1189-406C-9817-7752A294018C}" type="presOf" srcId="{A4BFA279-0022-461D-B6A4-8CF6B6D5ACF4}" destId="{15CA89C9-9DFE-4418-8CCA-DEF5B38AB585}" srcOrd="0" destOrd="0" presId="urn:microsoft.com/office/officeart/2005/8/layout/bProcess4#1"/>
    <dgm:cxn modelId="{04520BE3-9675-4898-932F-96F48CF51DFC}" type="presOf" srcId="{733B564D-FF41-4929-85BE-BF4A772ADA3D}" destId="{432BCFA8-8DBD-4CB5-89EA-40FEC1C4A93C}" srcOrd="0" destOrd="0" presId="urn:microsoft.com/office/officeart/2005/8/layout/bProcess4#1"/>
    <dgm:cxn modelId="{0E4CAD0A-F5D8-41AA-A621-5944EFE2B46D}" type="presOf" srcId="{65EA27A1-0930-4ABD-88D8-331CF4AB6BD2}" destId="{559923CF-0306-4A0B-9C2C-8F1ED40C4A96}" srcOrd="0" destOrd="0" presId="urn:microsoft.com/office/officeart/2005/8/layout/bProcess4#1"/>
    <dgm:cxn modelId="{B7AF1D82-6671-456D-8153-FE436AB8B21C}" type="presOf" srcId="{270F0C7B-B36A-4611-BFC2-B17287741989}" destId="{105D8846-172F-4720-B2E8-CF2E53C91599}" srcOrd="0" destOrd="0" presId="urn:microsoft.com/office/officeart/2005/8/layout/bProcess4#1"/>
    <dgm:cxn modelId="{4658FD48-E324-496A-9366-69A43747E233}" srcId="{B511DFBE-22C4-4614-B994-37FF2A24C00E}" destId="{732752EB-A8AE-4DF1-8861-006A687D5F34}" srcOrd="14" destOrd="0" parTransId="{D5E8D3E4-25E7-407D-B18A-A9589E3AB0DC}" sibTransId="{A90603F9-693F-4B39-BBC7-DF54FD86B24A}"/>
    <dgm:cxn modelId="{B6E68EA1-B34F-4A6B-B94D-724C6DA5982B}" srcId="{B511DFBE-22C4-4614-B994-37FF2A24C00E}" destId="{1D48F7BA-2F6D-49E1-B25D-627E8CCB2CDB}" srcOrd="2" destOrd="0" parTransId="{0B91A321-A55E-4DC7-8D92-7F430E6D8C63}" sibTransId="{F58FBE73-B445-40D3-9696-DACD2A946755}"/>
    <dgm:cxn modelId="{6A294763-5DB1-42E4-82A5-4A3E02D570C8}" type="presOf" srcId="{7366DA19-E3F8-4606-8185-BD08BEC31011}" destId="{7C647762-DE25-4AC5-94BC-B6ADF39538AB}" srcOrd="0" destOrd="0" presId="urn:microsoft.com/office/officeart/2005/8/layout/bProcess4#1"/>
    <dgm:cxn modelId="{8EFE0ED0-9408-4453-B613-5C8604F2D130}" type="presParOf" srcId="{EBDDFEF6-4E5A-453C-9279-E28463F1E787}" destId="{E64D84E4-D0CA-4914-9BC5-F48167535AEE}" srcOrd="0" destOrd="0" presId="urn:microsoft.com/office/officeart/2005/8/layout/bProcess4#1"/>
    <dgm:cxn modelId="{C258030B-FDC3-4A0F-82A6-9A82C5BE7A14}" type="presParOf" srcId="{E64D84E4-D0CA-4914-9BC5-F48167535AEE}" destId="{9567F798-28D7-48B1-B09D-EEDB39AFDEE9}" srcOrd="0" destOrd="0" presId="urn:microsoft.com/office/officeart/2005/8/layout/bProcess4#1"/>
    <dgm:cxn modelId="{01B5FD79-BC37-426B-958D-CC0F87646095}" type="presParOf" srcId="{E64D84E4-D0CA-4914-9BC5-F48167535AEE}" destId="{FCF0F755-016C-4D7E-AFD2-A0B0A6AA8AA5}" srcOrd="1" destOrd="0" presId="urn:microsoft.com/office/officeart/2005/8/layout/bProcess4#1"/>
    <dgm:cxn modelId="{6CB25776-FFF3-4252-AECC-6430DAA11628}" type="presParOf" srcId="{EBDDFEF6-4E5A-453C-9279-E28463F1E787}" destId="{B0560735-772E-4EEB-A489-A35F2587AB2E}" srcOrd="1" destOrd="0" presId="urn:microsoft.com/office/officeart/2005/8/layout/bProcess4#1"/>
    <dgm:cxn modelId="{D424E530-B641-4CD1-ABBB-5558A2D74482}" type="presParOf" srcId="{EBDDFEF6-4E5A-453C-9279-E28463F1E787}" destId="{7A80A814-E132-408A-846E-DABE4D9A5B68}" srcOrd="2" destOrd="0" presId="urn:microsoft.com/office/officeart/2005/8/layout/bProcess4#1"/>
    <dgm:cxn modelId="{C1A6CC8B-202F-4FD9-A92E-1AC53D7E54DF}" type="presParOf" srcId="{7A80A814-E132-408A-846E-DABE4D9A5B68}" destId="{D6BAAC04-1317-42E6-B3D5-EF5B63FBCCE5}" srcOrd="0" destOrd="0" presId="urn:microsoft.com/office/officeart/2005/8/layout/bProcess4#1"/>
    <dgm:cxn modelId="{4674A8E2-01BD-4DF5-9004-EA91356C04A2}" type="presParOf" srcId="{7A80A814-E132-408A-846E-DABE4D9A5B68}" destId="{B43E2B93-7BD7-4AD2-8B4B-BC60F6C0D000}" srcOrd="1" destOrd="0" presId="urn:microsoft.com/office/officeart/2005/8/layout/bProcess4#1"/>
    <dgm:cxn modelId="{0AC5B117-6CEF-47C3-8560-3E1E77A2E162}" type="presParOf" srcId="{EBDDFEF6-4E5A-453C-9279-E28463F1E787}" destId="{DF59A6D3-7F33-4153-9EAA-58E5DFD29E34}" srcOrd="3" destOrd="0" presId="urn:microsoft.com/office/officeart/2005/8/layout/bProcess4#1"/>
    <dgm:cxn modelId="{F61BAC9C-1A5F-42B7-B992-511C55A10F79}" type="presParOf" srcId="{EBDDFEF6-4E5A-453C-9279-E28463F1E787}" destId="{B6410DDB-8E02-46D4-8B65-597AE221217F}" srcOrd="4" destOrd="0" presId="urn:microsoft.com/office/officeart/2005/8/layout/bProcess4#1"/>
    <dgm:cxn modelId="{45893826-DDAF-420C-A2EE-F55A18E7C52F}" type="presParOf" srcId="{B6410DDB-8E02-46D4-8B65-597AE221217F}" destId="{4F6BAB8E-BB88-4CE1-B882-9D694DE9232E}" srcOrd="0" destOrd="0" presId="urn:microsoft.com/office/officeart/2005/8/layout/bProcess4#1"/>
    <dgm:cxn modelId="{96364994-F35D-40C5-8467-F9A488CDC72A}" type="presParOf" srcId="{B6410DDB-8E02-46D4-8B65-597AE221217F}" destId="{4115535C-C207-4AAE-9FBE-D10870E981BE}" srcOrd="1" destOrd="0" presId="urn:microsoft.com/office/officeart/2005/8/layout/bProcess4#1"/>
    <dgm:cxn modelId="{3EFF86DE-E169-4F86-ABD0-3524DD929C67}" type="presParOf" srcId="{EBDDFEF6-4E5A-453C-9279-E28463F1E787}" destId="{3C0BD044-057F-4E0D-A7EA-F951FFAEEA0C}" srcOrd="5" destOrd="0" presId="urn:microsoft.com/office/officeart/2005/8/layout/bProcess4#1"/>
    <dgm:cxn modelId="{7DA6629E-94A8-453E-8BE6-AE2404E1E8CB}" type="presParOf" srcId="{EBDDFEF6-4E5A-453C-9279-E28463F1E787}" destId="{62C75C29-DB56-4C1C-93AA-6787DAEEFE45}" srcOrd="6" destOrd="0" presId="urn:microsoft.com/office/officeart/2005/8/layout/bProcess4#1"/>
    <dgm:cxn modelId="{D77AE3EB-1FAD-47D6-A72B-762114545047}" type="presParOf" srcId="{62C75C29-DB56-4C1C-93AA-6787DAEEFE45}" destId="{D1E45E29-7A69-43D4-AAB5-E256EB2D60A0}" srcOrd="0" destOrd="0" presId="urn:microsoft.com/office/officeart/2005/8/layout/bProcess4#1"/>
    <dgm:cxn modelId="{9FC80CE9-DFC1-403A-8F75-4A61EFF95E20}" type="presParOf" srcId="{62C75C29-DB56-4C1C-93AA-6787DAEEFE45}" destId="{15CA89C9-9DFE-4418-8CCA-DEF5B38AB585}" srcOrd="1" destOrd="0" presId="urn:microsoft.com/office/officeart/2005/8/layout/bProcess4#1"/>
    <dgm:cxn modelId="{EB4498D0-2457-479B-8FD4-11C92CDDF2A4}" type="presParOf" srcId="{EBDDFEF6-4E5A-453C-9279-E28463F1E787}" destId="{21C2DB98-8BB1-40E1-9A33-E62543CE2466}" srcOrd="7" destOrd="0" presId="urn:microsoft.com/office/officeart/2005/8/layout/bProcess4#1"/>
    <dgm:cxn modelId="{70A76ABE-9A99-473E-BA53-549A984AF157}" type="presParOf" srcId="{EBDDFEF6-4E5A-453C-9279-E28463F1E787}" destId="{9DE86179-1808-4A92-887D-30C7D9DE1DA0}" srcOrd="8" destOrd="0" presId="urn:microsoft.com/office/officeart/2005/8/layout/bProcess4#1"/>
    <dgm:cxn modelId="{B6D72517-3E2B-4884-9C8A-741332840D33}" type="presParOf" srcId="{9DE86179-1808-4A92-887D-30C7D9DE1DA0}" destId="{4F7F500A-4623-4A48-A6EE-E6179C2EA703}" srcOrd="0" destOrd="0" presId="urn:microsoft.com/office/officeart/2005/8/layout/bProcess4#1"/>
    <dgm:cxn modelId="{CEC3CF34-C987-4E0D-B701-F2C5240D0E7D}" type="presParOf" srcId="{9DE86179-1808-4A92-887D-30C7D9DE1DA0}" destId="{8FD48468-95B7-47C8-A4FE-971FF29DED09}" srcOrd="1" destOrd="0" presId="urn:microsoft.com/office/officeart/2005/8/layout/bProcess4#1"/>
    <dgm:cxn modelId="{5DF1E46F-F773-43C6-A511-8DDEE0D50995}" type="presParOf" srcId="{EBDDFEF6-4E5A-453C-9279-E28463F1E787}" destId="{74732B26-6D30-4F81-9630-90637DA038C6}" srcOrd="9" destOrd="0" presId="urn:microsoft.com/office/officeart/2005/8/layout/bProcess4#1"/>
    <dgm:cxn modelId="{4E1EE5BF-490F-462C-9985-4E8D6DF5187B}" type="presParOf" srcId="{EBDDFEF6-4E5A-453C-9279-E28463F1E787}" destId="{40875336-6D4B-4977-96DC-369E791DA525}" srcOrd="10" destOrd="0" presId="urn:microsoft.com/office/officeart/2005/8/layout/bProcess4#1"/>
    <dgm:cxn modelId="{61D10930-7C18-4BC0-B535-3529BDF7049C}" type="presParOf" srcId="{40875336-6D4B-4977-96DC-369E791DA525}" destId="{E3B33BA0-43FC-44FF-A0CC-1E733539F606}" srcOrd="0" destOrd="0" presId="urn:microsoft.com/office/officeart/2005/8/layout/bProcess4#1"/>
    <dgm:cxn modelId="{4E2DEEB0-6A30-424B-9310-88417F082106}" type="presParOf" srcId="{40875336-6D4B-4977-96DC-369E791DA525}" destId="{E207D058-75AB-4A94-9B25-383A84EB9728}" srcOrd="1" destOrd="0" presId="urn:microsoft.com/office/officeart/2005/8/layout/bProcess4#1"/>
    <dgm:cxn modelId="{5AAC8A53-1448-45C9-B660-A6BFA2A45139}" type="presParOf" srcId="{EBDDFEF6-4E5A-453C-9279-E28463F1E787}" destId="{B55496F4-EBED-48DE-B854-4E18ADC1E9FD}" srcOrd="11" destOrd="0" presId="urn:microsoft.com/office/officeart/2005/8/layout/bProcess4#1"/>
    <dgm:cxn modelId="{3D2ED156-133E-4A1F-B429-9A8D219509B9}" type="presParOf" srcId="{EBDDFEF6-4E5A-453C-9279-E28463F1E787}" destId="{40437EE6-519F-4C41-8425-B5B28B46D58F}" srcOrd="12" destOrd="0" presId="urn:microsoft.com/office/officeart/2005/8/layout/bProcess4#1"/>
    <dgm:cxn modelId="{994DBA95-44BD-480F-9712-631BACD41C28}" type="presParOf" srcId="{40437EE6-519F-4C41-8425-B5B28B46D58F}" destId="{D9108560-F394-4634-95C7-68BF7E7D10E2}" srcOrd="0" destOrd="0" presId="urn:microsoft.com/office/officeart/2005/8/layout/bProcess4#1"/>
    <dgm:cxn modelId="{F5236B30-7137-4386-BC80-0E56D9D06C74}" type="presParOf" srcId="{40437EE6-519F-4C41-8425-B5B28B46D58F}" destId="{03487682-5DF9-49FB-8AF3-91FFEDE651E2}" srcOrd="1" destOrd="0" presId="urn:microsoft.com/office/officeart/2005/8/layout/bProcess4#1"/>
    <dgm:cxn modelId="{F7D71281-36AE-4E00-B2EB-9EB2BDE57C19}" type="presParOf" srcId="{EBDDFEF6-4E5A-453C-9279-E28463F1E787}" destId="{AD98BE75-1A39-4350-9D45-405C65908BBD}" srcOrd="13" destOrd="0" presId="urn:microsoft.com/office/officeart/2005/8/layout/bProcess4#1"/>
    <dgm:cxn modelId="{39263979-74DA-4600-9427-9C8B96B11F4E}" type="presParOf" srcId="{EBDDFEF6-4E5A-453C-9279-E28463F1E787}" destId="{2E53DE61-3AB7-477C-91D3-5473415D04AB}" srcOrd="14" destOrd="0" presId="urn:microsoft.com/office/officeart/2005/8/layout/bProcess4#1"/>
    <dgm:cxn modelId="{2616F7A3-ADA9-4CCA-9FB3-28D31222FA5D}" type="presParOf" srcId="{2E53DE61-3AB7-477C-91D3-5473415D04AB}" destId="{2E7A548F-52B2-461E-A393-B367F1EE5360}" srcOrd="0" destOrd="0" presId="urn:microsoft.com/office/officeart/2005/8/layout/bProcess4#1"/>
    <dgm:cxn modelId="{4FB9CECF-CDAC-4FFB-81CA-18E73037BAFC}" type="presParOf" srcId="{2E53DE61-3AB7-477C-91D3-5473415D04AB}" destId="{9643D1A2-1B11-43EA-84EB-368574A2CC80}" srcOrd="1" destOrd="0" presId="urn:microsoft.com/office/officeart/2005/8/layout/bProcess4#1"/>
    <dgm:cxn modelId="{FDBE8772-670D-4B75-B5DD-CB281B8CCF27}" type="presParOf" srcId="{EBDDFEF6-4E5A-453C-9279-E28463F1E787}" destId="{3236C862-0034-4374-9587-95B7B66F1D82}" srcOrd="15" destOrd="0" presId="urn:microsoft.com/office/officeart/2005/8/layout/bProcess4#1"/>
    <dgm:cxn modelId="{0F709800-8EF3-41E8-B917-F21414C45122}" type="presParOf" srcId="{EBDDFEF6-4E5A-453C-9279-E28463F1E787}" destId="{8799303A-1F6B-4809-ABCD-460128497ACB}" srcOrd="16" destOrd="0" presId="urn:microsoft.com/office/officeart/2005/8/layout/bProcess4#1"/>
    <dgm:cxn modelId="{4E567059-7EB4-4344-8601-8E48C7BF18C1}" type="presParOf" srcId="{8799303A-1F6B-4809-ABCD-460128497ACB}" destId="{77421309-72DC-4955-BF28-804CD2F01FA0}" srcOrd="0" destOrd="0" presId="urn:microsoft.com/office/officeart/2005/8/layout/bProcess4#1"/>
    <dgm:cxn modelId="{D4DCC813-FA63-4E67-9F81-B14329824370}" type="presParOf" srcId="{8799303A-1F6B-4809-ABCD-460128497ACB}" destId="{0B6356B0-E173-4FCB-91DC-98B84D0F8396}" srcOrd="1" destOrd="0" presId="urn:microsoft.com/office/officeart/2005/8/layout/bProcess4#1"/>
    <dgm:cxn modelId="{BE2C5A21-AA61-4D44-A82F-046EFCD7D530}" type="presParOf" srcId="{EBDDFEF6-4E5A-453C-9279-E28463F1E787}" destId="{D0A60656-8475-4734-820F-D7D0FB369D12}" srcOrd="17" destOrd="0" presId="urn:microsoft.com/office/officeart/2005/8/layout/bProcess4#1"/>
    <dgm:cxn modelId="{546D9E5E-3DF2-43D5-B785-10AA82F4F986}" type="presParOf" srcId="{EBDDFEF6-4E5A-453C-9279-E28463F1E787}" destId="{AF3F9B7A-1274-4D45-8BAD-8FF0C5378268}" srcOrd="18" destOrd="0" presId="urn:microsoft.com/office/officeart/2005/8/layout/bProcess4#1"/>
    <dgm:cxn modelId="{D8C7D4AB-35F5-4660-BF17-BB4A424EA6D7}" type="presParOf" srcId="{AF3F9B7A-1274-4D45-8BAD-8FF0C5378268}" destId="{2F15B894-E35C-40F8-A6DE-CAE4084C2758}" srcOrd="0" destOrd="0" presId="urn:microsoft.com/office/officeart/2005/8/layout/bProcess4#1"/>
    <dgm:cxn modelId="{17C5127A-332D-48EA-9251-048003323F54}" type="presParOf" srcId="{AF3F9B7A-1274-4D45-8BAD-8FF0C5378268}" destId="{E643311A-65FA-4763-AEDB-356ED5C8B902}" srcOrd="1" destOrd="0" presId="urn:microsoft.com/office/officeart/2005/8/layout/bProcess4#1"/>
    <dgm:cxn modelId="{9DFDDDDF-2AAF-4F11-B878-90DB3D22F18E}" type="presParOf" srcId="{EBDDFEF6-4E5A-453C-9279-E28463F1E787}" destId="{C98BD594-1B4B-4A37-A00C-43993532DF40}" srcOrd="19" destOrd="0" presId="urn:microsoft.com/office/officeart/2005/8/layout/bProcess4#1"/>
    <dgm:cxn modelId="{A9B814CD-C7C1-42D3-848C-64CB0BDFEDAA}" type="presParOf" srcId="{EBDDFEF6-4E5A-453C-9279-E28463F1E787}" destId="{036C8AFC-091A-446A-BDDE-6486E05E1292}" srcOrd="20" destOrd="0" presId="urn:microsoft.com/office/officeart/2005/8/layout/bProcess4#1"/>
    <dgm:cxn modelId="{09C11AB3-17AD-4496-AB6B-7DF28DD258BE}" type="presParOf" srcId="{036C8AFC-091A-446A-BDDE-6486E05E1292}" destId="{76849C29-B962-4455-8C05-B30C98CF63A0}" srcOrd="0" destOrd="0" presId="urn:microsoft.com/office/officeart/2005/8/layout/bProcess4#1"/>
    <dgm:cxn modelId="{A1D1F13D-EED1-4691-B740-A6817558A4F4}" type="presParOf" srcId="{036C8AFC-091A-446A-BDDE-6486E05E1292}" destId="{54EC683F-D22C-4C73-9A13-E11268A02F6B}" srcOrd="1" destOrd="0" presId="urn:microsoft.com/office/officeart/2005/8/layout/bProcess4#1"/>
    <dgm:cxn modelId="{879FC88E-EA08-4D50-A716-7BE501D6B59E}" type="presParOf" srcId="{EBDDFEF6-4E5A-453C-9279-E28463F1E787}" destId="{F387082C-012F-4682-9FC9-88CF9C21AC57}" srcOrd="21" destOrd="0" presId="urn:microsoft.com/office/officeart/2005/8/layout/bProcess4#1"/>
    <dgm:cxn modelId="{3E2F9EB0-3B25-4805-8284-368D82E92603}" type="presParOf" srcId="{EBDDFEF6-4E5A-453C-9279-E28463F1E787}" destId="{CDD2867A-9C1D-40F2-8A27-B9F13C4518FE}" srcOrd="22" destOrd="0" presId="urn:microsoft.com/office/officeart/2005/8/layout/bProcess4#1"/>
    <dgm:cxn modelId="{5E63B4FE-DE96-4E60-9E42-9D03BC01FE60}" type="presParOf" srcId="{CDD2867A-9C1D-40F2-8A27-B9F13C4518FE}" destId="{8CB76653-B2B4-447D-BDA6-DF1B4875538C}" srcOrd="0" destOrd="0" presId="urn:microsoft.com/office/officeart/2005/8/layout/bProcess4#1"/>
    <dgm:cxn modelId="{7C2BA37A-E179-44EB-B8FB-2392C863217F}" type="presParOf" srcId="{CDD2867A-9C1D-40F2-8A27-B9F13C4518FE}" destId="{A5A56D1D-BB1B-41AB-9DF6-E5C51C997A82}" srcOrd="1" destOrd="0" presId="urn:microsoft.com/office/officeart/2005/8/layout/bProcess4#1"/>
    <dgm:cxn modelId="{615283C4-7915-4AC8-8894-2CA3C3D473F3}" type="presParOf" srcId="{EBDDFEF6-4E5A-453C-9279-E28463F1E787}" destId="{7C647762-DE25-4AC5-94BC-B6ADF39538AB}" srcOrd="23" destOrd="0" presId="urn:microsoft.com/office/officeart/2005/8/layout/bProcess4#1"/>
    <dgm:cxn modelId="{7C081DCE-269A-4075-B0DA-DF4E0B5BE815}" type="presParOf" srcId="{EBDDFEF6-4E5A-453C-9279-E28463F1E787}" destId="{F11AA495-31FA-4993-A92B-F6FBE035373E}" srcOrd="24" destOrd="0" presId="urn:microsoft.com/office/officeart/2005/8/layout/bProcess4#1"/>
    <dgm:cxn modelId="{CD648DBF-36DB-447F-84AB-4E18CA610AE8}" type="presParOf" srcId="{F11AA495-31FA-4993-A92B-F6FBE035373E}" destId="{C002F857-4743-4E83-928A-64B7AF6E3358}" srcOrd="0" destOrd="0" presId="urn:microsoft.com/office/officeart/2005/8/layout/bProcess4#1"/>
    <dgm:cxn modelId="{75D9F44F-CD60-4673-BC60-F5244E696633}" type="presParOf" srcId="{F11AA495-31FA-4993-A92B-F6FBE035373E}" destId="{559923CF-0306-4A0B-9C2C-8F1ED40C4A96}" srcOrd="1" destOrd="0" presId="urn:microsoft.com/office/officeart/2005/8/layout/bProcess4#1"/>
    <dgm:cxn modelId="{426739D7-AA91-45A3-AFFA-DAFBBCA78ABE}" type="presParOf" srcId="{EBDDFEF6-4E5A-453C-9279-E28463F1E787}" destId="{432BCFA8-8DBD-4CB5-89EA-40FEC1C4A93C}" srcOrd="25" destOrd="0" presId="urn:microsoft.com/office/officeart/2005/8/layout/bProcess4#1"/>
    <dgm:cxn modelId="{F24D58EF-8E17-418E-AEDC-054AE9300E6F}" type="presParOf" srcId="{EBDDFEF6-4E5A-453C-9279-E28463F1E787}" destId="{0D34DD0C-01BB-4163-B09A-0750642181A7}" srcOrd="26" destOrd="0" presId="urn:microsoft.com/office/officeart/2005/8/layout/bProcess4#1"/>
    <dgm:cxn modelId="{E6718AD8-8666-493F-8C45-C9C45D20DA70}" type="presParOf" srcId="{0D34DD0C-01BB-4163-B09A-0750642181A7}" destId="{5BC27115-42F0-4E28-B43C-A50140AC0FA3}" srcOrd="0" destOrd="0" presId="urn:microsoft.com/office/officeart/2005/8/layout/bProcess4#1"/>
    <dgm:cxn modelId="{B4C12644-F04F-4829-921C-866D60364FDE}" type="presParOf" srcId="{0D34DD0C-01BB-4163-B09A-0750642181A7}" destId="{788A1CB0-7AC4-4DC1-9D39-C2E58C841DCE}" srcOrd="1" destOrd="0" presId="urn:microsoft.com/office/officeart/2005/8/layout/bProcess4#1"/>
    <dgm:cxn modelId="{F880791B-E37C-48D0-BE44-ADC1944B8788}" type="presParOf" srcId="{EBDDFEF6-4E5A-453C-9279-E28463F1E787}" destId="{D7AA493A-C6BC-49A7-BB36-6A466DF31755}" srcOrd="27" destOrd="0" presId="urn:microsoft.com/office/officeart/2005/8/layout/bProcess4#1"/>
    <dgm:cxn modelId="{22DBC3DE-897B-4228-BCBD-FE31A62C5718}" type="presParOf" srcId="{EBDDFEF6-4E5A-453C-9279-E28463F1E787}" destId="{ACFF1A12-5A0B-4BF7-9EBE-543FA6D89DCF}" srcOrd="28" destOrd="0" presId="urn:microsoft.com/office/officeart/2005/8/layout/bProcess4#1"/>
    <dgm:cxn modelId="{CAFF6370-DD33-4EA1-AC2F-2A6D3BBA730D}" type="presParOf" srcId="{ACFF1A12-5A0B-4BF7-9EBE-543FA6D89DCF}" destId="{CC39001B-E247-493D-975F-4318E32CB00B}" srcOrd="0" destOrd="0" presId="urn:microsoft.com/office/officeart/2005/8/layout/bProcess4#1"/>
    <dgm:cxn modelId="{44024CC5-13BB-45BB-B54F-0550A7999A42}" type="presParOf" srcId="{ACFF1A12-5A0B-4BF7-9EBE-543FA6D89DCF}" destId="{3F0794C0-994E-4963-94FC-6FBEFD2732F7}" srcOrd="1" destOrd="0" presId="urn:microsoft.com/office/officeart/2005/8/layout/bProcess4#1"/>
    <dgm:cxn modelId="{67F810DF-BF27-4716-9BB7-367DB70DCACE}" type="presParOf" srcId="{EBDDFEF6-4E5A-453C-9279-E28463F1E787}" destId="{4FE30FB3-D808-4AFC-9A2B-581DD5FBC6C1}" srcOrd="29" destOrd="0" presId="urn:microsoft.com/office/officeart/2005/8/layout/bProcess4#1"/>
    <dgm:cxn modelId="{B979CD39-3C5A-4CA1-810E-D7CF11C6570A}" type="presParOf" srcId="{EBDDFEF6-4E5A-453C-9279-E28463F1E787}" destId="{BE964A9F-117A-4183-B2A0-D8B5991093AD}" srcOrd="30" destOrd="0" presId="urn:microsoft.com/office/officeart/2005/8/layout/bProcess4#1"/>
    <dgm:cxn modelId="{751C59FA-3B3F-42DF-9E31-8C14E9FDBCF9}" type="presParOf" srcId="{BE964A9F-117A-4183-B2A0-D8B5991093AD}" destId="{FCC98A95-A8EA-4EAF-934C-AE69D64655A2}" srcOrd="0" destOrd="0" presId="urn:microsoft.com/office/officeart/2005/8/layout/bProcess4#1"/>
    <dgm:cxn modelId="{BC06A11F-60BB-4720-9C4A-7FC58E34485F}" type="presParOf" srcId="{BE964A9F-117A-4183-B2A0-D8B5991093AD}" destId="{105D8846-172F-4720-B2E8-CF2E53C91599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60735-772E-4EEB-A489-A35F2587AB2E}">
      <dsp:nvSpPr>
        <dsp:cNvPr id="0" name=""/>
        <dsp:cNvSpPr/>
      </dsp:nvSpPr>
      <dsp:spPr>
        <a:xfrm rot="5405630">
          <a:off x="399810" y="655731"/>
          <a:ext cx="951215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0F755-016C-4D7E-AFD2-A0B0A6AA8AA5}">
      <dsp:nvSpPr>
        <dsp:cNvPr id="0" name=""/>
        <dsp:cNvSpPr/>
      </dsp:nvSpPr>
      <dsp:spPr>
        <a:xfrm>
          <a:off x="607428" y="41162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thirteen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30776" y="64510"/>
        <a:ext cx="1281921" cy="750474"/>
      </dsp:txXfrm>
    </dsp:sp>
    <dsp:sp modelId="{DF59A6D3-7F33-4153-9EAA-58E5DFD29E34}">
      <dsp:nvSpPr>
        <dsp:cNvPr id="0" name=""/>
        <dsp:cNvSpPr/>
      </dsp:nvSpPr>
      <dsp:spPr>
        <a:xfrm rot="5400000">
          <a:off x="379452" y="1632619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E2B93-7BD7-4AD2-8B4B-BC60F6C0D000}">
      <dsp:nvSpPr>
        <dsp:cNvPr id="0" name=""/>
        <dsp:cNvSpPr/>
      </dsp:nvSpPr>
      <dsp:spPr>
        <a:xfrm>
          <a:off x="605861" y="998476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gift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29209" y="1021824"/>
        <a:ext cx="1281921" cy="750474"/>
      </dsp:txXfrm>
    </dsp:sp>
    <dsp:sp modelId="{3C0BD044-057F-4E0D-A7EA-F951FFAEEA0C}">
      <dsp:nvSpPr>
        <dsp:cNvPr id="0" name=""/>
        <dsp:cNvSpPr/>
      </dsp:nvSpPr>
      <dsp:spPr>
        <a:xfrm rot="5400000">
          <a:off x="379452" y="2629082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5535C-C207-4AAE-9FBE-D10870E981BE}">
      <dsp:nvSpPr>
        <dsp:cNvPr id="0" name=""/>
        <dsp:cNvSpPr/>
      </dsp:nvSpPr>
      <dsp:spPr>
        <a:xfrm>
          <a:off x="605861" y="1994939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new school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29209" y="2018287"/>
        <a:ext cx="1281921" cy="750474"/>
      </dsp:txXfrm>
    </dsp:sp>
    <dsp:sp modelId="{21C2DB98-8BB1-40E1-9A33-E62543CE2466}">
      <dsp:nvSpPr>
        <dsp:cNvPr id="0" name=""/>
        <dsp:cNvSpPr/>
      </dsp:nvSpPr>
      <dsp:spPr>
        <a:xfrm>
          <a:off x="877684" y="3127314"/>
          <a:ext cx="1760961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A89C9-9DFE-4418-8CCA-DEF5B38AB585}">
      <dsp:nvSpPr>
        <dsp:cNvPr id="0" name=""/>
        <dsp:cNvSpPr/>
      </dsp:nvSpPr>
      <dsp:spPr>
        <a:xfrm>
          <a:off x="605861" y="299140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lonely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29209" y="3014751"/>
        <a:ext cx="1281921" cy="750474"/>
      </dsp:txXfrm>
    </dsp:sp>
    <dsp:sp modelId="{74732B26-6D30-4F81-9630-90637DA038C6}">
      <dsp:nvSpPr>
        <dsp:cNvPr id="0" name=""/>
        <dsp:cNvSpPr/>
      </dsp:nvSpPr>
      <dsp:spPr>
        <a:xfrm rot="16200000">
          <a:off x="2146514" y="2629082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48468-95B7-47C8-A4FE-971FF29DED09}">
      <dsp:nvSpPr>
        <dsp:cNvPr id="0" name=""/>
        <dsp:cNvSpPr/>
      </dsp:nvSpPr>
      <dsp:spPr>
        <a:xfrm>
          <a:off x="2372922" y="299140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every time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96270" y="3014751"/>
        <a:ext cx="1281921" cy="750474"/>
      </dsp:txXfrm>
    </dsp:sp>
    <dsp:sp modelId="{B55496F4-EBED-48DE-B854-4E18ADC1E9FD}">
      <dsp:nvSpPr>
        <dsp:cNvPr id="0" name=""/>
        <dsp:cNvSpPr/>
      </dsp:nvSpPr>
      <dsp:spPr>
        <a:xfrm rot="16200000">
          <a:off x="2146514" y="1632619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7D058-75AB-4A94-9B25-383A84EB9728}">
      <dsp:nvSpPr>
        <dsp:cNvPr id="0" name=""/>
        <dsp:cNvSpPr/>
      </dsp:nvSpPr>
      <dsp:spPr>
        <a:xfrm>
          <a:off x="2372922" y="1994939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felt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96270" y="2018287"/>
        <a:ext cx="1281921" cy="750474"/>
      </dsp:txXfrm>
    </dsp:sp>
    <dsp:sp modelId="{AD98BE75-1A39-4350-9D45-405C65908BBD}">
      <dsp:nvSpPr>
        <dsp:cNvPr id="0" name=""/>
        <dsp:cNvSpPr/>
      </dsp:nvSpPr>
      <dsp:spPr>
        <a:xfrm rot="16200000">
          <a:off x="2146514" y="636156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87682-5DF9-49FB-8AF3-91FFEDE651E2}">
      <dsp:nvSpPr>
        <dsp:cNvPr id="0" name=""/>
        <dsp:cNvSpPr/>
      </dsp:nvSpPr>
      <dsp:spPr>
        <a:xfrm>
          <a:off x="2372922" y="998476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in silence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96270" y="1021824"/>
        <a:ext cx="1281921" cy="750474"/>
      </dsp:txXfrm>
    </dsp:sp>
    <dsp:sp modelId="{3236C862-0034-4374-9587-95B7B66F1D82}">
      <dsp:nvSpPr>
        <dsp:cNvPr id="0" name=""/>
        <dsp:cNvSpPr/>
      </dsp:nvSpPr>
      <dsp:spPr>
        <a:xfrm>
          <a:off x="2644745" y="137924"/>
          <a:ext cx="1760961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D1A2-1B11-43EA-84EB-368574A2CC80}">
      <dsp:nvSpPr>
        <dsp:cNvPr id="0" name=""/>
        <dsp:cNvSpPr/>
      </dsp:nvSpPr>
      <dsp:spPr>
        <a:xfrm>
          <a:off x="2372922" y="201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smiled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96270" y="25361"/>
        <a:ext cx="1281921" cy="750474"/>
      </dsp:txXfrm>
    </dsp:sp>
    <dsp:sp modelId="{D0A60656-8475-4734-820F-D7D0FB369D12}">
      <dsp:nvSpPr>
        <dsp:cNvPr id="0" name=""/>
        <dsp:cNvSpPr/>
      </dsp:nvSpPr>
      <dsp:spPr>
        <a:xfrm rot="5400000">
          <a:off x="3913575" y="636156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356B0-E173-4FCB-91DC-98B84D0F8396}">
      <dsp:nvSpPr>
        <dsp:cNvPr id="0" name=""/>
        <dsp:cNvSpPr/>
      </dsp:nvSpPr>
      <dsp:spPr>
        <a:xfrm>
          <a:off x="4139983" y="201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suddenly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63331" y="25361"/>
        <a:ext cx="1281921" cy="750474"/>
      </dsp:txXfrm>
    </dsp:sp>
    <dsp:sp modelId="{C98BD594-1B4B-4A37-A00C-43993532DF40}">
      <dsp:nvSpPr>
        <dsp:cNvPr id="0" name=""/>
        <dsp:cNvSpPr/>
      </dsp:nvSpPr>
      <dsp:spPr>
        <a:xfrm rot="5400000">
          <a:off x="3913575" y="1632619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3311A-65FA-4763-AEDB-356ED5C8B902}">
      <dsp:nvSpPr>
        <dsp:cNvPr id="0" name=""/>
        <dsp:cNvSpPr/>
      </dsp:nvSpPr>
      <dsp:spPr>
        <a:xfrm>
          <a:off x="4139983" y="998476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happy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63331" y="1021824"/>
        <a:ext cx="1281921" cy="750474"/>
      </dsp:txXfrm>
    </dsp:sp>
    <dsp:sp modelId="{F387082C-012F-4682-9FC9-88CF9C21AC57}">
      <dsp:nvSpPr>
        <dsp:cNvPr id="0" name=""/>
        <dsp:cNvSpPr/>
      </dsp:nvSpPr>
      <dsp:spPr>
        <a:xfrm rot="5400000">
          <a:off x="3913575" y="2629082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C683F-D22C-4C73-9A13-E11268A02F6B}">
      <dsp:nvSpPr>
        <dsp:cNvPr id="0" name=""/>
        <dsp:cNvSpPr/>
      </dsp:nvSpPr>
      <dsp:spPr>
        <a:xfrm>
          <a:off x="4139983" y="1994939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change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63331" y="2018287"/>
        <a:ext cx="1281921" cy="750474"/>
      </dsp:txXfrm>
    </dsp:sp>
    <dsp:sp modelId="{7C647762-DE25-4AC5-94BC-B6ADF39538AB}">
      <dsp:nvSpPr>
        <dsp:cNvPr id="0" name=""/>
        <dsp:cNvSpPr/>
      </dsp:nvSpPr>
      <dsp:spPr>
        <a:xfrm>
          <a:off x="4411807" y="3127314"/>
          <a:ext cx="1760961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56D1D-BB1B-41AB-9DF6-E5C51C997A82}">
      <dsp:nvSpPr>
        <dsp:cNvPr id="0" name=""/>
        <dsp:cNvSpPr/>
      </dsp:nvSpPr>
      <dsp:spPr>
        <a:xfrm>
          <a:off x="4139983" y="299140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best friend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63331" y="3014751"/>
        <a:ext cx="1281921" cy="750474"/>
      </dsp:txXfrm>
    </dsp:sp>
    <dsp:sp modelId="{432BCFA8-8DBD-4CB5-89EA-40FEC1C4A93C}">
      <dsp:nvSpPr>
        <dsp:cNvPr id="0" name=""/>
        <dsp:cNvSpPr/>
      </dsp:nvSpPr>
      <dsp:spPr>
        <a:xfrm rot="16200000">
          <a:off x="5680636" y="2629082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923CF-0306-4A0B-9C2C-8F1ED40C4A96}">
      <dsp:nvSpPr>
        <dsp:cNvPr id="0" name=""/>
        <dsp:cNvSpPr/>
      </dsp:nvSpPr>
      <dsp:spPr>
        <a:xfrm>
          <a:off x="5907045" y="299140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why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30393" y="3014751"/>
        <a:ext cx="1281921" cy="750474"/>
      </dsp:txXfrm>
    </dsp:sp>
    <dsp:sp modelId="{D7AA493A-C6BC-49A7-BB36-6A466DF31755}">
      <dsp:nvSpPr>
        <dsp:cNvPr id="0" name=""/>
        <dsp:cNvSpPr/>
      </dsp:nvSpPr>
      <dsp:spPr>
        <a:xfrm rot="16200000">
          <a:off x="5680636" y="1632619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A1CB0-7AC4-4DC1-9D39-C2E58C841DCE}">
      <dsp:nvSpPr>
        <dsp:cNvPr id="0" name=""/>
        <dsp:cNvSpPr/>
      </dsp:nvSpPr>
      <dsp:spPr>
        <a:xfrm>
          <a:off x="5907045" y="1994939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believe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30393" y="2018287"/>
        <a:ext cx="1281921" cy="750474"/>
      </dsp:txXfrm>
    </dsp:sp>
    <dsp:sp modelId="{4FE30FB3-D808-4AFC-9A2B-581DD5FBC6C1}">
      <dsp:nvSpPr>
        <dsp:cNvPr id="0" name=""/>
        <dsp:cNvSpPr/>
      </dsp:nvSpPr>
      <dsp:spPr>
        <a:xfrm rot="16200000">
          <a:off x="5680636" y="636156"/>
          <a:ext cx="990363" cy="119575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794C0-994E-4963-94FC-6FBEFD2732F7}">
      <dsp:nvSpPr>
        <dsp:cNvPr id="0" name=""/>
        <dsp:cNvSpPr/>
      </dsp:nvSpPr>
      <dsp:spPr>
        <a:xfrm>
          <a:off x="5907045" y="998476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</a:rPr>
            <a:t>suggestion</a:t>
          </a:r>
          <a:endParaRPr lang="zh-CN" alt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30393" y="1021824"/>
        <a:ext cx="1281921" cy="750474"/>
      </dsp:txXfrm>
    </dsp:sp>
    <dsp:sp modelId="{105D8846-172F-4720-B2E8-CF2E53C91599}">
      <dsp:nvSpPr>
        <dsp:cNvPr id="0" name=""/>
        <dsp:cNvSpPr/>
      </dsp:nvSpPr>
      <dsp:spPr>
        <a:xfrm>
          <a:off x="5907045" y="2013"/>
          <a:ext cx="1328617" cy="797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kern="1200">
              <a:solidFill>
                <a:srgbClr val="FFC000"/>
              </a:solidFill>
              <a:sym typeface="Webdings" panose="05030102010509060703"/>
            </a:rPr>
            <a:t></a:t>
          </a:r>
          <a:endParaRPr lang="zh-CN" altLang="en-US" sz="8000" kern="1200">
            <a:solidFill>
              <a:srgbClr val="FFC000"/>
            </a:solidFill>
          </a:endParaRPr>
        </a:p>
      </dsp:txBody>
      <dsp:txXfrm>
        <a:off x="5930393" y="25361"/>
        <a:ext cx="1281921" cy="75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0E43A24-4B2C-433A-AFD1-6B8ADC5A800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92F72F-3DEC-4058-A3ED-37B75383E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F860C03-EBA4-465E-92F1-7C72D7C9FE0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6853C-0215-44E0-A3C7-19B4A1FFEC2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C41E83D-DA01-4F1B-80EB-7EA1CF0ACF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C41E83D-DA01-4F1B-80EB-7EA1CF0ACF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C41E83D-DA01-4F1B-80EB-7EA1CF0ACF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F153EBC-F615-4F91-84EA-81779908C47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2672E8-B8E4-4799-8D45-09026CB463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43CAB36-37DB-4924-8BFD-D43E610EF95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A541136-D3DF-419F-A0E9-04FF3AD3A3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DA5B0-F79F-40A8-8083-B17D7D2B2DB4}" type="slidenum">
              <a:rPr lang="en-US" altLang="zh-CN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2836BE5-FC5B-43D6-BBC6-93460EA2748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5D53-2F0B-4CF4-A211-9C5FD88F390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F806D75-5659-4293-BF16-7F633ECBAF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ACBA873-B7D2-43B2-8CF5-32CA6E0DB8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E6BA361-7B62-41F9-A83D-01E65A2F01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CD44BCD-74E1-4630-B7BD-0785DE2849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87F8344-1B78-4AC5-8C3E-72929E74697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61AEF8C-3799-4FB0-A5D2-C42A6F0FE17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87343" y="2156252"/>
            <a:ext cx="2784657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5000" b="1">
                <a:solidFill>
                  <a:schemeClr val="tx1">
                    <a:lumMod val="65000"/>
                    <a:lumOff val="35000"/>
                  </a:schemeClr>
                </a:solidFill>
              </a:rPr>
              <a:t>Goodbye!</a:t>
            </a:r>
            <a:endParaRPr lang="zh-CN" altLang="en-US" sz="5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735703"/>
            <a:ext cx="914400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9 Friendship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422" y="1850193"/>
            <a:ext cx="662915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2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believe that the world is what you think it is.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27105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4549" y="566054"/>
            <a:ext cx="6671476" cy="517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Read the passage and complete the sentences.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While-reading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37506" y="1180951"/>
            <a:ext cx="2924941" cy="2031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</a:rPr>
              <a:t>At first</a:t>
            </a:r>
          </a:p>
          <a:p>
            <a:pPr marL="457200" indent="-457200"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(1) _______ knew me. </a:t>
            </a:r>
          </a:p>
          <a:p>
            <a:pPr marL="457200" indent="-457200"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I felt (2) _________ </a:t>
            </a:r>
          </a:p>
          <a:p>
            <a:pPr marL="457200" indent="-457200"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and was afraid to (3)</a:t>
            </a:r>
          </a:p>
          <a:p>
            <a:pPr marL="457200" indent="-457200"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____________ with </a:t>
            </a:r>
          </a:p>
          <a:p>
            <a:pPr marL="457200" indent="-457200"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anyone.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160629" y="1180952"/>
            <a:ext cx="2996159" cy="1708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Then one day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A girl looked at me and 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(4) ______.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I felt (5) ______, lively 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and warm.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254971" y="1180951"/>
            <a:ext cx="2747135" cy="2031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The girl has become 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my (6) __________.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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I believe that the 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world is (7) _____</a:t>
            </a:r>
          </a:p>
          <a:p>
            <a:pPr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________ it is.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74904" y="1529692"/>
            <a:ext cx="969733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No one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380950" y="1836629"/>
            <a:ext cx="1402544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very lonely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475638" y="2455917"/>
            <a:ext cx="158167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make friends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862506" y="1833175"/>
            <a:ext cx="901205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smiled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4489147" y="2128777"/>
            <a:ext cx="842294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405849" y="1817413"/>
            <a:ext cx="1328003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best friend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7861197" y="2463799"/>
            <a:ext cx="707642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552658" y="2771227"/>
            <a:ext cx="1208981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you think</a:t>
            </a:r>
          </a:p>
        </p:txBody>
      </p:sp>
      <p:pic>
        <p:nvPicPr>
          <p:cNvPr id="42" name="图片 41" descr="图片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063302">
            <a:off x="2561852" y="1107841"/>
            <a:ext cx="965727" cy="603684"/>
          </a:xfrm>
          <a:prstGeom prst="rect">
            <a:avLst/>
          </a:prstGeom>
        </p:spPr>
      </p:pic>
      <p:pic>
        <p:nvPicPr>
          <p:cNvPr id="43" name="图片 42" descr="图片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646344">
            <a:off x="5714642" y="1051288"/>
            <a:ext cx="967089" cy="604535"/>
          </a:xfrm>
          <a:prstGeom prst="rect">
            <a:avLst/>
          </a:prstGeom>
        </p:spPr>
      </p:pic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937857" y="3138641"/>
            <a:ext cx="1427052" cy="46166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>
            <a:spAutoFit/>
          </a:bodyPr>
          <a:lstStyle/>
          <a:p>
            <a:pPr algn="ctr"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Fact</a:t>
            </a:r>
          </a:p>
        </p:txBody>
      </p:sp>
      <p:pic>
        <p:nvPicPr>
          <p:cNvPr id="47" name="Picture 2" descr="C:\Users\Administrator\Desktop\图片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56135" y="2711663"/>
            <a:ext cx="992119" cy="853955"/>
          </a:xfrm>
          <a:prstGeom prst="rect">
            <a:avLst/>
          </a:prstGeom>
          <a:noFill/>
        </p:spPr>
      </p:pic>
      <p:pic>
        <p:nvPicPr>
          <p:cNvPr id="48" name="Picture 2" descr="C:\Users\Administrator\Desktop\图片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554514" y="2711663"/>
            <a:ext cx="992119" cy="853955"/>
          </a:xfrm>
          <a:prstGeom prst="rect">
            <a:avLst/>
          </a:prstGeom>
          <a:noFill/>
        </p:spPr>
      </p:pic>
      <p:sp>
        <p:nvSpPr>
          <p:cNvPr id="49" name="下箭头 48"/>
          <p:cNvSpPr/>
          <p:nvPr/>
        </p:nvSpPr>
        <p:spPr>
          <a:xfrm>
            <a:off x="4552293" y="3700950"/>
            <a:ext cx="201011" cy="614855"/>
          </a:xfrm>
          <a:prstGeom prst="downArrow">
            <a:avLst>
              <a:gd name="adj1" fmla="val 50000"/>
              <a:gd name="adj2" fmla="val 114285"/>
            </a:avLst>
          </a:prstGeom>
          <a:solidFill>
            <a:srgbClr val="FFC000"/>
          </a:solidFill>
          <a:ln>
            <a:solidFill>
              <a:srgbClr val="FFC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072058" y="4410403"/>
            <a:ext cx="7189076" cy="43858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Opinion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: Smile at the world and (8) ______________.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34707" y="4422228"/>
            <a:ext cx="226768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it will smile 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49"/>
                            </p:stCondLst>
                            <p:childTnLst>
                              <p:par>
                                <p:cTn id="1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/>
      <p:bldP spid="44" grpId="0" animBg="1"/>
      <p:bldP spid="49" grpId="0" animBg="1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/>
        </p:nvGraphicFramePr>
        <p:xfrm>
          <a:off x="651239" y="1092415"/>
          <a:ext cx="7841524" cy="379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9"/>
          <p:cNvSpPr txBox="1"/>
          <p:nvPr/>
        </p:nvSpPr>
        <p:spPr>
          <a:xfrm>
            <a:off x="71406" y="632971"/>
            <a:ext cx="687789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</a:rPr>
              <a:t>Retell the passage in Activity 2 according to the key words.</a:t>
            </a:r>
            <a:endParaRPr lang="zh-CN" altLang="en-US" sz="21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smtClean="0"/>
              <a:t>Post-reading</a:t>
            </a:r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F0F755-016C-4D7E-AFD2-A0B0A6AA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CF0F755-016C-4D7E-AFD2-A0B0A6AA8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560735-772E-4EEB-A489-A35F2587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0560735-772E-4EEB-A489-A35F2587A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3E2B93-7BD7-4AD2-8B4B-BC60F6C0D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B43E2B93-7BD7-4AD2-8B4B-BC60F6C0D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59A6D3-7F33-4153-9EAA-58E5DFD29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DF59A6D3-7F33-4153-9EAA-58E5DFD29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15535C-C207-4AAE-9FBE-D10870E9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4115535C-C207-4AAE-9FBE-D10870E98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0BD044-057F-4E0D-A7EA-F951FFAEE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3C0BD044-057F-4E0D-A7EA-F951FFAEE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CA89C9-9DFE-4418-8CCA-DEF5B38AB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15CA89C9-9DFE-4418-8CCA-DEF5B38AB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C2DB98-8BB1-40E1-9A33-E62543CE2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21C2DB98-8BB1-40E1-9A33-E62543CE2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D48468-95B7-47C8-A4FE-971FF29DE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8FD48468-95B7-47C8-A4FE-971FF29DE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732B26-6D30-4F81-9630-90637DA0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74732B26-6D30-4F81-9630-90637DA03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07D058-75AB-4A94-9B25-383A84EB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E207D058-75AB-4A94-9B25-383A84EB9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5496F4-EBED-48DE-B854-4E18ADC1E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B55496F4-EBED-48DE-B854-4E18ADC1E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487682-5DF9-49FB-8AF3-91FFEDE6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03487682-5DF9-49FB-8AF3-91FFEDE65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8BE75-1A39-4350-9D45-405C6590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AD98BE75-1A39-4350-9D45-405C6590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43D1A2-1B11-43EA-84EB-368574A2C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9643D1A2-1B11-43EA-84EB-368574A2C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36C862-0034-4374-9587-95B7B66F1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3236C862-0034-4374-9587-95B7B66F1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6356B0-E173-4FCB-91DC-98B84D0F8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0B6356B0-E173-4FCB-91DC-98B84D0F8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A60656-8475-4734-820F-D7D0FB369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D0A60656-8475-4734-820F-D7D0FB369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43311A-65FA-4763-AEDB-356ED5C8B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E643311A-65FA-4763-AEDB-356ED5C8B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8BD594-1B4B-4A37-A00C-43993532D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C98BD594-1B4B-4A37-A00C-43993532D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EC683F-D22C-4C73-9A13-E11268A02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4EC683F-D22C-4C73-9A13-E11268A02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87082C-012F-4682-9FC9-88CF9C21A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>
                                            <p:graphicEl>
                                              <a:dgm id="{F387082C-012F-4682-9FC9-88CF9C21A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A56D1D-BB1B-41AB-9DF6-E5C51C997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A5A56D1D-BB1B-41AB-9DF6-E5C51C997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47762-DE25-4AC5-94BC-B6ADF395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7C647762-DE25-4AC5-94BC-B6ADF3953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9923CF-0306-4A0B-9C2C-8F1ED40C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559923CF-0306-4A0B-9C2C-8F1ED40C4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2BCFA8-8DBD-4CB5-89EA-40FEC1C4A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432BCFA8-8DBD-4CB5-89EA-40FEC1C4A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8A1CB0-7AC4-4DC1-9D39-C2E58C841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788A1CB0-7AC4-4DC1-9D39-C2E58C841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AA493A-C6BC-49A7-BB36-6A466DF3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>
                                            <p:graphicEl>
                                              <a:dgm id="{D7AA493A-C6BC-49A7-BB36-6A466DF31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0794C0-994E-4963-94FC-6FBEFD273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">
                                            <p:graphicEl>
                                              <a:dgm id="{3F0794C0-994E-4963-94FC-6FBEFD273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E30FB3-D808-4AFC-9A2B-581DD5FB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">
                                            <p:graphicEl>
                                              <a:dgm id="{4FE30FB3-D808-4AFC-9A2B-581DD5FBC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5D8846-172F-4720-B2E8-CF2E53C91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">
                                            <p:graphicEl>
                                              <a:dgm id="{105D8846-172F-4720-B2E8-CF2E53C91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8249" y="1390112"/>
            <a:ext cx="8842980" cy="978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1. </a:t>
            </a:r>
            <a:r>
              <a:rPr lang="en-US" altLang="zh-CN" sz="2400" dirty="0">
                <a:solidFill>
                  <a:srgbClr val="FF0000"/>
                </a:solidFill>
              </a:rPr>
              <a:t>Every time</a:t>
            </a:r>
            <a:r>
              <a:rPr lang="en-US" altLang="zh-CN" sz="2400" dirty="0">
                <a:solidFill>
                  <a:srgbClr val="595959"/>
                </a:solidFill>
              </a:rPr>
              <a:t> I heard </a:t>
            </a:r>
            <a:r>
              <a:rPr lang="en-US" altLang="zh-CN" sz="2400" dirty="0">
                <a:solidFill>
                  <a:srgbClr val="FF0000"/>
                </a:solidFill>
              </a:rPr>
              <a:t>the other</a:t>
            </a:r>
            <a:r>
              <a:rPr lang="en-US" altLang="zh-CN" sz="2400" dirty="0">
                <a:solidFill>
                  <a:srgbClr val="595959"/>
                </a:solidFill>
              </a:rPr>
              <a:t> students talking and laughing, I felt </a:t>
            </a:r>
          </a:p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even more lonely. </a:t>
            </a:r>
            <a:r>
              <a:rPr lang="zh-CN" altLang="en-US" sz="2100" dirty="0">
                <a:solidFill>
                  <a:srgbClr val="595959"/>
                </a:solidFill>
              </a:rPr>
              <a:t>每次听到其他同学有说有笑，我觉得自己更加孤单。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611188" y="673765"/>
            <a:ext cx="382905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9475" y="2780895"/>
            <a:ext cx="8242355" cy="48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100" i="1">
                <a:solidFill>
                  <a:srgbClr val="595959"/>
                </a:solidFill>
              </a:rPr>
              <a:t>e.g.</a:t>
            </a:r>
            <a:r>
              <a:rPr lang="en-US" altLang="zh-CN" sz="2100">
                <a:solidFill>
                  <a:srgbClr val="595959"/>
                </a:solidFill>
              </a:rPr>
              <a:t> Every/Each time I walk past the room, I always think of my grandma.</a:t>
            </a:r>
            <a:endParaRPr lang="zh-CN" altLang="en-US" sz="2100">
              <a:solidFill>
                <a:srgbClr val="59595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9335" y="2421607"/>
            <a:ext cx="8002533" cy="387796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every time</a:t>
            </a:r>
            <a:r>
              <a:rPr lang="en-US" altLang="zh-CN" sz="2400">
                <a:solidFill>
                  <a:srgbClr val="595959"/>
                </a:solidFill>
              </a:rPr>
              <a:t>=</a:t>
            </a:r>
            <a:r>
              <a:rPr lang="en-US" altLang="zh-CN" sz="2400">
                <a:solidFill>
                  <a:srgbClr val="FF0000"/>
                </a:solidFill>
              </a:rPr>
              <a:t>each time</a:t>
            </a:r>
            <a:r>
              <a:rPr lang="zh-CN" altLang="en-US" sz="2100">
                <a:solidFill>
                  <a:srgbClr val="595959"/>
                </a:solidFill>
              </a:rPr>
              <a:t>引导状语从句，意为“每次</a:t>
            </a:r>
            <a:r>
              <a:rPr lang="en-US" altLang="zh-CN" sz="2100">
                <a:solidFill>
                  <a:srgbClr val="595959"/>
                </a:solidFill>
                <a:latin typeface="+mn-ea"/>
              </a:rPr>
              <a:t>……”</a:t>
            </a:r>
          </a:p>
        </p:txBody>
      </p:sp>
      <p:sp>
        <p:nvSpPr>
          <p:cNvPr id="24583" name="WordArt 3"/>
          <p:cNvSpPr>
            <a:spLocks noChangeArrowheads="1" noChangeShapeType="1" noTextEdit="1"/>
          </p:cNvSpPr>
          <p:nvPr/>
        </p:nvSpPr>
        <p:spPr bwMode="auto">
          <a:xfrm>
            <a:off x="7000875" y="661065"/>
            <a:ext cx="114300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 rot="482935">
            <a:off x="163317" y="412396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9336" y="3315287"/>
            <a:ext cx="8100629" cy="867927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the other</a:t>
            </a:r>
            <a:r>
              <a:rPr lang="zh-CN" altLang="en-US" sz="2100">
                <a:solidFill>
                  <a:srgbClr val="595959"/>
                </a:solidFill>
              </a:rPr>
              <a:t>后接可数名词复数，意为</a:t>
            </a:r>
            <a:r>
              <a:rPr lang="zh-CN" altLang="en-US" sz="2100">
                <a:solidFill>
                  <a:srgbClr val="595959"/>
                </a:solidFill>
                <a:latin typeface="+mj-ea"/>
                <a:ea typeface="+mj-ea"/>
              </a:rPr>
              <a:t>“其余的</a:t>
            </a:r>
            <a:r>
              <a:rPr lang="en-US" altLang="zh-CN" sz="2100">
                <a:solidFill>
                  <a:srgbClr val="595959"/>
                </a:solidFill>
                <a:latin typeface="+mj-ea"/>
                <a:ea typeface="+mj-ea"/>
              </a:rPr>
              <a:t>……”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any other</a:t>
            </a:r>
            <a:r>
              <a:rPr lang="zh-CN" altLang="en-US" sz="2100">
                <a:solidFill>
                  <a:srgbClr val="595959"/>
                </a:solidFill>
              </a:rPr>
              <a:t>后接可数名词单数，意为“其他任何一个</a:t>
            </a:r>
            <a:r>
              <a:rPr lang="en-US" altLang="zh-CN" sz="2100">
                <a:solidFill>
                  <a:srgbClr val="595959"/>
                </a:solidFill>
                <a:latin typeface="+mn-ea"/>
              </a:rPr>
              <a:t>……”</a:t>
            </a:r>
            <a:endParaRPr lang="zh-CN" altLang="en-US" sz="2100">
              <a:solidFill>
                <a:srgbClr val="595959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91300" y="4166532"/>
            <a:ext cx="6988992" cy="867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i="1">
                <a:solidFill>
                  <a:srgbClr val="595959"/>
                </a:solidFill>
              </a:rPr>
              <a:t>e.g.</a:t>
            </a:r>
            <a:r>
              <a:rPr lang="en-US" altLang="zh-CN" sz="2100">
                <a:solidFill>
                  <a:srgbClr val="595959"/>
                </a:solidFill>
              </a:rPr>
              <a:t> Jack studies harder than any other student in our school. 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595959"/>
                </a:solidFill>
              </a:rPr>
              <a:t>       =Jack studies harder than the other students in our school.</a:t>
            </a:r>
            <a:endParaRPr lang="zh-CN" altLang="en-US" sz="21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6" grpId="0"/>
      <p:bldP spid="7" grpId="0" build="p"/>
      <p:bldP spid="11" grpId="0"/>
      <p:bldP spid="12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1500" y="1520187"/>
            <a:ext cx="7901001" cy="136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2. </a:t>
            </a:r>
            <a:r>
              <a:rPr lang="en-US" altLang="zh-CN" sz="2400" dirty="0">
                <a:solidFill>
                  <a:srgbClr val="FF0000"/>
                </a:solidFill>
              </a:rPr>
              <a:t>Day by day</a:t>
            </a:r>
            <a:r>
              <a:rPr lang="en-US" altLang="zh-CN" sz="2400" dirty="0">
                <a:solidFill>
                  <a:srgbClr val="595959"/>
                </a:solidFill>
              </a:rPr>
              <a:t>, I learnt to </a:t>
            </a:r>
            <a:r>
              <a:rPr lang="en-US" altLang="zh-CN" sz="2400" dirty="0">
                <a:solidFill>
                  <a:srgbClr val="FF0000"/>
                </a:solidFill>
              </a:rPr>
              <a:t>trust</a:t>
            </a:r>
            <a:r>
              <a:rPr lang="en-US" altLang="zh-CN" sz="2400" dirty="0">
                <a:solidFill>
                  <a:srgbClr val="595959"/>
                </a:solidFill>
              </a:rPr>
              <a:t> people, and they </a:t>
            </a:r>
            <a:r>
              <a:rPr lang="en-US" altLang="zh-CN" sz="2400" dirty="0">
                <a:solidFill>
                  <a:srgbClr val="FF0000"/>
                </a:solidFill>
              </a:rPr>
              <a:t>included</a:t>
            </a:r>
            <a:r>
              <a:rPr lang="en-US" altLang="zh-CN" sz="2400" dirty="0">
                <a:solidFill>
                  <a:srgbClr val="595959"/>
                </a:solidFill>
              </a:rPr>
              <a:t> me in </a:t>
            </a:r>
          </a:p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their circle of friends.</a:t>
            </a:r>
          </a:p>
          <a:p>
            <a:pPr marL="386080" indent="-386080">
              <a:lnSpc>
                <a:spcPct val="120000"/>
              </a:lnSpc>
            </a:pPr>
            <a:r>
              <a:rPr lang="zh-CN" altLang="en-US" sz="2100" dirty="0">
                <a:solidFill>
                  <a:srgbClr val="595959"/>
                </a:solidFill>
              </a:rPr>
              <a:t>    我逐渐学会了信任他人，而他们也邀请我加入了他们的朋友圈。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611188" y="673765"/>
            <a:ext cx="382905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24583" name="WordArt 3"/>
          <p:cNvSpPr>
            <a:spLocks noChangeArrowheads="1" noChangeShapeType="1" noTextEdit="1"/>
          </p:cNvSpPr>
          <p:nvPr/>
        </p:nvSpPr>
        <p:spPr bwMode="auto">
          <a:xfrm>
            <a:off x="7000875" y="661065"/>
            <a:ext cx="114300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 rot="482935">
            <a:off x="-256178" y="290119"/>
            <a:ext cx="3515885" cy="1115779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Language points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107" y="2837797"/>
            <a:ext cx="5571077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day by day</a:t>
            </a:r>
            <a:r>
              <a:rPr lang="zh-CN" altLang="en-US" sz="2100">
                <a:solidFill>
                  <a:srgbClr val="595959"/>
                </a:solidFill>
              </a:rPr>
              <a:t> 一天天地，渐渐地（强调变化）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day after day</a:t>
            </a:r>
            <a:r>
              <a:rPr lang="zh-CN" altLang="en-US" sz="2100">
                <a:solidFill>
                  <a:srgbClr val="595959"/>
                </a:solidFill>
              </a:rPr>
              <a:t> 日复一日地（强调重复性）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418" y="3937441"/>
            <a:ext cx="6712415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i="1">
                <a:solidFill>
                  <a:srgbClr val="595959"/>
                </a:solidFill>
              </a:rPr>
              <a:t>e.g.</a:t>
            </a:r>
            <a:r>
              <a:rPr lang="en-US" altLang="zh-CN" sz="2100">
                <a:solidFill>
                  <a:srgbClr val="595959"/>
                </a:solidFill>
              </a:rPr>
              <a:t> Day by day she learnt more about her job.</a:t>
            </a:r>
            <a:br>
              <a:rPr lang="en-US" altLang="zh-CN" sz="2100">
                <a:solidFill>
                  <a:srgbClr val="595959"/>
                </a:solidFill>
              </a:rPr>
            </a:br>
            <a:r>
              <a:rPr lang="zh-CN" altLang="en-US" sz="2100">
                <a:solidFill>
                  <a:srgbClr val="595959"/>
                </a:solidFill>
              </a:rPr>
              <a:t>       </a:t>
            </a:r>
            <a:r>
              <a:rPr lang="en-US" altLang="zh-CN" sz="2100">
                <a:solidFill>
                  <a:srgbClr val="595959"/>
                </a:solidFill>
              </a:rPr>
              <a:t>Day after day he waited for that letter and it never came.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14" grpId="0" uiExpand="1" build="p" bldLvl="2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1500" y="1366469"/>
            <a:ext cx="7901001" cy="136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2. </a:t>
            </a:r>
            <a:r>
              <a:rPr lang="en-US" altLang="zh-CN" sz="2400" dirty="0">
                <a:solidFill>
                  <a:srgbClr val="FF0000"/>
                </a:solidFill>
              </a:rPr>
              <a:t>Day by day</a:t>
            </a:r>
            <a:r>
              <a:rPr lang="en-US" altLang="zh-CN" sz="2400" dirty="0">
                <a:solidFill>
                  <a:srgbClr val="595959"/>
                </a:solidFill>
              </a:rPr>
              <a:t>, I learnt to </a:t>
            </a:r>
            <a:r>
              <a:rPr lang="en-US" altLang="zh-CN" sz="2400" dirty="0">
                <a:solidFill>
                  <a:srgbClr val="FF0000"/>
                </a:solidFill>
              </a:rPr>
              <a:t>trust</a:t>
            </a:r>
            <a:r>
              <a:rPr lang="en-US" altLang="zh-CN" sz="2400" dirty="0">
                <a:solidFill>
                  <a:srgbClr val="595959"/>
                </a:solidFill>
              </a:rPr>
              <a:t> people, and they </a:t>
            </a:r>
            <a:r>
              <a:rPr lang="en-US" altLang="zh-CN" sz="2400" dirty="0">
                <a:solidFill>
                  <a:srgbClr val="FF0000"/>
                </a:solidFill>
              </a:rPr>
              <a:t>included</a:t>
            </a:r>
            <a:r>
              <a:rPr lang="en-US" altLang="zh-CN" sz="2400" dirty="0">
                <a:solidFill>
                  <a:srgbClr val="595959"/>
                </a:solidFill>
              </a:rPr>
              <a:t> me in </a:t>
            </a:r>
          </a:p>
          <a:p>
            <a:pPr marL="386080" indent="-386080">
              <a:lnSpc>
                <a:spcPct val="12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their circle of friends.</a:t>
            </a:r>
          </a:p>
          <a:p>
            <a:pPr marL="386080" indent="-386080">
              <a:lnSpc>
                <a:spcPct val="120000"/>
              </a:lnSpc>
            </a:pPr>
            <a:r>
              <a:rPr lang="zh-CN" altLang="en-US" sz="2100" dirty="0">
                <a:solidFill>
                  <a:srgbClr val="595959"/>
                </a:solidFill>
              </a:rPr>
              <a:t>    我逐渐学会了信任他人，而他们也邀请我加入了他们的朋友圈。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611188" y="673765"/>
            <a:ext cx="382905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24583" name="WordArt 3"/>
          <p:cNvSpPr>
            <a:spLocks noChangeArrowheads="1" noChangeShapeType="1" noTextEdit="1"/>
          </p:cNvSpPr>
          <p:nvPr/>
        </p:nvSpPr>
        <p:spPr bwMode="auto">
          <a:xfrm>
            <a:off x="7000875" y="661065"/>
            <a:ext cx="1143000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 rot="482935">
            <a:off x="-256178" y="290119"/>
            <a:ext cx="3515885" cy="1115779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Language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9220" y="2790495"/>
            <a:ext cx="294018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trust </a:t>
            </a:r>
            <a:r>
              <a:rPr lang="en-US" altLang="zh-CN" sz="2100" i="1">
                <a:solidFill>
                  <a:srgbClr val="595959"/>
                </a:solidFill>
              </a:rPr>
              <a:t>v./n</a:t>
            </a:r>
            <a:r>
              <a:rPr lang="en-US" altLang="zh-CN" sz="2100">
                <a:solidFill>
                  <a:srgbClr val="595959"/>
                </a:solidFill>
              </a:rPr>
              <a:t>.</a:t>
            </a:r>
            <a:r>
              <a:rPr lang="zh-CN" altLang="en-US" sz="2100">
                <a:solidFill>
                  <a:srgbClr val="595959"/>
                </a:solidFill>
              </a:rPr>
              <a:t> 信任，相信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894" y="3180685"/>
            <a:ext cx="6815808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i="1">
                <a:solidFill>
                  <a:srgbClr val="595959"/>
                </a:solidFill>
              </a:rPr>
              <a:t>e.g</a:t>
            </a:r>
            <a:r>
              <a:rPr lang="en-US" altLang="zh-CN" sz="2100">
                <a:solidFill>
                  <a:srgbClr val="595959"/>
                </a:solidFill>
              </a:rPr>
              <a:t>. A good marriage is based on trust.</a:t>
            </a:r>
            <a:r>
              <a:rPr lang="zh-CN" altLang="en-US" sz="2100">
                <a:solidFill>
                  <a:srgbClr val="595959"/>
                </a:solidFill>
              </a:rPr>
              <a:t> </a:t>
            </a:r>
            <a:r>
              <a:rPr lang="en-US" altLang="zh-CN" sz="2100">
                <a:solidFill>
                  <a:srgbClr val="595959"/>
                </a:solidFill>
              </a:rPr>
              <a:t>(</a:t>
            </a:r>
            <a:r>
              <a:rPr lang="en-US" altLang="zh-CN" sz="2100" i="1">
                <a:solidFill>
                  <a:srgbClr val="595959"/>
                </a:solidFill>
              </a:rPr>
              <a:t>n.</a:t>
            </a:r>
            <a:r>
              <a:rPr lang="en-US" altLang="zh-CN" sz="2100">
                <a:solidFill>
                  <a:srgbClr val="595959"/>
                </a:solidFill>
              </a:rPr>
              <a:t>)</a:t>
            </a:r>
            <a:endParaRPr lang="zh-CN" altLang="en-US" sz="2100">
              <a:solidFill>
                <a:srgbClr val="595959"/>
              </a:solidFill>
            </a:endParaRPr>
          </a:p>
          <a:p>
            <a:r>
              <a:rPr lang="en-US" altLang="zh-CN" sz="2100">
                <a:solidFill>
                  <a:srgbClr val="595959"/>
                </a:solidFill>
              </a:rPr>
              <a:t>      If you break your word, he will never trust you again.</a:t>
            </a:r>
            <a:r>
              <a:rPr lang="zh-CN" altLang="en-US" sz="2100">
                <a:solidFill>
                  <a:srgbClr val="595959"/>
                </a:solidFill>
              </a:rPr>
              <a:t> </a:t>
            </a:r>
            <a:r>
              <a:rPr lang="en-US" altLang="zh-CN" sz="2100">
                <a:solidFill>
                  <a:srgbClr val="595959"/>
                </a:solidFill>
              </a:rPr>
              <a:t>(</a:t>
            </a:r>
            <a:r>
              <a:rPr lang="en-US" altLang="zh-CN" sz="2100" i="1">
                <a:solidFill>
                  <a:srgbClr val="595959"/>
                </a:solidFill>
              </a:rPr>
              <a:t>v</a:t>
            </a:r>
            <a:r>
              <a:rPr lang="en-US" altLang="zh-CN" sz="2100">
                <a:solidFill>
                  <a:srgbClr val="595959"/>
                </a:solidFill>
              </a:rPr>
              <a:t>.)</a:t>
            </a:r>
            <a:endParaRPr lang="zh-CN" altLang="en-US" sz="210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220" y="4037731"/>
            <a:ext cx="477361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include </a:t>
            </a:r>
            <a:r>
              <a:rPr lang="en-US" altLang="zh-CN" sz="2100" i="1">
                <a:solidFill>
                  <a:srgbClr val="595959"/>
                </a:solidFill>
              </a:rPr>
              <a:t>v.</a:t>
            </a:r>
            <a:r>
              <a:rPr lang="zh-CN" altLang="en-US" sz="2100">
                <a:solidFill>
                  <a:srgbClr val="595959"/>
                </a:solidFill>
              </a:rPr>
              <a:t> 包括，</a:t>
            </a:r>
            <a:r>
              <a:rPr lang="zh-CN" altLang="en-US" sz="2100">
                <a:solidFill>
                  <a:srgbClr val="595959"/>
                </a:solidFill>
                <a:latin typeface="+mn-ea"/>
              </a:rPr>
              <a:t>把</a:t>
            </a:r>
            <a:r>
              <a:rPr lang="en-US" altLang="zh-CN" sz="2100">
                <a:solidFill>
                  <a:srgbClr val="595959"/>
                </a:solidFill>
                <a:latin typeface="+mn-ea"/>
              </a:rPr>
              <a:t>……</a:t>
            </a:r>
            <a:r>
              <a:rPr lang="zh-CN" altLang="en-US" sz="2100">
                <a:solidFill>
                  <a:srgbClr val="595959"/>
                </a:solidFill>
                <a:latin typeface="+mn-ea"/>
              </a:rPr>
              <a:t>列为一部分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7894" y="4475218"/>
            <a:ext cx="366951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i="1">
                <a:solidFill>
                  <a:srgbClr val="595959"/>
                </a:solidFill>
              </a:rPr>
              <a:t>e.g</a:t>
            </a:r>
            <a:r>
              <a:rPr lang="en-US" altLang="zh-CN" sz="2100">
                <a:solidFill>
                  <a:srgbClr val="595959"/>
                </a:solidFill>
              </a:rPr>
              <a:t>. Please include me in the list.</a:t>
            </a:r>
            <a:endParaRPr lang="zh-CN" altLang="en-US" sz="21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1927" y="2069216"/>
            <a:ext cx="8112463" cy="27838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My father made the _________ that I should find a hobby.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Even today, some people search for _______ under the sea.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You can _____ them to look after the house.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You must make the stamp wet before you _____ it to the letter.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Have you got any _____? I want to stick these pieces of paper together.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John’s ______ of friends includes some students from the UK.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 I like the _______ in the countryside. The city is too noisy for me!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0787" y="635654"/>
            <a:ext cx="6840538" cy="517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 anchor="ctr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Complete the sentences with the words in the box.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15769" y="1314706"/>
            <a:ext cx="8112463" cy="498596"/>
          </a:xfrm>
          <a:prstGeom prst="rect">
            <a:avLst/>
          </a:prstGeom>
          <a:solidFill>
            <a:srgbClr val="FFFF00"/>
          </a:solidFill>
          <a:ln w="19050">
            <a:noFill/>
            <a:prstDash val="dash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anchor="ctr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circle     glue     silence     stick     suggestion     treasure     trust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59998" y="2086063"/>
            <a:ext cx="1335218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suggestion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756525" y="2477143"/>
            <a:ext cx="1103183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en-US" sz="2100">
                <a:solidFill>
                  <a:srgbClr val="FF0000"/>
                </a:solidFill>
              </a:rPr>
              <a:t>treasure </a:t>
            </a:r>
            <a:endParaRPr lang="en-US" altLang="zh-CN" sz="2100">
              <a:solidFill>
                <a:srgbClr val="FF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871769" y="2847743"/>
            <a:ext cx="730485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trust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23515" y="3238809"/>
            <a:ext cx="692012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stick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23527" y="3631961"/>
            <a:ext cx="64752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glue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11280" y="4025935"/>
            <a:ext cx="78097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54003" y="4397026"/>
            <a:ext cx="93005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silence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556" grpId="0" animBg="1"/>
      <p:bldP spid="31753" grpId="0"/>
      <p:bldP spid="31754" grpId="0"/>
      <p:bldP spid="31755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2975" y="1672841"/>
            <a:ext cx="7998051" cy="31946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20" tIns="45710" rIns="91420" bIns="45710">
            <a:spAutoFit/>
          </a:bodyPr>
          <a:lstStyle/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happened and when.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she was and how she felt.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she felt that way.	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happened one day.	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happened suddenly.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happened after this.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happened later.					_________</a:t>
            </a:r>
          </a:p>
          <a:p>
            <a:pPr marL="342900" indent="-342900">
              <a:lnSpc>
                <a:spcPct val="105000"/>
              </a:lnSpc>
              <a:buFontTx/>
              <a:buChar char="•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she thinks now.					_________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46298" y="577574"/>
            <a:ext cx="7644905" cy="941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Read the passage again.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Find the paragraphs that describe the following stages.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909170" y="1694521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1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09170" y="2078875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909170" y="2463230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3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909170" y="2847585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4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909170" y="3231940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5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909170" y="3616294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6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909170" y="4000649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7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909170" y="4385005"/>
            <a:ext cx="1225769" cy="46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Para. 8</a:t>
            </a:r>
          </a:p>
        </p:txBody>
      </p:sp>
      <p:sp>
        <p:nvSpPr>
          <p:cNvPr id="29708" name="WordArt 11"/>
          <p:cNvSpPr>
            <a:spLocks noChangeArrowheads="1" noChangeShapeType="1" noTextEdit="1"/>
          </p:cNvSpPr>
          <p:nvPr/>
        </p:nvSpPr>
        <p:spPr bwMode="auto">
          <a:xfrm>
            <a:off x="611189" y="82551"/>
            <a:ext cx="3357562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97407" y="1688314"/>
            <a:ext cx="5749186" cy="1890055"/>
          </a:xfrm>
          <a:prstGeom prst="foldedCorner">
            <a:avLst>
              <a:gd name="adj" fmla="val 7499"/>
            </a:avLst>
          </a:prstGeom>
          <a:noFill/>
          <a:ln w="57150">
            <a:solidFill>
              <a:srgbClr val="FFC000"/>
            </a:solidFill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Discuss someone or something that changed their lives in groups and then write a passage about it using the stages in Activity 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8459" y="2305698"/>
            <a:ext cx="7007082" cy="26545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1. Tony isn’t in _____________.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2. _____________ it was very hot, but then it got cooler.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3. I feel _____________ about what I have done.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4. Can I _____________ for you?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5. _____________ I learnt to trust people. 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6. I have _____________ in the school.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7. You must leave _____________.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  8. He started to sing and I _____________.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37741" y="2301189"/>
            <a:ext cx="1722342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at the moment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230833" y="2612829"/>
            <a:ext cx="955306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At first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901191" y="2944780"/>
            <a:ext cx="812237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regret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430964" y="3254833"/>
            <a:ext cx="179567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take a message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1925648" y="3578134"/>
            <a:ext cx="1425386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Day by day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2634877" y="3902475"/>
            <a:ext cx="158167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made friends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800592" y="4233878"/>
            <a:ext cx="1224610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right now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4683510" y="4545355"/>
            <a:ext cx="1133239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 eaLnBrk="1" hangingPunct="1"/>
            <a:r>
              <a:rPr lang="en-US" altLang="zh-CN" sz="2100">
                <a:solidFill>
                  <a:srgbClr val="FF0000"/>
                </a:solidFill>
              </a:rPr>
              <a:t>joined in</a:t>
            </a:r>
          </a:p>
        </p:txBody>
      </p:sp>
      <p:sp>
        <p:nvSpPr>
          <p:cNvPr id="34828" name="矩形 13"/>
          <p:cNvSpPr>
            <a:spLocks noChangeArrowheads="1"/>
          </p:cNvSpPr>
          <p:nvPr/>
        </p:nvSpPr>
        <p:spPr bwMode="auto">
          <a:xfrm>
            <a:off x="981979" y="1126709"/>
            <a:ext cx="7180043" cy="100112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take a message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regret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at first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day by day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right now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at the moment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make friends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join in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82" y="626675"/>
            <a:ext cx="300226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Choose and complete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组合 179"/>
          <p:cNvGrpSpPr/>
          <p:nvPr/>
        </p:nvGrpSpPr>
        <p:grpSpPr>
          <a:xfrm>
            <a:off x="479071" y="1135123"/>
            <a:ext cx="8185859" cy="3547244"/>
            <a:chOff x="4987594" y="2229386"/>
            <a:chExt cx="6542127" cy="3381856"/>
          </a:xfrm>
        </p:grpSpPr>
        <p:grpSp>
          <p:nvGrpSpPr>
            <p:cNvPr id="95" name="组合 94"/>
            <p:cNvGrpSpPr/>
            <p:nvPr/>
          </p:nvGrpSpPr>
          <p:grpSpPr>
            <a:xfrm>
              <a:off x="4987594" y="2229386"/>
              <a:ext cx="6542127" cy="3381856"/>
              <a:chOff x="2184351" y="1756205"/>
              <a:chExt cx="7823298" cy="4096658"/>
            </a:xfrm>
          </p:grpSpPr>
          <p:grpSp>
            <p:nvGrpSpPr>
              <p:cNvPr id="96" name="组合 135"/>
              <p:cNvGrpSpPr/>
              <p:nvPr/>
            </p:nvGrpSpPr>
            <p:grpSpPr>
              <a:xfrm>
                <a:off x="2184351" y="1756205"/>
                <a:ext cx="7823298" cy="4096658"/>
                <a:chOff x="-486855" y="915022"/>
                <a:chExt cx="13186088" cy="4933976"/>
              </a:xfrm>
            </p:grpSpPr>
            <p:sp>
              <p:nvSpPr>
                <p:cNvPr id="98" name="圆角矩形 17"/>
                <p:cNvSpPr/>
                <p:nvPr/>
              </p:nvSpPr>
              <p:spPr>
                <a:xfrm>
                  <a:off x="-486855" y="1073088"/>
                  <a:ext cx="13186088" cy="4775910"/>
                </a:xfrm>
                <a:prstGeom prst="roundRect">
                  <a:avLst>
                    <a:gd name="adj" fmla="val 5421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9050" h="12700" prst="coolSlant"/>
                </a:sp3d>
              </p:spPr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圆角矩形 18"/>
                <p:cNvSpPr/>
                <p:nvPr/>
              </p:nvSpPr>
              <p:spPr>
                <a:xfrm>
                  <a:off x="-327011" y="1229687"/>
                  <a:ext cx="12866399" cy="1971401"/>
                </a:xfrm>
                <a:prstGeom prst="roundRect">
                  <a:avLst>
                    <a:gd name="adj" fmla="val 220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00" name="组合 119"/>
                <p:cNvGrpSpPr/>
                <p:nvPr/>
              </p:nvGrpSpPr>
              <p:grpSpPr>
                <a:xfrm>
                  <a:off x="1316421" y="915022"/>
                  <a:ext cx="9695792" cy="599736"/>
                  <a:chOff x="2885658" y="1419534"/>
                  <a:chExt cx="7475748" cy="599736"/>
                </a:xfrm>
              </p:grpSpPr>
              <p:grpSp>
                <p:nvGrpSpPr>
                  <p:cNvPr id="101" name="组合 104"/>
                  <p:cNvGrpSpPr/>
                  <p:nvPr/>
                </p:nvGrpSpPr>
                <p:grpSpPr>
                  <a:xfrm>
                    <a:off x="2885658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54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75" name="椭圆 174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6" name="椭圆 175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7" name="圆角矩形 96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8" name="圆角矩形 97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5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71" name="椭圆 59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2" name="椭圆 60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3" name="圆角矩形 61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4" name="圆角矩形 62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6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9" name="圆角矩形 88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0" name="圆角矩形 58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7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5" name="圆角矩形 84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6" name="圆角矩形 85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8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59" name="椭圆 158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1" name="圆角矩形 80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2" name="圆角矩形 81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2" name="组合 104"/>
                  <p:cNvGrpSpPr/>
                  <p:nvPr/>
                </p:nvGrpSpPr>
                <p:grpSpPr>
                  <a:xfrm>
                    <a:off x="5492223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29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50" name="椭圆 149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1" name="椭圆 150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2" name="圆角矩形 71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3" name="圆角矩形 72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0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46" name="椭圆 145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7" name="椭圆 146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8" name="圆角矩形 67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9" name="圆角矩形 68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1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42" name="椭圆 141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3" name="椭圆 142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4" name="圆角矩形 63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5" name="圆角矩形 64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2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38" name="椭圆 137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9" name="椭圆 138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0" name="圆角矩形 59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1" name="圆角矩形 60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3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34" name="椭圆 133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5" name="椭圆 134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6" name="圆角矩形 55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7" name="圆角矩形 56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3" name="组合 104"/>
                  <p:cNvGrpSpPr/>
                  <p:nvPr/>
                </p:nvGrpSpPr>
                <p:grpSpPr>
                  <a:xfrm>
                    <a:off x="8098789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04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25" name="椭圆 124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6" name="椭圆 125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7" name="圆角矩形 46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8" name="圆角矩形 47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5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21" name="椭圆 120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2" name="椭圆 121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3" name="圆角矩形 42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4" name="圆角矩形 43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6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17" name="椭圆 116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8" name="椭圆 117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9" name="圆角矩形 38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0" name="圆角矩形 39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7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13" name="椭圆 112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4" name="椭圆 113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5" name="圆角矩形 34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6" name="圆角矩形 35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09" name="椭圆 108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0" name="椭圆 109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1" name="圆角矩形 30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2" name="圆角矩形 31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2784046" y="3857502"/>
                <a:ext cx="6705852" cy="1812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 I did not know who she was.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 I asked her why she smiled at me that day.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3. She said she could not remember!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4. Now I believe that the world is what you think it is.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5437219" y="2622593"/>
              <a:ext cx="5756279" cy="1144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silence, bright, treasure, trust, include, circle, suggestion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silence, day by day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Summary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/>
              <a:t>Warming-up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3893259" y="1426460"/>
            <a:ext cx="4570434" cy="302390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auld acquaintance be forgot,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never brought to mind?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auld acquaintance be forgot,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auld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auld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my dear,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auld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We’ll take a cup of kindness yet,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auld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0307" y="2445320"/>
            <a:ext cx="2087351" cy="1615827"/>
            <a:chOff x="380960" y="1071546"/>
            <a:chExt cx="2783134" cy="2154436"/>
          </a:xfrm>
        </p:grpSpPr>
        <p:sp>
          <p:nvSpPr>
            <p:cNvPr id="9" name="TextBox 8"/>
            <p:cNvSpPr txBox="1"/>
            <p:nvPr/>
          </p:nvSpPr>
          <p:spPr>
            <a:xfrm>
              <a:off x="380960" y="1071546"/>
              <a:ext cx="2783134" cy="21544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Auld Lang Syne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友谊地久天长</a:t>
              </a:r>
            </a:p>
          </p:txBody>
        </p:sp>
        <p:pic>
          <p:nvPicPr>
            <p:cNvPr id="10" name="Auld Lang Syne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809852" y="2000240"/>
              <a:ext cx="304800" cy="3048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79768" y="641849"/>
            <a:ext cx="3798797" cy="461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Sing the song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779815" y="1442560"/>
            <a:ext cx="7584371" cy="2825969"/>
            <a:chOff x="1039753" y="1923413"/>
            <a:chExt cx="10112494" cy="3767959"/>
          </a:xfrm>
        </p:grpSpPr>
        <p:grpSp>
          <p:nvGrpSpPr>
            <p:cNvPr id="6" name="组合 135"/>
            <p:cNvGrpSpPr/>
            <p:nvPr/>
          </p:nvGrpSpPr>
          <p:grpSpPr>
            <a:xfrm>
              <a:off x="1039753" y="1923413"/>
              <a:ext cx="10112494" cy="3767959"/>
              <a:chOff x="-405595" y="915022"/>
              <a:chExt cx="13023569" cy="4933975"/>
            </a:xfrm>
          </p:grpSpPr>
          <p:sp>
            <p:nvSpPr>
              <p:cNvPr id="7" name="圆角矩形 17"/>
              <p:cNvSpPr/>
              <p:nvPr/>
            </p:nvSpPr>
            <p:spPr>
              <a:xfrm>
                <a:off x="-405595" y="1073088"/>
                <a:ext cx="13023569" cy="4775909"/>
              </a:xfrm>
              <a:prstGeom prst="roundRect">
                <a:avLst>
                  <a:gd name="adj" fmla="val 542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12700" prst="coolSlant"/>
              </a:sp3d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8"/>
              <p:cNvSpPr/>
              <p:nvPr/>
            </p:nvSpPr>
            <p:spPr>
              <a:xfrm>
                <a:off x="-181934" y="1229686"/>
                <a:ext cx="12576249" cy="4443119"/>
              </a:xfrm>
              <a:prstGeom prst="roundRect">
                <a:avLst>
                  <a:gd name="adj" fmla="val 2201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119"/>
              <p:cNvGrpSpPr/>
              <p:nvPr/>
            </p:nvGrpSpPr>
            <p:grpSpPr>
              <a:xfrm>
                <a:off x="1316421" y="915022"/>
                <a:ext cx="9695793" cy="599736"/>
                <a:chOff x="2885658" y="1419534"/>
                <a:chExt cx="7475748" cy="599736"/>
              </a:xfrm>
            </p:grpSpPr>
            <p:grpSp>
              <p:nvGrpSpPr>
                <p:cNvPr id="11" name="组合 104"/>
                <p:cNvGrpSpPr/>
                <p:nvPr/>
              </p:nvGrpSpPr>
              <p:grpSpPr>
                <a:xfrm>
                  <a:off x="2885658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64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85" name="椭圆 84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6" name="椭圆 85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7" name="圆角矩形 9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8" name="圆角矩形 9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5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81" name="椭圆 59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2" name="椭圆 60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3" name="圆角矩形 61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4" name="圆角矩形 62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6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77" name="椭圆 76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8" name="椭圆 77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9" name="圆角矩形 8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0" name="圆角矩形 58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7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73" name="椭圆 72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4" name="椭圆 73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5" name="圆角矩形 8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6" name="圆角矩形 8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8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69" name="椭圆 68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0" name="椭圆 69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1" name="圆角矩形 8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2" name="圆角矩形 8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2" name="组合 104"/>
                <p:cNvGrpSpPr/>
                <p:nvPr/>
              </p:nvGrpSpPr>
              <p:grpSpPr>
                <a:xfrm>
                  <a:off x="5492223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39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60" name="椭圆 59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1" name="椭圆 60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2" name="圆角矩形 71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3" name="圆角矩形 72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0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56" name="椭圆 55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7" name="椭圆 56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8" name="圆角矩形 67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9" name="圆角矩形 68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1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52" name="椭圆 51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3" name="椭圆 52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4" name="圆角矩形 63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5" name="圆角矩形 64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2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48" name="椭圆 47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9" name="椭圆 48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0" name="圆角矩形 59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1" name="圆角矩形 60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3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44" name="椭圆 43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5" name="椭圆 44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6" name="圆角矩形 55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7" name="圆角矩形 56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3" name="组合 104"/>
                <p:cNvGrpSpPr/>
                <p:nvPr/>
              </p:nvGrpSpPr>
              <p:grpSpPr>
                <a:xfrm>
                  <a:off x="8098789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14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35" name="椭圆 34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6" name="椭圆 35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" name="圆角矩形 4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" name="圆角矩形 4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5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31" name="椭圆 30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3" name="圆角矩形 42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4" name="圆角矩形 43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6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27" name="椭圆 26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9" name="圆角矩形 3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" name="圆角矩形 39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7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23" name="椭圆 22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4" name="椭圆 23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5" name="圆角矩形 3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6" name="圆角矩形 3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8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19" name="椭圆 18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0" name="椭圆 19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1" name="圆角矩形 3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2" name="圆角矩形 3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32771" name="Text Box 6"/>
            <p:cNvSpPr txBox="1">
              <a:spLocks noChangeArrowheads="1"/>
            </p:cNvSpPr>
            <p:nvPr/>
          </p:nvSpPr>
          <p:spPr bwMode="auto">
            <a:xfrm>
              <a:off x="2706234" y="2409718"/>
              <a:ext cx="6769304" cy="311879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121917" tIns="60958" rIns="121917" bIns="60958" numCol="1" anchor="ctr" anchorCtr="0" compatLnSpc="1">
              <a:spAutoFit/>
            </a:bodyPr>
            <a:lstStyle>
              <a:defPPr>
                <a:defRPr lang="zh-CN"/>
              </a:defPPr>
              <a:lvl1pPr marL="514350" indent="-514350" algn="just">
                <a:lnSpc>
                  <a:spcPct val="150000"/>
                </a:lnSpc>
                <a:buFont typeface="+mj-lt"/>
                <a:buAutoNum type="arabicPeriod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1pPr>
            </a:lstStyle>
            <a:p>
              <a:pPr marL="557530" indent="-557530" algn="l">
                <a:buNone/>
              </a:pPr>
              <a:r>
                <a:rPr 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 Recite the key words and phrases.</a:t>
              </a:r>
            </a:p>
            <a:p>
              <a:pPr marL="557530" indent="-557530" algn="l">
                <a:buNone/>
              </a:pPr>
              <a:r>
                <a:rPr 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2.Write a passage about friendship </a:t>
              </a:r>
            </a:p>
            <a:p>
              <a:pPr marL="557530" indent="-557530" algn="l">
                <a:buNone/>
              </a:pPr>
              <a:r>
                <a:rPr 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between you and one of your friends.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587395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Homework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134350" y="9324975"/>
            <a:ext cx="228600" cy="161925"/>
          </a:xfrm>
          <a:prstGeom prst="cube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304551" y="1209043"/>
            <a:ext cx="6534899" cy="3748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silence 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n</a:t>
            </a:r>
            <a:r>
              <a:rPr lang="en-US" altLang="zh-CN" sz="2100" i="1" dirty="0">
                <a:solidFill>
                  <a:srgbClr val="595959"/>
                </a:solidFill>
              </a:rPr>
              <a:t>.</a:t>
            </a:r>
            <a:r>
              <a:rPr lang="en-US" altLang="zh-CN" sz="2100" dirty="0">
                <a:solidFill>
                  <a:srgbClr val="595959"/>
                </a:solidFill>
              </a:rPr>
              <a:t> </a:t>
            </a:r>
            <a:r>
              <a:rPr lang="zh-CN" altLang="en-US" sz="2100" dirty="0">
                <a:solidFill>
                  <a:srgbClr val="595959"/>
                </a:solidFill>
              </a:rPr>
              <a:t>寂静；无声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in </a:t>
            </a:r>
            <a:r>
              <a:rPr lang="en-US" altLang="zh-CN" sz="2400" dirty="0" smtClean="0">
                <a:solidFill>
                  <a:srgbClr val="FF0000"/>
                </a:solidFill>
              </a:rPr>
              <a:t>silence</a:t>
            </a:r>
            <a:r>
              <a:rPr lang="zh-CN" altLang="en-US" sz="2100" dirty="0" smtClean="0">
                <a:solidFill>
                  <a:srgbClr val="595959"/>
                </a:solidFill>
              </a:rPr>
              <a:t>安</a:t>
            </a:r>
            <a:r>
              <a:rPr lang="zh-CN" altLang="en-US" sz="2100" dirty="0">
                <a:solidFill>
                  <a:srgbClr val="595959"/>
                </a:solidFill>
              </a:rPr>
              <a:t>静地；沉默地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pass</a:t>
            </a:r>
            <a:r>
              <a:rPr lang="en-US" altLang="zh-CN" sz="2100" dirty="0">
                <a:solidFill>
                  <a:srgbClr val="595959"/>
                </a:solidFill>
              </a:rPr>
              <a:t>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v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经过；通过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bright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adj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欢快的；明亮的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treasure 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n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珍宝；珍贵之物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trust</a:t>
            </a:r>
            <a:r>
              <a:rPr lang="en-US" altLang="zh-CN" sz="2100" dirty="0">
                <a:solidFill>
                  <a:srgbClr val="595959"/>
                </a:solidFill>
              </a:rPr>
              <a:t>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v</a:t>
            </a:r>
            <a:r>
              <a:rPr lang="en-US" altLang="zh-CN" sz="2100" i="1" dirty="0">
                <a:solidFill>
                  <a:srgbClr val="595959"/>
                </a:solidFill>
              </a:rPr>
              <a:t>. </a:t>
            </a:r>
            <a:r>
              <a:rPr lang="en-US" altLang="zh-CN" sz="2100" dirty="0">
                <a:solidFill>
                  <a:srgbClr val="595959"/>
                </a:solidFill>
              </a:rPr>
              <a:t>&amp;</a:t>
            </a:r>
            <a:r>
              <a:rPr lang="en-US" altLang="zh-CN" sz="2100" i="1" dirty="0">
                <a:solidFill>
                  <a:srgbClr val="595959"/>
                </a:solidFill>
              </a:rPr>
              <a:t> n. </a:t>
            </a:r>
            <a:r>
              <a:rPr lang="zh-CN" altLang="en-US" sz="2100" dirty="0">
                <a:solidFill>
                  <a:srgbClr val="595959"/>
                </a:solidFill>
              </a:rPr>
              <a:t>信任；信赖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include</a:t>
            </a:r>
            <a:r>
              <a:rPr lang="en-US" altLang="zh-CN" sz="2100" dirty="0">
                <a:solidFill>
                  <a:srgbClr val="595959"/>
                </a:solidFill>
              </a:rPr>
              <a:t> 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v</a:t>
            </a:r>
            <a:r>
              <a:rPr lang="en-US" altLang="zh-CN" sz="2100" i="1" dirty="0">
                <a:solidFill>
                  <a:srgbClr val="595959"/>
                </a:solidFill>
              </a:rPr>
              <a:t>.</a:t>
            </a:r>
            <a:r>
              <a:rPr lang="en-US" altLang="zh-CN" sz="2100" dirty="0">
                <a:solidFill>
                  <a:srgbClr val="595959"/>
                </a:solidFill>
              </a:rPr>
              <a:t> </a:t>
            </a:r>
            <a:r>
              <a:rPr lang="zh-CN" altLang="en-US" sz="2100" dirty="0">
                <a:solidFill>
                  <a:srgbClr val="595959"/>
                </a:solidFill>
              </a:rPr>
              <a:t>包括；把</a:t>
            </a:r>
            <a:r>
              <a:rPr lang="en-US" altLang="zh-CN" sz="2100" dirty="0">
                <a:solidFill>
                  <a:srgbClr val="595959"/>
                </a:solidFill>
                <a:latin typeface="+mn-ea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+mn-ea"/>
              </a:rPr>
              <a:t>列</a:t>
            </a:r>
            <a:r>
              <a:rPr lang="zh-CN" altLang="en-US" sz="2100" dirty="0">
                <a:solidFill>
                  <a:srgbClr val="595959"/>
                </a:solidFill>
              </a:rPr>
              <a:t>为一部分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circle</a:t>
            </a:r>
            <a:r>
              <a:rPr lang="en-US" altLang="zh-CN" sz="2100" dirty="0">
                <a:solidFill>
                  <a:srgbClr val="595959"/>
                </a:solidFill>
              </a:rPr>
              <a:t>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n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（熟悉的、相关的人形成的）圈子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stick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v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粘；粘贴</a:t>
            </a:r>
            <a:endParaRPr lang="en-US" altLang="zh-CN" sz="21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glue</a:t>
            </a:r>
            <a:r>
              <a:rPr lang="en-US" altLang="zh-CN" sz="2100" dirty="0">
                <a:solidFill>
                  <a:srgbClr val="595959"/>
                </a:solidFill>
              </a:rPr>
              <a:t>	</a:t>
            </a:r>
            <a:r>
              <a:rPr lang="en-US" altLang="zh-CN" sz="2100" i="1" dirty="0" smtClean="0">
                <a:solidFill>
                  <a:srgbClr val="595959"/>
                </a:solidFill>
              </a:rPr>
              <a:t>n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胶水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&amp;"/>
            </a:pPr>
            <a:r>
              <a:rPr lang="en-US" altLang="zh-CN" sz="2400" dirty="0">
                <a:solidFill>
                  <a:srgbClr val="FF0000"/>
                </a:solidFill>
              </a:rPr>
              <a:t>  suggestion</a:t>
            </a:r>
            <a:r>
              <a:rPr lang="en-US" altLang="zh-CN" sz="2100" dirty="0">
                <a:solidFill>
                  <a:srgbClr val="595959"/>
                </a:solidFill>
              </a:rPr>
              <a:t>	</a:t>
            </a:r>
            <a:r>
              <a:rPr lang="en-US" altLang="zh-CN" sz="2100" i="1" dirty="0">
                <a:solidFill>
                  <a:srgbClr val="595959"/>
                </a:solidFill>
              </a:rPr>
              <a:t>n</a:t>
            </a:r>
            <a:r>
              <a:rPr lang="en-US" altLang="zh-CN" sz="2100" dirty="0">
                <a:solidFill>
                  <a:srgbClr val="595959"/>
                </a:solidFill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</a:rPr>
              <a:t>提议；建议</a:t>
            </a:r>
          </a:p>
        </p:txBody>
      </p:sp>
      <p:sp>
        <p:nvSpPr>
          <p:cNvPr id="15371" name="AutoShape 2" descr="http://img3.imgtn.bdimg.com/it/u=1117074076,4054867383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372" name="AutoShape 4" descr="http://img3.imgtn.bdimg.com/it/u=1117074076,4054867383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373" name="AutoShape 6" descr="http://img3.imgtn.bdimg.com/it/u=1117074076,4054867383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375" name="AutoShape 9" descr="http://img0.imgtn.bdimg.com/it/u=1970910989,303647273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smtClean="0"/>
              <a:t>Pre-reading</a:t>
            </a:r>
            <a:endParaRPr lang="en-US" altLang="zh-CN"/>
          </a:p>
        </p:txBody>
      </p:sp>
      <p:sp>
        <p:nvSpPr>
          <p:cNvPr id="19" name="矩形 18"/>
          <p:cNvSpPr/>
          <p:nvPr/>
        </p:nvSpPr>
        <p:spPr>
          <a:xfrm>
            <a:off x="79768" y="641849"/>
            <a:ext cx="3798797" cy="461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Words and expressions</a:t>
            </a:r>
          </a:p>
        </p:txBody>
      </p:sp>
      <p:pic>
        <p:nvPicPr>
          <p:cNvPr id="22" name="图形 26" descr="教授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3646" y="552937"/>
            <a:ext cx="1220354" cy="122035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122129" y="659797"/>
            <a:ext cx="6354762" cy="517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in pairs and answer the questions.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Pre-reading</a:t>
            </a:r>
          </a:p>
        </p:txBody>
      </p:sp>
      <p:sp>
        <p:nvSpPr>
          <p:cNvPr id="17412" name="矩形 13"/>
          <p:cNvSpPr>
            <a:spLocks noChangeArrowheads="1"/>
          </p:cNvSpPr>
          <p:nvPr/>
        </p:nvSpPr>
        <p:spPr bwMode="auto">
          <a:xfrm>
            <a:off x="1637120" y="1708231"/>
            <a:ext cx="6001284" cy="2308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When was the last time you felt sad?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Who did you tell that you were sad?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What did you do to feel better?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How can you make other people feel happy?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smtClean="0"/>
              <a:t>While-reading</a:t>
            </a:r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1471055" y="1684825"/>
            <a:ext cx="6190669" cy="283923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Who is the main character?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What happens?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When does the main event or story take place?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Where does it take place?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Why?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3522" y="905090"/>
            <a:ext cx="1196719" cy="1231761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Tips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36" y="685801"/>
            <a:ext cx="727896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When you read a story, focus on the </a:t>
            </a:r>
            <a:r>
              <a:rPr lang="en-US" altLang="zh-CN" sz="2400" b="1">
                <a:solidFill>
                  <a:srgbClr val="FF0000"/>
                </a:solidFill>
              </a:rPr>
              <a:t>five </a:t>
            </a:r>
            <a:r>
              <a:rPr lang="en-US" altLang="zh-CN" sz="2400" b="1" i="1" err="1">
                <a:solidFill>
                  <a:srgbClr val="FF0000"/>
                </a:solidFill>
              </a:rPr>
              <a:t>wh</a:t>
            </a:r>
            <a:r>
              <a:rPr lang="en-US" altLang="zh-CN" sz="2400" b="1">
                <a:solidFill>
                  <a:srgbClr val="FF0000"/>
                </a:solidFill>
              </a:rPr>
              <a:t>-questions: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While-reading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78" y="643534"/>
            <a:ext cx="6649007" cy="493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Read the passage and answer the questions.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206" y="1193347"/>
            <a:ext cx="7270941" cy="3430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1. Does the beginning of the passage surprise you? Why?</a:t>
            </a:r>
          </a:p>
          <a:p>
            <a:pPr eaLnBrk="1" hangingPunct="1">
              <a:lnSpc>
                <a:spcPct val="13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2. How did the writer feel in the past?</a:t>
            </a:r>
          </a:p>
          <a:p>
            <a:pPr eaLnBrk="1" hangingPunct="1">
              <a:lnSpc>
                <a:spcPct val="13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3. How does the writer feel now?</a:t>
            </a:r>
          </a:p>
          <a:p>
            <a:pPr eaLnBrk="1" hangingPunct="1">
              <a:lnSpc>
                <a:spcPct val="13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4. What advice does she give?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33776" y="1660196"/>
            <a:ext cx="8369800" cy="549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Yes, it does. Because I don’t think a smile can be an important gift.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33776" y="2657697"/>
            <a:ext cx="3640143" cy="475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The writer felt very lonely.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33776" y="3581333"/>
            <a:ext cx="2363137" cy="475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She feels happy.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33776" y="4499966"/>
            <a:ext cx="5236401" cy="475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Smile at the world and it will smile back.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79692" y="647755"/>
            <a:ext cx="7008373" cy="517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Read Paragraphs 1-3, and finish the exercises. </a:t>
            </a:r>
          </a:p>
        </p:txBody>
      </p:sp>
      <p:sp>
        <p:nvSpPr>
          <p:cNvPr id="19459" name="矩形 7"/>
          <p:cNvSpPr>
            <a:spLocks noChangeArrowheads="1"/>
          </p:cNvSpPr>
          <p:nvPr/>
        </p:nvSpPr>
        <p:spPr bwMode="auto">
          <a:xfrm>
            <a:off x="519161" y="1361928"/>
            <a:ext cx="7858125" cy="3785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marL="386080" indent="-386080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1. At the age of thirteen, a girl gave me an important gift. </a:t>
            </a:r>
          </a:p>
          <a:p>
            <a:pPr marL="386080" indent="-386080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(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从课文中找出该句的同义句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2. Why was the writer very lonely?</a:t>
            </a:r>
          </a:p>
          <a:p>
            <a:pPr marL="342900" indent="-342900"/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3. Why didn’t she tell her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about her problems?</a:t>
            </a:r>
          </a:p>
          <a:p>
            <a:pPr marL="342900" indent="-342900"/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                            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78209" y="2273214"/>
            <a:ext cx="8063186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was thirteen years old, a girl gave me an important gift.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78209" y="3345234"/>
            <a:ext cx="357001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no one knew her.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8209" y="4415968"/>
            <a:ext cx="643145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she didn’t want them to worry about her.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While-reading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8909" y="791857"/>
            <a:ext cx="2390219" cy="570071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400">
                <a:solidFill>
                  <a:srgbClr val="C00000"/>
                </a:solidFill>
              </a:rPr>
              <a:t>A beautiful smile</a:t>
            </a:r>
            <a:endParaRPr lang="zh-CN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21509" grpId="0"/>
      <p:bldP spid="11" grpId="0"/>
      <p:bldP spid="1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2708" y="1657835"/>
            <a:ext cx="8151273" cy="2308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1. Who was the girl? I did not know the girl.(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合并为一句话表达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 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2. It made me feel happy, lively and warm. </a:t>
            </a:r>
          </a:p>
          <a:p>
            <a:pPr algn="just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本句中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指的是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82648" y="2350335"/>
            <a:ext cx="5734050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I did not know who the girl was.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86604" y="3420775"/>
            <a:ext cx="1832194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the smile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While-reading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5164" y="739678"/>
            <a:ext cx="7876353" cy="517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Read Paragraphs 4-5, and finish the exercises.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2533" grpId="0"/>
      <p:bldP spid="225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257053" y="1244467"/>
            <a:ext cx="4802513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1. How did the smile change her life?</a:t>
            </a:r>
          </a:p>
        </p:txBody>
      </p:sp>
      <p:sp>
        <p:nvSpPr>
          <p:cNvPr id="21507" name="Text Box 20"/>
          <p:cNvSpPr txBox="1">
            <a:spLocks noChangeArrowheads="1"/>
          </p:cNvSpPr>
          <p:nvPr/>
        </p:nvSpPr>
        <p:spPr bwMode="auto">
          <a:xfrm>
            <a:off x="569986" y="1583422"/>
            <a:ext cx="3904430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A. She began to make friends.</a:t>
            </a: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569986" y="2010267"/>
            <a:ext cx="5187233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B. She became best friends with the girl.</a:t>
            </a:r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569986" y="2437112"/>
            <a:ext cx="5202092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C. She became best friends with the boy.</a:t>
            </a:r>
          </a:p>
        </p:txBody>
      </p:sp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569986" y="3481735"/>
            <a:ext cx="3125370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A. From her old school.</a:t>
            </a:r>
          </a:p>
        </p:txBody>
      </p:sp>
      <p:sp>
        <p:nvSpPr>
          <p:cNvPr id="21511" name="Text Box 25"/>
          <p:cNvSpPr txBox="1">
            <a:spLocks noChangeArrowheads="1"/>
          </p:cNvSpPr>
          <p:nvPr/>
        </p:nvSpPr>
        <p:spPr bwMode="auto">
          <a:xfrm>
            <a:off x="569986" y="3938141"/>
            <a:ext cx="4535612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B. From other people in the world. </a:t>
            </a:r>
          </a:p>
        </p:txBody>
      </p: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569986" y="4394547"/>
            <a:ext cx="2202041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C. From herself.</a:t>
            </a:r>
          </a:p>
        </p:txBody>
      </p:sp>
      <p:sp>
        <p:nvSpPr>
          <p:cNvPr id="21513" name="Text Box 28"/>
          <p:cNvSpPr txBox="1">
            <a:spLocks noChangeArrowheads="1"/>
          </p:cNvSpPr>
          <p:nvPr/>
        </p:nvSpPr>
        <p:spPr bwMode="auto">
          <a:xfrm>
            <a:off x="257054" y="3046443"/>
            <a:ext cx="8726213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2. Where does she now think her feeling of unhappiness came from?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While-reading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674314"/>
            <a:ext cx="8141434" cy="5701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Read Paragraphs 6-8 and choose the best answer.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809" y="1307233"/>
            <a:ext cx="510988" cy="498044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Plain">
              <a:avLst/>
            </a:prstTxWarp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96905" y="1588325"/>
            <a:ext cx="347663" cy="541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760864" y="4105694"/>
            <a:ext cx="510988" cy="498044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Plain">
              <a:avLst/>
            </a:prstTxWarp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92960" y="4386786"/>
            <a:ext cx="347663" cy="541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C 0.0155 -3.33333E-06 0.02826 0.02361 0.02826 0.05324 C 0.02826 0.08287 0.0155 0.10718 -1.66667E-06 0.10718 C -0.01588 0.10718 -0.02825 0.08287 -0.02825 0.05324 C -0.02825 0.02361 -0.01588 -3.33333E-06 -1.66667E-06 -3.33333E-06 Z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C 0.0155 -3.33333E-06 0.02826 0.02361 0.02826 0.05324 C 0.02826 0.08287 0.0155 0.10718 -1.66667E-06 0.10718 C -0.01588 0.10718 -0.02825 0.08287 -0.02825 0.05324 C -0.02825 0.02361 -0.01588 -3.33333E-06 -1.66667E-06 -3.33333E-06 Z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1" grpId="0"/>
      <p:bldP spid="21512" grpId="0"/>
      <p:bldP spid="21513" grpId="0"/>
      <p:bldP spid="27" grpId="0"/>
      <p:bldP spid="27" grpId="1"/>
      <p:bldP spid="27" grpId="2"/>
      <p:bldP spid="28" grpId="0" animBg="1"/>
      <p:bldP spid="29" grpId="0"/>
      <p:bldP spid="29" grpId="1"/>
      <p:bldP spid="29" grpId="2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幼儿园家长会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全屏显示(16:9)</PresentationFormat>
  <Paragraphs>257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Calibri</vt:lpstr>
      <vt:lpstr>黑体</vt:lpstr>
      <vt:lpstr>Webdings</vt:lpstr>
      <vt:lpstr>Arial</vt:lpstr>
      <vt:lpstr>宋体</vt:lpstr>
      <vt:lpstr>Wingdings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2021-02-13T12:46:00Z</cp:lastPrinted>
  <dcterms:created xsi:type="dcterms:W3CDTF">2021-02-13T12:46:00Z</dcterms:created>
  <dcterms:modified xsi:type="dcterms:W3CDTF">2023-01-16T13:39:15Z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FF35BDAD582E498D8B9B50DD597EE5DF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