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9" r:id="rId5"/>
    <p:sldId id="293" r:id="rId6"/>
    <p:sldId id="260" r:id="rId7"/>
    <p:sldId id="278" r:id="rId8"/>
    <p:sldId id="279" r:id="rId9"/>
    <p:sldId id="280" r:id="rId10"/>
    <p:sldId id="292" r:id="rId11"/>
    <p:sldId id="281" r:id="rId12"/>
    <p:sldId id="282" r:id="rId13"/>
    <p:sldId id="283" r:id="rId14"/>
    <p:sldId id="291" r:id="rId15"/>
    <p:sldId id="284" r:id="rId16"/>
    <p:sldId id="285" r:id="rId17"/>
    <p:sldId id="286" r:id="rId18"/>
    <p:sldId id="287" r:id="rId19"/>
    <p:sldId id="264" r:id="rId20"/>
    <p:sldId id="288" r:id="rId21"/>
    <p:sldId id="290" r:id="rId22"/>
    <p:sldId id="289" r:id="rId23"/>
    <p:sldId id="294" r:id="rId24"/>
    <p:sldId id="258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D81"/>
    <a:srgbClr val="183052"/>
    <a:srgbClr val="E9ECFB"/>
    <a:srgbClr val="E1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62" y="-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8133-3F33-4670-9F5F-1EDDAE60BB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775A4-DBCA-43D6-BDA5-B5DAC751E2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0266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72447" y="0"/>
            <a:ext cx="6072188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3071813" cy="5143500"/>
          </a:xfrm>
          <a:prstGeom prst="rect">
            <a:avLst/>
          </a:prstGeom>
          <a:solidFill>
            <a:srgbClr val="E1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85989" y="1722262"/>
            <a:ext cx="1771650" cy="17716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512040" y="1960647"/>
            <a:ext cx="1090970" cy="1222208"/>
          </a:xfrm>
          <a:custGeom>
            <a:avLst/>
            <a:gdLst>
              <a:gd name="connsiteX0" fmla="*/ 727313 w 1454626"/>
              <a:gd name="connsiteY0" fmla="*/ 0 h 1629611"/>
              <a:gd name="connsiteX1" fmla="*/ 801358 w 1454626"/>
              <a:gd name="connsiteY1" fmla="*/ 17009 h 1629611"/>
              <a:gd name="connsiteX2" fmla="*/ 1380581 w 1454626"/>
              <a:gd name="connsiteY2" fmla="*/ 351227 h 1629611"/>
              <a:gd name="connsiteX3" fmla="*/ 1454626 w 1454626"/>
              <a:gd name="connsiteY3" fmla="*/ 480140 h 1629611"/>
              <a:gd name="connsiteX4" fmla="*/ 1454626 w 1454626"/>
              <a:gd name="connsiteY4" fmla="*/ 1148577 h 1629611"/>
              <a:gd name="connsiteX5" fmla="*/ 1380581 w 1454626"/>
              <a:gd name="connsiteY5" fmla="*/ 1277489 h 1629611"/>
              <a:gd name="connsiteX6" fmla="*/ 801358 w 1454626"/>
              <a:gd name="connsiteY6" fmla="*/ 1611707 h 1629611"/>
              <a:gd name="connsiteX7" fmla="*/ 653268 w 1454626"/>
              <a:gd name="connsiteY7" fmla="*/ 1611707 h 1629611"/>
              <a:gd name="connsiteX8" fmla="*/ 74045 w 1454626"/>
              <a:gd name="connsiteY8" fmla="*/ 1277489 h 1629611"/>
              <a:gd name="connsiteX9" fmla="*/ 0 w 1454626"/>
              <a:gd name="connsiteY9" fmla="*/ 1148577 h 1629611"/>
              <a:gd name="connsiteX10" fmla="*/ 0 w 1454626"/>
              <a:gd name="connsiteY10" fmla="*/ 480140 h 1629611"/>
              <a:gd name="connsiteX11" fmla="*/ 74045 w 1454626"/>
              <a:gd name="connsiteY11" fmla="*/ 351227 h 1629611"/>
              <a:gd name="connsiteX12" fmla="*/ 653268 w 1454626"/>
              <a:gd name="connsiteY12" fmla="*/ 17009 h 1629611"/>
              <a:gd name="connsiteX13" fmla="*/ 727313 w 1454626"/>
              <a:gd name="connsiteY13" fmla="*/ 0 h 162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4626" h="1629611">
                <a:moveTo>
                  <a:pt x="727313" y="0"/>
                </a:moveTo>
                <a:cubicBezTo>
                  <a:pt x="754184" y="0"/>
                  <a:pt x="781056" y="5670"/>
                  <a:pt x="801358" y="17009"/>
                </a:cubicBezTo>
                <a:cubicBezTo>
                  <a:pt x="1380581" y="351227"/>
                  <a:pt x="1380581" y="351227"/>
                  <a:pt x="1380581" y="351227"/>
                </a:cubicBezTo>
                <a:cubicBezTo>
                  <a:pt x="1421187" y="375100"/>
                  <a:pt x="1454626" y="433588"/>
                  <a:pt x="1454626" y="480140"/>
                </a:cubicBezTo>
                <a:cubicBezTo>
                  <a:pt x="1454626" y="1148577"/>
                  <a:pt x="1454626" y="1148577"/>
                  <a:pt x="1454626" y="1148577"/>
                </a:cubicBezTo>
                <a:cubicBezTo>
                  <a:pt x="1454626" y="1196322"/>
                  <a:pt x="1421187" y="1253617"/>
                  <a:pt x="1380581" y="1277489"/>
                </a:cubicBezTo>
                <a:cubicBezTo>
                  <a:pt x="801358" y="1611707"/>
                  <a:pt x="801358" y="1611707"/>
                  <a:pt x="801358" y="1611707"/>
                </a:cubicBezTo>
                <a:cubicBezTo>
                  <a:pt x="760753" y="1635580"/>
                  <a:pt x="693874" y="1635580"/>
                  <a:pt x="653268" y="1611707"/>
                </a:cubicBezTo>
                <a:cubicBezTo>
                  <a:pt x="74045" y="1277489"/>
                  <a:pt x="74045" y="1277489"/>
                  <a:pt x="74045" y="1277489"/>
                </a:cubicBezTo>
                <a:cubicBezTo>
                  <a:pt x="33440" y="1253617"/>
                  <a:pt x="0" y="1196322"/>
                  <a:pt x="0" y="1148577"/>
                </a:cubicBezTo>
                <a:lnTo>
                  <a:pt x="0" y="480140"/>
                </a:lnTo>
                <a:cubicBezTo>
                  <a:pt x="0" y="433588"/>
                  <a:pt x="33440" y="375100"/>
                  <a:pt x="74045" y="351227"/>
                </a:cubicBezTo>
                <a:cubicBezTo>
                  <a:pt x="653268" y="17009"/>
                  <a:pt x="653268" y="17009"/>
                  <a:pt x="653268" y="17009"/>
                </a:cubicBezTo>
                <a:cubicBezTo>
                  <a:pt x="673571" y="5670"/>
                  <a:pt x="700442" y="0"/>
                  <a:pt x="72731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cs typeface="+mn-ea"/>
                <a:sym typeface="+mn-lt"/>
              </a:rPr>
              <a:t>ME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872537" y="1307925"/>
            <a:ext cx="271463" cy="2600325"/>
          </a:xfrm>
          <a:custGeom>
            <a:avLst/>
            <a:gdLst>
              <a:gd name="connsiteX0" fmla="*/ 80960 w 361950"/>
              <a:gd name="connsiteY0" fmla="*/ 0 h 3467100"/>
              <a:gd name="connsiteX1" fmla="*/ 361950 w 361950"/>
              <a:gd name="connsiteY1" fmla="*/ 0 h 3467100"/>
              <a:gd name="connsiteX2" fmla="*/ 361950 w 361950"/>
              <a:gd name="connsiteY2" fmla="*/ 3467100 h 3467100"/>
              <a:gd name="connsiteX3" fmla="*/ 80960 w 361950"/>
              <a:gd name="connsiteY3" fmla="*/ 3467100 h 3467100"/>
              <a:gd name="connsiteX4" fmla="*/ 0 w 361950"/>
              <a:gd name="connsiteY4" fmla="*/ 3386140 h 3467100"/>
              <a:gd name="connsiteX5" fmla="*/ 0 w 361950"/>
              <a:gd name="connsiteY5" fmla="*/ 80960 h 3467100"/>
              <a:gd name="connsiteX6" fmla="*/ 80960 w 361950"/>
              <a:gd name="connsiteY6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3467100">
                <a:moveTo>
                  <a:pt x="80960" y="0"/>
                </a:moveTo>
                <a:lnTo>
                  <a:pt x="361950" y="0"/>
                </a:lnTo>
                <a:lnTo>
                  <a:pt x="361950" y="3467100"/>
                </a:lnTo>
                <a:lnTo>
                  <a:pt x="80960" y="3467100"/>
                </a:lnTo>
                <a:cubicBezTo>
                  <a:pt x="36247" y="3467100"/>
                  <a:pt x="0" y="3430853"/>
                  <a:pt x="0" y="3386140"/>
                </a:cubicBezTo>
                <a:lnTo>
                  <a:pt x="0" y="80960"/>
                </a:lnTo>
                <a:cubicBezTo>
                  <a:pt x="0" y="36247"/>
                  <a:pt x="36247" y="0"/>
                  <a:pt x="8096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4041175" y="2077061"/>
            <a:ext cx="4831362" cy="654496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4000" b="0" spc="225" dirty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岗位竞</a:t>
            </a:r>
            <a:r>
              <a:rPr lang="zh-CN" altLang="en-US" sz="4000" b="0" spc="225" dirty="0" smtClean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聘</a:t>
            </a:r>
            <a:r>
              <a:rPr lang="en-US" altLang="zh-CN" sz="4000" b="0" spc="225" dirty="0" smtClean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4000" b="0" spc="225" dirty="0" smtClean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  <a:endParaRPr lang="zh-CN" altLang="zh-CN" sz="4000" b="0" spc="225" dirty="0">
              <a:solidFill>
                <a:schemeClr val="bg1">
                  <a:lumMod val="9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4095476" y="2829770"/>
            <a:ext cx="2634603" cy="314960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b="0" spc="225" smtClean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竞聘岗位：</a:t>
            </a:r>
            <a:r>
              <a:rPr lang="en-US" altLang="zh-CN" sz="1800" b="0" spc="225" smtClean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PPT818</a:t>
            </a:r>
            <a:endParaRPr lang="zh-CN" altLang="zh-CN" sz="1800" spc="225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1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岗位性质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538813" y="1478389"/>
            <a:ext cx="2796076" cy="2835506"/>
            <a:chOff x="1331640" y="1707654"/>
            <a:chExt cx="2796076" cy="2835506"/>
          </a:xfrm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08" y="1624266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08" y="2356361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08" y="3088456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08" y="3820552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4" y="1839570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4" y="256658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4" y="329359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4" y="402060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75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75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岗位职责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177699" y="2246540"/>
            <a:ext cx="2312987" cy="2357438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0070C0"/>
          </a:solidFill>
          <a:ln w="952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412649" y="1825853"/>
            <a:ext cx="1808162" cy="1846262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0070C0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572986" y="1394053"/>
            <a:ext cx="1458913" cy="148748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0070C0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690461" y="1036865"/>
            <a:ext cx="1206500" cy="1235075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0070C0"/>
          </a:solidFill>
          <a:ln w="285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098321" y="1406753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098321" y="220844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098321" y="300854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098321" y="382134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2806474" y="1686153"/>
            <a:ext cx="885825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2977924" y="2402115"/>
            <a:ext cx="714375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3136674" y="3145065"/>
            <a:ext cx="557212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3414486" y="3900715"/>
            <a:ext cx="277813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3690713" y="1316074"/>
            <a:ext cx="3837710" cy="742429"/>
            <a:chOff x="6894243" y="1962001"/>
            <a:chExt cx="3572451" cy="989983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3690713" y="2068544"/>
            <a:ext cx="3837710" cy="742429"/>
            <a:chOff x="6894243" y="1962001"/>
            <a:chExt cx="3572451" cy="989983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3690713" y="2827071"/>
            <a:ext cx="3837710" cy="742429"/>
            <a:chOff x="6894243" y="1962001"/>
            <a:chExt cx="3572451" cy="989983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3690713" y="3582721"/>
            <a:ext cx="3837710" cy="742429"/>
            <a:chOff x="6894243" y="1962001"/>
            <a:chExt cx="3572451" cy="989983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7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5"/>
                            </p:stCondLst>
                            <p:childTnLst>
                              <p:par>
                                <p:cTn id="40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75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75"/>
                            </p:stCondLst>
                            <p:childTnLst>
                              <p:par>
                                <p:cTn id="59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475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75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75"/>
                            </p:stCondLst>
                            <p:childTnLst>
                              <p:par>
                                <p:cTn id="78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475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75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岗位所需技能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>
            <a:spLocks noChangeAspect="1"/>
          </p:cNvSpPr>
          <p:nvPr/>
        </p:nvSpPr>
        <p:spPr>
          <a:xfrm>
            <a:off x="933968" y="1953701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26345" y="224607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518723" y="2538454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811098" y="2830830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3093868" y="159504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3377400" y="235164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3093867" y="318246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2875499" y="3961101"/>
            <a:ext cx="199026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4860732" y="1411329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4860732" y="2189666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4860732" y="3028440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4860732" y="3797427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370100" y="1389832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746014" y="1775983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115575" y="2154357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309881" y="2355013"/>
            <a:ext cx="1879564" cy="1879564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25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53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55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57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25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25"/>
                            </p:stCondLst>
                            <p:childTnLst>
                              <p:par>
                                <p:cTn id="72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940785" y="2581804"/>
            <a:ext cx="3262432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胜任能力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（对自己能力的分析）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专业技能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25"/>
          <p:cNvSpPr/>
          <p:nvPr/>
        </p:nvSpPr>
        <p:spPr bwMode="auto">
          <a:xfrm>
            <a:off x="3270250" y="1595438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4117975" y="1457325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5116513" y="2590800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2522538" y="2297113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2924175" y="3140075"/>
            <a:ext cx="3359150" cy="2003425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5503863" y="1070235"/>
            <a:ext cx="2537052" cy="742429"/>
            <a:chOff x="6894243" y="1962001"/>
            <a:chExt cx="2361693" cy="989983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6386400" y="3254464"/>
            <a:ext cx="2537052" cy="742429"/>
            <a:chOff x="6894243" y="1962001"/>
            <a:chExt cx="2361693" cy="989983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833210" y="1394411"/>
            <a:ext cx="2537052" cy="742429"/>
            <a:chOff x="6894243" y="1962001"/>
            <a:chExt cx="2361693" cy="989983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6196" y="3254464"/>
            <a:ext cx="2537052" cy="742429"/>
            <a:chOff x="6894243" y="1962001"/>
            <a:chExt cx="2361693" cy="989983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7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75"/>
                            </p:stCondLst>
                            <p:childTnLst>
                              <p:par>
                                <p:cTn id="47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其他技能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105026" y="2049860"/>
            <a:ext cx="2459831" cy="883444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3726656" y="2137966"/>
            <a:ext cx="838200" cy="79533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4564856" y="1928416"/>
            <a:ext cx="0" cy="100488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 flipH="1">
            <a:off x="4564857" y="2235598"/>
            <a:ext cx="1069181" cy="697706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4564857" y="2933304"/>
            <a:ext cx="1797844" cy="150019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 flipH="1">
            <a:off x="4564856" y="2347516"/>
            <a:ext cx="2128838" cy="58578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4564857" y="2933304"/>
            <a:ext cx="2669381" cy="478631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4564856" y="2933304"/>
            <a:ext cx="857250" cy="8477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 flipH="1">
            <a:off x="4564856" y="2933303"/>
            <a:ext cx="0" cy="113823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 flipH="1">
            <a:off x="3509963" y="2933304"/>
            <a:ext cx="1054894" cy="750094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 flipH="1">
            <a:off x="2402681" y="2933304"/>
            <a:ext cx="2162175" cy="5429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2767013" y="2711848"/>
            <a:ext cx="1797844" cy="221456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4031456" y="2399904"/>
            <a:ext cx="1066800" cy="1066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软件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能力</a:t>
            </a:r>
          </a:p>
        </p:txBody>
      </p:sp>
      <p:sp>
        <p:nvSpPr>
          <p:cNvPr id="20" name="Shape 762"/>
          <p:cNvSpPr/>
          <p:nvPr/>
        </p:nvSpPr>
        <p:spPr bwMode="auto">
          <a:xfrm>
            <a:off x="2436019" y="2380853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2993231" y="3166666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PS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3307556" y="1718866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5117306" y="1718866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5003006" y="3361929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AI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6031706" y="2752328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6484144" y="2137966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6903244" y="3080941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CAD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1774031" y="1718866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CDR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2193131" y="3266679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4355306" y="3861991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4355306" y="1718866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75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75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综合能力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029914" y="1319712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4335" y="1319712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4335" y="2996755"/>
            <a:ext cx="1563768" cy="1544526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9914" y="2996755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6408464" y="1516946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6408464" y="3301991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539552" y="1547528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539552" y="3332573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7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75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75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核心竞争力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4"/>
          <p:cNvSpPr txBox="1"/>
          <p:nvPr/>
        </p:nvSpPr>
        <p:spPr>
          <a:xfrm>
            <a:off x="4357852" y="1583079"/>
            <a:ext cx="3384377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3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1" y="2507913"/>
            <a:ext cx="10488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1"/>
            <a:ext cx="427814" cy="427814"/>
          </a:xfrm>
          <a:prstGeom prst="ellipse">
            <a:avLst/>
          </a:prstGeom>
          <a:solidFill>
            <a:srgbClr val="00206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59"/>
            <a:ext cx="427814" cy="427814"/>
          </a:xfrm>
          <a:prstGeom prst="ellipse">
            <a:avLst/>
          </a:prstGeom>
          <a:solidFill>
            <a:srgbClr val="18305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18"/>
            <a:ext cx="427814" cy="427814"/>
          </a:xfrm>
          <a:prstGeom prst="ellipse">
            <a:avLst/>
          </a:prstGeom>
          <a:solidFill>
            <a:srgbClr val="18305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2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1" y="2621223"/>
            <a:ext cx="3384377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</a:t>
            </a:r>
            <a:endParaRPr lang="zh-CN" altLang="en-US" b="0" kern="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2" y="3674614"/>
            <a:ext cx="3384377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</a:t>
            </a:r>
            <a:endParaRPr lang="zh-CN" altLang="en-US" b="0" kern="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2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2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49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49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4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49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49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49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248562" y="2581804"/>
            <a:ext cx="2646878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规划展望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（对未来的目标）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职业发展规划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/>
          <p:nvPr/>
        </p:nvSpPr>
        <p:spPr bwMode="auto">
          <a:xfrm>
            <a:off x="1540285" y="1606754"/>
            <a:ext cx="275849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，文字尽量精简具有总结性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540285" y="138564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6"/>
          <p:cNvSpPr/>
          <p:nvPr/>
        </p:nvSpPr>
        <p:spPr bwMode="auto">
          <a:xfrm>
            <a:off x="1540285" y="2847753"/>
            <a:ext cx="275849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，文字尽量精简具有总结性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17"/>
          <p:cNvSpPr/>
          <p:nvPr/>
        </p:nvSpPr>
        <p:spPr bwMode="auto">
          <a:xfrm>
            <a:off x="1540285" y="262663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6"/>
          <p:cNvSpPr/>
          <p:nvPr/>
        </p:nvSpPr>
        <p:spPr bwMode="auto">
          <a:xfrm>
            <a:off x="1540285" y="4051326"/>
            <a:ext cx="275849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，文字尽量精简具有总结性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7"/>
          <p:cNvSpPr/>
          <p:nvPr/>
        </p:nvSpPr>
        <p:spPr bwMode="auto">
          <a:xfrm>
            <a:off x="1540285" y="38302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2798" y="1494972"/>
            <a:ext cx="638630" cy="638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12798" y="2719212"/>
            <a:ext cx="638630" cy="638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2798" y="3888581"/>
            <a:ext cx="638630" cy="638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18660" y="3520207"/>
            <a:ext cx="1010953" cy="1008922"/>
            <a:chOff x="5186121" y="3507044"/>
            <a:chExt cx="1010953" cy="1008922"/>
          </a:xfrm>
        </p:grpSpPr>
        <p:sp>
          <p:nvSpPr>
            <p:cNvPr id="17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65034" y="2299601"/>
            <a:ext cx="1010954" cy="1007989"/>
            <a:chOff x="5107781" y="2781590"/>
            <a:chExt cx="1010954" cy="1007989"/>
          </a:xfrm>
        </p:grpSpPr>
        <p:sp>
          <p:nvSpPr>
            <p:cNvPr id="39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0413" y="3526954"/>
            <a:ext cx="1010953" cy="1009854"/>
            <a:chOff x="6073970" y="3409136"/>
            <a:chExt cx="1010953" cy="1009854"/>
          </a:xfrm>
        </p:grpSpPr>
        <p:sp>
          <p:nvSpPr>
            <p:cNvPr id="63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4" name="Oval 70"/>
          <p:cNvSpPr>
            <a:spLocks noChangeArrowheads="1"/>
          </p:cNvSpPr>
          <p:nvPr/>
        </p:nvSpPr>
        <p:spPr bwMode="auto">
          <a:xfrm flipH="1">
            <a:off x="6343136" y="1177851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cs typeface="+mn-ea"/>
              <a:sym typeface="+mn-lt"/>
            </a:endParaRPr>
          </a:p>
        </p:txBody>
      </p:sp>
      <p:sp>
        <p:nvSpPr>
          <p:cNvPr id="85" name="Oval 71"/>
          <p:cNvSpPr>
            <a:spLocks noChangeArrowheads="1"/>
          </p:cNvSpPr>
          <p:nvPr/>
        </p:nvSpPr>
        <p:spPr bwMode="auto">
          <a:xfrm flipH="1">
            <a:off x="6564166" y="1398844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endParaRPr lang="zh-CN" altLang="zh-CN">
              <a:cs typeface="+mn-ea"/>
              <a:sym typeface="+mn-lt"/>
            </a:endParaRPr>
          </a:p>
        </p:txBody>
      </p:sp>
      <p:sp>
        <p:nvSpPr>
          <p:cNvPr id="86" name="Freeform 72"/>
          <p:cNvSpPr>
            <a:spLocks noEditPoints="1"/>
          </p:cNvSpPr>
          <p:nvPr/>
        </p:nvSpPr>
        <p:spPr bwMode="auto">
          <a:xfrm flipH="1">
            <a:off x="6524063" y="135781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87" name="Freeform 73"/>
          <p:cNvSpPr>
            <a:spLocks noEditPoints="1"/>
          </p:cNvSpPr>
          <p:nvPr/>
        </p:nvSpPr>
        <p:spPr bwMode="auto">
          <a:xfrm flipH="1">
            <a:off x="6726441" y="1562957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Freeform 74"/>
          <p:cNvSpPr>
            <a:spLocks noEditPoints="1"/>
          </p:cNvSpPr>
          <p:nvPr/>
        </p:nvSpPr>
        <p:spPr bwMode="auto">
          <a:xfrm flipH="1">
            <a:off x="6927885" y="1769963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Freeform 75"/>
          <p:cNvSpPr>
            <a:spLocks noEditPoints="1"/>
          </p:cNvSpPr>
          <p:nvPr/>
        </p:nvSpPr>
        <p:spPr bwMode="auto">
          <a:xfrm flipH="1">
            <a:off x="7130263" y="197510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Oval 76"/>
          <p:cNvSpPr>
            <a:spLocks noChangeArrowheads="1"/>
          </p:cNvSpPr>
          <p:nvPr/>
        </p:nvSpPr>
        <p:spPr bwMode="auto">
          <a:xfrm flipH="1">
            <a:off x="7308392" y="2149475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6459713" y="2225004"/>
            <a:ext cx="986705" cy="986543"/>
            <a:chOff x="6598099" y="2161504"/>
            <a:chExt cx="986705" cy="986543"/>
          </a:xfrm>
        </p:grpSpPr>
        <p:sp>
          <p:nvSpPr>
            <p:cNvPr id="92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3" name="Freeform 98"/>
          <p:cNvSpPr/>
          <p:nvPr/>
        </p:nvSpPr>
        <p:spPr bwMode="auto">
          <a:xfrm flipH="1">
            <a:off x="8153341" y="2994284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Freeform 106"/>
          <p:cNvSpPr/>
          <p:nvPr/>
        </p:nvSpPr>
        <p:spPr bwMode="auto">
          <a:xfrm flipH="1">
            <a:off x="7400721" y="2241788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7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25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25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25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25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25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25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25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625"/>
                            </p:stCondLst>
                            <p:childTnLst>
                              <p:par>
                                <p:cTn id="1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125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902543"/>
          </a:xfrm>
          <a:prstGeom prst="rect">
            <a:avLst/>
          </a:prstGeom>
          <a:solidFill>
            <a:srgbClr val="E1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02543"/>
            <a:ext cx="9144000" cy="32409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86175" y="976160"/>
            <a:ext cx="1771650" cy="1771650"/>
            <a:chOff x="2895600" y="2247900"/>
            <a:chExt cx="2362200" cy="2362200"/>
          </a:xfrm>
        </p:grpSpPr>
        <p:sp>
          <p:nvSpPr>
            <p:cNvPr id="8" name="椭圆 7"/>
            <p:cNvSpPr/>
            <p:nvPr/>
          </p:nvSpPr>
          <p:spPr>
            <a:xfrm>
              <a:off x="2895600" y="2247900"/>
              <a:ext cx="2362200" cy="2362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349387" y="2614195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ME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028283" y="2905974"/>
            <a:ext cx="7087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尊敬的各位领导、各位评委、同事们：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大家好！首先非常感谢各位领导、同事们给了我这次竞聘项目经理的机会，凭借几年来的工作经验和对建筑行业的热爱以及对自己能力的自信，让我信心满满的走上了竞聘项目经理这个舞台上，接受大家的考验。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短期目标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65"/>
          <p:cNvSpPr>
            <a:spLocks noChangeArrowheads="1"/>
          </p:cNvSpPr>
          <p:nvPr/>
        </p:nvSpPr>
        <p:spPr bwMode="auto">
          <a:xfrm rot="10800000" flipV="1">
            <a:off x="945953" y="2123285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90" tIns="50396" rIns="100790" bIns="50396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Oval 65"/>
          <p:cNvSpPr>
            <a:spLocks noChangeArrowheads="1"/>
          </p:cNvSpPr>
          <p:nvPr/>
        </p:nvSpPr>
        <p:spPr bwMode="auto">
          <a:xfrm rot="10800000" flipV="1">
            <a:off x="977071" y="4528583"/>
            <a:ext cx="1454340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90" tIns="50396" rIns="100790" bIns="50396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 rot="10800000" flipV="1">
            <a:off x="6686352" y="3306534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90" tIns="50396" rIns="100790" bIns="50396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1828" y="1117132"/>
            <a:ext cx="940088" cy="1000884"/>
            <a:chOff x="611306" y="1203674"/>
            <a:chExt cx="1328332" cy="1414234"/>
          </a:xfrm>
        </p:grpSpPr>
        <p:sp>
          <p:nvSpPr>
            <p:cNvPr id="25" name="菱形 24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0070C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A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34197" y="3511050"/>
            <a:ext cx="940088" cy="1015750"/>
            <a:chOff x="1951890" y="2794690"/>
            <a:chExt cx="1328332" cy="1435240"/>
          </a:xfrm>
        </p:grpSpPr>
        <p:sp>
          <p:nvSpPr>
            <p:cNvPr id="28" name="菱形 27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0070C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C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43478" y="2314091"/>
            <a:ext cx="940090" cy="1000884"/>
            <a:chOff x="4056282" y="1203598"/>
            <a:chExt cx="1328333" cy="1414234"/>
          </a:xfrm>
        </p:grpSpPr>
        <p:sp>
          <p:nvSpPr>
            <p:cNvPr id="31" name="菱形 30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0070C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B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33" name="文本框 17"/>
          <p:cNvSpPr txBox="1"/>
          <p:nvPr/>
        </p:nvSpPr>
        <p:spPr>
          <a:xfrm>
            <a:off x="2202735" y="1252872"/>
            <a:ext cx="4455166" cy="863523"/>
          </a:xfrm>
          <a:prstGeom prst="rect">
            <a:avLst/>
          </a:prstGeom>
          <a:noFill/>
        </p:spPr>
        <p:txBody>
          <a:bodyPr wrap="square" lIns="100790" tIns="50396" rIns="100790" bIns="50396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600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2308212" y="3725529"/>
            <a:ext cx="4244213" cy="863523"/>
          </a:xfrm>
          <a:prstGeom prst="rect">
            <a:avLst/>
          </a:prstGeom>
          <a:noFill/>
        </p:spPr>
        <p:txBody>
          <a:bodyPr wrap="square" lIns="100790" tIns="50396" rIns="100790" bIns="50396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600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文本框 23"/>
          <p:cNvSpPr txBox="1"/>
          <p:nvPr/>
        </p:nvSpPr>
        <p:spPr>
          <a:xfrm>
            <a:off x="2209210" y="2489201"/>
            <a:ext cx="4442217" cy="863523"/>
          </a:xfrm>
          <a:prstGeom prst="rect">
            <a:avLst/>
          </a:prstGeom>
          <a:noFill/>
        </p:spPr>
        <p:txBody>
          <a:bodyPr wrap="square" lIns="100790" tIns="50396" rIns="100790" bIns="50396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600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75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75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75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75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75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975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 animBg="1"/>
      <p:bldP spid="22" grpId="0" animBg="1"/>
      <p:bldP spid="23" grpId="0" animBg="1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长远目标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/>
          <p:nvPr/>
        </p:nvSpPr>
        <p:spPr>
          <a:xfrm>
            <a:off x="2963763" y="2472306"/>
            <a:ext cx="5562485" cy="9780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r">
              <a:lnSpc>
                <a:spcPct val="130000"/>
              </a:lnSpc>
              <a:defRPr/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523312" y="3618336"/>
            <a:ext cx="5002937" cy="9682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r">
              <a:lnSpc>
                <a:spcPct val="130000"/>
              </a:lnSpc>
              <a:defRPr/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330709" y="1320276"/>
            <a:ext cx="6195540" cy="9825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r">
              <a:lnSpc>
                <a:spcPct val="130000"/>
              </a:lnSpc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762158" y="1320276"/>
            <a:ext cx="1137100" cy="982527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lIns="86404" tIns="360000" rIns="86404" bIns="43202" anchor="ctr" anchorCtr="1"/>
          <a:lstStyle/>
          <a:p>
            <a:pPr lvl="0" algn="ctr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添加</a:t>
            </a:r>
            <a:endParaRPr lang="en-US" altLang="zh-CN" sz="1400" b="1" dirty="0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112602" y="2470806"/>
            <a:ext cx="2410711" cy="979527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lIns="86404" tIns="0" rIns="86404" bIns="43202" anchor="ctr" anchorCtr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467544" y="3608588"/>
            <a:ext cx="3666323" cy="978027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lIns="86404" tIns="0" rIns="86404" bIns="43202" anchor="ctr" anchorCtr="1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4133867" y="3807284"/>
            <a:ext cx="4110541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模板中的所有颜色板式均可编辑替换，可以根据自己的需要更换自己喜欢的颜色与修改图表的布局。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7905" y="2619897"/>
            <a:ext cx="4392488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模板中的所有颜色板式均可编辑替换，可以根据自己的需要更换自己喜欢的颜色与修改图表的布局。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872" y="1503028"/>
            <a:ext cx="4536504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模板中的所有颜色板式均可编辑替换，可以根据自己的需要更换自己喜欢的颜色与修改图表的布局。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75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75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75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75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75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个人工作总结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164371" y="1196972"/>
            <a:ext cx="3768210" cy="3771001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2" tIns="34281" rIns="68562" bIns="342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988743" y="1368433"/>
            <a:ext cx="439189" cy="4393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988743" y="4357133"/>
            <a:ext cx="439189" cy="4393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17198" y="3662947"/>
            <a:ext cx="440378" cy="43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17198" y="2062624"/>
            <a:ext cx="440378" cy="43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688588" y="2862786"/>
            <a:ext cx="439189" cy="43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71" y="1473485"/>
            <a:ext cx="3217974" cy="32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75494" y="3292954"/>
            <a:ext cx="1193460" cy="11939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023493" y="3547545"/>
            <a:ext cx="697463" cy="6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经验总结</a:t>
            </a:r>
            <a:endParaRPr lang="en-US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651282" y="1225405"/>
            <a:ext cx="3105671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198874" y="1994167"/>
            <a:ext cx="2868667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5313678" y="2845067"/>
            <a:ext cx="2868667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5198874" y="3639513"/>
            <a:ext cx="2868667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51282" y="4336905"/>
            <a:ext cx="3105671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5"/>
                            </p:stCondLst>
                            <p:childTnLst>
                              <p:par>
                                <p:cTn id="2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25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2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50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52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54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56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7361 -0.29043 " pathEditMode="relative" rAng="0" ptsTypes="AA">
                                      <p:cBhvr>
                                        <p:cTn id="58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25"/>
                            </p:stCondLst>
                            <p:childTnLst>
                              <p:par>
                                <p:cTn id="60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 autoUpdateAnimBg="0"/>
      <p:bldP spid="7" grpId="1" animBg="1" autoUpdateAnimBg="0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6327058" y="1"/>
            <a:ext cx="1747685" cy="2920181"/>
          </a:xfrm>
          <a:prstGeom prst="parallelogram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6703141" y="1017639"/>
            <a:ext cx="1747685" cy="2920181"/>
          </a:xfrm>
          <a:prstGeom prst="parallelogram">
            <a:avLst/>
          </a:pr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9761" y="1935272"/>
            <a:ext cx="4557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450" dirty="0">
                <a:solidFill>
                  <a:srgbClr val="002060"/>
                </a:solidFill>
                <a:cs typeface="+mn-ea"/>
                <a:sym typeface="+mn-lt"/>
              </a:rPr>
              <a:t>感谢聆听</a:t>
            </a:r>
            <a:r>
              <a:rPr lang="en-US" altLang="zh-CN" sz="6600" b="1" spc="450" dirty="0">
                <a:solidFill>
                  <a:srgbClr val="002060"/>
                </a:solidFill>
                <a:cs typeface="+mn-ea"/>
                <a:sym typeface="+mn-lt"/>
              </a:rPr>
              <a:t>!</a:t>
            </a:r>
            <a:endParaRPr lang="zh-CN" altLang="en-US" sz="6600" b="1" spc="4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11802" y="3654093"/>
            <a:ext cx="252000" cy="252000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115" y="3622367"/>
            <a:ext cx="1686964" cy="315453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竞聘人：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 descr="#wm#_48_07_*Z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84632" y="605854"/>
            <a:ext cx="1144191" cy="1147763"/>
          </a:xfrm>
          <a:prstGeom prst="ellipse">
            <a:avLst/>
          </a:prstGeom>
          <a:solidFill>
            <a:srgbClr val="0070C0">
              <a:alpha val="69000"/>
            </a:srgbClr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5400" b="1" kern="0" dirty="0">
                <a:latin typeface="+mn-lt"/>
                <a:ea typeface="+mn-ea"/>
                <a:cs typeface="+mn-ea"/>
                <a:sym typeface="+mn-lt"/>
              </a:rPr>
              <a:t>目</a:t>
            </a:r>
            <a:endParaRPr lang="zh-CN" altLang="zh-CN" sz="5400" b="1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val 7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81161" y="1461915"/>
            <a:ext cx="695325" cy="696515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300" kern="0" dirty="0">
                <a:latin typeface="+mn-lt"/>
                <a:ea typeface="+mn-ea"/>
                <a:cs typeface="+mn-ea"/>
                <a:sym typeface="+mn-lt"/>
              </a:rPr>
              <a:t>录</a:t>
            </a:r>
            <a:endParaRPr lang="zh-CN" altLang="zh-CN" sz="33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381099" y="1810767"/>
            <a:ext cx="458390" cy="2058591"/>
          </a:xfrm>
          <a:prstGeom prst="rect">
            <a:avLst/>
          </a:prstGeom>
          <a:noFill/>
        </p:spPr>
        <p:txBody>
          <a:bodyPr vert="eaVert"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2700" dirty="0">
                <a:solidFill>
                  <a:srgbClr val="183052"/>
                </a:solidFill>
                <a:cs typeface="+mn-ea"/>
                <a:sym typeface="+mn-lt"/>
              </a:rPr>
              <a:t>CONTENTS</a:t>
            </a:r>
            <a:endParaRPr lang="zh-CN" altLang="en-US" sz="2700" dirty="0">
              <a:solidFill>
                <a:srgbClr val="183052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21330" y="1437737"/>
            <a:ext cx="50734" cy="828002"/>
            <a:chOff x="3095773" y="1059582"/>
            <a:chExt cx="67645" cy="1104003"/>
          </a:xfrm>
        </p:grpSpPr>
        <p:sp>
          <p:nvSpPr>
            <p:cNvPr id="9" name="矩形 8"/>
            <p:cNvSpPr/>
            <p:nvPr/>
          </p:nvSpPr>
          <p:spPr bwMode="auto">
            <a:xfrm rot="3152971">
              <a:off x="2549511" y="1609446"/>
              <a:ext cx="1104003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10" name="椭圆 3"/>
            <p:cNvSpPr/>
            <p:nvPr/>
          </p:nvSpPr>
          <p:spPr bwMode="auto">
            <a:xfrm rot="3152971">
              <a:off x="2611049" y="1556369"/>
              <a:ext cx="1037094" cy="67645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89100" y="1516286"/>
            <a:ext cx="338255" cy="426424"/>
            <a:chOff x="3059833" y="1164317"/>
            <a:chExt cx="451006" cy="568567"/>
          </a:xfrm>
        </p:grpSpPr>
        <p:sp>
          <p:nvSpPr>
            <p:cNvPr id="12" name="椭圆 6"/>
            <p:cNvSpPr/>
            <p:nvPr/>
          </p:nvSpPr>
          <p:spPr bwMode="auto">
            <a:xfrm rot="3152971">
              <a:off x="3001052" y="1223098"/>
              <a:ext cx="568567" cy="451006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13" name="椭圆 6"/>
            <p:cNvSpPr/>
            <p:nvPr/>
          </p:nvSpPr>
          <p:spPr bwMode="auto">
            <a:xfrm rot="3152971">
              <a:off x="3006084" y="1253492"/>
              <a:ext cx="536336" cy="421785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3063544" y="1297092"/>
              <a:ext cx="435369" cy="41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矩形 53"/>
          <p:cNvSpPr>
            <a:spLocks noChangeArrowheads="1"/>
          </p:cNvSpPr>
          <p:nvPr/>
        </p:nvSpPr>
        <p:spPr bwMode="auto">
          <a:xfrm>
            <a:off x="2539734" y="1509117"/>
            <a:ext cx="2799512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基本信息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（个人的基本情况）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21333" y="2115843"/>
            <a:ext cx="50739" cy="828002"/>
            <a:chOff x="3095778" y="1963724"/>
            <a:chExt cx="67652" cy="1104002"/>
          </a:xfrm>
        </p:grpSpPr>
        <p:sp>
          <p:nvSpPr>
            <p:cNvPr id="17" name="矩形 16"/>
            <p:cNvSpPr/>
            <p:nvPr/>
          </p:nvSpPr>
          <p:spPr bwMode="auto">
            <a:xfrm rot="3152971">
              <a:off x="2549511" y="2513587"/>
              <a:ext cx="1104002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18" name="椭圆 3"/>
            <p:cNvSpPr/>
            <p:nvPr/>
          </p:nvSpPr>
          <p:spPr bwMode="auto">
            <a:xfrm rot="3152971">
              <a:off x="2611057" y="2460506"/>
              <a:ext cx="1037093" cy="67652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76760" y="2194395"/>
            <a:ext cx="344984" cy="426425"/>
            <a:chOff x="3043379" y="2068459"/>
            <a:chExt cx="459978" cy="568567"/>
          </a:xfrm>
        </p:grpSpPr>
        <p:sp>
          <p:nvSpPr>
            <p:cNvPr id="20" name="椭圆 6"/>
            <p:cNvSpPr/>
            <p:nvPr/>
          </p:nvSpPr>
          <p:spPr bwMode="auto">
            <a:xfrm rot="3152971">
              <a:off x="2997311" y="2130980"/>
              <a:ext cx="568567" cy="443525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1" name="椭圆 6"/>
            <p:cNvSpPr/>
            <p:nvPr/>
          </p:nvSpPr>
          <p:spPr bwMode="auto">
            <a:xfrm rot="3152971">
              <a:off x="3006107" y="2157610"/>
              <a:ext cx="536335" cy="421830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2" name="TextBox 48"/>
            <p:cNvSpPr txBox="1">
              <a:spLocks noChangeArrowheads="1"/>
            </p:cNvSpPr>
            <p:nvPr/>
          </p:nvSpPr>
          <p:spPr bwMode="auto">
            <a:xfrm>
              <a:off x="3043379" y="2210803"/>
              <a:ext cx="435415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矩形 54"/>
          <p:cNvSpPr>
            <a:spLocks noChangeArrowheads="1"/>
          </p:cNvSpPr>
          <p:nvPr/>
        </p:nvSpPr>
        <p:spPr bwMode="auto">
          <a:xfrm>
            <a:off x="2539734" y="2191012"/>
            <a:ext cx="2654372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岗位认知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（对工作的认识）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021333" y="2793948"/>
            <a:ext cx="50739" cy="828002"/>
            <a:chOff x="3095778" y="2867864"/>
            <a:chExt cx="67652" cy="1104002"/>
          </a:xfrm>
        </p:grpSpPr>
        <p:sp>
          <p:nvSpPr>
            <p:cNvPr id="25" name="矩形 24"/>
            <p:cNvSpPr/>
            <p:nvPr/>
          </p:nvSpPr>
          <p:spPr bwMode="auto">
            <a:xfrm rot="3152971">
              <a:off x="2549512" y="3417727"/>
              <a:ext cx="1104002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26" name="椭圆 3"/>
            <p:cNvSpPr/>
            <p:nvPr/>
          </p:nvSpPr>
          <p:spPr bwMode="auto">
            <a:xfrm rot="3152971">
              <a:off x="2611057" y="3364646"/>
              <a:ext cx="1037093" cy="67652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75439" y="2872499"/>
            <a:ext cx="349511" cy="426425"/>
            <a:chOff x="3041619" y="2972598"/>
            <a:chExt cx="466014" cy="568567"/>
          </a:xfrm>
        </p:grpSpPr>
        <p:sp>
          <p:nvSpPr>
            <p:cNvPr id="28" name="椭圆 6"/>
            <p:cNvSpPr/>
            <p:nvPr/>
          </p:nvSpPr>
          <p:spPr bwMode="auto">
            <a:xfrm rot="3152971">
              <a:off x="2999449" y="3032982"/>
              <a:ext cx="568567" cy="447800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9" name="椭圆 6"/>
            <p:cNvSpPr/>
            <p:nvPr/>
          </p:nvSpPr>
          <p:spPr bwMode="auto">
            <a:xfrm rot="3152971">
              <a:off x="3006108" y="3061749"/>
              <a:ext cx="536335" cy="42183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0" name="TextBox 49"/>
            <p:cNvSpPr txBox="1">
              <a:spLocks noChangeArrowheads="1"/>
            </p:cNvSpPr>
            <p:nvPr/>
          </p:nvSpPr>
          <p:spPr bwMode="auto">
            <a:xfrm>
              <a:off x="3041619" y="3104347"/>
              <a:ext cx="435415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39733" y="2872908"/>
            <a:ext cx="2799453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胜任能力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（自己能力的分析）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021333" y="3472053"/>
            <a:ext cx="50739" cy="828002"/>
            <a:chOff x="3095778" y="3772003"/>
            <a:chExt cx="67652" cy="1104003"/>
          </a:xfrm>
        </p:grpSpPr>
        <p:sp>
          <p:nvSpPr>
            <p:cNvPr id="33" name="矩形 32"/>
            <p:cNvSpPr/>
            <p:nvPr/>
          </p:nvSpPr>
          <p:spPr bwMode="auto">
            <a:xfrm rot="3152971">
              <a:off x="2549512" y="4321867"/>
              <a:ext cx="1104003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34" name="椭圆 3"/>
            <p:cNvSpPr/>
            <p:nvPr/>
          </p:nvSpPr>
          <p:spPr bwMode="auto">
            <a:xfrm rot="3152971">
              <a:off x="2611057" y="4268787"/>
              <a:ext cx="1037094" cy="67652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89100" y="3550604"/>
            <a:ext cx="335850" cy="426425"/>
            <a:chOff x="3059833" y="3876738"/>
            <a:chExt cx="447800" cy="568567"/>
          </a:xfrm>
        </p:grpSpPr>
        <p:sp>
          <p:nvSpPr>
            <p:cNvPr id="36" name="椭圆 6"/>
            <p:cNvSpPr/>
            <p:nvPr/>
          </p:nvSpPr>
          <p:spPr bwMode="auto">
            <a:xfrm rot="3152971">
              <a:off x="2999449" y="3937122"/>
              <a:ext cx="568567" cy="447800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7" name="椭圆 6"/>
            <p:cNvSpPr/>
            <p:nvPr/>
          </p:nvSpPr>
          <p:spPr bwMode="auto">
            <a:xfrm rot="3152971">
              <a:off x="3006107" y="3965890"/>
              <a:ext cx="536336" cy="42183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8" name="TextBox 29"/>
            <p:cNvSpPr txBox="1">
              <a:spLocks noChangeArrowheads="1"/>
            </p:cNvSpPr>
            <p:nvPr/>
          </p:nvSpPr>
          <p:spPr bwMode="auto">
            <a:xfrm>
              <a:off x="3063497" y="4033395"/>
              <a:ext cx="435416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539734" y="3554803"/>
            <a:ext cx="2654372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规划展望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（对未来的目标）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/>
      <p:bldP spid="23" grpId="0"/>
      <p:bldP spid="31" grpId="0"/>
      <p:bldP spid="39" grpId="0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094673" y="2581804"/>
            <a:ext cx="2954655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基本信息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（个人的基本情况）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基本信息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61459" y="2041071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61459" y="1547585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61459" y="2534557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61459" y="3028043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061459" y="3521528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11404" y="1148442"/>
            <a:ext cx="0" cy="27722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19946" y="1325334"/>
            <a:ext cx="1908000" cy="248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5"/>
          <p:cNvPicPr>
            <a:picLocks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97" r="4276"/>
          <a:stretch>
            <a:fillRect/>
          </a:stretch>
        </p:blipFill>
        <p:spPr bwMode="auto">
          <a:xfrm>
            <a:off x="1069286" y="1397810"/>
            <a:ext cx="1809321" cy="23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108537" y="3985374"/>
            <a:ext cx="173081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李建生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807144" y="4425528"/>
            <a:ext cx="2333604" cy="3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梦想总是留给有准备的人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572000" y="1200295"/>
            <a:ext cx="2430270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学      历：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大学本科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572000" y="2161341"/>
            <a:ext cx="3132348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专      业：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某某学院某某专业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572000" y="1680818"/>
            <a:ext cx="2430270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毕业院校：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华中师范大学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572000" y="2641864"/>
            <a:ext cx="3498308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通讯地址：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武汉市华中师范大学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572000" y="3122387"/>
            <a:ext cx="2883264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电      话：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139-1234-5678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4572000" y="3635828"/>
            <a:ext cx="1224000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自我评价：</a:t>
            </a:r>
            <a:endParaRPr lang="en-US" altLang="zh-CN" sz="1500" dirty="0">
              <a:solidFill>
                <a:srgbClr val="375D81"/>
              </a:solidFill>
              <a:cs typeface="+mn-ea"/>
              <a:sym typeface="+mn-lt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4572000" y="3965418"/>
            <a:ext cx="3841208" cy="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2691 -0.3037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15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224 0.28365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7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75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74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74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974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974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 animBg="1"/>
      <p:bldP spid="15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个人履历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96" y="4648194"/>
            <a:ext cx="5687076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693022" y="3821426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0897" y="3821427"/>
            <a:ext cx="3679873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1574005" y="299465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07070" y="2997609"/>
            <a:ext cx="2007203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1" name="椭圆 4"/>
          <p:cNvSpPr/>
          <p:nvPr/>
        </p:nvSpPr>
        <p:spPr>
          <a:xfrm>
            <a:off x="4014274" y="216898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39660" y="2168988"/>
            <a:ext cx="1574613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2007071" y="134222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40137" y="1223211"/>
            <a:ext cx="5647954" cy="273421"/>
            <a:chOff x="2440137" y="1223211"/>
            <a:chExt cx="5647954" cy="273421"/>
          </a:xfrm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375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375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6345980" y="3860791"/>
            <a:ext cx="2153514" cy="7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067836" y="3026667"/>
            <a:ext cx="2379503" cy="7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4681703" y="2190442"/>
            <a:ext cx="2379503" cy="7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2439659" y="1366375"/>
            <a:ext cx="2379503" cy="7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"/>
                            </p:stCondLst>
                            <p:childTnLst>
                              <p:par>
                                <p:cTn id="49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所获荣誉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048520" y="1532203"/>
            <a:ext cx="926445" cy="1666800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4299184" y="2614225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72531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2722959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5499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5995927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321486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7571914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05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6543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146971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647701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2311936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3888161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5584904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7199644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75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75"/>
                            </p:stCondLst>
                            <p:childTnLst>
                              <p:par>
                                <p:cTn id="68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自我分析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1" y="1114128"/>
            <a:ext cx="2961253" cy="3948338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1656933" y="1380471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970170" y="1451633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656933" y="2234384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970170" y="2305546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656933" y="3088297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970170" y="3159459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56933" y="3942211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970170" y="4013373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7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75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75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75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75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940785" y="2581804"/>
            <a:ext cx="3262432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岗位认知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（对工作岗位的认识）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562450-DA29-4B13-9490-041F45B4D6D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BSiw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osN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BSiw0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FKLD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FKLD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FKLD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FKLDSC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Siw0i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BSiw0hyCctNChIAACg+AAAXAAAAdW5pdmVyc2FsL3VuaXZlcnNhbC5wbmftm3tYktnWwCmTMS8z1Whk3rrMHGa6oJaZmohpnmo0rcbKKRQnnZqiREXzCqhpZZjMZKUnBdNKLVOjMvEGXkImUel4CU0FlRQFFRUBEYEPv3HK7zln/vj+h+fh5Xn32vtda+39Y++13mfv1KPeB430N+oDAACjw4cOHAcAdEAAwMpUPaCm5O2+zmrNzwr08YNugNI28zHNzarz+4/sBwDIBIOFn3U196tDD/2EBgC+bFz8rmCgioIBAGjt4QP7faMDJvp98MHn5cABuRcWAEs4U59C+X38QISJrq6HR2fKN0lrjJOqbn6XT1m9JSvlB+PkG4ar1mYcsduUNb6OZyXgdyxwBlvIT1mOJ6K6IiRoI7sML+XYUzHcHzOpKKlQ1IfM8IlRnJ7a6SazanZA3MQIb7Dxuou5DnBDYMKKpUt0cGBwSrPRXasCnGWaWi5EqPWN7Axt6gA6S5fnb12Hb0zz/wGvkbw/kz1Zd/OaicXyB2wAbvPpzP1CVCsjBW4m7vrcsK7uMHDbKeci2Q+HicfBOsuemXP2QTj9Kkw1TWhIudMMWCYCmxbBpwfuRAy9bt+5vIWhTkNKcuxxN8nZIXryX5oDXSlrtiXrLzMmH/gMDjDRfVz5Dv6pLcZID9SQElr/WY3rm4TQFcdX3b6Wj3L/WXqOtSSRwvVM3HSXaT2mcxKScDOpHf4r5C8ViVRgssGgG+Wz+4GbzrpSAN+vPOz+74o8m7iX55ckcZBk/bykT7USEotWbAe5euy/ALEDfTIEoXErdDN8WW+vsd0ETzBOfJQ32ns0q7Zn95+SBCjILeXochc6E+4aPMh/YAe6b/CXigdlKzSWrYEsG5sbG9ZAXG+6th+dvfxdC2fc9E9JHckgz61ouQsX65p1jx47et+g9ZP/79gJGsv0QMsG4YChHmiTx6YL383bG59DSZckgayUo5t9l7uwJ3B4ZdF337WmjHzyfxSpGStIssGysdqi6cnftvxmZ4wx03+5N25J8pzvVrRm23IXNj4PX+FrfGfEDf3J/9k9mzSWNSwfq7U6DbqH1h7aeJNqlNKTDV2SdKM3++qZLHfByK8SsE3/B3Re5ScV8xsXLRtcPlY3VgyufKT3jZEH91rDeCtpSTJeqcVNi5sWNy1uWty0uGlx0+KmxU2LmxY3LW5a3LS4aXHT4qbFTYubFjctblrctLhpcdPipsVNi5sWNy1uWty0uGlx0+KmxU2LmxY3LW5a3LS4aXHT4qbFTYvb/we36KnJatFkvANw+Qbt0KeLNddBTP8DTKc9w1W1BZ/2S1Owf2vgBYqqoN6w9belqt5/S0BhAbyCfedTKRv1t+AZsbl2WXmmSxvC6578l64eKAqdlvaiRAHx0/R+NAtaoWg+RX2hmC2EYfgugrAuXjHjJ4Ks03hEett5yZSIPTZQWTWej0Fa/Ug0e88g4BZ4R/jXJQtCe54UCeP613AqWYS91/F7ufFomZyFU7WlpPZeO0WosIxig1axeve6L+l3eF8nLKNhzzM//ujNES48J/W2hz0RwnsrRfd5xz0W7vNpEfEjmagvQdY1Uw0ndPFhocIwFNQBWap+aKX89ZQVslTRw8JekX1AlilZkTilECGiyltRnPh4WTXXPxKBdMkV7sBtlTdaqaZGu9Xj52Fx490+/OPsfRHOyHNBWJyil2tZzXlfabnr9py5J2G4GKEUTL7mxzwtnL1Z2PX2F25hW8uERRBwQ1G4tJTq+Uvr6tn2SKqYKNpBiuqKvDfJP21d1lNgMNc6OHQ64wx0chYfTJyqFWFE1Y5kOJrrA5V0quFlSYeVccQ/3jO+cJlKzKax+3KFOap8BIPq5mEh9sHOZOxV+zPK3RqyPPyleV9hRgNtnvV2RQpeR9baZoYfA49vfdSJs269lPv7dLe33LwCei+2VGLePFM5Toyjdwg+jiEMPO39JzfsfsdyvevGcha31ELJlomBb6XlwOvlhOpzOX1uzx3hzzAPoqZjPaNfwwPAQZFbfsKVrQaVnyWLPr64Lxhb3f9rZoXzejZ0UheXfC1s4Wl5mesxNcy7ifGLyTfIkxK1iR6j5Z8OpuztXwV9W+z9vnC7qQinVsiAd8J63f+ZrjSXmDf90HOZ8JgknoovDQ1LNWGhS7zn550mhcwwdN8i9uUoCYTEemzVcbtrll+Nl516GeD0JdIaBElfeAvgTWxFNroSc9q4V16iDp2EQGRnnTkX7YjuxGS2muWOIEYQTqTop2519Q3M4mCjizLm5dve+OU5zdJj/viDnPvQBeHoH7tja8IOKLXcepuiNGrRgGfepJmcfmk4gpleHtTqynGtBakhpFW5PNudckcGvwYpq7yifttOfspMwW9tpDtQkI0eexrFMh7rC1/wq4cWiN3ObMcJegR3/J+UrNxffRrpVJtdsueieU+w6HpaGiNinO+n8Ltnyf2eA5FsiW0OiujtoJLMYQxCoiLoAWcLOlf2UwsNvLOntlP2HKyMEUwc82ScbR1uoKc00KmydsKKE6NFTF08k2rDLQ8N++NGKFl10L8s5t9oIhNLdOSk79Vhnx9wQQVyolbSgmcP584iZsRsQq+/k6VnpgEIpAeSXClyV+za5tfJubUnG5N5bWzmsvWA5H3BhQfZk5VFuFyV8fMxEn4srLSCfAS3srsbfUxtL0WlCbmv+UP2Wwux6eUEejPdHkblmFtr5iYCMAArH7ZHXX+RF4eLkTVvL8sxtiH5UbpbVV4/9lzOJN7mtE1veT5y+ViF8gbLKbUk1BZ72ldZK2J0kXjkKBrLqS2yASZleXHvnazPHzk+iFpVt9a+wKyqsOKJ4l/AG/q6Hb0tjU2zc9amppt/ZfKzQkYDxH6TpylzmkmCKjOD17qYx1qMhnwQR71gAnQKNzjIfKT7hs0ncyr8nc7xF/qipqk+ytVpDfTU7SAklkXPq6hOq3DvGu4glNP2Bo3h64eZ3GCBH7s3XRCUnBrWJ0jGwk9uX8fjFppVHZzawM5uC1mVWPXMjXEZlnph7DJa0v0am07Oq7aU3WeEt3HR5GH6y4BO1QIfxo0wVISA4TuqpeWiDbZ1dbZAbzn55Qm9VhhVViuCxlqUiWw7mLj5jtxJqqQENUHCSHsYAUJZv4+y9yvs1NXsqJg0NQmHK1I8ZQpEO7loQZUn46JQ2SURkjvROZwrzk2xlhKRJOdLKLeqJh3h7wJNl4giaZoi5cy7CQJ0PW+a9ELtRnGwhe9IjKgERQM5/ko3hHWNqEbc9pDOlN88p6SFDiKb2cY6hh+NOuMmCI6plhX/ogmDF9QO9aVsmTvO0iV+bhRtVeV911tS2SS7IffZvMBEqMLRHWFD1OHKHTEfwhFinq3RvsgGBK6JdmvLZS66VPFk4ARO4Ejgn9n/UJXGC5t6oJIluYsAfor49H7cYryET8WM4duG5SC54ooXKm5z9UTKMUqgkIrZGe3ixfXQKaPOCw7XnzWG8ZKjXgk7MgbWQgrANSarOLHCEoZb/ay9ghq1MBlFq65URZx4MFmo8q3zixtyruW0e6VXsqZrS0hcijIvNKxXSejtFJcm2DZ0OR+4xdtHrLclxGGzX5AXFwUDUAP9nN2Z3yupqILCZDz5uK06jot50bRx8bhUv+tQofuEgW7QnryAMlkKfl6GUM1kEsrlnoNnX8k7Nh3TuNbZm5bumBewC92C8ca/XFuUvhokqWSEmW+3UJz8ps0E0tzUPr0Wkpzaeuh1frhywnpcpsxaDfLqi+KRrHjsSwNZGXz55abm/cSP7xl6Rl2vfBo9iJsImJViYZrJb5jtHzq+FpA/2EqRaRmiINzPwvbxdEeXrd90BRUH2UjxnTTr2p0XqfM2K0/0X6latwsD5+uDJI730gmh5M3whTEf3AeMZm2irrBVFuGKma8tL7FlrYXFKwaTlKVSKEpaVl9nC2YpNNPIURv7rYQM7lpDQVVku79iZwFq2lQdAO7uIIw9faP3rUQW7elbe3m0m0+2exg0GZWMn64RxliersyCsWMDOliOmH2deRXQ1SA17Xv0zVAVR+CeabF7ICz7W2fejP6XKZKvc+feTCIRig+TZty5piCrxY6MslJ0M0JKtwbPNZHfn+ALV4Oo3k4KWZ+cJgSuo92Ko4bbqp8cEVd43Pp6Qp46296bL1C8jXgojvbsXABvu+yIgN9n3VNsZBNdCGSf4JqSC9RwcoTaxKvpqYcSqv7eV3w377GiNzymx8/J5SRk/UmISiWjiUjY+TF/3RtJsaM8OT+XVuntXxHyUlJXTUXZEw1z1kEKrDuD3i68U0Y6FZCK2WuAGw6ZRo89zkwPUcqIXqK4W5wK/tka4gVVR/77Sz+QShPMY4vffcgYfcyjSLEjHvJoy4671zEofNWECkk/t+ruhaL7aj0uugR+59Zj3lb4jmT86cdzLedd0MjnWcD0qpD+c8LEKAzX2MnUT9HgfP8ZOdwRl7ceEt8fMV81DY+hPUrkk+ImHyWQXw2FjhZ63GIr/j1iFXum0zk0zQRfpYqXBE3IcspFl3picby4rllbgtXmamt4C3f9CTViMI+z+UeUhVmcvQDLEJPUwc/QyfhdYWn7YTsvrrMXgG519RJDzpC7o3oOusz83r8YQ/Rr1uM4q1NXDLFzjVacGmUrYzDoqHUoo4bihXo5nBIzXw2R9pcGZJXAHcacuh717n5TxwNysIqJgzTPn5lIKSWEuIZ75TaC6ylwEueO+oKZQRlR/Wzq1xPTqA7GCTCHxyXI+9d3KE6/+M3JUiItWmsucBFGW8RSI2uehhYz+airG2W7Mdu7HaiFwJJpOLL8sdcOC82iZADKCD1mVo4k0J1dO0NxkmJEf3wa945DbVsmdfZxP4g6pVs/1JxE17uaRA+nOI3Qh7tDj1lf4lVEGIC8AT7lfKmh7XOO65DM3xy9RfUI9TL442EYFTwtR8QM332Y5GHBBK+HkN4knm4QT2si0RHG1SNX3R/T5TcPKHtnncovzQ5+hfPTBMiTE/p/tLPb2ocz52MRseYQBO72oJ/jScNZu6khvDVpVlrkWcsBw1i3JR/5VdcUsYMpoPQv1zfQL6npP2riOFjx+uscgR2if27gC9h3i5E5PRF6JDPW1n8eODhDAnuOhEwaXto91bKb9Up/g6cLRAIdh8ST5seOMqgWF80PbgdlZGwezOeT1moQi0PhnaS6V8bMkpkVxECHgHSQDtSoRj6SDZ6gOUj3LBzuD3krz4iF+wyJqap5IbjktF9lVvkzBWf9ibgdI8UgMQbEWR/Zn3eA4oCjOEgrCkJifi5hkWeNGoahPnda+vtMu0MecNC04T1z98uqP/Lu5/beY6hmmNYHqQTNX39V2vzvLxT2EeohEC3a2EZA46NSnxr1S7ZeUL4qEhqaNtDljR61ODTToM+WDZVA8z25cDhV+fGNLbplAyVEJzN6wmVE4oLJ/rZwjBUFElnLoRFoCuWATkz6VWpB10IrCosWk+QlsJtSTZw+OqngqqmhYSlxEKxmTuP0YtY9eTf7xAcj+PgPXp/nuETinxu02BVligOMhRZCItPMQSJD5PByIDG5SKxO5NDeLLAVep6arsSsv0611CQWyCNk5Nc9fBdZJZ3bBjWykpypEtoHTEHUSfwsBNu2TBZG4mX79p8fguY7+2eCxbusgZCggb7ho/MHYoTKEkdYzXs0dw9jyHy4byQ07NYfr80peznRQafirKlzdGtOVdL0gpjFhReWnqmY3hL1L5Ajoyfs3P8mTAMvgE/rKt9HlfZdSaqVLkxtZGHYQDz6Djq70QOzP7c4EY7e9DqAn3XyZYPbBK2o4monV1xxGKPJTGgx24/4/8MPLtVt22vMyP4zhWWaUQrQtD38m2dYX1XD1DsR6IMp+J25A/fLFO2e1hOCU81sQhER20nr+oW90OcsZdJs9o2kOy4lYn1ROhoKEfOR3C9E8piwoE953SGzxYRwu81/vtl4/GOZouPR59zx/EA9TDX9FThzJfD/nA4OXjwdjFOJc8H9qQdiMKntLS1pn7PGy4tStSZM+q9nhwNlXNhJ62/YEeGROC/bT28NDH1JRbC9g/mqBSFC7fT9k7qOLwg/Ze/5fFTZ5qjj2YUYY4jASqUU4UScOBF0c+PtDcvt6rv4INx9+PpYrlrH79f0GbuYaBpA8zns4X2g1C0w6X8AUEsDBBQAAgAIABSiw0jXo5xjSwAAAGoAAAAbAAAAdW5pdmVyc2FsL3VuaXZlcnNhbC5wbmcueG1ss7GvyM1RKEstKs7Mz7NVMtQzULK34+WyKShKLctMLVeoAIoBBSFASaESyDVCcMszU0oybJXMzcwRYhmpmekZJbZKpuamcEF9oJEAUEsBAgAAFAACAAgAFKLDSBUOrShkBAAABxEAAB0AAAAAAAAAAQAAAAAAAAAAAHVuaXZlcnNhbC9jb21tb25fbWVzc2FnZXMubG5nUEsBAgAAFAACAAgAFKLDSAh+CyMpAwAAhgwAACcAAAAAAAAAAQAAAAAAnwQAAHVuaXZlcnNhbC9mbGFzaF9wdWJsaXNoaW5nX3NldHRpbmdzLnhtbFBLAQIAABQAAgAIABSiw0i1/AlkugIAAFUKAAAhAAAAAAAAAAEAAAAAAA0IAAB1bml2ZXJzYWwvZmxhc2hfc2tpbl9zZXR0aW5ncy54bWxQSwECAAAUAAIACAAUosNIKpYPZ/4CAACXCwAAJgAAAAAAAAABAAAAAAAGCwAAdW5pdmVyc2FsL2h0bWxfcHVibGlzaGluZ19zZXR0aW5ncy54bWxQSwECAAAUAAIACAAUosNIaHFSkZoBAAAfBgAAHwAAAAAAAAABAAAAAABIDgAAdW5pdmVyc2FsL2h0bWxfc2tpbl9zZXR0aW5ncy5qc1BLAQIAABQAAgAIABSiw0g9PC/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="/>
  <p:tag name="ISPRING_PRESENTATION_TITLE" val="HG00076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  <p:tag name="MH_ORDER" val="Oval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  <p:tag name="MH_ORDER" val="Oval 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  <p:tag name="MH_ORDER" val="TextBox 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tk3j0a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1610</Words>
  <Application>Microsoft Office PowerPoint</Application>
  <PresentationFormat>全屏显示(16:9)</PresentationFormat>
  <Paragraphs>209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方正正黑简体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2016-06-30T04:28:00Z</dcterms:created>
  <dcterms:modified xsi:type="dcterms:W3CDTF">2023-01-10T09:41:47Z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EA1CE4AC8EE44829B3294D4A4F2B935A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