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heme/theme2.xml" ContentType="application/vnd.openxmlformats-officedocument.theme+xml"/>
  <Override PartName="/ppt/theme/theme3.xml" ContentType="application/vnd.openxmlformats-officedocument.theme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notesSlides/notesSlide1.xml" ContentType="application/vnd.openxmlformats-officedocument.presentationml.notesSlide+xml"/>
  <Override PartName="/ppt/tags/tag59.xml" ContentType="application/vnd.openxmlformats-officedocument.presentationml.tags+xml"/>
  <Override PartName="/ppt/notesSlides/notesSlide2.xml" ContentType="application/vnd.openxmlformats-officedocument.presentationml.notesSlide+xml"/>
  <Override PartName="/ppt/tags/tag60.xml" ContentType="application/vnd.openxmlformats-officedocument.presentationml.tags+xml"/>
  <Override PartName="/ppt/notesSlides/notesSlide3.xml" ContentType="application/vnd.openxmlformats-officedocument.presentationml.notesSlide+xml"/>
  <Override PartName="/ppt/tags/tag61.xml" ContentType="application/vnd.openxmlformats-officedocument.presentationml.tags+xml"/>
  <Override PartName="/ppt/notesSlides/notesSlide4.xml" ContentType="application/vnd.openxmlformats-officedocument.presentationml.notesSlide+xml"/>
  <Override PartName="/ppt/tags/tag62.xml" ContentType="application/vnd.openxmlformats-officedocument.presentationml.tags+xml"/>
  <Override PartName="/ppt/notesSlides/notesSlide5.xml" ContentType="application/vnd.openxmlformats-officedocument.presentationml.notesSlide+xml"/>
  <Override PartName="/ppt/tags/tag63.xml" ContentType="application/vnd.openxmlformats-officedocument.presentationml.tags+xml"/>
  <Override PartName="/ppt/notesSlides/notesSlide6.xml" ContentType="application/vnd.openxmlformats-officedocument.presentationml.notesSlide+xml"/>
  <Override PartName="/ppt/tags/tag64.xml" ContentType="application/vnd.openxmlformats-officedocument.presentationml.tags+xml"/>
  <Override PartName="/ppt/notesSlides/notesSlide7.xml" ContentType="application/vnd.openxmlformats-officedocument.presentationml.notesSlide+xml"/>
  <Override PartName="/ppt/tags/tag65.xml" ContentType="application/vnd.openxmlformats-officedocument.presentationml.tags+xml"/>
  <Override PartName="/ppt/notesSlides/notesSlide8.xml" ContentType="application/vnd.openxmlformats-officedocument.presentationml.notesSlide+xml"/>
  <Override PartName="/ppt/tags/tag66.xml" ContentType="application/vnd.openxmlformats-officedocument.presentationml.tags+xml"/>
  <Override PartName="/ppt/notesSlides/notesSlide9.xml" ContentType="application/vnd.openxmlformats-officedocument.presentationml.notesSlide+xml"/>
  <Override PartName="/ppt/tags/tag67.xml" ContentType="application/vnd.openxmlformats-officedocument.presentationml.tags+xml"/>
  <Override PartName="/ppt/notesSlides/notesSlide10.xml" ContentType="application/vnd.openxmlformats-officedocument.presentationml.notesSlide+xml"/>
  <Override PartName="/ppt/tags/tag68.xml" ContentType="application/vnd.openxmlformats-officedocument.presentationml.tags+xml"/>
  <Override PartName="/ppt/notesSlides/notesSlide11.xml" ContentType="application/vnd.openxmlformats-officedocument.presentationml.notesSlide+xml"/>
  <Override PartName="/ppt/tags/tag69.xml" ContentType="application/vnd.openxmlformats-officedocument.presentationml.tags+xml"/>
  <Override PartName="/ppt/notesSlides/notesSlide12.xml" ContentType="application/vnd.openxmlformats-officedocument.presentationml.notesSlide+xml"/>
  <Override PartName="/ppt/tags/tag70.xml" ContentType="application/vnd.openxmlformats-officedocument.presentationml.tags+xml"/>
  <Override PartName="/ppt/notesSlides/notesSlide13.xml" ContentType="application/vnd.openxmlformats-officedocument.presentationml.notesSlide+xml"/>
  <Override PartName="/ppt/tags/tag71.xml" ContentType="application/vnd.openxmlformats-officedocument.presentationml.tags+xml"/>
  <Override PartName="/ppt/notesSlides/notesSlide14.xml" ContentType="application/vnd.openxmlformats-officedocument.presentationml.notesSlide+xml"/>
  <Override PartName="/ppt/tags/tag72.xml" ContentType="application/vnd.openxmlformats-officedocument.presentationml.tags+xml"/>
  <Override PartName="/ppt/notesSlides/notesSlide15.xml" ContentType="application/vnd.openxmlformats-officedocument.presentationml.notesSlide+xml"/>
  <Override PartName="/ppt/tags/tag73.xml" ContentType="application/vnd.openxmlformats-officedocument.presentationml.tags+xml"/>
  <Override PartName="/ppt/notesSlides/notesSlide16.xml" ContentType="application/vnd.openxmlformats-officedocument.presentationml.notesSlide+xml"/>
  <Override PartName="/ppt/tags/tag74.xml" ContentType="application/vnd.openxmlformats-officedocument.presentationml.tags+xml"/>
  <Override PartName="/ppt/notesSlides/notesSlide17.xml" ContentType="application/vnd.openxmlformats-officedocument.presentationml.notesSlide+xml"/>
  <Override PartName="/ppt/tags/tag75.xml" ContentType="application/vnd.openxmlformats-officedocument.presentationml.tags+xml"/>
  <Override PartName="/ppt/notesSlides/notesSlide18.xml" ContentType="application/vnd.openxmlformats-officedocument.presentationml.notesSlide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1"/>
  </p:notesMasterIdLst>
  <p:handoutMasterIdLst>
    <p:handoutMasterId r:id="rId22"/>
  </p:handoutMasterIdLst>
  <p:sldIdLst>
    <p:sldId id="256" r:id="rId2"/>
    <p:sldId id="257" r:id="rId3"/>
    <p:sldId id="258" r:id="rId4"/>
    <p:sldId id="259" r:id="rId5"/>
    <p:sldId id="260" r:id="rId6"/>
    <p:sldId id="261" r:id="rId7"/>
    <p:sldId id="271" r:id="rId8"/>
    <p:sldId id="262" r:id="rId9"/>
    <p:sldId id="263" r:id="rId10"/>
    <p:sldId id="264" r:id="rId11"/>
    <p:sldId id="272" r:id="rId12"/>
    <p:sldId id="265" r:id="rId13"/>
    <p:sldId id="266" r:id="rId14"/>
    <p:sldId id="267" r:id="rId15"/>
    <p:sldId id="273" r:id="rId16"/>
    <p:sldId id="268" r:id="rId17"/>
    <p:sldId id="269" r:id="rId18"/>
    <p:sldId id="270" r:id="rId19"/>
    <p:sldId id="274" r:id="rId20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90">
          <p15:clr>
            <a:srgbClr val="A4A3A4"/>
          </p15:clr>
        </p15:guide>
        <p15:guide id="2" pos="3839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4A4C46"/>
    <a:srgbClr val="DCDCDC"/>
    <a:srgbClr val="F0F0F0"/>
    <a:srgbClr val="E6E6E6"/>
    <a:srgbClr val="C8C8C8"/>
    <a:srgbClr val="FAFAFA"/>
    <a:srgbClr val="BEBEB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778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540" y="108"/>
      </p:cViewPr>
      <p:guideLst>
        <p:guide orient="horz" pos="2190"/>
        <p:guide pos="3839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 dirty="0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>
                <a:latin typeface="宋体" panose="02010600030101010101" pitchFamily="2" charset="-122"/>
                <a:ea typeface="宋体" panose="02010600030101010101" pitchFamily="2" charset="-122"/>
              </a:rPr>
              <a:t>2023-01-10</a:t>
            </a:fld>
            <a:endParaRPr lang="zh-CN" altLang="en-US" dirty="0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 dirty="0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>
                <a:latin typeface="宋体" panose="02010600030101010101" pitchFamily="2" charset="-122"/>
                <a:ea typeface="宋体" panose="02010600030101010101" pitchFamily="2" charset="-122"/>
              </a:rPr>
              <a:t>‹#›</a:t>
            </a:fld>
            <a:endParaRPr lang="zh-CN" altLang="en-US" dirty="0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宋体" panose="02010600030101010101" pitchFamily="2" charset="-122"/>
                <a:ea typeface="宋体" panose="02010600030101010101" pitchFamily="2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宋体" panose="02010600030101010101" pitchFamily="2" charset="-122"/>
                <a:ea typeface="宋体" panose="02010600030101010101" pitchFamily="2" charset="-122"/>
              </a:defRPr>
            </a:lvl1pPr>
          </a:lstStyle>
          <a:p>
            <a:fld id="{1AC49D05-6128-4D0D-A32A-06A5E73B386C}" type="datetimeFigureOut">
              <a:rPr lang="zh-CN" altLang="en-US" smtClean="0"/>
              <a:t>2023-01-10</a:t>
            </a:fld>
            <a:endParaRPr lang="zh-CN" altLang="en-US" dirty="0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 dirty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宋体" panose="02010600030101010101" pitchFamily="2" charset="-122"/>
                <a:ea typeface="宋体" panose="02010600030101010101" pitchFamily="2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宋体" panose="02010600030101010101" pitchFamily="2" charset="-122"/>
                <a:ea typeface="宋体" panose="02010600030101010101" pitchFamily="2" charset="-122"/>
              </a:defRPr>
            </a:lvl1pPr>
          </a:lstStyle>
          <a:p>
            <a:fld id="{5849F42C-2DAE-424C-A4B8-3140182C3E9F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600" kern="1200">
        <a:solidFill>
          <a:schemeClr val="tx1"/>
        </a:solidFill>
        <a:latin typeface="宋体" panose="02010600030101010101" pitchFamily="2" charset="-122"/>
        <a:ea typeface="宋体" panose="02010600030101010101" pitchFamily="2" charset="-122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宋体" panose="02010600030101010101" pitchFamily="2" charset="-122"/>
        <a:ea typeface="宋体" panose="02010600030101010101" pitchFamily="2" charset="-122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宋体" panose="02010600030101010101" pitchFamily="2" charset="-122"/>
        <a:ea typeface="宋体" panose="02010600030101010101" pitchFamily="2" charset="-122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宋体" panose="02010600030101010101" pitchFamily="2" charset="-122"/>
        <a:ea typeface="宋体" panose="02010600030101010101" pitchFamily="2" charset="-122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宋体" panose="02010600030101010101" pitchFamily="2" charset="-122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D0DACE-38E0-42D2-9336-2B707D34BC6D}" type="slidenum">
              <a:rPr lang="zh-CN" altLang="en-US" smtClean="0"/>
              <a:t>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D0DACE-38E0-42D2-9336-2B707D34BC6D}" type="slidenum">
              <a:rPr lang="zh-CN" altLang="en-US" smtClean="0"/>
              <a:t>10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D0DACE-38E0-42D2-9336-2B707D34BC6D}" type="slidenum">
              <a:rPr lang="zh-CN" altLang="en-US" smtClean="0"/>
              <a:t>11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D0DACE-38E0-42D2-9336-2B707D34BC6D}" type="slidenum">
              <a:rPr lang="zh-CN" altLang="en-US" smtClean="0"/>
              <a:t>12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D0DACE-38E0-42D2-9336-2B707D34BC6D}" type="slidenum">
              <a:rPr lang="zh-CN" altLang="en-US" smtClean="0"/>
              <a:t>13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D0DACE-38E0-42D2-9336-2B707D34BC6D}" type="slidenum">
              <a:rPr lang="zh-CN" altLang="en-US" smtClean="0"/>
              <a:t>14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D0DACE-38E0-42D2-9336-2B707D34BC6D}" type="slidenum">
              <a:rPr lang="zh-CN" altLang="en-US" smtClean="0"/>
              <a:t>15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D0DACE-38E0-42D2-9336-2B707D34BC6D}" type="slidenum">
              <a:rPr lang="zh-CN" altLang="en-US" smtClean="0"/>
              <a:t>16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D0DACE-38E0-42D2-9336-2B707D34BC6D}" type="slidenum">
              <a:rPr lang="zh-CN" altLang="en-US" smtClean="0"/>
              <a:t>17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D0DACE-38E0-42D2-9336-2B707D34BC6D}" type="slidenum">
              <a:rPr lang="zh-CN" altLang="en-US" smtClean="0"/>
              <a:t>18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D0DACE-38E0-42D2-9336-2B707D34BC6D}" type="slidenum">
              <a:rPr lang="zh-CN" altLang="en-US" smtClean="0"/>
              <a:t>19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D0DACE-38E0-42D2-9336-2B707D34BC6D}" type="slidenum">
              <a:rPr lang="zh-CN" altLang="en-US" smtClean="0"/>
              <a:t>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D0DACE-38E0-42D2-9336-2B707D34BC6D}" type="slidenum">
              <a:rPr lang="zh-CN" altLang="en-US" smtClean="0"/>
              <a:t>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D0DACE-38E0-42D2-9336-2B707D34BC6D}" type="slidenum">
              <a:rPr lang="zh-CN" altLang="en-US" smtClean="0"/>
              <a:t>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D0DACE-38E0-42D2-9336-2B707D34BC6D}" type="slidenum">
              <a:rPr lang="zh-CN" altLang="en-US" smtClean="0"/>
              <a:t>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D0DACE-38E0-42D2-9336-2B707D34BC6D}" type="slidenum">
              <a:rPr lang="zh-CN" altLang="en-US" smtClean="0"/>
              <a:t>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D0DACE-38E0-42D2-9336-2B707D34BC6D}" type="slidenum">
              <a:rPr lang="zh-CN" altLang="en-US" smtClean="0"/>
              <a:t>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D0DACE-38E0-42D2-9336-2B707D34BC6D}" type="slidenum">
              <a:rPr lang="zh-CN" altLang="en-US" smtClean="0"/>
              <a:t>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D0DACE-38E0-42D2-9336-2B707D34BC6D}" type="slidenum">
              <a:rPr lang="zh-CN" altLang="en-US" smtClean="0"/>
              <a:t>9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tags" Target="../tags/tag51.xml"/><Relationship Id="rId2" Type="http://schemas.openxmlformats.org/officeDocument/2006/relationships/tags" Target="../tags/tag50.xml"/><Relationship Id="rId1" Type="http://schemas.openxmlformats.org/officeDocument/2006/relationships/tags" Target="../tags/tag49.xml"/><Relationship Id="rId5" Type="http://schemas.openxmlformats.org/officeDocument/2006/relationships/slideMaster" Target="../slideMasters/slideMaster1.xml"/><Relationship Id="rId4" Type="http://schemas.openxmlformats.org/officeDocument/2006/relationships/tags" Target="../tags/tag52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tags" Target="../tags/tag55.xml"/><Relationship Id="rId2" Type="http://schemas.openxmlformats.org/officeDocument/2006/relationships/tags" Target="../tags/tag54.xml"/><Relationship Id="rId1" Type="http://schemas.openxmlformats.org/officeDocument/2006/relationships/tags" Target="../tags/tag53.xml"/><Relationship Id="rId5" Type="http://schemas.openxmlformats.org/officeDocument/2006/relationships/slideMaster" Target="../slideMasters/slideMaster1.xml"/><Relationship Id="rId4" Type="http://schemas.openxmlformats.org/officeDocument/2006/relationships/tags" Target="../tags/tag56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tags" Target="../tags/tag9.xml"/><Relationship Id="rId2" Type="http://schemas.openxmlformats.org/officeDocument/2006/relationships/tags" Target="../tags/tag8.xml"/><Relationship Id="rId1" Type="http://schemas.openxmlformats.org/officeDocument/2006/relationships/tags" Target="../tags/tag7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11.xml"/><Relationship Id="rId4" Type="http://schemas.openxmlformats.org/officeDocument/2006/relationships/tags" Target="../tags/tag10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tags" Target="../tags/tag14.xml"/><Relationship Id="rId2" Type="http://schemas.openxmlformats.org/officeDocument/2006/relationships/tags" Target="../tags/tag13.xml"/><Relationship Id="rId1" Type="http://schemas.openxmlformats.org/officeDocument/2006/relationships/tags" Target="../tags/tag12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16.xml"/><Relationship Id="rId4" Type="http://schemas.openxmlformats.org/officeDocument/2006/relationships/tags" Target="../tags/tag15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tags" Target="../tags/tag19.xml"/><Relationship Id="rId7" Type="http://schemas.openxmlformats.org/officeDocument/2006/relationships/slideMaster" Target="../slideMasters/slideMaster1.xml"/><Relationship Id="rId2" Type="http://schemas.openxmlformats.org/officeDocument/2006/relationships/tags" Target="../tags/tag18.xml"/><Relationship Id="rId1" Type="http://schemas.openxmlformats.org/officeDocument/2006/relationships/tags" Target="../tags/tag17.xml"/><Relationship Id="rId6" Type="http://schemas.openxmlformats.org/officeDocument/2006/relationships/tags" Target="../tags/tag22.xml"/><Relationship Id="rId5" Type="http://schemas.openxmlformats.org/officeDocument/2006/relationships/tags" Target="../tags/tag21.xml"/><Relationship Id="rId4" Type="http://schemas.openxmlformats.org/officeDocument/2006/relationships/tags" Target="../tags/tag20.xml"/></Relationships>
</file>

<file path=ppt/slideLayouts/_rels/slideLayout5.xml.rels><?xml version="1.0" encoding="UTF-8" standalone="yes"?>
<Relationships xmlns="http://schemas.openxmlformats.org/package/2006/relationships"><Relationship Id="rId8" Type="http://schemas.openxmlformats.org/officeDocument/2006/relationships/tags" Target="../tags/tag30.xml"/><Relationship Id="rId3" Type="http://schemas.openxmlformats.org/officeDocument/2006/relationships/tags" Target="../tags/tag25.xml"/><Relationship Id="rId7" Type="http://schemas.openxmlformats.org/officeDocument/2006/relationships/tags" Target="../tags/tag29.xml"/><Relationship Id="rId2" Type="http://schemas.openxmlformats.org/officeDocument/2006/relationships/tags" Target="../tags/tag24.xml"/><Relationship Id="rId1" Type="http://schemas.openxmlformats.org/officeDocument/2006/relationships/tags" Target="../tags/tag23.xml"/><Relationship Id="rId6" Type="http://schemas.openxmlformats.org/officeDocument/2006/relationships/tags" Target="../tags/tag28.xml"/><Relationship Id="rId5" Type="http://schemas.openxmlformats.org/officeDocument/2006/relationships/tags" Target="../tags/tag27.xml"/><Relationship Id="rId4" Type="http://schemas.openxmlformats.org/officeDocument/2006/relationships/tags" Target="../tags/tag26.xml"/><Relationship Id="rId9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tags" Target="../tags/tag33.xml"/><Relationship Id="rId2" Type="http://schemas.openxmlformats.org/officeDocument/2006/relationships/tags" Target="../tags/tag32.xml"/><Relationship Id="rId1" Type="http://schemas.openxmlformats.org/officeDocument/2006/relationships/tags" Target="../tags/tag31.xml"/><Relationship Id="rId5" Type="http://schemas.openxmlformats.org/officeDocument/2006/relationships/slideMaster" Target="../slideMasters/slideMaster1.xml"/><Relationship Id="rId4" Type="http://schemas.openxmlformats.org/officeDocument/2006/relationships/tags" Target="../tags/tag34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tags" Target="../tags/tag37.xml"/><Relationship Id="rId2" Type="http://schemas.openxmlformats.org/officeDocument/2006/relationships/tags" Target="../tags/tag36.xml"/><Relationship Id="rId1" Type="http://schemas.openxmlformats.org/officeDocument/2006/relationships/tags" Target="../tags/tag35.xml"/><Relationship Id="rId4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tags" Target="../tags/tag40.xml"/><Relationship Id="rId7" Type="http://schemas.openxmlformats.org/officeDocument/2006/relationships/slideMaster" Target="../slideMasters/slideMaster1.xml"/><Relationship Id="rId2" Type="http://schemas.openxmlformats.org/officeDocument/2006/relationships/tags" Target="../tags/tag39.xml"/><Relationship Id="rId1" Type="http://schemas.openxmlformats.org/officeDocument/2006/relationships/tags" Target="../tags/tag38.xml"/><Relationship Id="rId6" Type="http://schemas.openxmlformats.org/officeDocument/2006/relationships/tags" Target="../tags/tag43.xml"/><Relationship Id="rId5" Type="http://schemas.openxmlformats.org/officeDocument/2006/relationships/tags" Target="../tags/tag42.xml"/><Relationship Id="rId4" Type="http://schemas.openxmlformats.org/officeDocument/2006/relationships/tags" Target="../tags/tag4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tags" Target="../tags/tag46.xml"/><Relationship Id="rId2" Type="http://schemas.openxmlformats.org/officeDocument/2006/relationships/tags" Target="../tags/tag45.xml"/><Relationship Id="rId1" Type="http://schemas.openxmlformats.org/officeDocument/2006/relationships/tags" Target="../tags/tag44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48.xml"/><Relationship Id="rId4" Type="http://schemas.openxmlformats.org/officeDocument/2006/relationships/tags" Target="../tags/tag47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random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4"/>
            </p:custDataLst>
          </p:nvPr>
        </p:nvSpPr>
        <p:spPr>
          <a:xfrm>
            <a:off x="669930" y="952508"/>
            <a:ext cx="10852237" cy="504000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</p:spTree>
  </p:cSld>
  <p:clrMapOvr>
    <a:masterClrMapping/>
  </p:clrMapOvr>
  <p:transition>
    <p:random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4"/>
            </p:custDataLst>
          </p:nvPr>
        </p:nvSpPr>
        <p:spPr>
          <a:xfrm>
            <a:off x="669882" y="2588281"/>
            <a:ext cx="10852237" cy="899167"/>
          </a:xfrm>
        </p:spPr>
        <p:txBody>
          <a:bodyPr vert="horz" lIns="101600" tIns="38100" rIns="25400" bIns="38100" rtlCol="0" anchor="t" anchorCtr="0">
            <a:noAutofit/>
          </a:bodyPr>
          <a:lstStyle>
            <a:lvl1pPr marL="0" marR="0" algn="ctr" defTabSz="914400" rtl="0" eaLnBrk="1" fontAlgn="auto" latinLnBrk="0" hangingPunct="1">
              <a:lnSpc>
                <a:spcPct val="100000"/>
              </a:lnSpc>
              <a:buNone/>
              <a:defRPr kumimoji="0" lang="zh-CN" altLang="en-US" sz="5400" b="0" i="0" u="none" strike="noStrike" kern="1200" cap="none" spc="600" normalizeH="0" baseline="0" noProof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Tx/>
                <a:latin typeface="+mj-lt"/>
                <a:ea typeface="宋体" panose="02010600030101010101" pitchFamily="2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单击此处编辑标题</a:t>
            </a:r>
          </a:p>
        </p:txBody>
      </p:sp>
    </p:spTree>
  </p:cSld>
  <p:clrMapOvr>
    <a:masterClrMapping/>
  </p:clrMapOvr>
  <p:transition>
    <p:random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 hasCustomPrompt="1"/>
            <p:custDataLst>
              <p:tags r:id="rId1"/>
            </p:custDataLst>
          </p:nvPr>
        </p:nvSpPr>
        <p:spPr>
          <a:xfrm>
            <a:off x="669882" y="2588281"/>
            <a:ext cx="10852237" cy="899167"/>
          </a:xfrm>
        </p:spPr>
        <p:txBody>
          <a:bodyPr lIns="101600" tIns="38100" rIns="25400" bIns="38100" anchor="t" anchorCtr="0">
            <a:noAutofit/>
          </a:bodyPr>
          <a:lstStyle>
            <a:lvl1pPr algn="ctr">
              <a:defRPr sz="5400" b="0" spc="6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zh-CN" altLang="en-US" dirty="0"/>
              <a:t>单击此处编辑标题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  <p:custDataLst>
              <p:tags r:id="rId2"/>
            </p:custDataLst>
          </p:nvPr>
        </p:nvSpPr>
        <p:spPr>
          <a:xfrm>
            <a:off x="669882" y="3566160"/>
            <a:ext cx="10852237" cy="950984"/>
          </a:xfrm>
        </p:spPr>
        <p:txBody>
          <a:bodyPr lIns="101600" tIns="38100" rIns="76200" bIns="38100">
            <a:noAutofit/>
          </a:bodyPr>
          <a:lstStyle>
            <a:lvl1pPr marL="0" indent="0" algn="ctr" eaLnBrk="1" fontAlgn="auto" latinLnBrk="0" hangingPunct="1">
              <a:lnSpc>
                <a:spcPct val="100000"/>
              </a:lnSpc>
              <a:buNone/>
              <a:defRPr sz="2400" u="none" strike="noStrike" kern="1200" cap="none" spc="200" normalizeH="0" baseline="0">
                <a:solidFill>
                  <a:schemeClr val="tx1"/>
                </a:solidFill>
                <a:uFillTx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单击此处编辑副标题</a:t>
            </a:r>
          </a:p>
        </p:txBody>
      </p:sp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  <p:transition>
    <p:random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69930" y="3808730"/>
            <a:ext cx="10852237" cy="624845"/>
          </a:xfrm>
        </p:spPr>
        <p:txBody>
          <a:bodyPr lIns="101600" tIns="38100" rIns="63500" bIns="38100" anchor="t" anchorCtr="0">
            <a:noAutofit/>
          </a:bodyPr>
          <a:lstStyle>
            <a:lvl1pPr>
              <a:defRPr sz="3600" b="0" u="none" strike="noStrike" kern="1200" cap="none" spc="300" normalizeH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Tx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2"/>
            </p:custDataLst>
          </p:nvPr>
        </p:nvSpPr>
        <p:spPr>
          <a:xfrm>
            <a:off x="669925" y="4511675"/>
            <a:ext cx="10852237" cy="1077985"/>
          </a:xfrm>
        </p:spPr>
        <p:txBody>
          <a:bodyPr lIns="101600" tIns="38100" rIns="76200" bIns="38100">
            <a:noAutofit/>
          </a:bodyPr>
          <a:lstStyle>
            <a:lvl1pPr marL="0" indent="0" eaLnBrk="1" fontAlgn="auto" latinLnBrk="0" hangingPunct="1">
              <a:buNone/>
              <a:defRPr kumimoji="0" lang="zh-CN" altLang="en-US" sz="1600" b="0" i="0" u="none" strike="noStrike" kern="1200" cap="none" spc="150" normalizeH="0" baseline="0" noProof="1">
                <a:solidFill>
                  <a:schemeClr val="tx1"/>
                </a:solidFill>
                <a:uFillTx/>
                <a:latin typeface="+mn-lt"/>
                <a:ea typeface="宋体" panose="02010600030101010101" pitchFamily="2" charset="-122"/>
                <a:cs typeface="+mn-cs"/>
                <a:sym typeface="+mn-ea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>
    <p:random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69882" y="432000"/>
            <a:ext cx="10852237" cy="648000"/>
          </a:xfrm>
        </p:spPr>
        <p:txBody>
          <a:bodyPr vert="horz" lIns="101600" tIns="38100" rIns="76200" bIns="38100" rtlCol="0" anchor="ctr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+mj-lt"/>
                <a:ea typeface="宋体" panose="02010600030101010101" pitchFamily="2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2"/>
            </p:custDataLst>
          </p:nvPr>
        </p:nvSpPr>
        <p:spPr>
          <a:xfrm>
            <a:off x="669930" y="1296000"/>
            <a:ext cx="5283242" cy="5040000"/>
          </a:xfrm>
        </p:spPr>
        <p:txBody>
          <a:bodyPr vert="horz" lIns="101600" tIns="0" rIns="82550" bIns="0" rtlCol="0">
            <a:no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宋体" panose="02010600030101010101" pitchFamily="2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宋体" panose="02010600030101010101" pitchFamily="2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宋体" panose="02010600030101010101" pitchFamily="2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宋体" panose="02010600030101010101" pitchFamily="2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宋体" panose="02010600030101010101" pitchFamily="2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</a:p>
          <a:p>
            <a:pPr lvl="1"/>
            <a:r>
              <a:rPr dirty="0">
                <a:sym typeface="+mn-ea"/>
              </a:rPr>
              <a:t>第二级</a:t>
            </a:r>
          </a:p>
          <a:p>
            <a:pPr lvl="2"/>
            <a:r>
              <a:rPr dirty="0">
                <a:sym typeface="+mn-ea"/>
              </a:rPr>
              <a:t>第三级</a:t>
            </a:r>
          </a:p>
          <a:p>
            <a:pPr lvl="3"/>
            <a:r>
              <a:rPr dirty="0">
                <a:sym typeface="+mn-ea"/>
              </a:rPr>
              <a:t>第四级</a:t>
            </a:r>
          </a:p>
          <a:p>
            <a:pPr lvl="4"/>
            <a:r>
              <a:rPr dirty="0">
                <a:sym typeface="+mn-ea"/>
              </a:rPr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3"/>
            </p:custDataLst>
          </p:nvPr>
        </p:nvSpPr>
        <p:spPr>
          <a:xfrm>
            <a:off x="6238877" y="1296000"/>
            <a:ext cx="5283242" cy="5040000"/>
          </a:xfrm>
        </p:spPr>
        <p:txBody>
          <a:bodyPr>
            <a:noAutofit/>
          </a:bodyPr>
          <a:lstStyle>
            <a:lvl1pPr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>
    <p:random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69882" y="432000"/>
            <a:ext cx="10852237" cy="648000"/>
          </a:xfrm>
        </p:spPr>
        <p:txBody>
          <a:bodyPr vert="horz" lIns="101600" tIns="38100" rIns="76200" bIns="38100" rtlCol="0" anchor="ctr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+mj-lt"/>
                <a:ea typeface="宋体" panose="02010600030101010101" pitchFamily="2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2"/>
            </p:custDataLst>
          </p:nvPr>
        </p:nvSpPr>
        <p:spPr>
          <a:xfrm>
            <a:off x="669930" y="1296000"/>
            <a:ext cx="5283242" cy="381003"/>
          </a:xfrm>
        </p:spPr>
        <p:txBody>
          <a:bodyPr lIns="101600" tIns="38100" rIns="76200" bIns="38100" anchor="t" anchorCtr="0">
            <a:noAutofit/>
          </a:bodyPr>
          <a:lstStyle>
            <a:lvl1pPr marL="0" indent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sz="2000" b="1" u="none" strike="noStrike" kern="1200" cap="none" spc="200" normalizeH="0" baseline="0">
                <a:solidFill>
                  <a:schemeClr val="tx1"/>
                </a:solidFill>
                <a:uFillTx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单击此处编辑文本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3"/>
            </p:custDataLst>
          </p:nvPr>
        </p:nvSpPr>
        <p:spPr>
          <a:xfrm>
            <a:off x="669925" y="1789043"/>
            <a:ext cx="5283200" cy="4552234"/>
          </a:xfrm>
        </p:spPr>
        <p:txBody>
          <a:bodyPr vert="horz" lIns="101600" tIns="0" rIns="82550" bIns="0" rtlCol="0">
            <a:no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宋体" panose="02010600030101010101" pitchFamily="2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宋体" panose="02010600030101010101" pitchFamily="2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宋体" panose="02010600030101010101" pitchFamily="2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宋体" panose="02010600030101010101" pitchFamily="2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宋体" panose="02010600030101010101" pitchFamily="2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</a:p>
          <a:p>
            <a:pPr lvl="1"/>
            <a:r>
              <a:rPr dirty="0">
                <a:sym typeface="+mn-ea"/>
              </a:rPr>
              <a:t>第二级</a:t>
            </a:r>
          </a:p>
          <a:p>
            <a:pPr lvl="2"/>
            <a:r>
              <a:rPr dirty="0">
                <a:sym typeface="+mn-ea"/>
              </a:rPr>
              <a:t>第三级</a:t>
            </a:r>
          </a:p>
          <a:p>
            <a:pPr lvl="3"/>
            <a:r>
              <a:rPr dirty="0">
                <a:sym typeface="+mn-ea"/>
              </a:rPr>
              <a:t>第四级</a:t>
            </a:r>
          </a:p>
          <a:p>
            <a:pPr lvl="4"/>
            <a:r>
              <a:rPr dirty="0">
                <a:sym typeface="+mn-ea"/>
              </a:rPr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4"/>
            </p:custDataLst>
          </p:nvPr>
        </p:nvSpPr>
        <p:spPr>
          <a:xfrm>
            <a:off x="6235750" y="1296000"/>
            <a:ext cx="5283242" cy="381003"/>
          </a:xfrm>
        </p:spPr>
        <p:txBody>
          <a:bodyPr vert="horz" lIns="101600" tIns="38100" rIns="76200" bIns="38100" rtlCol="0" anchor="t" anchorCtr="0">
            <a:noAutofit/>
          </a:bodyPr>
          <a:lstStyle>
            <a:lvl1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kumimoji="0" lang="zh-CN" altLang="en-US" sz="20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+mn-lt"/>
                <a:ea typeface="宋体" panose="02010600030101010101" pitchFamily="2" charset="-122"/>
                <a:cs typeface="+mn-cs"/>
                <a:sym typeface="+mn-ea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dirty="0">
                <a:sym typeface="+mn-ea"/>
              </a:rPr>
              <a:t>单击此处编辑文本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5"/>
            </p:custDataLst>
          </p:nvPr>
        </p:nvSpPr>
        <p:spPr>
          <a:xfrm>
            <a:off x="6235750" y="1789043"/>
            <a:ext cx="5283242" cy="4552234"/>
          </a:xfrm>
        </p:spPr>
        <p:txBody>
          <a:bodyPr vert="horz" lIns="101600" tIns="0" rIns="82550" bIns="0" rtlCol="0">
            <a:no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宋体" panose="02010600030101010101" pitchFamily="2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宋体" panose="02010600030101010101" pitchFamily="2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宋体" panose="02010600030101010101" pitchFamily="2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宋体" panose="02010600030101010101" pitchFamily="2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宋体" panose="02010600030101010101" pitchFamily="2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</a:p>
          <a:p>
            <a:pPr lvl="1"/>
            <a:r>
              <a:rPr dirty="0">
                <a:sym typeface="+mn-ea"/>
              </a:rPr>
              <a:t>第二级</a:t>
            </a:r>
          </a:p>
          <a:p>
            <a:pPr lvl="2"/>
            <a:r>
              <a:rPr dirty="0">
                <a:sym typeface="+mn-ea"/>
              </a:rPr>
              <a:t>第三级</a:t>
            </a:r>
          </a:p>
          <a:p>
            <a:pPr lvl="3"/>
            <a:r>
              <a:rPr dirty="0">
                <a:sym typeface="+mn-ea"/>
              </a:rPr>
              <a:t>第四级</a:t>
            </a:r>
          </a:p>
          <a:p>
            <a:pPr lvl="4"/>
            <a:r>
              <a:rPr dirty="0">
                <a:sym typeface="+mn-ea"/>
              </a:rPr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6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7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8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>
    <p:random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 vert="horz" lIns="101600" tIns="38100" rIns="76200" bIns="38100" rtlCol="0" anchor="ctr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+mj-lt"/>
                <a:ea typeface="宋体" panose="02010600030101010101" pitchFamily="2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>
    <p:random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>
    <p:random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1"/>
            </p:custDataLst>
          </p:nvPr>
        </p:nvSpPr>
        <p:spPr>
          <a:xfrm>
            <a:off x="669930" y="1296000"/>
            <a:ext cx="5283242" cy="5040000"/>
          </a:xfrm>
        </p:spPr>
        <p:txBody>
          <a:bodyPr vert="horz" lIns="101600" tIns="0" rIns="82550" bIns="0" rtlCol="0">
            <a:noAutofit/>
          </a:bodyPr>
          <a:lstStyle>
            <a:lvl1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宋体" panose="02010600030101010101" pitchFamily="2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5pPr>
          </a:lstStyle>
          <a:p>
            <a:pPr lvl="0"/>
            <a:endParaRPr dirty="0">
              <a:sym typeface="+mn-ea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2"/>
            </p:custDataLst>
          </p:nvPr>
        </p:nvSpPr>
        <p:spPr>
          <a:xfrm>
            <a:off x="6238925" y="1296000"/>
            <a:ext cx="5283242" cy="5040000"/>
          </a:xfrm>
        </p:spPr>
        <p:txBody>
          <a:bodyPr vert="horz" lIns="101600" tIns="0" rIns="82550" bIns="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宋体" panose="02010600030101010101" pitchFamily="2" charset="-122"/>
                <a:cs typeface="+mn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9EFD9D74-47D9-4702-A33C-335B63B48DBF}" type="datetimeFigureOut">
              <a:rPr lang="zh-CN" altLang="en-US" smtClean="0"/>
              <a:t>2023-01-10</a:t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FABC47A4-756D-490B-A52F-7D9E2C9FC05F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9" name="标题 8"/>
          <p:cNvSpPr>
            <a:spLocks noGrp="1"/>
          </p:cNvSpPr>
          <p:nvPr>
            <p:ph type="title"/>
            <p:custDataLst>
              <p:tags r:id="rId6"/>
            </p:custDataLst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</p:cSld>
  <p:clrMapOvr>
    <a:masterClrMapping/>
  </p:clrMapOvr>
  <p:transition>
    <p:random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  <p:custDataLst>
              <p:tags r:id="rId1"/>
            </p:custDataLst>
          </p:nvPr>
        </p:nvSpPr>
        <p:spPr>
          <a:xfrm>
            <a:off x="10571135" y="952508"/>
            <a:ext cx="950984" cy="5388907"/>
          </a:xfrm>
        </p:spPr>
        <p:txBody>
          <a:bodyPr vert="eaVert" lIns="101600" tIns="38100" rIns="76200" bIns="38100" rtlCol="0" anchor="ctr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+mj-lt"/>
                <a:ea typeface="宋体" panose="02010600030101010101" pitchFamily="2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2"/>
            </p:custDataLst>
          </p:nvPr>
        </p:nvSpPr>
        <p:spPr>
          <a:xfrm>
            <a:off x="669925" y="952500"/>
            <a:ext cx="9828101" cy="5388907"/>
          </a:xfrm>
        </p:spPr>
        <p:txBody>
          <a:bodyPr vert="eaVert"/>
          <a:lstStyle>
            <a:lvl1pPr indent="0" eaLnBrk="1" fontAlgn="auto" latinLnBrk="0" hangingPunct="1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indent="0" eaLnBrk="1" fontAlgn="auto" latinLnBrk="0" hangingPunct="1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 indent="0" eaLnBrk="1" fontAlgn="auto" latinLnBrk="0" hangingPunct="1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 indent="0" eaLnBrk="1" fontAlgn="auto" latinLnBrk="0" hangingPunct="1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 indent="0" eaLnBrk="1" fontAlgn="auto" latinLnBrk="0" hangingPunct="1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>
    <p:random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ags" Target="../tags/tag1.xml"/><Relationship Id="rId18" Type="http://schemas.openxmlformats.org/officeDocument/2006/relationships/tags" Target="../tags/tag6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17" Type="http://schemas.openxmlformats.org/officeDocument/2006/relationships/tags" Target="../tags/tag5.xml"/><Relationship Id="rId2" Type="http://schemas.openxmlformats.org/officeDocument/2006/relationships/slideLayout" Target="../slideLayouts/slideLayout2.xml"/><Relationship Id="rId16" Type="http://schemas.openxmlformats.org/officeDocument/2006/relationships/tags" Target="../tags/tag4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ags" Target="../tags/tag3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ags" Target="../tags/tag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FFFF"/>
            </a:gs>
            <a:gs pos="100000">
              <a:srgbClr val="DCDCDC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13"/>
            </p:custDataLst>
          </p:nvPr>
        </p:nvSpPr>
        <p:spPr>
          <a:xfrm>
            <a:off x="669882" y="432000"/>
            <a:ext cx="10852237" cy="648000"/>
          </a:xfrm>
          <a:prstGeom prst="rect">
            <a:avLst/>
          </a:prstGeom>
        </p:spPr>
        <p:txBody>
          <a:bodyPr vert="horz" lIns="101600" tIns="38100" rIns="76200" bIns="38100" rtlCol="0" anchor="ctr" anchorCtr="0">
            <a:noAutofit/>
          </a:bodyPr>
          <a:lstStyle/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14"/>
            </p:custDataLst>
          </p:nvPr>
        </p:nvSpPr>
        <p:spPr>
          <a:xfrm>
            <a:off x="669882" y="1296000"/>
            <a:ext cx="10852237" cy="5040000"/>
          </a:xfrm>
          <a:prstGeom prst="rect">
            <a:avLst/>
          </a:prstGeo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15"/>
            </p:custDataLst>
          </p:nvPr>
        </p:nvSpPr>
        <p:spPr>
          <a:xfrm>
            <a:off x="879742" y="6349833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ea typeface="宋体" panose="02010600030101010101" pitchFamily="2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2023-01-10</a:t>
            </a:fld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16"/>
            </p:custDataLst>
          </p:nvPr>
        </p:nvSpPr>
        <p:spPr>
          <a:xfrm>
            <a:off x="4116000" y="6349833"/>
            <a:ext cx="396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ea typeface="宋体" panose="02010600030101010101" pitchFamily="2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17"/>
            </p:custDataLst>
          </p:nvPr>
        </p:nvSpPr>
        <p:spPr>
          <a:xfrm>
            <a:off x="8610600" y="6349833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ea typeface="宋体" panose="02010600030101010101" pitchFamily="2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  <p:sp>
        <p:nvSpPr>
          <p:cNvPr id="7" name="KSO_TEMPLATE" hidden="1"/>
          <p:cNvSpPr/>
          <p:nvPr>
            <p:custDataLst>
              <p:tags r:id="rId18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ea typeface="宋体" panose="02010600030101010101" pitchFamily="2" charset="-122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random/>
  </p:transition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2800" b="1" u="none" strike="noStrike" kern="1200" cap="none" spc="200" normalizeH="0">
          <a:solidFill>
            <a:schemeClr val="tx1"/>
          </a:solidFill>
          <a:uFillTx/>
          <a:latin typeface="+mj-lt"/>
          <a:ea typeface="宋体" panose="02010600030101010101" pitchFamily="2" charset="-122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/>
          </a:solidFill>
          <a:uFillTx/>
          <a:latin typeface="+mn-lt"/>
          <a:ea typeface="宋体" panose="02010600030101010101" pitchFamily="2" charset="-122"/>
          <a:cs typeface="+mn-cs"/>
        </a:defRPr>
      </a:lvl1pPr>
      <a:lvl2pPr marL="6858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tabLst>
          <a:tab pos="1609725" algn="l"/>
        </a:tabLst>
        <a:defRPr sz="1600" u="none" strike="noStrike" kern="1200" cap="none" spc="150" normalizeH="0" baseline="0">
          <a:solidFill>
            <a:schemeClr val="tx1"/>
          </a:solidFill>
          <a:uFillTx/>
          <a:latin typeface="+mn-lt"/>
          <a:ea typeface="宋体" panose="02010600030101010101" pitchFamily="2" charset="-122"/>
          <a:cs typeface="+mn-cs"/>
        </a:defRPr>
      </a:lvl2pPr>
      <a:lvl3pPr marL="11430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/>
          </a:solidFill>
          <a:uFillTx/>
          <a:latin typeface="+mn-lt"/>
          <a:ea typeface="宋体" panose="02010600030101010101" pitchFamily="2" charset="-122"/>
          <a:cs typeface="+mn-cs"/>
        </a:defRPr>
      </a:lvl3pPr>
      <a:lvl4pPr marL="16002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/>
          </a:solidFill>
          <a:uFillTx/>
          <a:latin typeface="+mn-lt"/>
          <a:ea typeface="宋体" panose="02010600030101010101" pitchFamily="2" charset="-122"/>
          <a:cs typeface="+mn-cs"/>
        </a:defRPr>
      </a:lvl4pPr>
      <a:lvl5pPr marL="20574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/>
          </a:solidFill>
          <a:uFillTx/>
          <a:latin typeface="+mn-lt"/>
          <a:ea typeface="宋体" panose="02010600030101010101" pitchFamily="2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4.png"/><Relationship Id="rId2" Type="http://schemas.openxmlformats.org/officeDocument/2006/relationships/tags" Target="../tags/tag58.xml"/><Relationship Id="rId1" Type="http://schemas.openxmlformats.org/officeDocument/2006/relationships/tags" Target="../tags/tag57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7.xml"/><Relationship Id="rId5" Type="http://schemas.openxmlformats.org/officeDocument/2006/relationships/image" Target="../media/image13.jpeg"/><Relationship Id="rId4" Type="http://schemas.openxmlformats.org/officeDocument/2006/relationships/image" Target="../media/image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8.xml"/><Relationship Id="rId5" Type="http://schemas.openxmlformats.org/officeDocument/2006/relationships/image" Target="../media/image4.png"/><Relationship Id="rId4" Type="http://schemas.openxmlformats.org/officeDocument/2006/relationships/image" Target="../media/image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9.xml"/><Relationship Id="rId5" Type="http://schemas.openxmlformats.org/officeDocument/2006/relationships/image" Target="../media/image14.png"/><Relationship Id="rId4" Type="http://schemas.openxmlformats.org/officeDocument/2006/relationships/image" Target="../media/image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0.xml"/><Relationship Id="rId5" Type="http://schemas.openxmlformats.org/officeDocument/2006/relationships/image" Target="../media/image15.png"/><Relationship Id="rId4" Type="http://schemas.openxmlformats.org/officeDocument/2006/relationships/image" Target="../media/image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1.xml"/><Relationship Id="rId5" Type="http://schemas.openxmlformats.org/officeDocument/2006/relationships/image" Target="../media/image12.jpeg"/><Relationship Id="rId4" Type="http://schemas.openxmlformats.org/officeDocument/2006/relationships/image" Target="../media/image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2.xml"/><Relationship Id="rId5" Type="http://schemas.openxmlformats.org/officeDocument/2006/relationships/image" Target="../media/image4.png"/><Relationship Id="rId4" Type="http://schemas.openxmlformats.org/officeDocument/2006/relationships/image" Target="../media/image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3.xml"/><Relationship Id="rId4" Type="http://schemas.openxmlformats.org/officeDocument/2006/relationships/image" Target="../media/image6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4.xml"/><Relationship Id="rId5" Type="http://schemas.openxmlformats.org/officeDocument/2006/relationships/image" Target="../media/image16.png"/><Relationship Id="rId4" Type="http://schemas.openxmlformats.org/officeDocument/2006/relationships/image" Target="../media/image6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/><Relationship Id="rId7" Type="http://schemas.openxmlformats.org/officeDocument/2006/relationships/image" Target="../media/image18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5.xml"/><Relationship Id="rId6" Type="http://schemas.openxmlformats.org/officeDocument/2006/relationships/image" Target="../media/image9.jpeg"/><Relationship Id="rId5" Type="http://schemas.openxmlformats.org/officeDocument/2006/relationships/image" Target="../media/image17.png"/><Relationship Id="rId4" Type="http://schemas.openxmlformats.org/officeDocument/2006/relationships/image" Target="../media/image6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5.png"/><Relationship Id="rId2" Type="http://schemas.openxmlformats.org/officeDocument/2006/relationships/tags" Target="../tags/tag77.xml"/><Relationship Id="rId1" Type="http://schemas.openxmlformats.org/officeDocument/2006/relationships/tags" Target="../tags/tag76.xml"/><Relationship Id="rId6" Type="http://schemas.openxmlformats.org/officeDocument/2006/relationships/image" Target="../media/image4.png"/><Relationship Id="rId5" Type="http://schemas.openxmlformats.org/officeDocument/2006/relationships/image" Target="../media/image2.png"/><Relationship Id="rId4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9.xml"/><Relationship Id="rId6" Type="http://schemas.openxmlformats.org/officeDocument/2006/relationships/image" Target="../media/image4.png"/><Relationship Id="rId5" Type="http://schemas.openxmlformats.org/officeDocument/2006/relationships/image" Target="../media/image5.pn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0.xml"/><Relationship Id="rId5" Type="http://schemas.openxmlformats.org/officeDocument/2006/relationships/image" Target="../media/image4.png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7" Type="http://schemas.openxmlformats.org/officeDocument/2006/relationships/image" Target="../media/image9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1.xml"/><Relationship Id="rId6" Type="http://schemas.openxmlformats.org/officeDocument/2006/relationships/image" Target="../media/image8.png"/><Relationship Id="rId5" Type="http://schemas.openxmlformats.org/officeDocument/2006/relationships/image" Target="../media/image7.jpe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2.xml"/><Relationship Id="rId5" Type="http://schemas.openxmlformats.org/officeDocument/2006/relationships/image" Target="../media/image10.png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3.xml"/><Relationship Id="rId5" Type="http://schemas.openxmlformats.org/officeDocument/2006/relationships/image" Target="../media/image11.png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4.xml"/><Relationship Id="rId5" Type="http://schemas.openxmlformats.org/officeDocument/2006/relationships/image" Target="../media/image4.png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5.xml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6.xml"/><Relationship Id="rId5" Type="http://schemas.openxmlformats.org/officeDocument/2006/relationships/image" Target="../media/image12.jpeg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5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 descr="s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018665" y="1724660"/>
            <a:ext cx="8155305" cy="1750060"/>
          </a:xfrm>
          <a:prstGeom prst="rect">
            <a:avLst/>
          </a:prstGeom>
        </p:spPr>
      </p:pic>
      <p:grpSp>
        <p:nvGrpSpPr>
          <p:cNvPr id="8" name="30e04af0-3a00-44f6-b737-b108ad869107" descr="本素材由iSlide™ 提供&#10;iSlide™尊重知识产权并注重保护用户享有的各项权利。郑重提醒您：&#10;iSlide™插件中提供的任何信息内容的所有权、知识产权归其原始权利人或权利受让人所有，您免费/购买获得的是信息内容的使用权，并受下述条款的约束；&#10;1. 您仅可以个人非商业用途使用该等信息内容，不可将信息内容的全部或部分用于出售，或以出租、出借、转让、分销、发布等其他任何方式供他人使用；&#10;2. 禁止在接入互联网或移动互联网的任何网站、平台、应用或程序上以任何方式为他人提供iSlide™插件资源内容的下载。&#10;The resource is supplied by iSlide™.&#10;iSlide™ respects all intellectual property rights and protects all the rights its users acquired.Solemnly remind you:&#10;The ownership and intellectual property of the resources supplied in iSlide Add-in belongs to its owner or the assignee of this ownership.you only acquired the usage of the resources supplied in iSlide Add-in, as well as respected the following restrain terms:&#10;1.You are only allowed to use such resource for personal and non-commercial aim, not allowed to use such resource or part of it for the sale; or rent, lend, transfer to others; or distribution or release it in any way.&#10;2.You are not permitted to provide the resource of iSlide Add-in in any website, platform, application access to the Internet or mobile Internet."/>
          <p:cNvGrpSpPr>
            <a:grpSpLocks noChangeAspect="1"/>
          </p:cNvGrpSpPr>
          <p:nvPr>
            <p:custDataLst>
              <p:tags r:id="rId2"/>
            </p:custDataLst>
          </p:nvPr>
        </p:nvGrpSpPr>
        <p:grpSpPr>
          <a:xfrm>
            <a:off x="-4445" y="5082540"/>
            <a:ext cx="3363595" cy="1262380"/>
            <a:chOff x="2397126" y="1800225"/>
            <a:chExt cx="7180262" cy="2693988"/>
          </a:xfrm>
        </p:grpSpPr>
        <p:sp>
          <p:nvSpPr>
            <p:cNvPr id="44" name="íŝlïḋê"/>
            <p:cNvSpPr/>
            <p:nvPr/>
          </p:nvSpPr>
          <p:spPr bwMode="auto">
            <a:xfrm>
              <a:off x="2401888" y="1800225"/>
              <a:ext cx="7170737" cy="26939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ea typeface="宋体" panose="02010600030101010101" pitchFamily="2" charset="-122"/>
              </a:endParaRPr>
            </a:p>
          </p:txBody>
        </p:sp>
        <p:sp>
          <p:nvSpPr>
            <p:cNvPr id="45" name="îś1îḑe"/>
            <p:cNvSpPr/>
            <p:nvPr/>
          </p:nvSpPr>
          <p:spPr bwMode="auto">
            <a:xfrm>
              <a:off x="5843588" y="2259013"/>
              <a:ext cx="461962" cy="798513"/>
            </a:xfrm>
            <a:custGeom>
              <a:avLst/>
              <a:gdLst>
                <a:gd name="T0" fmla="*/ 59 w 117"/>
                <a:gd name="T1" fmla="*/ 0 h 202"/>
                <a:gd name="T2" fmla="*/ 0 w 117"/>
                <a:gd name="T3" fmla="*/ 101 h 202"/>
                <a:gd name="T4" fmla="*/ 58 w 117"/>
                <a:gd name="T5" fmla="*/ 202 h 202"/>
                <a:gd name="T6" fmla="*/ 117 w 117"/>
                <a:gd name="T7" fmla="*/ 101 h 202"/>
                <a:gd name="T8" fmla="*/ 59 w 117"/>
                <a:gd name="T9" fmla="*/ 0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7" h="202">
                  <a:moveTo>
                    <a:pt x="59" y="0"/>
                  </a:moveTo>
                  <a:cubicBezTo>
                    <a:pt x="24" y="20"/>
                    <a:pt x="0" y="58"/>
                    <a:pt x="0" y="101"/>
                  </a:cubicBezTo>
                  <a:cubicBezTo>
                    <a:pt x="0" y="144"/>
                    <a:pt x="23" y="182"/>
                    <a:pt x="58" y="202"/>
                  </a:cubicBezTo>
                  <a:cubicBezTo>
                    <a:pt x="93" y="182"/>
                    <a:pt x="117" y="145"/>
                    <a:pt x="117" y="101"/>
                  </a:cubicBezTo>
                  <a:cubicBezTo>
                    <a:pt x="117" y="58"/>
                    <a:pt x="94" y="20"/>
                    <a:pt x="59" y="0"/>
                  </a:cubicBezTo>
                  <a:close/>
                </a:path>
              </a:pathLst>
            </a:custGeom>
            <a:solidFill>
              <a:srgbClr val="00AC6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ea typeface="宋体" panose="02010600030101010101" pitchFamily="2" charset="-122"/>
              </a:endParaRPr>
            </a:p>
          </p:txBody>
        </p:sp>
        <p:sp>
          <p:nvSpPr>
            <p:cNvPr id="46" name="iSľídê"/>
            <p:cNvSpPr/>
            <p:nvPr/>
          </p:nvSpPr>
          <p:spPr bwMode="auto">
            <a:xfrm flipH="1">
              <a:off x="6072188" y="2465388"/>
              <a:ext cx="4762" cy="522288"/>
            </a:xfrm>
            <a:prstGeom prst="line">
              <a:avLst/>
            </a:prstGeom>
            <a:noFill/>
            <a:ln w="42863" cap="rnd">
              <a:solidFill>
                <a:srgbClr val="00814C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/>
            <a:lstStyle/>
            <a:p>
              <a:pPr algn="ctr"/>
              <a:endParaRPr dirty="0">
                <a:ea typeface="宋体" panose="02010600030101010101" pitchFamily="2" charset="-122"/>
              </a:endParaRPr>
            </a:p>
          </p:txBody>
        </p:sp>
        <p:sp>
          <p:nvSpPr>
            <p:cNvPr id="47" name="isḷîḑè"/>
            <p:cNvSpPr/>
            <p:nvPr/>
          </p:nvSpPr>
          <p:spPr bwMode="auto">
            <a:xfrm>
              <a:off x="6269038" y="2587625"/>
              <a:ext cx="625475" cy="522288"/>
            </a:xfrm>
            <a:custGeom>
              <a:avLst/>
              <a:gdLst>
                <a:gd name="T0" fmla="*/ 156 w 158"/>
                <a:gd name="T1" fmla="*/ 17 h 132"/>
                <a:gd name="T2" fmla="*/ 51 w 158"/>
                <a:gd name="T3" fmla="*/ 21 h 132"/>
                <a:gd name="T4" fmla="*/ 1 w 158"/>
                <a:gd name="T5" fmla="*/ 115 h 132"/>
                <a:gd name="T6" fmla="*/ 107 w 158"/>
                <a:gd name="T7" fmla="*/ 111 h 132"/>
                <a:gd name="T8" fmla="*/ 156 w 158"/>
                <a:gd name="T9" fmla="*/ 17 h 1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8" h="132">
                  <a:moveTo>
                    <a:pt x="156" y="17"/>
                  </a:moveTo>
                  <a:cubicBezTo>
                    <a:pt x="124" y="0"/>
                    <a:pt x="84" y="0"/>
                    <a:pt x="51" y="21"/>
                  </a:cubicBezTo>
                  <a:cubicBezTo>
                    <a:pt x="17" y="42"/>
                    <a:pt x="0" y="78"/>
                    <a:pt x="1" y="115"/>
                  </a:cubicBezTo>
                  <a:cubicBezTo>
                    <a:pt x="33" y="132"/>
                    <a:pt x="74" y="132"/>
                    <a:pt x="107" y="111"/>
                  </a:cubicBezTo>
                  <a:cubicBezTo>
                    <a:pt x="140" y="90"/>
                    <a:pt x="158" y="54"/>
                    <a:pt x="156" y="17"/>
                  </a:cubicBezTo>
                  <a:close/>
                </a:path>
              </a:pathLst>
            </a:custGeom>
            <a:solidFill>
              <a:srgbClr val="00AC6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ea typeface="宋体" panose="02010600030101010101" pitchFamily="2" charset="-122"/>
              </a:endParaRPr>
            </a:p>
          </p:txBody>
        </p:sp>
        <p:sp>
          <p:nvSpPr>
            <p:cNvPr id="48" name="îŝḻîde"/>
            <p:cNvSpPr/>
            <p:nvPr/>
          </p:nvSpPr>
          <p:spPr bwMode="auto">
            <a:xfrm flipH="1">
              <a:off x="6329363" y="2754313"/>
              <a:ext cx="398462" cy="252413"/>
            </a:xfrm>
            <a:prstGeom prst="line">
              <a:avLst/>
            </a:prstGeom>
            <a:noFill/>
            <a:ln w="39688" cap="rnd">
              <a:solidFill>
                <a:srgbClr val="00814C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/>
            <a:lstStyle/>
            <a:p>
              <a:pPr algn="ctr"/>
              <a:endParaRPr dirty="0">
                <a:ea typeface="宋体" panose="02010600030101010101" pitchFamily="2" charset="-122"/>
              </a:endParaRPr>
            </a:p>
          </p:txBody>
        </p:sp>
        <p:sp>
          <p:nvSpPr>
            <p:cNvPr id="49" name="i$ľiḑé"/>
            <p:cNvSpPr/>
            <p:nvPr/>
          </p:nvSpPr>
          <p:spPr bwMode="auto">
            <a:xfrm>
              <a:off x="6119813" y="2322513"/>
              <a:ext cx="560387" cy="673100"/>
            </a:xfrm>
            <a:custGeom>
              <a:avLst/>
              <a:gdLst>
                <a:gd name="T0" fmla="*/ 123 w 142"/>
                <a:gd name="T1" fmla="*/ 1 h 170"/>
                <a:gd name="T2" fmla="*/ 22 w 142"/>
                <a:gd name="T3" fmla="*/ 55 h 170"/>
                <a:gd name="T4" fmla="*/ 18 w 142"/>
                <a:gd name="T5" fmla="*/ 169 h 170"/>
                <a:gd name="T6" fmla="*/ 119 w 142"/>
                <a:gd name="T7" fmla="*/ 116 h 170"/>
                <a:gd name="T8" fmla="*/ 123 w 142"/>
                <a:gd name="T9" fmla="*/ 1 h 1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2" h="170">
                  <a:moveTo>
                    <a:pt x="123" y="1"/>
                  </a:moveTo>
                  <a:cubicBezTo>
                    <a:pt x="84" y="0"/>
                    <a:pt x="45" y="19"/>
                    <a:pt x="22" y="55"/>
                  </a:cubicBezTo>
                  <a:cubicBezTo>
                    <a:pt x="0" y="91"/>
                    <a:pt x="0" y="134"/>
                    <a:pt x="18" y="169"/>
                  </a:cubicBezTo>
                  <a:cubicBezTo>
                    <a:pt x="57" y="170"/>
                    <a:pt x="97" y="151"/>
                    <a:pt x="119" y="116"/>
                  </a:cubicBezTo>
                  <a:cubicBezTo>
                    <a:pt x="142" y="80"/>
                    <a:pt x="142" y="36"/>
                    <a:pt x="123" y="1"/>
                  </a:cubicBezTo>
                  <a:close/>
                </a:path>
              </a:pathLst>
            </a:custGeom>
            <a:solidFill>
              <a:srgbClr val="00925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ea typeface="宋体" panose="02010600030101010101" pitchFamily="2" charset="-122"/>
              </a:endParaRPr>
            </a:p>
          </p:txBody>
        </p:sp>
        <p:sp>
          <p:nvSpPr>
            <p:cNvPr id="50" name="iśľîḓe"/>
            <p:cNvSpPr/>
            <p:nvPr/>
          </p:nvSpPr>
          <p:spPr bwMode="auto">
            <a:xfrm flipH="1">
              <a:off x="6230938" y="2497138"/>
              <a:ext cx="268287" cy="434975"/>
            </a:xfrm>
            <a:prstGeom prst="line">
              <a:avLst/>
            </a:prstGeom>
            <a:noFill/>
            <a:ln w="42863" cap="rnd">
              <a:solidFill>
                <a:srgbClr val="00683D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/>
            <a:lstStyle/>
            <a:p>
              <a:pPr algn="ctr"/>
              <a:endParaRPr dirty="0">
                <a:ea typeface="宋体" panose="02010600030101010101" pitchFamily="2" charset="-122"/>
              </a:endParaRPr>
            </a:p>
          </p:txBody>
        </p:sp>
        <p:sp>
          <p:nvSpPr>
            <p:cNvPr id="51" name="íşḷïďe"/>
            <p:cNvSpPr/>
            <p:nvPr/>
          </p:nvSpPr>
          <p:spPr bwMode="auto">
            <a:xfrm>
              <a:off x="5565775" y="2362200"/>
              <a:ext cx="466725" cy="620713"/>
            </a:xfrm>
            <a:custGeom>
              <a:avLst/>
              <a:gdLst>
                <a:gd name="T0" fmla="*/ 27 w 118"/>
                <a:gd name="T1" fmla="*/ 0 h 157"/>
                <a:gd name="T2" fmla="*/ 14 w 118"/>
                <a:gd name="T3" fmla="*/ 97 h 157"/>
                <a:gd name="T4" fmla="*/ 91 w 118"/>
                <a:gd name="T5" fmla="*/ 157 h 157"/>
                <a:gd name="T6" fmla="*/ 104 w 118"/>
                <a:gd name="T7" fmla="*/ 60 h 157"/>
                <a:gd name="T8" fmla="*/ 27 w 118"/>
                <a:gd name="T9" fmla="*/ 0 h 1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8" h="157">
                  <a:moveTo>
                    <a:pt x="27" y="0"/>
                  </a:moveTo>
                  <a:cubicBezTo>
                    <a:pt x="6" y="27"/>
                    <a:pt x="0" y="64"/>
                    <a:pt x="14" y="97"/>
                  </a:cubicBezTo>
                  <a:cubicBezTo>
                    <a:pt x="27" y="130"/>
                    <a:pt x="57" y="152"/>
                    <a:pt x="91" y="157"/>
                  </a:cubicBezTo>
                  <a:cubicBezTo>
                    <a:pt x="111" y="130"/>
                    <a:pt x="118" y="94"/>
                    <a:pt x="104" y="60"/>
                  </a:cubicBezTo>
                  <a:cubicBezTo>
                    <a:pt x="90" y="27"/>
                    <a:pt x="60" y="5"/>
                    <a:pt x="27" y="0"/>
                  </a:cubicBezTo>
                  <a:close/>
                </a:path>
              </a:pathLst>
            </a:custGeom>
            <a:solidFill>
              <a:srgbClr val="00925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ea typeface="宋体" panose="02010600030101010101" pitchFamily="2" charset="-122"/>
              </a:endParaRPr>
            </a:p>
          </p:txBody>
        </p:sp>
        <p:sp>
          <p:nvSpPr>
            <p:cNvPr id="52" name="işľïdê"/>
            <p:cNvSpPr/>
            <p:nvPr/>
          </p:nvSpPr>
          <p:spPr bwMode="auto">
            <a:xfrm>
              <a:off x="5735638" y="2524125"/>
              <a:ext cx="166687" cy="400050"/>
            </a:xfrm>
            <a:prstGeom prst="line">
              <a:avLst/>
            </a:prstGeom>
            <a:noFill/>
            <a:ln w="34925" cap="rnd">
              <a:solidFill>
                <a:srgbClr val="00683D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/>
            <a:lstStyle/>
            <a:p>
              <a:pPr algn="ctr"/>
              <a:endParaRPr dirty="0">
                <a:ea typeface="宋体" panose="02010600030101010101" pitchFamily="2" charset="-122"/>
              </a:endParaRPr>
            </a:p>
          </p:txBody>
        </p:sp>
        <p:sp>
          <p:nvSpPr>
            <p:cNvPr id="53" name="iŝliḍé"/>
            <p:cNvSpPr/>
            <p:nvPr/>
          </p:nvSpPr>
          <p:spPr bwMode="auto">
            <a:xfrm>
              <a:off x="5124450" y="2738438"/>
              <a:ext cx="430212" cy="319088"/>
            </a:xfrm>
            <a:custGeom>
              <a:avLst/>
              <a:gdLst>
                <a:gd name="T0" fmla="*/ 0 w 109"/>
                <a:gd name="T1" fmla="*/ 20 h 81"/>
                <a:gd name="T2" fmla="*/ 42 w 109"/>
                <a:gd name="T3" fmla="*/ 72 h 81"/>
                <a:gd name="T4" fmla="*/ 109 w 109"/>
                <a:gd name="T5" fmla="*/ 61 h 81"/>
                <a:gd name="T6" fmla="*/ 66 w 109"/>
                <a:gd name="T7" fmla="*/ 9 h 81"/>
                <a:gd name="T8" fmla="*/ 0 w 109"/>
                <a:gd name="T9" fmla="*/ 20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9" h="81">
                  <a:moveTo>
                    <a:pt x="0" y="20"/>
                  </a:moveTo>
                  <a:cubicBezTo>
                    <a:pt x="4" y="43"/>
                    <a:pt x="19" y="63"/>
                    <a:pt x="42" y="72"/>
                  </a:cubicBezTo>
                  <a:cubicBezTo>
                    <a:pt x="66" y="81"/>
                    <a:pt x="91" y="76"/>
                    <a:pt x="109" y="61"/>
                  </a:cubicBezTo>
                  <a:cubicBezTo>
                    <a:pt x="105" y="38"/>
                    <a:pt x="89" y="18"/>
                    <a:pt x="66" y="9"/>
                  </a:cubicBezTo>
                  <a:cubicBezTo>
                    <a:pt x="43" y="0"/>
                    <a:pt x="18" y="5"/>
                    <a:pt x="0" y="20"/>
                  </a:cubicBezTo>
                  <a:close/>
                </a:path>
              </a:pathLst>
            </a:custGeom>
            <a:solidFill>
              <a:srgbClr val="00925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ea typeface="宋体" panose="02010600030101010101" pitchFamily="2" charset="-122"/>
              </a:endParaRPr>
            </a:p>
          </p:txBody>
        </p:sp>
        <p:sp>
          <p:nvSpPr>
            <p:cNvPr id="54" name="ïşlïḍè"/>
            <p:cNvSpPr/>
            <p:nvPr/>
          </p:nvSpPr>
          <p:spPr bwMode="auto">
            <a:xfrm>
              <a:off x="5233988" y="2855913"/>
              <a:ext cx="280987" cy="107950"/>
            </a:xfrm>
            <a:prstGeom prst="line">
              <a:avLst/>
            </a:prstGeom>
            <a:noFill/>
            <a:ln w="23813" cap="rnd">
              <a:solidFill>
                <a:srgbClr val="00683D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/>
            <a:lstStyle/>
            <a:p>
              <a:pPr algn="ctr"/>
              <a:endParaRPr dirty="0">
                <a:ea typeface="宋体" panose="02010600030101010101" pitchFamily="2" charset="-122"/>
              </a:endParaRPr>
            </a:p>
          </p:txBody>
        </p:sp>
        <p:sp>
          <p:nvSpPr>
            <p:cNvPr id="55" name="îşľîḍé"/>
            <p:cNvSpPr/>
            <p:nvPr/>
          </p:nvSpPr>
          <p:spPr bwMode="auto">
            <a:xfrm>
              <a:off x="6499225" y="2738438"/>
              <a:ext cx="419100" cy="319088"/>
            </a:xfrm>
            <a:custGeom>
              <a:avLst/>
              <a:gdLst>
                <a:gd name="T0" fmla="*/ 106 w 106"/>
                <a:gd name="T1" fmla="*/ 17 h 81"/>
                <a:gd name="T2" fmla="*/ 39 w 106"/>
                <a:gd name="T3" fmla="*/ 10 h 81"/>
                <a:gd name="T4" fmla="*/ 0 w 106"/>
                <a:gd name="T5" fmla="*/ 64 h 81"/>
                <a:gd name="T6" fmla="*/ 66 w 106"/>
                <a:gd name="T7" fmla="*/ 71 h 81"/>
                <a:gd name="T8" fmla="*/ 106 w 106"/>
                <a:gd name="T9" fmla="*/ 17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6" h="81">
                  <a:moveTo>
                    <a:pt x="106" y="17"/>
                  </a:moveTo>
                  <a:cubicBezTo>
                    <a:pt x="87" y="3"/>
                    <a:pt x="62" y="0"/>
                    <a:pt x="39" y="10"/>
                  </a:cubicBezTo>
                  <a:cubicBezTo>
                    <a:pt x="16" y="20"/>
                    <a:pt x="2" y="41"/>
                    <a:pt x="0" y="64"/>
                  </a:cubicBezTo>
                  <a:cubicBezTo>
                    <a:pt x="18" y="78"/>
                    <a:pt x="44" y="81"/>
                    <a:pt x="66" y="71"/>
                  </a:cubicBezTo>
                  <a:cubicBezTo>
                    <a:pt x="89" y="61"/>
                    <a:pt x="103" y="40"/>
                    <a:pt x="106" y="17"/>
                  </a:cubicBezTo>
                  <a:close/>
                </a:path>
              </a:pathLst>
            </a:custGeom>
            <a:solidFill>
              <a:srgbClr val="00925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ea typeface="宋体" panose="02010600030101010101" pitchFamily="2" charset="-122"/>
              </a:endParaRPr>
            </a:p>
          </p:txBody>
        </p:sp>
        <p:sp>
          <p:nvSpPr>
            <p:cNvPr id="56" name="íṩľîḋé"/>
            <p:cNvSpPr/>
            <p:nvPr/>
          </p:nvSpPr>
          <p:spPr bwMode="auto">
            <a:xfrm flipH="1">
              <a:off x="6534150" y="2852738"/>
              <a:ext cx="273050" cy="122238"/>
            </a:xfrm>
            <a:prstGeom prst="line">
              <a:avLst/>
            </a:prstGeom>
            <a:noFill/>
            <a:ln w="23813" cap="rnd">
              <a:solidFill>
                <a:srgbClr val="00683D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/>
            <a:lstStyle/>
            <a:p>
              <a:pPr algn="ctr"/>
              <a:endParaRPr dirty="0">
                <a:ea typeface="宋体" panose="02010600030101010101" pitchFamily="2" charset="-122"/>
              </a:endParaRPr>
            </a:p>
          </p:txBody>
        </p:sp>
        <p:sp>
          <p:nvSpPr>
            <p:cNvPr id="57" name="íṧḷïḍe"/>
            <p:cNvSpPr/>
            <p:nvPr/>
          </p:nvSpPr>
          <p:spPr bwMode="auto">
            <a:xfrm>
              <a:off x="5175250" y="2476500"/>
              <a:ext cx="668337" cy="549275"/>
            </a:xfrm>
            <a:custGeom>
              <a:avLst/>
              <a:gdLst>
                <a:gd name="T0" fmla="*/ 0 w 169"/>
                <a:gd name="T1" fmla="*/ 21 h 139"/>
                <a:gd name="T2" fmla="*/ 57 w 169"/>
                <a:gd name="T3" fmla="*/ 118 h 139"/>
                <a:gd name="T4" fmla="*/ 169 w 169"/>
                <a:gd name="T5" fmla="*/ 118 h 139"/>
                <a:gd name="T6" fmla="*/ 113 w 169"/>
                <a:gd name="T7" fmla="*/ 21 h 139"/>
                <a:gd name="T8" fmla="*/ 0 w 169"/>
                <a:gd name="T9" fmla="*/ 21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9" h="139">
                  <a:moveTo>
                    <a:pt x="0" y="21"/>
                  </a:moveTo>
                  <a:cubicBezTo>
                    <a:pt x="0" y="60"/>
                    <a:pt x="21" y="97"/>
                    <a:pt x="57" y="118"/>
                  </a:cubicBezTo>
                  <a:cubicBezTo>
                    <a:pt x="93" y="139"/>
                    <a:pt x="135" y="137"/>
                    <a:pt x="169" y="118"/>
                  </a:cubicBezTo>
                  <a:cubicBezTo>
                    <a:pt x="169" y="79"/>
                    <a:pt x="149" y="41"/>
                    <a:pt x="113" y="21"/>
                  </a:cubicBezTo>
                  <a:cubicBezTo>
                    <a:pt x="77" y="0"/>
                    <a:pt x="34" y="1"/>
                    <a:pt x="0" y="21"/>
                  </a:cubicBezTo>
                  <a:close/>
                </a:path>
              </a:pathLst>
            </a:custGeom>
            <a:solidFill>
              <a:srgbClr val="00AC6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ea typeface="宋体" panose="02010600030101010101" pitchFamily="2" charset="-122"/>
              </a:endParaRPr>
            </a:p>
          </p:txBody>
        </p:sp>
        <p:sp>
          <p:nvSpPr>
            <p:cNvPr id="58" name="ïś1îḋê"/>
            <p:cNvSpPr/>
            <p:nvPr/>
          </p:nvSpPr>
          <p:spPr bwMode="auto">
            <a:xfrm>
              <a:off x="5349875" y="2659063"/>
              <a:ext cx="433387" cy="249238"/>
            </a:xfrm>
            <a:prstGeom prst="line">
              <a:avLst/>
            </a:prstGeom>
            <a:noFill/>
            <a:ln w="42863" cap="rnd">
              <a:solidFill>
                <a:srgbClr val="00814C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/>
            <a:lstStyle/>
            <a:p>
              <a:pPr algn="ctr"/>
              <a:endParaRPr dirty="0">
                <a:ea typeface="宋体" panose="02010600030101010101" pitchFamily="2" charset="-122"/>
              </a:endParaRPr>
            </a:p>
          </p:txBody>
        </p:sp>
        <p:sp>
          <p:nvSpPr>
            <p:cNvPr id="59" name="íşḻïďê"/>
            <p:cNvSpPr/>
            <p:nvPr/>
          </p:nvSpPr>
          <p:spPr bwMode="auto">
            <a:xfrm>
              <a:off x="5246688" y="3136900"/>
              <a:ext cx="1547812" cy="1012825"/>
            </a:xfrm>
            <a:custGeom>
              <a:avLst/>
              <a:gdLst>
                <a:gd name="T0" fmla="*/ 365 w 392"/>
                <a:gd name="T1" fmla="*/ 0 h 256"/>
                <a:gd name="T2" fmla="*/ 196 w 392"/>
                <a:gd name="T3" fmla="*/ 0 h 256"/>
                <a:gd name="T4" fmla="*/ 27 w 392"/>
                <a:gd name="T5" fmla="*/ 0 h 256"/>
                <a:gd name="T6" fmla="*/ 12 w 392"/>
                <a:gd name="T7" fmla="*/ 83 h 256"/>
                <a:gd name="T8" fmla="*/ 69 w 392"/>
                <a:gd name="T9" fmla="*/ 242 h 256"/>
                <a:gd name="T10" fmla="*/ 69 w 392"/>
                <a:gd name="T11" fmla="*/ 242 h 256"/>
                <a:gd name="T12" fmla="*/ 108 w 392"/>
                <a:gd name="T13" fmla="*/ 256 h 256"/>
                <a:gd name="T14" fmla="*/ 196 w 392"/>
                <a:gd name="T15" fmla="*/ 256 h 256"/>
                <a:gd name="T16" fmla="*/ 284 w 392"/>
                <a:gd name="T17" fmla="*/ 256 h 256"/>
                <a:gd name="T18" fmla="*/ 323 w 392"/>
                <a:gd name="T19" fmla="*/ 242 h 256"/>
                <a:gd name="T20" fmla="*/ 323 w 392"/>
                <a:gd name="T21" fmla="*/ 242 h 256"/>
                <a:gd name="T22" fmla="*/ 380 w 392"/>
                <a:gd name="T23" fmla="*/ 83 h 256"/>
                <a:gd name="T24" fmla="*/ 365 w 392"/>
                <a:gd name="T25" fmla="*/ 0 h 2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92" h="256">
                  <a:moveTo>
                    <a:pt x="365" y="0"/>
                  </a:moveTo>
                  <a:cubicBezTo>
                    <a:pt x="196" y="0"/>
                    <a:pt x="196" y="0"/>
                    <a:pt x="196" y="0"/>
                  </a:cubicBezTo>
                  <a:cubicBezTo>
                    <a:pt x="27" y="0"/>
                    <a:pt x="27" y="0"/>
                    <a:pt x="27" y="0"/>
                  </a:cubicBezTo>
                  <a:cubicBezTo>
                    <a:pt x="12" y="83"/>
                    <a:pt x="12" y="83"/>
                    <a:pt x="12" y="83"/>
                  </a:cubicBezTo>
                  <a:cubicBezTo>
                    <a:pt x="0" y="143"/>
                    <a:pt x="22" y="203"/>
                    <a:pt x="69" y="242"/>
                  </a:cubicBezTo>
                  <a:cubicBezTo>
                    <a:pt x="69" y="242"/>
                    <a:pt x="69" y="242"/>
                    <a:pt x="69" y="242"/>
                  </a:cubicBezTo>
                  <a:cubicBezTo>
                    <a:pt x="80" y="251"/>
                    <a:pt x="94" y="256"/>
                    <a:pt x="108" y="256"/>
                  </a:cubicBezTo>
                  <a:cubicBezTo>
                    <a:pt x="196" y="256"/>
                    <a:pt x="196" y="256"/>
                    <a:pt x="196" y="256"/>
                  </a:cubicBezTo>
                  <a:cubicBezTo>
                    <a:pt x="284" y="256"/>
                    <a:pt x="284" y="256"/>
                    <a:pt x="284" y="256"/>
                  </a:cubicBezTo>
                  <a:cubicBezTo>
                    <a:pt x="298" y="256"/>
                    <a:pt x="312" y="251"/>
                    <a:pt x="323" y="242"/>
                  </a:cubicBezTo>
                  <a:cubicBezTo>
                    <a:pt x="323" y="242"/>
                    <a:pt x="323" y="242"/>
                    <a:pt x="323" y="242"/>
                  </a:cubicBezTo>
                  <a:cubicBezTo>
                    <a:pt x="370" y="203"/>
                    <a:pt x="392" y="143"/>
                    <a:pt x="380" y="83"/>
                  </a:cubicBezTo>
                  <a:lnTo>
                    <a:pt x="365" y="0"/>
                  </a:lnTo>
                  <a:close/>
                </a:path>
              </a:pathLst>
            </a:custGeom>
            <a:solidFill>
              <a:srgbClr val="C7A44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ea typeface="宋体" panose="02010600030101010101" pitchFamily="2" charset="-122"/>
              </a:endParaRPr>
            </a:p>
          </p:txBody>
        </p:sp>
        <p:sp>
          <p:nvSpPr>
            <p:cNvPr id="60" name="ïṥļídê"/>
            <p:cNvSpPr/>
            <p:nvPr/>
          </p:nvSpPr>
          <p:spPr bwMode="auto">
            <a:xfrm>
              <a:off x="5610225" y="3398838"/>
              <a:ext cx="260350" cy="87313"/>
            </a:xfrm>
            <a:prstGeom prst="rect">
              <a:avLst/>
            </a:prstGeom>
            <a:solidFill>
              <a:srgbClr val="E1C27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ea typeface="宋体" panose="02010600030101010101" pitchFamily="2" charset="-122"/>
              </a:endParaRPr>
            </a:p>
          </p:txBody>
        </p:sp>
        <p:sp>
          <p:nvSpPr>
            <p:cNvPr id="61" name="ïṩļîḍé"/>
            <p:cNvSpPr/>
            <p:nvPr/>
          </p:nvSpPr>
          <p:spPr bwMode="auto">
            <a:xfrm>
              <a:off x="5443538" y="3267075"/>
              <a:ext cx="257175" cy="87313"/>
            </a:xfrm>
            <a:prstGeom prst="rect">
              <a:avLst/>
            </a:prstGeom>
            <a:solidFill>
              <a:srgbClr val="E1C27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ea typeface="宋体" panose="02010600030101010101" pitchFamily="2" charset="-122"/>
              </a:endParaRPr>
            </a:p>
          </p:txBody>
        </p:sp>
        <p:sp>
          <p:nvSpPr>
            <p:cNvPr id="62" name="íṩľîḑé"/>
            <p:cNvSpPr/>
            <p:nvPr/>
          </p:nvSpPr>
          <p:spPr bwMode="auto">
            <a:xfrm>
              <a:off x="5759450" y="3267075"/>
              <a:ext cx="261937" cy="87313"/>
            </a:xfrm>
            <a:prstGeom prst="rect">
              <a:avLst/>
            </a:prstGeom>
            <a:solidFill>
              <a:srgbClr val="E1C27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ea typeface="宋体" panose="02010600030101010101" pitchFamily="2" charset="-122"/>
              </a:endParaRPr>
            </a:p>
          </p:txBody>
        </p:sp>
        <p:sp>
          <p:nvSpPr>
            <p:cNvPr id="63" name="ïşļiďe"/>
            <p:cNvSpPr/>
            <p:nvPr/>
          </p:nvSpPr>
          <p:spPr bwMode="auto">
            <a:xfrm>
              <a:off x="6088063" y="3916363"/>
              <a:ext cx="260350" cy="87313"/>
            </a:xfrm>
            <a:prstGeom prst="rect">
              <a:avLst/>
            </a:prstGeom>
            <a:solidFill>
              <a:srgbClr val="E1C27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ea typeface="宋体" panose="02010600030101010101" pitchFamily="2" charset="-122"/>
              </a:endParaRPr>
            </a:p>
          </p:txBody>
        </p:sp>
        <p:sp>
          <p:nvSpPr>
            <p:cNvPr id="64" name="ísḷíḋè"/>
            <p:cNvSpPr/>
            <p:nvPr/>
          </p:nvSpPr>
          <p:spPr bwMode="auto">
            <a:xfrm>
              <a:off x="6238875" y="3786188"/>
              <a:ext cx="260350" cy="90488"/>
            </a:xfrm>
            <a:prstGeom prst="rect">
              <a:avLst/>
            </a:prstGeom>
            <a:solidFill>
              <a:srgbClr val="E1C27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ea typeface="宋体" panose="02010600030101010101" pitchFamily="2" charset="-122"/>
              </a:endParaRPr>
            </a:p>
          </p:txBody>
        </p:sp>
        <p:sp>
          <p:nvSpPr>
            <p:cNvPr id="65" name="îŝļîḑé"/>
            <p:cNvSpPr/>
            <p:nvPr/>
          </p:nvSpPr>
          <p:spPr bwMode="auto">
            <a:xfrm>
              <a:off x="5538788" y="3786188"/>
              <a:ext cx="260350" cy="90488"/>
            </a:xfrm>
            <a:prstGeom prst="rect">
              <a:avLst/>
            </a:prstGeom>
            <a:solidFill>
              <a:srgbClr val="E1C27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ea typeface="宋体" panose="02010600030101010101" pitchFamily="2" charset="-122"/>
              </a:endParaRPr>
            </a:p>
          </p:txBody>
        </p:sp>
        <p:sp>
          <p:nvSpPr>
            <p:cNvPr id="66" name="isḷïdê"/>
            <p:cNvSpPr/>
            <p:nvPr/>
          </p:nvSpPr>
          <p:spPr bwMode="auto">
            <a:xfrm>
              <a:off x="6308725" y="3335338"/>
              <a:ext cx="257175" cy="87313"/>
            </a:xfrm>
            <a:prstGeom prst="rect">
              <a:avLst/>
            </a:prstGeom>
            <a:solidFill>
              <a:srgbClr val="E1C27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ea typeface="宋体" panose="02010600030101010101" pitchFamily="2" charset="-122"/>
              </a:endParaRPr>
            </a:p>
          </p:txBody>
        </p:sp>
        <p:sp>
          <p:nvSpPr>
            <p:cNvPr id="67" name="ísḷídé"/>
            <p:cNvSpPr/>
            <p:nvPr/>
          </p:nvSpPr>
          <p:spPr bwMode="auto">
            <a:xfrm>
              <a:off x="5676900" y="2401888"/>
              <a:ext cx="193675" cy="257175"/>
            </a:xfrm>
            <a:custGeom>
              <a:avLst/>
              <a:gdLst>
                <a:gd name="T0" fmla="*/ 25 w 49"/>
                <a:gd name="T1" fmla="*/ 0 h 65"/>
                <a:gd name="T2" fmla="*/ 0 w 49"/>
                <a:gd name="T3" fmla="*/ 32 h 65"/>
                <a:gd name="T4" fmla="*/ 25 w 49"/>
                <a:gd name="T5" fmla="*/ 65 h 65"/>
                <a:gd name="T6" fmla="*/ 49 w 49"/>
                <a:gd name="T7" fmla="*/ 32 h 65"/>
                <a:gd name="T8" fmla="*/ 25 w 49"/>
                <a:gd name="T9" fmla="*/ 0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9" h="65">
                  <a:moveTo>
                    <a:pt x="25" y="0"/>
                  </a:moveTo>
                  <a:cubicBezTo>
                    <a:pt x="10" y="6"/>
                    <a:pt x="0" y="18"/>
                    <a:pt x="0" y="32"/>
                  </a:cubicBezTo>
                  <a:cubicBezTo>
                    <a:pt x="0" y="46"/>
                    <a:pt x="10" y="59"/>
                    <a:pt x="25" y="65"/>
                  </a:cubicBezTo>
                  <a:cubicBezTo>
                    <a:pt x="40" y="59"/>
                    <a:pt x="49" y="46"/>
                    <a:pt x="49" y="32"/>
                  </a:cubicBezTo>
                  <a:cubicBezTo>
                    <a:pt x="49" y="18"/>
                    <a:pt x="40" y="6"/>
                    <a:pt x="25" y="0"/>
                  </a:cubicBezTo>
                  <a:close/>
                </a:path>
              </a:pathLst>
            </a:custGeom>
            <a:solidFill>
              <a:srgbClr val="E241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ea typeface="宋体" panose="02010600030101010101" pitchFamily="2" charset="-122"/>
              </a:endParaRPr>
            </a:p>
          </p:txBody>
        </p:sp>
        <p:sp>
          <p:nvSpPr>
            <p:cNvPr id="68" name="íšľíďê"/>
            <p:cNvSpPr/>
            <p:nvPr/>
          </p:nvSpPr>
          <p:spPr bwMode="auto">
            <a:xfrm>
              <a:off x="5602288" y="2436813"/>
              <a:ext cx="347662" cy="238125"/>
            </a:xfrm>
            <a:custGeom>
              <a:avLst/>
              <a:gdLst>
                <a:gd name="T0" fmla="*/ 73 w 88"/>
                <a:gd name="T1" fmla="*/ 0 h 60"/>
                <a:gd name="T2" fmla="*/ 44 w 88"/>
                <a:gd name="T3" fmla="*/ 11 h 60"/>
                <a:gd name="T4" fmla="*/ 15 w 88"/>
                <a:gd name="T5" fmla="*/ 0 h 60"/>
                <a:gd name="T6" fmla="*/ 6 w 88"/>
                <a:gd name="T7" fmla="*/ 40 h 60"/>
                <a:gd name="T8" fmla="*/ 41 w 88"/>
                <a:gd name="T9" fmla="*/ 60 h 60"/>
                <a:gd name="T10" fmla="*/ 44 w 88"/>
                <a:gd name="T11" fmla="*/ 57 h 60"/>
                <a:gd name="T12" fmla="*/ 47 w 88"/>
                <a:gd name="T13" fmla="*/ 60 h 60"/>
                <a:gd name="T14" fmla="*/ 82 w 88"/>
                <a:gd name="T15" fmla="*/ 40 h 60"/>
                <a:gd name="T16" fmla="*/ 73 w 88"/>
                <a:gd name="T17" fmla="*/ 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8" h="60">
                  <a:moveTo>
                    <a:pt x="73" y="0"/>
                  </a:moveTo>
                  <a:cubicBezTo>
                    <a:pt x="61" y="0"/>
                    <a:pt x="51" y="4"/>
                    <a:pt x="44" y="11"/>
                  </a:cubicBezTo>
                  <a:cubicBezTo>
                    <a:pt x="37" y="4"/>
                    <a:pt x="27" y="0"/>
                    <a:pt x="15" y="0"/>
                  </a:cubicBezTo>
                  <a:cubicBezTo>
                    <a:pt x="4" y="12"/>
                    <a:pt x="0" y="27"/>
                    <a:pt x="6" y="40"/>
                  </a:cubicBezTo>
                  <a:cubicBezTo>
                    <a:pt x="11" y="53"/>
                    <a:pt x="25" y="60"/>
                    <a:pt x="41" y="60"/>
                  </a:cubicBezTo>
                  <a:cubicBezTo>
                    <a:pt x="42" y="59"/>
                    <a:pt x="43" y="58"/>
                    <a:pt x="44" y="57"/>
                  </a:cubicBezTo>
                  <a:cubicBezTo>
                    <a:pt x="45" y="58"/>
                    <a:pt x="46" y="59"/>
                    <a:pt x="47" y="60"/>
                  </a:cubicBezTo>
                  <a:cubicBezTo>
                    <a:pt x="63" y="60"/>
                    <a:pt x="76" y="53"/>
                    <a:pt x="82" y="40"/>
                  </a:cubicBezTo>
                  <a:cubicBezTo>
                    <a:pt x="88" y="27"/>
                    <a:pt x="84" y="12"/>
                    <a:pt x="73" y="0"/>
                  </a:cubicBezTo>
                  <a:close/>
                </a:path>
              </a:pathLst>
            </a:custGeom>
            <a:solidFill>
              <a:srgbClr val="B5292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ea typeface="宋体" panose="02010600030101010101" pitchFamily="2" charset="-122"/>
              </a:endParaRPr>
            </a:p>
          </p:txBody>
        </p:sp>
        <p:sp>
          <p:nvSpPr>
            <p:cNvPr id="69" name="iŝļíďê"/>
            <p:cNvSpPr/>
            <p:nvPr/>
          </p:nvSpPr>
          <p:spPr bwMode="auto">
            <a:xfrm>
              <a:off x="5570538" y="2497138"/>
              <a:ext cx="411162" cy="225425"/>
            </a:xfrm>
            <a:custGeom>
              <a:avLst/>
              <a:gdLst>
                <a:gd name="T0" fmla="*/ 98 w 104"/>
                <a:gd name="T1" fmla="*/ 6 h 57"/>
                <a:gd name="T2" fmla="*/ 57 w 104"/>
                <a:gd name="T3" fmla="*/ 12 h 57"/>
                <a:gd name="T4" fmla="*/ 52 w 104"/>
                <a:gd name="T5" fmla="*/ 20 h 57"/>
                <a:gd name="T6" fmla="*/ 46 w 104"/>
                <a:gd name="T7" fmla="*/ 12 h 57"/>
                <a:gd name="T8" fmla="*/ 6 w 104"/>
                <a:gd name="T9" fmla="*/ 6 h 57"/>
                <a:gd name="T10" fmla="*/ 12 w 104"/>
                <a:gd name="T11" fmla="*/ 47 h 57"/>
                <a:gd name="T12" fmla="*/ 39 w 104"/>
                <a:gd name="T13" fmla="*/ 55 h 57"/>
                <a:gd name="T14" fmla="*/ 64 w 104"/>
                <a:gd name="T15" fmla="*/ 55 h 57"/>
                <a:gd name="T16" fmla="*/ 92 w 104"/>
                <a:gd name="T17" fmla="*/ 47 h 57"/>
                <a:gd name="T18" fmla="*/ 98 w 104"/>
                <a:gd name="T19" fmla="*/ 6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04" h="57">
                  <a:moveTo>
                    <a:pt x="98" y="6"/>
                  </a:moveTo>
                  <a:cubicBezTo>
                    <a:pt x="83" y="0"/>
                    <a:pt x="67" y="2"/>
                    <a:pt x="57" y="12"/>
                  </a:cubicBezTo>
                  <a:cubicBezTo>
                    <a:pt x="55" y="14"/>
                    <a:pt x="53" y="17"/>
                    <a:pt x="52" y="20"/>
                  </a:cubicBezTo>
                  <a:cubicBezTo>
                    <a:pt x="51" y="17"/>
                    <a:pt x="49" y="14"/>
                    <a:pt x="46" y="12"/>
                  </a:cubicBezTo>
                  <a:cubicBezTo>
                    <a:pt x="37" y="2"/>
                    <a:pt x="21" y="0"/>
                    <a:pt x="6" y="6"/>
                  </a:cubicBezTo>
                  <a:cubicBezTo>
                    <a:pt x="0" y="21"/>
                    <a:pt x="2" y="37"/>
                    <a:pt x="12" y="47"/>
                  </a:cubicBezTo>
                  <a:cubicBezTo>
                    <a:pt x="19" y="54"/>
                    <a:pt x="29" y="57"/>
                    <a:pt x="39" y="55"/>
                  </a:cubicBezTo>
                  <a:cubicBezTo>
                    <a:pt x="48" y="55"/>
                    <a:pt x="56" y="55"/>
                    <a:pt x="64" y="55"/>
                  </a:cubicBezTo>
                  <a:cubicBezTo>
                    <a:pt x="75" y="57"/>
                    <a:pt x="85" y="54"/>
                    <a:pt x="92" y="47"/>
                  </a:cubicBezTo>
                  <a:cubicBezTo>
                    <a:pt x="102" y="37"/>
                    <a:pt x="104" y="21"/>
                    <a:pt x="98" y="6"/>
                  </a:cubicBezTo>
                  <a:close/>
                </a:path>
              </a:pathLst>
            </a:custGeom>
            <a:solidFill>
              <a:srgbClr val="A325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ea typeface="宋体" panose="02010600030101010101" pitchFamily="2" charset="-122"/>
              </a:endParaRPr>
            </a:p>
          </p:txBody>
        </p:sp>
        <p:sp>
          <p:nvSpPr>
            <p:cNvPr id="70" name="iśliďê"/>
            <p:cNvSpPr/>
            <p:nvPr/>
          </p:nvSpPr>
          <p:spPr bwMode="auto">
            <a:xfrm>
              <a:off x="6107113" y="2401888"/>
              <a:ext cx="193675" cy="257175"/>
            </a:xfrm>
            <a:custGeom>
              <a:avLst/>
              <a:gdLst>
                <a:gd name="T0" fmla="*/ 24 w 49"/>
                <a:gd name="T1" fmla="*/ 0 h 65"/>
                <a:gd name="T2" fmla="*/ 0 w 49"/>
                <a:gd name="T3" fmla="*/ 32 h 65"/>
                <a:gd name="T4" fmla="*/ 24 w 49"/>
                <a:gd name="T5" fmla="*/ 65 h 65"/>
                <a:gd name="T6" fmla="*/ 49 w 49"/>
                <a:gd name="T7" fmla="*/ 32 h 65"/>
                <a:gd name="T8" fmla="*/ 24 w 49"/>
                <a:gd name="T9" fmla="*/ 0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9" h="65">
                  <a:moveTo>
                    <a:pt x="24" y="0"/>
                  </a:moveTo>
                  <a:cubicBezTo>
                    <a:pt x="10" y="6"/>
                    <a:pt x="0" y="18"/>
                    <a:pt x="0" y="32"/>
                  </a:cubicBezTo>
                  <a:cubicBezTo>
                    <a:pt x="0" y="46"/>
                    <a:pt x="10" y="59"/>
                    <a:pt x="24" y="65"/>
                  </a:cubicBezTo>
                  <a:cubicBezTo>
                    <a:pt x="39" y="59"/>
                    <a:pt x="49" y="46"/>
                    <a:pt x="49" y="32"/>
                  </a:cubicBezTo>
                  <a:cubicBezTo>
                    <a:pt x="49" y="18"/>
                    <a:pt x="39" y="6"/>
                    <a:pt x="24" y="0"/>
                  </a:cubicBezTo>
                  <a:close/>
                </a:path>
              </a:pathLst>
            </a:custGeom>
            <a:solidFill>
              <a:srgbClr val="E241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ea typeface="宋体" panose="02010600030101010101" pitchFamily="2" charset="-122"/>
              </a:endParaRPr>
            </a:p>
          </p:txBody>
        </p:sp>
        <p:sp>
          <p:nvSpPr>
            <p:cNvPr id="71" name="išḻïḑè"/>
            <p:cNvSpPr/>
            <p:nvPr/>
          </p:nvSpPr>
          <p:spPr bwMode="auto">
            <a:xfrm>
              <a:off x="6032500" y="2436813"/>
              <a:ext cx="344487" cy="238125"/>
            </a:xfrm>
            <a:custGeom>
              <a:avLst/>
              <a:gdLst>
                <a:gd name="T0" fmla="*/ 72 w 87"/>
                <a:gd name="T1" fmla="*/ 0 h 60"/>
                <a:gd name="T2" fmla="*/ 43 w 87"/>
                <a:gd name="T3" fmla="*/ 11 h 60"/>
                <a:gd name="T4" fmla="*/ 15 w 87"/>
                <a:gd name="T5" fmla="*/ 0 h 60"/>
                <a:gd name="T6" fmla="*/ 5 w 87"/>
                <a:gd name="T7" fmla="*/ 40 h 60"/>
                <a:gd name="T8" fmla="*/ 41 w 87"/>
                <a:gd name="T9" fmla="*/ 60 h 60"/>
                <a:gd name="T10" fmla="*/ 43 w 87"/>
                <a:gd name="T11" fmla="*/ 57 h 60"/>
                <a:gd name="T12" fmla="*/ 46 w 87"/>
                <a:gd name="T13" fmla="*/ 60 h 60"/>
                <a:gd name="T14" fmla="*/ 82 w 87"/>
                <a:gd name="T15" fmla="*/ 40 h 60"/>
                <a:gd name="T16" fmla="*/ 72 w 87"/>
                <a:gd name="T17" fmla="*/ 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7" h="60">
                  <a:moveTo>
                    <a:pt x="72" y="0"/>
                  </a:moveTo>
                  <a:cubicBezTo>
                    <a:pt x="61" y="0"/>
                    <a:pt x="50" y="4"/>
                    <a:pt x="43" y="11"/>
                  </a:cubicBezTo>
                  <a:cubicBezTo>
                    <a:pt x="36" y="4"/>
                    <a:pt x="26" y="0"/>
                    <a:pt x="15" y="0"/>
                  </a:cubicBezTo>
                  <a:cubicBezTo>
                    <a:pt x="4" y="12"/>
                    <a:pt x="0" y="27"/>
                    <a:pt x="5" y="40"/>
                  </a:cubicBezTo>
                  <a:cubicBezTo>
                    <a:pt x="11" y="53"/>
                    <a:pt x="25" y="60"/>
                    <a:pt x="41" y="60"/>
                  </a:cubicBezTo>
                  <a:cubicBezTo>
                    <a:pt x="42" y="59"/>
                    <a:pt x="43" y="58"/>
                    <a:pt x="43" y="57"/>
                  </a:cubicBezTo>
                  <a:cubicBezTo>
                    <a:pt x="44" y="58"/>
                    <a:pt x="45" y="59"/>
                    <a:pt x="46" y="60"/>
                  </a:cubicBezTo>
                  <a:cubicBezTo>
                    <a:pt x="62" y="60"/>
                    <a:pt x="76" y="53"/>
                    <a:pt x="82" y="40"/>
                  </a:cubicBezTo>
                  <a:cubicBezTo>
                    <a:pt x="87" y="27"/>
                    <a:pt x="83" y="12"/>
                    <a:pt x="72" y="0"/>
                  </a:cubicBezTo>
                  <a:close/>
                </a:path>
              </a:pathLst>
            </a:custGeom>
            <a:solidFill>
              <a:srgbClr val="B5292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ea typeface="宋体" panose="02010600030101010101" pitchFamily="2" charset="-122"/>
              </a:endParaRPr>
            </a:p>
          </p:txBody>
        </p:sp>
        <p:sp>
          <p:nvSpPr>
            <p:cNvPr id="72" name="ïşḻîḓê"/>
            <p:cNvSpPr/>
            <p:nvPr/>
          </p:nvSpPr>
          <p:spPr bwMode="auto">
            <a:xfrm>
              <a:off x="6000750" y="2497138"/>
              <a:ext cx="407987" cy="225425"/>
            </a:xfrm>
            <a:custGeom>
              <a:avLst/>
              <a:gdLst>
                <a:gd name="T0" fmla="*/ 97 w 103"/>
                <a:gd name="T1" fmla="*/ 6 h 57"/>
                <a:gd name="T2" fmla="*/ 57 w 103"/>
                <a:gd name="T3" fmla="*/ 12 h 57"/>
                <a:gd name="T4" fmla="*/ 51 w 103"/>
                <a:gd name="T5" fmla="*/ 20 h 57"/>
                <a:gd name="T6" fmla="*/ 46 w 103"/>
                <a:gd name="T7" fmla="*/ 12 h 57"/>
                <a:gd name="T8" fmla="*/ 5 w 103"/>
                <a:gd name="T9" fmla="*/ 6 h 57"/>
                <a:gd name="T10" fmla="*/ 11 w 103"/>
                <a:gd name="T11" fmla="*/ 47 h 57"/>
                <a:gd name="T12" fmla="*/ 39 w 103"/>
                <a:gd name="T13" fmla="*/ 55 h 57"/>
                <a:gd name="T14" fmla="*/ 64 w 103"/>
                <a:gd name="T15" fmla="*/ 55 h 57"/>
                <a:gd name="T16" fmla="*/ 92 w 103"/>
                <a:gd name="T17" fmla="*/ 47 h 57"/>
                <a:gd name="T18" fmla="*/ 97 w 103"/>
                <a:gd name="T19" fmla="*/ 6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03" h="57">
                  <a:moveTo>
                    <a:pt x="97" y="6"/>
                  </a:moveTo>
                  <a:cubicBezTo>
                    <a:pt x="82" y="0"/>
                    <a:pt x="67" y="2"/>
                    <a:pt x="57" y="12"/>
                  </a:cubicBezTo>
                  <a:cubicBezTo>
                    <a:pt x="55" y="14"/>
                    <a:pt x="53" y="17"/>
                    <a:pt x="51" y="20"/>
                  </a:cubicBezTo>
                  <a:cubicBezTo>
                    <a:pt x="50" y="17"/>
                    <a:pt x="48" y="14"/>
                    <a:pt x="46" y="12"/>
                  </a:cubicBezTo>
                  <a:cubicBezTo>
                    <a:pt x="36" y="2"/>
                    <a:pt x="20" y="0"/>
                    <a:pt x="5" y="6"/>
                  </a:cubicBezTo>
                  <a:cubicBezTo>
                    <a:pt x="0" y="21"/>
                    <a:pt x="1" y="37"/>
                    <a:pt x="11" y="47"/>
                  </a:cubicBezTo>
                  <a:cubicBezTo>
                    <a:pt x="18" y="54"/>
                    <a:pt x="28" y="57"/>
                    <a:pt x="39" y="55"/>
                  </a:cubicBezTo>
                  <a:cubicBezTo>
                    <a:pt x="47" y="55"/>
                    <a:pt x="56" y="55"/>
                    <a:pt x="64" y="55"/>
                  </a:cubicBezTo>
                  <a:cubicBezTo>
                    <a:pt x="74" y="57"/>
                    <a:pt x="84" y="54"/>
                    <a:pt x="92" y="47"/>
                  </a:cubicBezTo>
                  <a:cubicBezTo>
                    <a:pt x="101" y="37"/>
                    <a:pt x="103" y="21"/>
                    <a:pt x="97" y="6"/>
                  </a:cubicBezTo>
                  <a:close/>
                </a:path>
              </a:pathLst>
            </a:custGeom>
            <a:solidFill>
              <a:srgbClr val="A325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ea typeface="宋体" panose="02010600030101010101" pitchFamily="2" charset="-122"/>
              </a:endParaRPr>
            </a:p>
          </p:txBody>
        </p:sp>
        <p:sp>
          <p:nvSpPr>
            <p:cNvPr id="73" name="íS1idè"/>
            <p:cNvSpPr/>
            <p:nvPr/>
          </p:nvSpPr>
          <p:spPr bwMode="auto">
            <a:xfrm>
              <a:off x="5661025" y="2497138"/>
              <a:ext cx="276225" cy="276225"/>
            </a:xfrm>
            <a:custGeom>
              <a:avLst/>
              <a:gdLst>
                <a:gd name="T0" fmla="*/ 4 w 70"/>
                <a:gd name="T1" fmla="*/ 4 h 70"/>
                <a:gd name="T2" fmla="*/ 17 w 70"/>
                <a:gd name="T3" fmla="*/ 53 h 70"/>
                <a:gd name="T4" fmla="*/ 65 w 70"/>
                <a:gd name="T5" fmla="*/ 66 h 70"/>
                <a:gd name="T6" fmla="*/ 53 w 70"/>
                <a:gd name="T7" fmla="*/ 18 h 70"/>
                <a:gd name="T8" fmla="*/ 4 w 70"/>
                <a:gd name="T9" fmla="*/ 4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0" h="70">
                  <a:moveTo>
                    <a:pt x="4" y="4"/>
                  </a:moveTo>
                  <a:cubicBezTo>
                    <a:pt x="0" y="21"/>
                    <a:pt x="4" y="40"/>
                    <a:pt x="17" y="53"/>
                  </a:cubicBezTo>
                  <a:cubicBezTo>
                    <a:pt x="30" y="66"/>
                    <a:pt x="48" y="70"/>
                    <a:pt x="65" y="66"/>
                  </a:cubicBezTo>
                  <a:cubicBezTo>
                    <a:pt x="70" y="49"/>
                    <a:pt x="66" y="31"/>
                    <a:pt x="53" y="18"/>
                  </a:cubicBezTo>
                  <a:cubicBezTo>
                    <a:pt x="40" y="5"/>
                    <a:pt x="21" y="0"/>
                    <a:pt x="4" y="4"/>
                  </a:cubicBezTo>
                  <a:close/>
                </a:path>
              </a:pathLst>
            </a:custGeom>
            <a:solidFill>
              <a:srgbClr val="00925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ea typeface="宋体" panose="02010600030101010101" pitchFamily="2" charset="-122"/>
              </a:endParaRPr>
            </a:p>
          </p:txBody>
        </p:sp>
        <p:sp>
          <p:nvSpPr>
            <p:cNvPr id="74" name="iṡḷîḍê"/>
            <p:cNvSpPr/>
            <p:nvPr/>
          </p:nvSpPr>
          <p:spPr bwMode="auto">
            <a:xfrm>
              <a:off x="5740400" y="2574925"/>
              <a:ext cx="158750" cy="158750"/>
            </a:xfrm>
            <a:prstGeom prst="line">
              <a:avLst/>
            </a:prstGeom>
            <a:noFill/>
            <a:ln w="19050" cap="rnd">
              <a:solidFill>
                <a:srgbClr val="00683D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/>
            <a:lstStyle/>
            <a:p>
              <a:pPr algn="ctr"/>
              <a:endParaRPr dirty="0">
                <a:ea typeface="宋体" panose="02010600030101010101" pitchFamily="2" charset="-122"/>
              </a:endParaRPr>
            </a:p>
          </p:txBody>
        </p:sp>
        <p:sp>
          <p:nvSpPr>
            <p:cNvPr id="75" name="iṣ1ïḑê"/>
            <p:cNvSpPr/>
            <p:nvPr/>
          </p:nvSpPr>
          <p:spPr bwMode="auto">
            <a:xfrm>
              <a:off x="5419725" y="2543175"/>
              <a:ext cx="249237" cy="333375"/>
            </a:xfrm>
            <a:custGeom>
              <a:avLst/>
              <a:gdLst>
                <a:gd name="T0" fmla="*/ 31 w 63"/>
                <a:gd name="T1" fmla="*/ 0 h 84"/>
                <a:gd name="T2" fmla="*/ 0 w 63"/>
                <a:gd name="T3" fmla="*/ 42 h 84"/>
                <a:gd name="T4" fmla="*/ 31 w 63"/>
                <a:gd name="T5" fmla="*/ 84 h 84"/>
                <a:gd name="T6" fmla="*/ 63 w 63"/>
                <a:gd name="T7" fmla="*/ 42 h 84"/>
                <a:gd name="T8" fmla="*/ 31 w 63"/>
                <a:gd name="T9" fmla="*/ 0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" h="84">
                  <a:moveTo>
                    <a:pt x="31" y="0"/>
                  </a:moveTo>
                  <a:cubicBezTo>
                    <a:pt x="13" y="9"/>
                    <a:pt x="0" y="24"/>
                    <a:pt x="0" y="42"/>
                  </a:cubicBezTo>
                  <a:cubicBezTo>
                    <a:pt x="0" y="60"/>
                    <a:pt x="13" y="76"/>
                    <a:pt x="31" y="84"/>
                  </a:cubicBezTo>
                  <a:cubicBezTo>
                    <a:pt x="50" y="76"/>
                    <a:pt x="63" y="60"/>
                    <a:pt x="63" y="42"/>
                  </a:cubicBezTo>
                  <a:cubicBezTo>
                    <a:pt x="63" y="24"/>
                    <a:pt x="50" y="9"/>
                    <a:pt x="31" y="0"/>
                  </a:cubicBezTo>
                  <a:close/>
                </a:path>
              </a:pathLst>
            </a:custGeom>
            <a:solidFill>
              <a:srgbClr val="E241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ea typeface="宋体" panose="02010600030101010101" pitchFamily="2" charset="-122"/>
              </a:endParaRPr>
            </a:p>
          </p:txBody>
        </p:sp>
        <p:sp>
          <p:nvSpPr>
            <p:cNvPr id="76" name="îślïḋè"/>
            <p:cNvSpPr/>
            <p:nvPr/>
          </p:nvSpPr>
          <p:spPr bwMode="auto">
            <a:xfrm>
              <a:off x="5321300" y="2595563"/>
              <a:ext cx="442912" cy="300038"/>
            </a:xfrm>
            <a:custGeom>
              <a:avLst/>
              <a:gdLst>
                <a:gd name="T0" fmla="*/ 93 w 112"/>
                <a:gd name="T1" fmla="*/ 0 h 76"/>
                <a:gd name="T2" fmla="*/ 56 w 112"/>
                <a:gd name="T3" fmla="*/ 13 h 76"/>
                <a:gd name="T4" fmla="*/ 19 w 112"/>
                <a:gd name="T5" fmla="*/ 0 h 76"/>
                <a:gd name="T6" fmla="*/ 7 w 112"/>
                <a:gd name="T7" fmla="*/ 51 h 76"/>
                <a:gd name="T8" fmla="*/ 53 w 112"/>
                <a:gd name="T9" fmla="*/ 76 h 76"/>
                <a:gd name="T10" fmla="*/ 56 w 112"/>
                <a:gd name="T11" fmla="*/ 72 h 76"/>
                <a:gd name="T12" fmla="*/ 60 w 112"/>
                <a:gd name="T13" fmla="*/ 76 h 76"/>
                <a:gd name="T14" fmla="*/ 105 w 112"/>
                <a:gd name="T15" fmla="*/ 51 h 76"/>
                <a:gd name="T16" fmla="*/ 93 w 112"/>
                <a:gd name="T17" fmla="*/ 0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2" h="76">
                  <a:moveTo>
                    <a:pt x="93" y="0"/>
                  </a:moveTo>
                  <a:cubicBezTo>
                    <a:pt x="79" y="0"/>
                    <a:pt x="65" y="4"/>
                    <a:pt x="56" y="13"/>
                  </a:cubicBezTo>
                  <a:cubicBezTo>
                    <a:pt x="47" y="4"/>
                    <a:pt x="34" y="0"/>
                    <a:pt x="19" y="0"/>
                  </a:cubicBezTo>
                  <a:cubicBezTo>
                    <a:pt x="6" y="15"/>
                    <a:pt x="0" y="34"/>
                    <a:pt x="7" y="51"/>
                  </a:cubicBezTo>
                  <a:cubicBezTo>
                    <a:pt x="15" y="67"/>
                    <a:pt x="32" y="76"/>
                    <a:pt x="53" y="76"/>
                  </a:cubicBezTo>
                  <a:cubicBezTo>
                    <a:pt x="54" y="75"/>
                    <a:pt x="55" y="74"/>
                    <a:pt x="56" y="72"/>
                  </a:cubicBezTo>
                  <a:cubicBezTo>
                    <a:pt x="57" y="74"/>
                    <a:pt x="59" y="75"/>
                    <a:pt x="60" y="76"/>
                  </a:cubicBezTo>
                  <a:cubicBezTo>
                    <a:pt x="80" y="76"/>
                    <a:pt x="98" y="67"/>
                    <a:pt x="105" y="51"/>
                  </a:cubicBezTo>
                  <a:cubicBezTo>
                    <a:pt x="112" y="34"/>
                    <a:pt x="107" y="15"/>
                    <a:pt x="93" y="0"/>
                  </a:cubicBezTo>
                  <a:close/>
                </a:path>
              </a:pathLst>
            </a:custGeom>
            <a:solidFill>
              <a:srgbClr val="B5292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ea typeface="宋体" panose="02010600030101010101" pitchFamily="2" charset="-122"/>
              </a:endParaRPr>
            </a:p>
          </p:txBody>
        </p:sp>
        <p:sp>
          <p:nvSpPr>
            <p:cNvPr id="77" name="ïṣlïḑe"/>
            <p:cNvSpPr/>
            <p:nvPr/>
          </p:nvSpPr>
          <p:spPr bwMode="auto">
            <a:xfrm>
              <a:off x="5281613" y="2670175"/>
              <a:ext cx="525462" cy="285750"/>
            </a:xfrm>
            <a:custGeom>
              <a:avLst/>
              <a:gdLst>
                <a:gd name="T0" fmla="*/ 125 w 133"/>
                <a:gd name="T1" fmla="*/ 7 h 72"/>
                <a:gd name="T2" fmla="*/ 73 w 133"/>
                <a:gd name="T3" fmla="*/ 15 h 72"/>
                <a:gd name="T4" fmla="*/ 66 w 133"/>
                <a:gd name="T5" fmla="*/ 25 h 72"/>
                <a:gd name="T6" fmla="*/ 59 w 133"/>
                <a:gd name="T7" fmla="*/ 15 h 72"/>
                <a:gd name="T8" fmla="*/ 7 w 133"/>
                <a:gd name="T9" fmla="*/ 7 h 72"/>
                <a:gd name="T10" fmla="*/ 15 w 133"/>
                <a:gd name="T11" fmla="*/ 59 h 72"/>
                <a:gd name="T12" fmla="*/ 50 w 133"/>
                <a:gd name="T13" fmla="*/ 71 h 72"/>
                <a:gd name="T14" fmla="*/ 82 w 133"/>
                <a:gd name="T15" fmla="*/ 71 h 72"/>
                <a:gd name="T16" fmla="*/ 118 w 133"/>
                <a:gd name="T17" fmla="*/ 59 h 72"/>
                <a:gd name="T18" fmla="*/ 125 w 133"/>
                <a:gd name="T19" fmla="*/ 7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33" h="72">
                  <a:moveTo>
                    <a:pt x="125" y="7"/>
                  </a:moveTo>
                  <a:cubicBezTo>
                    <a:pt x="106" y="0"/>
                    <a:pt x="86" y="2"/>
                    <a:pt x="73" y="15"/>
                  </a:cubicBezTo>
                  <a:cubicBezTo>
                    <a:pt x="71" y="18"/>
                    <a:pt x="68" y="21"/>
                    <a:pt x="66" y="25"/>
                  </a:cubicBezTo>
                  <a:cubicBezTo>
                    <a:pt x="65" y="21"/>
                    <a:pt x="62" y="18"/>
                    <a:pt x="59" y="15"/>
                  </a:cubicBezTo>
                  <a:cubicBezTo>
                    <a:pt x="47" y="2"/>
                    <a:pt x="27" y="0"/>
                    <a:pt x="7" y="7"/>
                  </a:cubicBezTo>
                  <a:cubicBezTo>
                    <a:pt x="0" y="27"/>
                    <a:pt x="2" y="47"/>
                    <a:pt x="15" y="59"/>
                  </a:cubicBezTo>
                  <a:cubicBezTo>
                    <a:pt x="24" y="68"/>
                    <a:pt x="37" y="72"/>
                    <a:pt x="50" y="71"/>
                  </a:cubicBezTo>
                  <a:cubicBezTo>
                    <a:pt x="61" y="70"/>
                    <a:pt x="72" y="70"/>
                    <a:pt x="82" y="71"/>
                  </a:cubicBezTo>
                  <a:cubicBezTo>
                    <a:pt x="96" y="72"/>
                    <a:pt x="109" y="68"/>
                    <a:pt x="118" y="59"/>
                  </a:cubicBezTo>
                  <a:cubicBezTo>
                    <a:pt x="130" y="47"/>
                    <a:pt x="133" y="27"/>
                    <a:pt x="125" y="7"/>
                  </a:cubicBezTo>
                  <a:close/>
                </a:path>
              </a:pathLst>
            </a:custGeom>
            <a:solidFill>
              <a:srgbClr val="A325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ea typeface="宋体" panose="02010600030101010101" pitchFamily="2" charset="-122"/>
              </a:endParaRPr>
            </a:p>
          </p:txBody>
        </p:sp>
        <p:sp>
          <p:nvSpPr>
            <p:cNvPr id="78" name="iṥḻîdê"/>
            <p:cNvSpPr/>
            <p:nvPr/>
          </p:nvSpPr>
          <p:spPr bwMode="auto">
            <a:xfrm>
              <a:off x="6313488" y="2543175"/>
              <a:ext cx="249237" cy="333375"/>
            </a:xfrm>
            <a:custGeom>
              <a:avLst/>
              <a:gdLst>
                <a:gd name="T0" fmla="*/ 31 w 63"/>
                <a:gd name="T1" fmla="*/ 0 h 84"/>
                <a:gd name="T2" fmla="*/ 0 w 63"/>
                <a:gd name="T3" fmla="*/ 42 h 84"/>
                <a:gd name="T4" fmla="*/ 31 w 63"/>
                <a:gd name="T5" fmla="*/ 84 h 84"/>
                <a:gd name="T6" fmla="*/ 63 w 63"/>
                <a:gd name="T7" fmla="*/ 42 h 84"/>
                <a:gd name="T8" fmla="*/ 31 w 63"/>
                <a:gd name="T9" fmla="*/ 0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" h="84">
                  <a:moveTo>
                    <a:pt x="31" y="0"/>
                  </a:moveTo>
                  <a:cubicBezTo>
                    <a:pt x="13" y="9"/>
                    <a:pt x="0" y="24"/>
                    <a:pt x="0" y="42"/>
                  </a:cubicBezTo>
                  <a:cubicBezTo>
                    <a:pt x="0" y="60"/>
                    <a:pt x="13" y="76"/>
                    <a:pt x="31" y="84"/>
                  </a:cubicBezTo>
                  <a:cubicBezTo>
                    <a:pt x="50" y="76"/>
                    <a:pt x="63" y="60"/>
                    <a:pt x="63" y="42"/>
                  </a:cubicBezTo>
                  <a:cubicBezTo>
                    <a:pt x="63" y="24"/>
                    <a:pt x="50" y="9"/>
                    <a:pt x="31" y="0"/>
                  </a:cubicBezTo>
                  <a:close/>
                </a:path>
              </a:pathLst>
            </a:custGeom>
            <a:solidFill>
              <a:srgbClr val="E241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ea typeface="宋体" panose="02010600030101010101" pitchFamily="2" charset="-122"/>
              </a:endParaRPr>
            </a:p>
          </p:txBody>
        </p:sp>
        <p:sp>
          <p:nvSpPr>
            <p:cNvPr id="79" name="ï$lîdé"/>
            <p:cNvSpPr/>
            <p:nvPr/>
          </p:nvSpPr>
          <p:spPr bwMode="auto">
            <a:xfrm>
              <a:off x="6215063" y="2595563"/>
              <a:ext cx="441325" cy="300038"/>
            </a:xfrm>
            <a:custGeom>
              <a:avLst/>
              <a:gdLst>
                <a:gd name="T0" fmla="*/ 93 w 112"/>
                <a:gd name="T1" fmla="*/ 0 h 76"/>
                <a:gd name="T2" fmla="*/ 56 w 112"/>
                <a:gd name="T3" fmla="*/ 13 h 76"/>
                <a:gd name="T4" fmla="*/ 19 w 112"/>
                <a:gd name="T5" fmla="*/ 0 h 76"/>
                <a:gd name="T6" fmla="*/ 7 w 112"/>
                <a:gd name="T7" fmla="*/ 51 h 76"/>
                <a:gd name="T8" fmla="*/ 53 w 112"/>
                <a:gd name="T9" fmla="*/ 76 h 76"/>
                <a:gd name="T10" fmla="*/ 56 w 112"/>
                <a:gd name="T11" fmla="*/ 72 h 76"/>
                <a:gd name="T12" fmla="*/ 60 w 112"/>
                <a:gd name="T13" fmla="*/ 76 h 76"/>
                <a:gd name="T14" fmla="*/ 105 w 112"/>
                <a:gd name="T15" fmla="*/ 51 h 76"/>
                <a:gd name="T16" fmla="*/ 93 w 112"/>
                <a:gd name="T17" fmla="*/ 0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2" h="76">
                  <a:moveTo>
                    <a:pt x="93" y="0"/>
                  </a:moveTo>
                  <a:cubicBezTo>
                    <a:pt x="79" y="0"/>
                    <a:pt x="65" y="4"/>
                    <a:pt x="56" y="13"/>
                  </a:cubicBezTo>
                  <a:cubicBezTo>
                    <a:pt x="47" y="4"/>
                    <a:pt x="34" y="0"/>
                    <a:pt x="19" y="0"/>
                  </a:cubicBezTo>
                  <a:cubicBezTo>
                    <a:pt x="6" y="15"/>
                    <a:pt x="0" y="34"/>
                    <a:pt x="7" y="51"/>
                  </a:cubicBezTo>
                  <a:cubicBezTo>
                    <a:pt x="15" y="67"/>
                    <a:pt x="32" y="76"/>
                    <a:pt x="53" y="76"/>
                  </a:cubicBezTo>
                  <a:cubicBezTo>
                    <a:pt x="54" y="75"/>
                    <a:pt x="55" y="74"/>
                    <a:pt x="56" y="72"/>
                  </a:cubicBezTo>
                  <a:cubicBezTo>
                    <a:pt x="57" y="74"/>
                    <a:pt x="59" y="75"/>
                    <a:pt x="60" y="76"/>
                  </a:cubicBezTo>
                  <a:cubicBezTo>
                    <a:pt x="80" y="76"/>
                    <a:pt x="98" y="67"/>
                    <a:pt x="105" y="51"/>
                  </a:cubicBezTo>
                  <a:cubicBezTo>
                    <a:pt x="112" y="34"/>
                    <a:pt x="107" y="15"/>
                    <a:pt x="93" y="0"/>
                  </a:cubicBezTo>
                  <a:close/>
                </a:path>
              </a:pathLst>
            </a:custGeom>
            <a:solidFill>
              <a:srgbClr val="B5292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ea typeface="宋体" panose="02010600030101010101" pitchFamily="2" charset="-122"/>
              </a:endParaRPr>
            </a:p>
          </p:txBody>
        </p:sp>
        <p:sp>
          <p:nvSpPr>
            <p:cNvPr id="80" name="iṥľïḑê"/>
            <p:cNvSpPr/>
            <p:nvPr/>
          </p:nvSpPr>
          <p:spPr bwMode="auto">
            <a:xfrm>
              <a:off x="6175375" y="2670175"/>
              <a:ext cx="525462" cy="285750"/>
            </a:xfrm>
            <a:custGeom>
              <a:avLst/>
              <a:gdLst>
                <a:gd name="T0" fmla="*/ 125 w 133"/>
                <a:gd name="T1" fmla="*/ 7 h 72"/>
                <a:gd name="T2" fmla="*/ 73 w 133"/>
                <a:gd name="T3" fmla="*/ 15 h 72"/>
                <a:gd name="T4" fmla="*/ 66 w 133"/>
                <a:gd name="T5" fmla="*/ 25 h 72"/>
                <a:gd name="T6" fmla="*/ 59 w 133"/>
                <a:gd name="T7" fmla="*/ 15 h 72"/>
                <a:gd name="T8" fmla="*/ 7 w 133"/>
                <a:gd name="T9" fmla="*/ 7 h 72"/>
                <a:gd name="T10" fmla="*/ 15 w 133"/>
                <a:gd name="T11" fmla="*/ 59 h 72"/>
                <a:gd name="T12" fmla="*/ 50 w 133"/>
                <a:gd name="T13" fmla="*/ 71 h 72"/>
                <a:gd name="T14" fmla="*/ 82 w 133"/>
                <a:gd name="T15" fmla="*/ 71 h 72"/>
                <a:gd name="T16" fmla="*/ 118 w 133"/>
                <a:gd name="T17" fmla="*/ 59 h 72"/>
                <a:gd name="T18" fmla="*/ 125 w 133"/>
                <a:gd name="T19" fmla="*/ 7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33" h="72">
                  <a:moveTo>
                    <a:pt x="125" y="7"/>
                  </a:moveTo>
                  <a:cubicBezTo>
                    <a:pt x="106" y="0"/>
                    <a:pt x="86" y="2"/>
                    <a:pt x="73" y="15"/>
                  </a:cubicBezTo>
                  <a:cubicBezTo>
                    <a:pt x="71" y="18"/>
                    <a:pt x="68" y="21"/>
                    <a:pt x="66" y="25"/>
                  </a:cubicBezTo>
                  <a:cubicBezTo>
                    <a:pt x="65" y="21"/>
                    <a:pt x="62" y="18"/>
                    <a:pt x="59" y="15"/>
                  </a:cubicBezTo>
                  <a:cubicBezTo>
                    <a:pt x="47" y="2"/>
                    <a:pt x="27" y="0"/>
                    <a:pt x="7" y="7"/>
                  </a:cubicBezTo>
                  <a:cubicBezTo>
                    <a:pt x="0" y="27"/>
                    <a:pt x="2" y="47"/>
                    <a:pt x="15" y="59"/>
                  </a:cubicBezTo>
                  <a:cubicBezTo>
                    <a:pt x="24" y="68"/>
                    <a:pt x="37" y="72"/>
                    <a:pt x="50" y="71"/>
                  </a:cubicBezTo>
                  <a:cubicBezTo>
                    <a:pt x="61" y="70"/>
                    <a:pt x="72" y="70"/>
                    <a:pt x="82" y="71"/>
                  </a:cubicBezTo>
                  <a:cubicBezTo>
                    <a:pt x="96" y="72"/>
                    <a:pt x="109" y="68"/>
                    <a:pt x="118" y="59"/>
                  </a:cubicBezTo>
                  <a:cubicBezTo>
                    <a:pt x="130" y="47"/>
                    <a:pt x="133" y="27"/>
                    <a:pt x="125" y="7"/>
                  </a:cubicBezTo>
                  <a:close/>
                </a:path>
              </a:pathLst>
            </a:custGeom>
            <a:solidFill>
              <a:srgbClr val="A325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ea typeface="宋体" panose="02010600030101010101" pitchFamily="2" charset="-122"/>
              </a:endParaRPr>
            </a:p>
          </p:txBody>
        </p:sp>
        <p:sp>
          <p:nvSpPr>
            <p:cNvPr id="81" name="íslidè"/>
            <p:cNvSpPr/>
            <p:nvPr/>
          </p:nvSpPr>
          <p:spPr bwMode="auto">
            <a:xfrm>
              <a:off x="5875338" y="2547938"/>
              <a:ext cx="247650" cy="331788"/>
            </a:xfrm>
            <a:custGeom>
              <a:avLst/>
              <a:gdLst>
                <a:gd name="T0" fmla="*/ 31 w 63"/>
                <a:gd name="T1" fmla="*/ 0 h 84"/>
                <a:gd name="T2" fmla="*/ 0 w 63"/>
                <a:gd name="T3" fmla="*/ 42 h 84"/>
                <a:gd name="T4" fmla="*/ 31 w 63"/>
                <a:gd name="T5" fmla="*/ 84 h 84"/>
                <a:gd name="T6" fmla="*/ 63 w 63"/>
                <a:gd name="T7" fmla="*/ 42 h 84"/>
                <a:gd name="T8" fmla="*/ 31 w 63"/>
                <a:gd name="T9" fmla="*/ 0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" h="84">
                  <a:moveTo>
                    <a:pt x="31" y="0"/>
                  </a:moveTo>
                  <a:cubicBezTo>
                    <a:pt x="13" y="8"/>
                    <a:pt x="0" y="24"/>
                    <a:pt x="0" y="42"/>
                  </a:cubicBezTo>
                  <a:cubicBezTo>
                    <a:pt x="0" y="60"/>
                    <a:pt x="13" y="76"/>
                    <a:pt x="31" y="84"/>
                  </a:cubicBezTo>
                  <a:cubicBezTo>
                    <a:pt x="50" y="76"/>
                    <a:pt x="63" y="60"/>
                    <a:pt x="63" y="42"/>
                  </a:cubicBezTo>
                  <a:cubicBezTo>
                    <a:pt x="63" y="24"/>
                    <a:pt x="50" y="8"/>
                    <a:pt x="31" y="0"/>
                  </a:cubicBezTo>
                  <a:close/>
                </a:path>
              </a:pathLst>
            </a:custGeom>
            <a:solidFill>
              <a:srgbClr val="E241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ea typeface="宋体" panose="02010600030101010101" pitchFamily="2" charset="-122"/>
              </a:endParaRPr>
            </a:p>
          </p:txBody>
        </p:sp>
        <p:sp>
          <p:nvSpPr>
            <p:cNvPr id="82" name="îśḷïdè"/>
            <p:cNvSpPr/>
            <p:nvPr/>
          </p:nvSpPr>
          <p:spPr bwMode="auto">
            <a:xfrm>
              <a:off x="5775325" y="2595563"/>
              <a:ext cx="442912" cy="304800"/>
            </a:xfrm>
            <a:custGeom>
              <a:avLst/>
              <a:gdLst>
                <a:gd name="T0" fmla="*/ 93 w 112"/>
                <a:gd name="T1" fmla="*/ 0 h 77"/>
                <a:gd name="T2" fmla="*/ 56 w 112"/>
                <a:gd name="T3" fmla="*/ 14 h 77"/>
                <a:gd name="T4" fmla="*/ 19 w 112"/>
                <a:gd name="T5" fmla="*/ 0 h 77"/>
                <a:gd name="T6" fmla="*/ 7 w 112"/>
                <a:gd name="T7" fmla="*/ 51 h 77"/>
                <a:gd name="T8" fmla="*/ 53 w 112"/>
                <a:gd name="T9" fmla="*/ 77 h 77"/>
                <a:gd name="T10" fmla="*/ 56 w 112"/>
                <a:gd name="T11" fmla="*/ 73 h 77"/>
                <a:gd name="T12" fmla="*/ 60 w 112"/>
                <a:gd name="T13" fmla="*/ 77 h 77"/>
                <a:gd name="T14" fmla="*/ 105 w 112"/>
                <a:gd name="T15" fmla="*/ 51 h 77"/>
                <a:gd name="T16" fmla="*/ 93 w 112"/>
                <a:gd name="T17" fmla="*/ 0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2" h="77">
                  <a:moveTo>
                    <a:pt x="93" y="0"/>
                  </a:moveTo>
                  <a:cubicBezTo>
                    <a:pt x="79" y="0"/>
                    <a:pt x="65" y="5"/>
                    <a:pt x="56" y="14"/>
                  </a:cubicBezTo>
                  <a:cubicBezTo>
                    <a:pt x="47" y="5"/>
                    <a:pt x="34" y="0"/>
                    <a:pt x="19" y="0"/>
                  </a:cubicBezTo>
                  <a:cubicBezTo>
                    <a:pt x="5" y="15"/>
                    <a:pt x="0" y="35"/>
                    <a:pt x="7" y="51"/>
                  </a:cubicBezTo>
                  <a:cubicBezTo>
                    <a:pt x="15" y="68"/>
                    <a:pt x="32" y="77"/>
                    <a:pt x="53" y="77"/>
                  </a:cubicBezTo>
                  <a:cubicBezTo>
                    <a:pt x="54" y="76"/>
                    <a:pt x="55" y="74"/>
                    <a:pt x="56" y="73"/>
                  </a:cubicBezTo>
                  <a:cubicBezTo>
                    <a:pt x="57" y="74"/>
                    <a:pt x="58" y="76"/>
                    <a:pt x="60" y="77"/>
                  </a:cubicBezTo>
                  <a:cubicBezTo>
                    <a:pt x="80" y="77"/>
                    <a:pt x="98" y="68"/>
                    <a:pt x="105" y="51"/>
                  </a:cubicBezTo>
                  <a:cubicBezTo>
                    <a:pt x="112" y="35"/>
                    <a:pt x="107" y="15"/>
                    <a:pt x="93" y="0"/>
                  </a:cubicBezTo>
                  <a:close/>
                </a:path>
              </a:pathLst>
            </a:custGeom>
            <a:solidFill>
              <a:srgbClr val="B5292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ea typeface="宋体" panose="02010600030101010101" pitchFamily="2" charset="-122"/>
              </a:endParaRPr>
            </a:p>
          </p:txBody>
        </p:sp>
        <p:sp>
          <p:nvSpPr>
            <p:cNvPr id="83" name="isḻîḑê"/>
            <p:cNvSpPr/>
            <p:nvPr/>
          </p:nvSpPr>
          <p:spPr bwMode="auto">
            <a:xfrm>
              <a:off x="5735638" y="2674938"/>
              <a:ext cx="525462" cy="284163"/>
            </a:xfrm>
            <a:custGeom>
              <a:avLst/>
              <a:gdLst>
                <a:gd name="T0" fmla="*/ 125 w 133"/>
                <a:gd name="T1" fmla="*/ 7 h 72"/>
                <a:gd name="T2" fmla="*/ 73 w 133"/>
                <a:gd name="T3" fmla="*/ 15 h 72"/>
                <a:gd name="T4" fmla="*/ 66 w 133"/>
                <a:gd name="T5" fmla="*/ 24 h 72"/>
                <a:gd name="T6" fmla="*/ 59 w 133"/>
                <a:gd name="T7" fmla="*/ 15 h 72"/>
                <a:gd name="T8" fmla="*/ 7 w 133"/>
                <a:gd name="T9" fmla="*/ 7 h 72"/>
                <a:gd name="T10" fmla="*/ 15 w 133"/>
                <a:gd name="T11" fmla="*/ 59 h 72"/>
                <a:gd name="T12" fmla="*/ 50 w 133"/>
                <a:gd name="T13" fmla="*/ 70 h 72"/>
                <a:gd name="T14" fmla="*/ 82 w 133"/>
                <a:gd name="T15" fmla="*/ 70 h 72"/>
                <a:gd name="T16" fmla="*/ 118 w 133"/>
                <a:gd name="T17" fmla="*/ 59 h 72"/>
                <a:gd name="T18" fmla="*/ 125 w 133"/>
                <a:gd name="T19" fmla="*/ 7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33" h="72">
                  <a:moveTo>
                    <a:pt x="125" y="7"/>
                  </a:moveTo>
                  <a:cubicBezTo>
                    <a:pt x="106" y="0"/>
                    <a:pt x="86" y="2"/>
                    <a:pt x="73" y="15"/>
                  </a:cubicBezTo>
                  <a:cubicBezTo>
                    <a:pt x="70" y="18"/>
                    <a:pt x="68" y="21"/>
                    <a:pt x="66" y="24"/>
                  </a:cubicBezTo>
                  <a:cubicBezTo>
                    <a:pt x="64" y="21"/>
                    <a:pt x="62" y="18"/>
                    <a:pt x="59" y="15"/>
                  </a:cubicBezTo>
                  <a:cubicBezTo>
                    <a:pt x="47" y="2"/>
                    <a:pt x="27" y="0"/>
                    <a:pt x="7" y="7"/>
                  </a:cubicBezTo>
                  <a:cubicBezTo>
                    <a:pt x="0" y="26"/>
                    <a:pt x="2" y="46"/>
                    <a:pt x="15" y="59"/>
                  </a:cubicBezTo>
                  <a:cubicBezTo>
                    <a:pt x="24" y="68"/>
                    <a:pt x="37" y="72"/>
                    <a:pt x="50" y="70"/>
                  </a:cubicBezTo>
                  <a:cubicBezTo>
                    <a:pt x="61" y="69"/>
                    <a:pt x="72" y="69"/>
                    <a:pt x="82" y="70"/>
                  </a:cubicBezTo>
                  <a:cubicBezTo>
                    <a:pt x="96" y="72"/>
                    <a:pt x="109" y="68"/>
                    <a:pt x="118" y="59"/>
                  </a:cubicBezTo>
                  <a:cubicBezTo>
                    <a:pt x="130" y="46"/>
                    <a:pt x="133" y="26"/>
                    <a:pt x="125" y="7"/>
                  </a:cubicBezTo>
                  <a:close/>
                </a:path>
              </a:pathLst>
            </a:custGeom>
            <a:solidFill>
              <a:srgbClr val="A325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ea typeface="宋体" panose="02010600030101010101" pitchFamily="2" charset="-122"/>
              </a:endParaRPr>
            </a:p>
          </p:txBody>
        </p:sp>
        <p:sp>
          <p:nvSpPr>
            <p:cNvPr id="84" name="ïṩľiďè"/>
            <p:cNvSpPr/>
            <p:nvPr/>
          </p:nvSpPr>
          <p:spPr bwMode="auto">
            <a:xfrm>
              <a:off x="6088063" y="2701925"/>
              <a:ext cx="320675" cy="352425"/>
            </a:xfrm>
            <a:custGeom>
              <a:avLst/>
              <a:gdLst>
                <a:gd name="T0" fmla="*/ 74 w 81"/>
                <a:gd name="T1" fmla="*/ 4 h 89"/>
                <a:gd name="T2" fmla="*/ 17 w 81"/>
                <a:gd name="T3" fmla="*/ 26 h 89"/>
                <a:gd name="T4" fmla="*/ 7 w 81"/>
                <a:gd name="T5" fmla="*/ 86 h 89"/>
                <a:gd name="T6" fmla="*/ 64 w 81"/>
                <a:gd name="T7" fmla="*/ 64 h 89"/>
                <a:gd name="T8" fmla="*/ 74 w 81"/>
                <a:gd name="T9" fmla="*/ 4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1" h="89">
                  <a:moveTo>
                    <a:pt x="74" y="4"/>
                  </a:moveTo>
                  <a:cubicBezTo>
                    <a:pt x="53" y="0"/>
                    <a:pt x="31" y="8"/>
                    <a:pt x="17" y="26"/>
                  </a:cubicBezTo>
                  <a:cubicBezTo>
                    <a:pt x="2" y="43"/>
                    <a:pt x="0" y="67"/>
                    <a:pt x="7" y="86"/>
                  </a:cubicBezTo>
                  <a:cubicBezTo>
                    <a:pt x="28" y="89"/>
                    <a:pt x="50" y="82"/>
                    <a:pt x="64" y="64"/>
                  </a:cubicBezTo>
                  <a:cubicBezTo>
                    <a:pt x="79" y="46"/>
                    <a:pt x="81" y="23"/>
                    <a:pt x="74" y="4"/>
                  </a:cubicBezTo>
                  <a:close/>
                </a:path>
              </a:pathLst>
            </a:custGeom>
            <a:solidFill>
              <a:srgbClr val="00925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ea typeface="宋体" panose="02010600030101010101" pitchFamily="2" charset="-122"/>
              </a:endParaRPr>
            </a:p>
          </p:txBody>
        </p:sp>
        <p:sp>
          <p:nvSpPr>
            <p:cNvPr id="85" name="îşlîďê"/>
            <p:cNvSpPr/>
            <p:nvPr/>
          </p:nvSpPr>
          <p:spPr bwMode="auto">
            <a:xfrm flipH="1">
              <a:off x="6138863" y="2800350"/>
              <a:ext cx="174625" cy="214313"/>
            </a:xfrm>
            <a:prstGeom prst="line">
              <a:avLst/>
            </a:prstGeom>
            <a:noFill/>
            <a:ln w="23813" cap="rnd">
              <a:solidFill>
                <a:srgbClr val="00683D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/>
            <a:lstStyle/>
            <a:p>
              <a:pPr algn="ctr"/>
              <a:endParaRPr dirty="0">
                <a:ea typeface="宋体" panose="02010600030101010101" pitchFamily="2" charset="-122"/>
              </a:endParaRPr>
            </a:p>
          </p:txBody>
        </p:sp>
        <p:sp>
          <p:nvSpPr>
            <p:cNvPr id="86" name="ïš1íḑè"/>
            <p:cNvSpPr/>
            <p:nvPr/>
          </p:nvSpPr>
          <p:spPr bwMode="auto">
            <a:xfrm>
              <a:off x="5562600" y="2746375"/>
              <a:ext cx="395287" cy="323850"/>
            </a:xfrm>
            <a:custGeom>
              <a:avLst/>
              <a:gdLst>
                <a:gd name="T0" fmla="*/ 0 w 100"/>
                <a:gd name="T1" fmla="*/ 12 h 82"/>
                <a:gd name="T2" fmla="*/ 34 w 100"/>
                <a:gd name="T3" fmla="*/ 70 h 82"/>
                <a:gd name="T4" fmla="*/ 100 w 100"/>
                <a:gd name="T5" fmla="*/ 70 h 82"/>
                <a:gd name="T6" fmla="*/ 67 w 100"/>
                <a:gd name="T7" fmla="*/ 12 h 82"/>
                <a:gd name="T8" fmla="*/ 0 w 100"/>
                <a:gd name="T9" fmla="*/ 12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0" h="82">
                  <a:moveTo>
                    <a:pt x="0" y="12"/>
                  </a:moveTo>
                  <a:cubicBezTo>
                    <a:pt x="0" y="35"/>
                    <a:pt x="12" y="57"/>
                    <a:pt x="34" y="70"/>
                  </a:cubicBezTo>
                  <a:cubicBezTo>
                    <a:pt x="55" y="82"/>
                    <a:pt x="80" y="81"/>
                    <a:pt x="100" y="70"/>
                  </a:cubicBezTo>
                  <a:cubicBezTo>
                    <a:pt x="100" y="47"/>
                    <a:pt x="88" y="24"/>
                    <a:pt x="67" y="12"/>
                  </a:cubicBezTo>
                  <a:cubicBezTo>
                    <a:pt x="45" y="0"/>
                    <a:pt x="20" y="0"/>
                    <a:pt x="0" y="12"/>
                  </a:cubicBezTo>
                  <a:close/>
                </a:path>
              </a:pathLst>
            </a:custGeom>
            <a:solidFill>
              <a:srgbClr val="00AC6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ea typeface="宋体" panose="02010600030101010101" pitchFamily="2" charset="-122"/>
              </a:endParaRPr>
            </a:p>
          </p:txBody>
        </p:sp>
        <p:sp>
          <p:nvSpPr>
            <p:cNvPr id="87" name="ïšľîdê"/>
            <p:cNvSpPr/>
            <p:nvPr/>
          </p:nvSpPr>
          <p:spPr bwMode="auto">
            <a:xfrm>
              <a:off x="5665788" y="2852738"/>
              <a:ext cx="255587" cy="146050"/>
            </a:xfrm>
            <a:prstGeom prst="line">
              <a:avLst/>
            </a:prstGeom>
            <a:noFill/>
            <a:ln w="23813" cap="rnd">
              <a:solidFill>
                <a:srgbClr val="00814C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/>
            <a:lstStyle/>
            <a:p>
              <a:pPr algn="ctr"/>
              <a:endParaRPr dirty="0">
                <a:ea typeface="宋体" panose="02010600030101010101" pitchFamily="2" charset="-122"/>
              </a:endParaRPr>
            </a:p>
          </p:txBody>
        </p:sp>
        <p:sp>
          <p:nvSpPr>
            <p:cNvPr id="88" name="ís1ïḑê"/>
            <p:cNvSpPr/>
            <p:nvPr/>
          </p:nvSpPr>
          <p:spPr bwMode="auto">
            <a:xfrm>
              <a:off x="5246688" y="2943225"/>
              <a:ext cx="1547812" cy="193675"/>
            </a:xfrm>
            <a:custGeom>
              <a:avLst/>
              <a:gdLst>
                <a:gd name="T0" fmla="*/ 367 w 392"/>
                <a:gd name="T1" fmla="*/ 0 h 49"/>
                <a:gd name="T2" fmla="*/ 24 w 392"/>
                <a:gd name="T3" fmla="*/ 0 h 49"/>
                <a:gd name="T4" fmla="*/ 0 w 392"/>
                <a:gd name="T5" fmla="*/ 24 h 49"/>
                <a:gd name="T6" fmla="*/ 0 w 392"/>
                <a:gd name="T7" fmla="*/ 24 h 49"/>
                <a:gd name="T8" fmla="*/ 24 w 392"/>
                <a:gd name="T9" fmla="*/ 49 h 49"/>
                <a:gd name="T10" fmla="*/ 367 w 392"/>
                <a:gd name="T11" fmla="*/ 49 h 49"/>
                <a:gd name="T12" fmla="*/ 392 w 392"/>
                <a:gd name="T13" fmla="*/ 24 h 49"/>
                <a:gd name="T14" fmla="*/ 392 w 392"/>
                <a:gd name="T15" fmla="*/ 24 h 49"/>
                <a:gd name="T16" fmla="*/ 367 w 392"/>
                <a:gd name="T17" fmla="*/ 0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92" h="49">
                  <a:moveTo>
                    <a:pt x="367" y="0"/>
                  </a:moveTo>
                  <a:cubicBezTo>
                    <a:pt x="24" y="0"/>
                    <a:pt x="24" y="0"/>
                    <a:pt x="24" y="0"/>
                  </a:cubicBezTo>
                  <a:cubicBezTo>
                    <a:pt x="11" y="0"/>
                    <a:pt x="0" y="11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cubicBezTo>
                    <a:pt x="0" y="38"/>
                    <a:pt x="11" y="49"/>
                    <a:pt x="24" y="49"/>
                  </a:cubicBezTo>
                  <a:cubicBezTo>
                    <a:pt x="367" y="49"/>
                    <a:pt x="367" y="49"/>
                    <a:pt x="367" y="49"/>
                  </a:cubicBezTo>
                  <a:cubicBezTo>
                    <a:pt x="381" y="49"/>
                    <a:pt x="392" y="38"/>
                    <a:pt x="392" y="24"/>
                  </a:cubicBezTo>
                  <a:cubicBezTo>
                    <a:pt x="392" y="24"/>
                    <a:pt x="392" y="24"/>
                    <a:pt x="392" y="24"/>
                  </a:cubicBezTo>
                  <a:cubicBezTo>
                    <a:pt x="392" y="11"/>
                    <a:pt x="381" y="0"/>
                    <a:pt x="367" y="0"/>
                  </a:cubicBezTo>
                  <a:close/>
                </a:path>
              </a:pathLst>
            </a:custGeom>
            <a:solidFill>
              <a:srgbClr val="D9B34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ea typeface="宋体" panose="02010600030101010101" pitchFamily="2" charset="-122"/>
              </a:endParaRPr>
            </a:p>
          </p:txBody>
        </p:sp>
        <p:sp>
          <p:nvSpPr>
            <p:cNvPr id="89" name="ïṥḻîde"/>
            <p:cNvSpPr/>
            <p:nvPr/>
          </p:nvSpPr>
          <p:spPr bwMode="auto">
            <a:xfrm>
              <a:off x="2709863" y="1803400"/>
              <a:ext cx="1698625" cy="1543050"/>
            </a:xfrm>
            <a:custGeom>
              <a:avLst/>
              <a:gdLst>
                <a:gd name="T0" fmla="*/ 215 w 430"/>
                <a:gd name="T1" fmla="*/ 0 h 390"/>
                <a:gd name="T2" fmla="*/ 215 w 430"/>
                <a:gd name="T3" fmla="*/ 0 h 390"/>
                <a:gd name="T4" fmla="*/ 0 w 430"/>
                <a:gd name="T5" fmla="*/ 215 h 390"/>
                <a:gd name="T6" fmla="*/ 0 w 430"/>
                <a:gd name="T7" fmla="*/ 390 h 390"/>
                <a:gd name="T8" fmla="*/ 24 w 430"/>
                <a:gd name="T9" fmla="*/ 390 h 390"/>
                <a:gd name="T10" fmla="*/ 24 w 430"/>
                <a:gd name="T11" fmla="*/ 280 h 390"/>
                <a:gd name="T12" fmla="*/ 26 w 430"/>
                <a:gd name="T13" fmla="*/ 280 h 390"/>
                <a:gd name="T14" fmla="*/ 26 w 430"/>
                <a:gd name="T15" fmla="*/ 215 h 390"/>
                <a:gd name="T16" fmla="*/ 215 w 430"/>
                <a:gd name="T17" fmla="*/ 26 h 390"/>
                <a:gd name="T18" fmla="*/ 405 w 430"/>
                <a:gd name="T19" fmla="*/ 215 h 390"/>
                <a:gd name="T20" fmla="*/ 405 w 430"/>
                <a:gd name="T21" fmla="*/ 364 h 390"/>
                <a:gd name="T22" fmla="*/ 398 w 430"/>
                <a:gd name="T23" fmla="*/ 364 h 390"/>
                <a:gd name="T24" fmla="*/ 398 w 430"/>
                <a:gd name="T25" fmla="*/ 390 h 390"/>
                <a:gd name="T26" fmla="*/ 430 w 430"/>
                <a:gd name="T27" fmla="*/ 390 h 390"/>
                <a:gd name="T28" fmla="*/ 430 w 430"/>
                <a:gd name="T29" fmla="*/ 215 h 390"/>
                <a:gd name="T30" fmla="*/ 215 w 430"/>
                <a:gd name="T31" fmla="*/ 0 h 3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30" h="390">
                  <a:moveTo>
                    <a:pt x="215" y="0"/>
                  </a:moveTo>
                  <a:cubicBezTo>
                    <a:pt x="215" y="0"/>
                    <a:pt x="215" y="0"/>
                    <a:pt x="215" y="0"/>
                  </a:cubicBezTo>
                  <a:cubicBezTo>
                    <a:pt x="96" y="0"/>
                    <a:pt x="0" y="97"/>
                    <a:pt x="0" y="215"/>
                  </a:cubicBezTo>
                  <a:cubicBezTo>
                    <a:pt x="0" y="390"/>
                    <a:pt x="0" y="390"/>
                    <a:pt x="0" y="390"/>
                  </a:cubicBezTo>
                  <a:cubicBezTo>
                    <a:pt x="24" y="390"/>
                    <a:pt x="24" y="390"/>
                    <a:pt x="24" y="390"/>
                  </a:cubicBezTo>
                  <a:cubicBezTo>
                    <a:pt x="24" y="280"/>
                    <a:pt x="24" y="280"/>
                    <a:pt x="24" y="280"/>
                  </a:cubicBezTo>
                  <a:cubicBezTo>
                    <a:pt x="26" y="280"/>
                    <a:pt x="26" y="280"/>
                    <a:pt x="26" y="280"/>
                  </a:cubicBezTo>
                  <a:cubicBezTo>
                    <a:pt x="26" y="215"/>
                    <a:pt x="26" y="215"/>
                    <a:pt x="26" y="215"/>
                  </a:cubicBezTo>
                  <a:cubicBezTo>
                    <a:pt x="26" y="111"/>
                    <a:pt x="111" y="26"/>
                    <a:pt x="215" y="26"/>
                  </a:cubicBezTo>
                  <a:cubicBezTo>
                    <a:pt x="320" y="26"/>
                    <a:pt x="405" y="111"/>
                    <a:pt x="405" y="215"/>
                  </a:cubicBezTo>
                  <a:cubicBezTo>
                    <a:pt x="405" y="364"/>
                    <a:pt x="405" y="364"/>
                    <a:pt x="405" y="364"/>
                  </a:cubicBezTo>
                  <a:cubicBezTo>
                    <a:pt x="398" y="364"/>
                    <a:pt x="398" y="364"/>
                    <a:pt x="398" y="364"/>
                  </a:cubicBezTo>
                  <a:cubicBezTo>
                    <a:pt x="398" y="390"/>
                    <a:pt x="398" y="390"/>
                    <a:pt x="398" y="390"/>
                  </a:cubicBezTo>
                  <a:cubicBezTo>
                    <a:pt x="430" y="390"/>
                    <a:pt x="430" y="390"/>
                    <a:pt x="430" y="390"/>
                  </a:cubicBezTo>
                  <a:cubicBezTo>
                    <a:pt x="430" y="215"/>
                    <a:pt x="430" y="215"/>
                    <a:pt x="430" y="215"/>
                  </a:cubicBezTo>
                  <a:cubicBezTo>
                    <a:pt x="430" y="97"/>
                    <a:pt x="334" y="0"/>
                    <a:pt x="215" y="0"/>
                  </a:cubicBezTo>
                  <a:close/>
                </a:path>
              </a:pathLst>
            </a:custGeom>
            <a:solidFill>
              <a:srgbClr val="D9B34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ea typeface="宋体" panose="02010600030101010101" pitchFamily="2" charset="-122"/>
              </a:endParaRPr>
            </a:p>
          </p:txBody>
        </p:sp>
        <p:sp>
          <p:nvSpPr>
            <p:cNvPr id="90" name="î$1ïḑe"/>
            <p:cNvSpPr/>
            <p:nvPr/>
          </p:nvSpPr>
          <p:spPr bwMode="auto">
            <a:xfrm>
              <a:off x="2935288" y="2436813"/>
              <a:ext cx="730250" cy="877888"/>
            </a:xfrm>
            <a:custGeom>
              <a:avLst/>
              <a:gdLst>
                <a:gd name="T0" fmla="*/ 58 w 185"/>
                <a:gd name="T1" fmla="*/ 140 h 222"/>
                <a:gd name="T2" fmla="*/ 185 w 185"/>
                <a:gd name="T3" fmla="*/ 222 h 222"/>
                <a:gd name="T4" fmla="*/ 127 w 185"/>
                <a:gd name="T5" fmla="*/ 82 h 222"/>
                <a:gd name="T6" fmla="*/ 0 w 185"/>
                <a:gd name="T7" fmla="*/ 0 h 222"/>
                <a:gd name="T8" fmla="*/ 58 w 185"/>
                <a:gd name="T9" fmla="*/ 140 h 2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5" h="222">
                  <a:moveTo>
                    <a:pt x="58" y="140"/>
                  </a:moveTo>
                  <a:cubicBezTo>
                    <a:pt x="92" y="181"/>
                    <a:pt x="137" y="209"/>
                    <a:pt x="185" y="222"/>
                  </a:cubicBezTo>
                  <a:cubicBezTo>
                    <a:pt x="180" y="173"/>
                    <a:pt x="161" y="124"/>
                    <a:pt x="127" y="82"/>
                  </a:cubicBezTo>
                  <a:cubicBezTo>
                    <a:pt x="93" y="41"/>
                    <a:pt x="48" y="13"/>
                    <a:pt x="0" y="0"/>
                  </a:cubicBezTo>
                  <a:cubicBezTo>
                    <a:pt x="5" y="49"/>
                    <a:pt x="24" y="98"/>
                    <a:pt x="58" y="140"/>
                  </a:cubicBezTo>
                  <a:close/>
                </a:path>
              </a:pathLst>
            </a:custGeom>
            <a:solidFill>
              <a:srgbClr val="00AC6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ea typeface="宋体" panose="02010600030101010101" pitchFamily="2" charset="-122"/>
              </a:endParaRPr>
            </a:p>
          </p:txBody>
        </p:sp>
        <p:sp>
          <p:nvSpPr>
            <p:cNvPr id="91" name="işľïďè"/>
            <p:cNvSpPr/>
            <p:nvPr/>
          </p:nvSpPr>
          <p:spPr bwMode="auto">
            <a:xfrm>
              <a:off x="3038475" y="2559050"/>
              <a:ext cx="536575" cy="649288"/>
            </a:xfrm>
            <a:prstGeom prst="line">
              <a:avLst/>
            </a:prstGeom>
            <a:noFill/>
            <a:ln w="34925" cap="rnd">
              <a:solidFill>
                <a:srgbClr val="00814C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/>
            <a:lstStyle/>
            <a:p>
              <a:pPr algn="ctr"/>
              <a:endParaRPr dirty="0">
                <a:ea typeface="宋体" panose="02010600030101010101" pitchFamily="2" charset="-122"/>
              </a:endParaRPr>
            </a:p>
          </p:txBody>
        </p:sp>
        <p:sp>
          <p:nvSpPr>
            <p:cNvPr id="92" name="íšļíḓé"/>
            <p:cNvSpPr/>
            <p:nvPr/>
          </p:nvSpPr>
          <p:spPr bwMode="auto">
            <a:xfrm>
              <a:off x="3062288" y="2187575"/>
              <a:ext cx="488950" cy="609600"/>
            </a:xfrm>
            <a:custGeom>
              <a:avLst/>
              <a:gdLst>
                <a:gd name="T0" fmla="*/ 36 w 124"/>
                <a:gd name="T1" fmla="*/ 0 h 154"/>
                <a:gd name="T2" fmla="*/ 10 w 124"/>
                <a:gd name="T3" fmla="*/ 91 h 154"/>
                <a:gd name="T4" fmla="*/ 11 w 124"/>
                <a:gd name="T5" fmla="*/ 94 h 154"/>
                <a:gd name="T6" fmla="*/ 108 w 124"/>
                <a:gd name="T7" fmla="*/ 65 h 154"/>
                <a:gd name="T8" fmla="*/ 107 w 124"/>
                <a:gd name="T9" fmla="*/ 61 h 154"/>
                <a:gd name="T10" fmla="*/ 36 w 124"/>
                <a:gd name="T11" fmla="*/ 0 h 1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4" h="154">
                  <a:moveTo>
                    <a:pt x="36" y="0"/>
                  </a:moveTo>
                  <a:cubicBezTo>
                    <a:pt x="11" y="22"/>
                    <a:pt x="0" y="57"/>
                    <a:pt x="10" y="91"/>
                  </a:cubicBezTo>
                  <a:cubicBezTo>
                    <a:pt x="11" y="92"/>
                    <a:pt x="11" y="93"/>
                    <a:pt x="11" y="94"/>
                  </a:cubicBezTo>
                  <a:cubicBezTo>
                    <a:pt x="32" y="154"/>
                    <a:pt x="124" y="126"/>
                    <a:pt x="108" y="65"/>
                  </a:cubicBezTo>
                  <a:cubicBezTo>
                    <a:pt x="108" y="63"/>
                    <a:pt x="108" y="62"/>
                    <a:pt x="107" y="61"/>
                  </a:cubicBezTo>
                  <a:cubicBezTo>
                    <a:pt x="97" y="28"/>
                    <a:pt x="68" y="5"/>
                    <a:pt x="36" y="0"/>
                  </a:cubicBezTo>
                  <a:close/>
                </a:path>
              </a:pathLst>
            </a:custGeom>
            <a:solidFill>
              <a:srgbClr val="D344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ea typeface="宋体" panose="02010600030101010101" pitchFamily="2" charset="-122"/>
              </a:endParaRPr>
            </a:p>
          </p:txBody>
        </p:sp>
        <p:sp>
          <p:nvSpPr>
            <p:cNvPr id="93" name="íṡľîďê"/>
            <p:cNvSpPr/>
            <p:nvPr/>
          </p:nvSpPr>
          <p:spPr bwMode="auto">
            <a:xfrm>
              <a:off x="3240088" y="2247900"/>
              <a:ext cx="323850" cy="450850"/>
            </a:xfrm>
            <a:custGeom>
              <a:avLst/>
              <a:gdLst>
                <a:gd name="T0" fmla="*/ 52 w 82"/>
                <a:gd name="T1" fmla="*/ 0 h 114"/>
                <a:gd name="T2" fmla="*/ 69 w 82"/>
                <a:gd name="T3" fmla="*/ 33 h 114"/>
                <a:gd name="T4" fmla="*/ 70 w 82"/>
                <a:gd name="T5" fmla="*/ 38 h 114"/>
                <a:gd name="T6" fmla="*/ 7 w 82"/>
                <a:gd name="T7" fmla="*/ 113 h 114"/>
                <a:gd name="T8" fmla="*/ 52 w 82"/>
                <a:gd name="T9" fmla="*/ 0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114">
                  <a:moveTo>
                    <a:pt x="52" y="0"/>
                  </a:moveTo>
                  <a:cubicBezTo>
                    <a:pt x="59" y="10"/>
                    <a:pt x="65" y="21"/>
                    <a:pt x="69" y="33"/>
                  </a:cubicBezTo>
                  <a:cubicBezTo>
                    <a:pt x="69" y="35"/>
                    <a:pt x="70" y="36"/>
                    <a:pt x="70" y="38"/>
                  </a:cubicBezTo>
                  <a:cubicBezTo>
                    <a:pt x="82" y="84"/>
                    <a:pt x="44" y="114"/>
                    <a:pt x="7" y="113"/>
                  </a:cubicBezTo>
                  <a:cubicBezTo>
                    <a:pt x="0" y="69"/>
                    <a:pt x="18" y="26"/>
                    <a:pt x="52" y="0"/>
                  </a:cubicBezTo>
                  <a:close/>
                </a:path>
              </a:pathLst>
            </a:custGeom>
            <a:solidFill>
              <a:srgbClr val="D36BC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ea typeface="宋体" panose="02010600030101010101" pitchFamily="2" charset="-122"/>
              </a:endParaRPr>
            </a:p>
          </p:txBody>
        </p:sp>
        <p:sp>
          <p:nvSpPr>
            <p:cNvPr id="94" name="íṧľiďè"/>
            <p:cNvSpPr/>
            <p:nvPr/>
          </p:nvSpPr>
          <p:spPr bwMode="auto">
            <a:xfrm>
              <a:off x="3033713" y="2373313"/>
              <a:ext cx="395287" cy="357188"/>
            </a:xfrm>
            <a:custGeom>
              <a:avLst/>
              <a:gdLst>
                <a:gd name="T0" fmla="*/ 0 w 100"/>
                <a:gd name="T1" fmla="*/ 0 h 90"/>
                <a:gd name="T2" fmla="*/ 5 w 100"/>
                <a:gd name="T3" fmla="*/ 37 h 90"/>
                <a:gd name="T4" fmla="*/ 6 w 100"/>
                <a:gd name="T5" fmla="*/ 41 h 90"/>
                <a:gd name="T6" fmla="*/ 100 w 100"/>
                <a:gd name="T7" fmla="*/ 68 h 90"/>
                <a:gd name="T8" fmla="*/ 0 w 100"/>
                <a:gd name="T9" fmla="*/ 0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0" h="90">
                  <a:moveTo>
                    <a:pt x="0" y="0"/>
                  </a:moveTo>
                  <a:cubicBezTo>
                    <a:pt x="0" y="12"/>
                    <a:pt x="1" y="24"/>
                    <a:pt x="5" y="37"/>
                  </a:cubicBezTo>
                  <a:cubicBezTo>
                    <a:pt x="5" y="38"/>
                    <a:pt x="6" y="40"/>
                    <a:pt x="6" y="41"/>
                  </a:cubicBezTo>
                  <a:cubicBezTo>
                    <a:pt x="22" y="86"/>
                    <a:pt x="70" y="90"/>
                    <a:pt x="100" y="68"/>
                  </a:cubicBezTo>
                  <a:cubicBezTo>
                    <a:pt x="82" y="28"/>
                    <a:pt x="43" y="2"/>
                    <a:pt x="0" y="0"/>
                  </a:cubicBezTo>
                  <a:close/>
                </a:path>
              </a:pathLst>
            </a:custGeom>
            <a:solidFill>
              <a:srgbClr val="DC89D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ea typeface="宋体" panose="02010600030101010101" pitchFamily="2" charset="-122"/>
              </a:endParaRPr>
            </a:p>
          </p:txBody>
        </p:sp>
        <p:sp>
          <p:nvSpPr>
            <p:cNvPr id="95" name="ïśḷïḓè"/>
            <p:cNvSpPr/>
            <p:nvPr/>
          </p:nvSpPr>
          <p:spPr bwMode="auto">
            <a:xfrm>
              <a:off x="3713163" y="2449513"/>
              <a:ext cx="509587" cy="1063625"/>
            </a:xfrm>
            <a:custGeom>
              <a:avLst/>
              <a:gdLst>
                <a:gd name="T0" fmla="*/ 106 w 129"/>
                <a:gd name="T1" fmla="*/ 151 h 269"/>
                <a:gd name="T2" fmla="*/ 11 w 129"/>
                <a:gd name="T3" fmla="*/ 269 h 269"/>
                <a:gd name="T4" fmla="*/ 23 w 129"/>
                <a:gd name="T5" fmla="*/ 118 h 269"/>
                <a:gd name="T6" fmla="*/ 118 w 129"/>
                <a:gd name="T7" fmla="*/ 0 h 269"/>
                <a:gd name="T8" fmla="*/ 106 w 129"/>
                <a:gd name="T9" fmla="*/ 151 h 2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9" h="269">
                  <a:moveTo>
                    <a:pt x="106" y="151"/>
                  </a:moveTo>
                  <a:cubicBezTo>
                    <a:pt x="86" y="201"/>
                    <a:pt x="52" y="241"/>
                    <a:pt x="11" y="269"/>
                  </a:cubicBezTo>
                  <a:cubicBezTo>
                    <a:pt x="0" y="220"/>
                    <a:pt x="3" y="168"/>
                    <a:pt x="23" y="118"/>
                  </a:cubicBezTo>
                  <a:cubicBezTo>
                    <a:pt x="43" y="68"/>
                    <a:pt x="77" y="28"/>
                    <a:pt x="118" y="0"/>
                  </a:cubicBezTo>
                  <a:cubicBezTo>
                    <a:pt x="129" y="49"/>
                    <a:pt x="126" y="101"/>
                    <a:pt x="106" y="151"/>
                  </a:cubicBezTo>
                  <a:close/>
                </a:path>
              </a:pathLst>
            </a:custGeom>
            <a:solidFill>
              <a:srgbClr val="00925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ea typeface="宋体" panose="02010600030101010101" pitchFamily="2" charset="-122"/>
              </a:endParaRPr>
            </a:p>
          </p:txBody>
        </p:sp>
        <p:sp>
          <p:nvSpPr>
            <p:cNvPr id="96" name="íSlíḋe"/>
            <p:cNvSpPr/>
            <p:nvPr/>
          </p:nvSpPr>
          <p:spPr bwMode="auto">
            <a:xfrm flipH="1">
              <a:off x="3808413" y="2598738"/>
              <a:ext cx="312737" cy="779463"/>
            </a:xfrm>
            <a:prstGeom prst="line">
              <a:avLst/>
            </a:prstGeom>
            <a:noFill/>
            <a:ln w="34925" cap="rnd">
              <a:solidFill>
                <a:srgbClr val="00683D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/>
            <a:lstStyle/>
            <a:p>
              <a:pPr algn="ctr"/>
              <a:endParaRPr dirty="0">
                <a:ea typeface="宋体" panose="02010600030101010101" pitchFamily="2" charset="-122"/>
              </a:endParaRPr>
            </a:p>
          </p:txBody>
        </p:sp>
        <p:sp>
          <p:nvSpPr>
            <p:cNvPr id="97" name="íślîḍé"/>
            <p:cNvSpPr/>
            <p:nvPr/>
          </p:nvSpPr>
          <p:spPr bwMode="auto">
            <a:xfrm>
              <a:off x="3152775" y="2693988"/>
              <a:ext cx="596900" cy="993775"/>
            </a:xfrm>
            <a:custGeom>
              <a:avLst/>
              <a:gdLst>
                <a:gd name="T0" fmla="*/ 37 w 151"/>
                <a:gd name="T1" fmla="*/ 147 h 251"/>
                <a:gd name="T2" fmla="*/ 147 w 151"/>
                <a:gd name="T3" fmla="*/ 251 h 251"/>
                <a:gd name="T4" fmla="*/ 114 w 151"/>
                <a:gd name="T5" fmla="*/ 103 h 251"/>
                <a:gd name="T6" fmla="*/ 4 w 151"/>
                <a:gd name="T7" fmla="*/ 0 h 251"/>
                <a:gd name="T8" fmla="*/ 37 w 151"/>
                <a:gd name="T9" fmla="*/ 147 h 2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1" h="251">
                  <a:moveTo>
                    <a:pt x="37" y="147"/>
                  </a:moveTo>
                  <a:cubicBezTo>
                    <a:pt x="63" y="194"/>
                    <a:pt x="102" y="229"/>
                    <a:pt x="147" y="251"/>
                  </a:cubicBezTo>
                  <a:cubicBezTo>
                    <a:pt x="151" y="201"/>
                    <a:pt x="141" y="150"/>
                    <a:pt x="114" y="103"/>
                  </a:cubicBezTo>
                  <a:cubicBezTo>
                    <a:pt x="88" y="57"/>
                    <a:pt x="49" y="22"/>
                    <a:pt x="4" y="0"/>
                  </a:cubicBezTo>
                  <a:cubicBezTo>
                    <a:pt x="0" y="49"/>
                    <a:pt x="10" y="101"/>
                    <a:pt x="37" y="147"/>
                  </a:cubicBezTo>
                  <a:close/>
                </a:path>
              </a:pathLst>
            </a:custGeom>
            <a:solidFill>
              <a:srgbClr val="00925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ea typeface="宋体" panose="02010600030101010101" pitchFamily="2" charset="-122"/>
              </a:endParaRPr>
            </a:p>
          </p:txBody>
        </p:sp>
        <p:sp>
          <p:nvSpPr>
            <p:cNvPr id="98" name="íśḷidê"/>
            <p:cNvSpPr/>
            <p:nvPr/>
          </p:nvSpPr>
          <p:spPr bwMode="auto">
            <a:xfrm>
              <a:off x="3248025" y="2832100"/>
              <a:ext cx="414337" cy="731838"/>
            </a:xfrm>
            <a:prstGeom prst="line">
              <a:avLst/>
            </a:prstGeom>
            <a:noFill/>
            <a:ln w="34925" cap="rnd">
              <a:solidFill>
                <a:srgbClr val="00683D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/>
            <a:lstStyle/>
            <a:p>
              <a:pPr algn="ctr"/>
              <a:endParaRPr dirty="0">
                <a:ea typeface="宋体" panose="02010600030101010101" pitchFamily="2" charset="-122"/>
              </a:endParaRPr>
            </a:p>
          </p:txBody>
        </p:sp>
        <p:sp>
          <p:nvSpPr>
            <p:cNvPr id="99" name="ïşľíḋê"/>
            <p:cNvSpPr/>
            <p:nvPr/>
          </p:nvSpPr>
          <p:spPr bwMode="auto">
            <a:xfrm>
              <a:off x="2397126" y="2927350"/>
              <a:ext cx="981075" cy="612775"/>
            </a:xfrm>
            <a:custGeom>
              <a:avLst/>
              <a:gdLst>
                <a:gd name="T0" fmla="*/ 101 w 248"/>
                <a:gd name="T1" fmla="*/ 116 h 155"/>
                <a:gd name="T2" fmla="*/ 248 w 248"/>
                <a:gd name="T3" fmla="*/ 152 h 155"/>
                <a:gd name="T4" fmla="*/ 147 w 248"/>
                <a:gd name="T5" fmla="*/ 39 h 155"/>
                <a:gd name="T6" fmla="*/ 0 w 248"/>
                <a:gd name="T7" fmla="*/ 3 h 155"/>
                <a:gd name="T8" fmla="*/ 101 w 248"/>
                <a:gd name="T9" fmla="*/ 116 h 1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8" h="155">
                  <a:moveTo>
                    <a:pt x="101" y="116"/>
                  </a:moveTo>
                  <a:cubicBezTo>
                    <a:pt x="147" y="143"/>
                    <a:pt x="198" y="155"/>
                    <a:pt x="248" y="152"/>
                  </a:cubicBezTo>
                  <a:cubicBezTo>
                    <a:pt x="227" y="107"/>
                    <a:pt x="193" y="67"/>
                    <a:pt x="147" y="39"/>
                  </a:cubicBezTo>
                  <a:cubicBezTo>
                    <a:pt x="101" y="11"/>
                    <a:pt x="50" y="0"/>
                    <a:pt x="0" y="3"/>
                  </a:cubicBezTo>
                  <a:cubicBezTo>
                    <a:pt x="21" y="48"/>
                    <a:pt x="55" y="88"/>
                    <a:pt x="101" y="116"/>
                  </a:cubicBezTo>
                  <a:close/>
                </a:path>
              </a:pathLst>
            </a:custGeom>
            <a:solidFill>
              <a:srgbClr val="00925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ea typeface="宋体" panose="02010600030101010101" pitchFamily="2" charset="-122"/>
              </a:endParaRPr>
            </a:p>
          </p:txBody>
        </p:sp>
        <p:sp>
          <p:nvSpPr>
            <p:cNvPr id="100" name="îS1idé"/>
            <p:cNvSpPr/>
            <p:nvPr/>
          </p:nvSpPr>
          <p:spPr bwMode="auto">
            <a:xfrm>
              <a:off x="2532063" y="3022600"/>
              <a:ext cx="723900" cy="431800"/>
            </a:xfrm>
            <a:prstGeom prst="line">
              <a:avLst/>
            </a:prstGeom>
            <a:noFill/>
            <a:ln w="34925" cap="rnd">
              <a:solidFill>
                <a:srgbClr val="00683D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/>
            <a:lstStyle/>
            <a:p>
              <a:pPr algn="ctr"/>
              <a:endParaRPr dirty="0">
                <a:ea typeface="宋体" panose="02010600030101010101" pitchFamily="2" charset="-122"/>
              </a:endParaRPr>
            </a:p>
          </p:txBody>
        </p:sp>
        <p:sp>
          <p:nvSpPr>
            <p:cNvPr id="101" name="îṥ1íḋé"/>
            <p:cNvSpPr/>
            <p:nvPr/>
          </p:nvSpPr>
          <p:spPr bwMode="auto">
            <a:xfrm>
              <a:off x="3479800" y="2401888"/>
              <a:ext cx="355600" cy="1143000"/>
            </a:xfrm>
            <a:custGeom>
              <a:avLst/>
              <a:gdLst>
                <a:gd name="T0" fmla="*/ 0 w 90"/>
                <a:gd name="T1" fmla="*/ 144 h 289"/>
                <a:gd name="T2" fmla="*/ 45 w 90"/>
                <a:gd name="T3" fmla="*/ 289 h 289"/>
                <a:gd name="T4" fmla="*/ 90 w 90"/>
                <a:gd name="T5" fmla="*/ 144 h 289"/>
                <a:gd name="T6" fmla="*/ 45 w 90"/>
                <a:gd name="T7" fmla="*/ 0 h 289"/>
                <a:gd name="T8" fmla="*/ 0 w 90"/>
                <a:gd name="T9" fmla="*/ 144 h 2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" h="289">
                  <a:moveTo>
                    <a:pt x="0" y="144"/>
                  </a:moveTo>
                  <a:cubicBezTo>
                    <a:pt x="0" y="198"/>
                    <a:pt x="17" y="248"/>
                    <a:pt x="45" y="289"/>
                  </a:cubicBezTo>
                  <a:cubicBezTo>
                    <a:pt x="73" y="248"/>
                    <a:pt x="90" y="198"/>
                    <a:pt x="90" y="144"/>
                  </a:cubicBezTo>
                  <a:cubicBezTo>
                    <a:pt x="90" y="91"/>
                    <a:pt x="73" y="41"/>
                    <a:pt x="45" y="0"/>
                  </a:cubicBezTo>
                  <a:cubicBezTo>
                    <a:pt x="17" y="41"/>
                    <a:pt x="0" y="91"/>
                    <a:pt x="0" y="144"/>
                  </a:cubicBezTo>
                  <a:close/>
                </a:path>
              </a:pathLst>
            </a:custGeom>
            <a:solidFill>
              <a:srgbClr val="00AC6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ea typeface="宋体" panose="02010600030101010101" pitchFamily="2" charset="-122"/>
              </a:endParaRPr>
            </a:p>
          </p:txBody>
        </p:sp>
        <p:sp>
          <p:nvSpPr>
            <p:cNvPr id="102" name="íş1íḋé"/>
            <p:cNvSpPr/>
            <p:nvPr/>
          </p:nvSpPr>
          <p:spPr bwMode="auto">
            <a:xfrm>
              <a:off x="3657600" y="2559050"/>
              <a:ext cx="0" cy="842963"/>
            </a:xfrm>
            <a:prstGeom prst="line">
              <a:avLst/>
            </a:prstGeom>
            <a:noFill/>
            <a:ln w="34925" cap="rnd">
              <a:solidFill>
                <a:srgbClr val="00814C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/>
            <a:lstStyle/>
            <a:p>
              <a:pPr algn="ctr"/>
              <a:endParaRPr dirty="0">
                <a:ea typeface="宋体" panose="02010600030101010101" pitchFamily="2" charset="-122"/>
              </a:endParaRPr>
            </a:p>
          </p:txBody>
        </p:sp>
        <p:sp>
          <p:nvSpPr>
            <p:cNvPr id="103" name="îŝľîďé"/>
            <p:cNvSpPr/>
            <p:nvPr/>
          </p:nvSpPr>
          <p:spPr bwMode="auto">
            <a:xfrm>
              <a:off x="3848100" y="2927350"/>
              <a:ext cx="976312" cy="612775"/>
            </a:xfrm>
            <a:custGeom>
              <a:avLst/>
              <a:gdLst>
                <a:gd name="T0" fmla="*/ 147 w 247"/>
                <a:gd name="T1" fmla="*/ 116 h 155"/>
                <a:gd name="T2" fmla="*/ 0 w 247"/>
                <a:gd name="T3" fmla="*/ 152 h 155"/>
                <a:gd name="T4" fmla="*/ 100 w 247"/>
                <a:gd name="T5" fmla="*/ 39 h 155"/>
                <a:gd name="T6" fmla="*/ 247 w 247"/>
                <a:gd name="T7" fmla="*/ 3 h 155"/>
                <a:gd name="T8" fmla="*/ 147 w 247"/>
                <a:gd name="T9" fmla="*/ 116 h 1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7" h="155">
                  <a:moveTo>
                    <a:pt x="147" y="116"/>
                  </a:moveTo>
                  <a:cubicBezTo>
                    <a:pt x="101" y="143"/>
                    <a:pt x="49" y="155"/>
                    <a:pt x="0" y="152"/>
                  </a:cubicBezTo>
                  <a:cubicBezTo>
                    <a:pt x="20" y="107"/>
                    <a:pt x="54" y="67"/>
                    <a:pt x="100" y="39"/>
                  </a:cubicBezTo>
                  <a:cubicBezTo>
                    <a:pt x="146" y="11"/>
                    <a:pt x="197" y="0"/>
                    <a:pt x="247" y="3"/>
                  </a:cubicBezTo>
                  <a:cubicBezTo>
                    <a:pt x="227" y="48"/>
                    <a:pt x="192" y="88"/>
                    <a:pt x="147" y="116"/>
                  </a:cubicBezTo>
                  <a:close/>
                </a:path>
              </a:pathLst>
            </a:custGeom>
            <a:solidFill>
              <a:srgbClr val="00925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ea typeface="宋体" panose="02010600030101010101" pitchFamily="2" charset="-122"/>
              </a:endParaRPr>
            </a:p>
          </p:txBody>
        </p:sp>
        <p:sp>
          <p:nvSpPr>
            <p:cNvPr id="104" name="îṣ1idê"/>
            <p:cNvSpPr/>
            <p:nvPr/>
          </p:nvSpPr>
          <p:spPr bwMode="auto">
            <a:xfrm flipH="1">
              <a:off x="3967163" y="3022600"/>
              <a:ext cx="722312" cy="431800"/>
            </a:xfrm>
            <a:prstGeom prst="line">
              <a:avLst/>
            </a:prstGeom>
            <a:noFill/>
            <a:ln w="34925" cap="rnd">
              <a:solidFill>
                <a:srgbClr val="00683D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/>
            <a:lstStyle/>
            <a:p>
              <a:pPr algn="ctr"/>
              <a:endParaRPr dirty="0">
                <a:ea typeface="宋体" panose="02010600030101010101" pitchFamily="2" charset="-122"/>
              </a:endParaRPr>
            </a:p>
          </p:txBody>
        </p:sp>
        <p:sp>
          <p:nvSpPr>
            <p:cNvPr id="105" name="ïšḷíḓè"/>
            <p:cNvSpPr/>
            <p:nvPr/>
          </p:nvSpPr>
          <p:spPr bwMode="auto">
            <a:xfrm>
              <a:off x="3784600" y="2606675"/>
              <a:ext cx="727075" cy="882650"/>
            </a:xfrm>
            <a:custGeom>
              <a:avLst/>
              <a:gdLst>
                <a:gd name="T0" fmla="*/ 127 w 184"/>
                <a:gd name="T1" fmla="*/ 140 h 223"/>
                <a:gd name="T2" fmla="*/ 0 w 184"/>
                <a:gd name="T3" fmla="*/ 223 h 223"/>
                <a:gd name="T4" fmla="*/ 58 w 184"/>
                <a:gd name="T5" fmla="*/ 83 h 223"/>
                <a:gd name="T6" fmla="*/ 184 w 184"/>
                <a:gd name="T7" fmla="*/ 0 h 223"/>
                <a:gd name="T8" fmla="*/ 127 w 184"/>
                <a:gd name="T9" fmla="*/ 140 h 2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4" h="223">
                  <a:moveTo>
                    <a:pt x="127" y="140"/>
                  </a:moveTo>
                  <a:cubicBezTo>
                    <a:pt x="93" y="182"/>
                    <a:pt x="48" y="210"/>
                    <a:pt x="0" y="223"/>
                  </a:cubicBezTo>
                  <a:cubicBezTo>
                    <a:pt x="5" y="174"/>
                    <a:pt x="24" y="125"/>
                    <a:pt x="58" y="83"/>
                  </a:cubicBezTo>
                  <a:cubicBezTo>
                    <a:pt x="92" y="42"/>
                    <a:pt x="136" y="14"/>
                    <a:pt x="184" y="0"/>
                  </a:cubicBezTo>
                  <a:cubicBezTo>
                    <a:pt x="180" y="50"/>
                    <a:pt x="161" y="99"/>
                    <a:pt x="127" y="140"/>
                  </a:cubicBezTo>
                  <a:close/>
                </a:path>
              </a:pathLst>
            </a:custGeom>
            <a:solidFill>
              <a:srgbClr val="00AC6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ea typeface="宋体" panose="02010600030101010101" pitchFamily="2" charset="-122"/>
              </a:endParaRPr>
            </a:p>
          </p:txBody>
        </p:sp>
        <p:sp>
          <p:nvSpPr>
            <p:cNvPr id="106" name="ïṡlîḋê"/>
            <p:cNvSpPr/>
            <p:nvPr/>
          </p:nvSpPr>
          <p:spPr bwMode="auto">
            <a:xfrm flipH="1">
              <a:off x="3875088" y="2730500"/>
              <a:ext cx="538162" cy="652463"/>
            </a:xfrm>
            <a:prstGeom prst="line">
              <a:avLst/>
            </a:prstGeom>
            <a:noFill/>
            <a:ln w="34925" cap="rnd">
              <a:solidFill>
                <a:srgbClr val="00814C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/>
            <a:lstStyle/>
            <a:p>
              <a:pPr algn="ctr"/>
              <a:endParaRPr dirty="0">
                <a:ea typeface="宋体" panose="02010600030101010101" pitchFamily="2" charset="-122"/>
              </a:endParaRPr>
            </a:p>
          </p:txBody>
        </p:sp>
        <p:sp>
          <p:nvSpPr>
            <p:cNvPr id="107" name="îS1iḓe"/>
            <p:cNvSpPr/>
            <p:nvPr/>
          </p:nvSpPr>
          <p:spPr bwMode="auto">
            <a:xfrm>
              <a:off x="4097338" y="2473325"/>
              <a:ext cx="533400" cy="604838"/>
            </a:xfrm>
            <a:custGeom>
              <a:avLst/>
              <a:gdLst>
                <a:gd name="T0" fmla="*/ 110 w 135"/>
                <a:gd name="T1" fmla="*/ 1 h 153"/>
                <a:gd name="T2" fmla="*/ 29 w 135"/>
                <a:gd name="T3" fmla="*/ 48 h 153"/>
                <a:gd name="T4" fmla="*/ 27 w 135"/>
                <a:gd name="T5" fmla="*/ 51 h 153"/>
                <a:gd name="T6" fmla="*/ 117 w 135"/>
                <a:gd name="T7" fmla="*/ 98 h 153"/>
                <a:gd name="T8" fmla="*/ 118 w 135"/>
                <a:gd name="T9" fmla="*/ 95 h 153"/>
                <a:gd name="T10" fmla="*/ 110 w 135"/>
                <a:gd name="T11" fmla="*/ 1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5" h="153">
                  <a:moveTo>
                    <a:pt x="110" y="1"/>
                  </a:moveTo>
                  <a:cubicBezTo>
                    <a:pt x="78" y="0"/>
                    <a:pt x="45" y="17"/>
                    <a:pt x="29" y="48"/>
                  </a:cubicBezTo>
                  <a:cubicBezTo>
                    <a:pt x="28" y="49"/>
                    <a:pt x="28" y="50"/>
                    <a:pt x="27" y="51"/>
                  </a:cubicBezTo>
                  <a:cubicBezTo>
                    <a:pt x="0" y="108"/>
                    <a:pt x="85" y="153"/>
                    <a:pt x="117" y="98"/>
                  </a:cubicBezTo>
                  <a:cubicBezTo>
                    <a:pt x="117" y="97"/>
                    <a:pt x="118" y="96"/>
                    <a:pt x="118" y="95"/>
                  </a:cubicBezTo>
                  <a:cubicBezTo>
                    <a:pt x="135" y="64"/>
                    <a:pt x="130" y="27"/>
                    <a:pt x="110" y="1"/>
                  </a:cubicBezTo>
                  <a:close/>
                </a:path>
              </a:pathLst>
            </a:custGeom>
            <a:solidFill>
              <a:srgbClr val="D344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ea typeface="宋体" panose="02010600030101010101" pitchFamily="2" charset="-122"/>
              </a:endParaRPr>
            </a:p>
          </p:txBody>
        </p:sp>
        <p:sp>
          <p:nvSpPr>
            <p:cNvPr id="108" name="îṥḷïḓé"/>
            <p:cNvSpPr/>
            <p:nvPr/>
          </p:nvSpPr>
          <p:spPr bwMode="auto">
            <a:xfrm>
              <a:off x="4222750" y="2667000"/>
              <a:ext cx="439737" cy="339725"/>
            </a:xfrm>
            <a:custGeom>
              <a:avLst/>
              <a:gdLst>
                <a:gd name="T0" fmla="*/ 111 w 111"/>
                <a:gd name="T1" fmla="*/ 6 h 86"/>
                <a:gd name="T2" fmla="*/ 100 w 111"/>
                <a:gd name="T3" fmla="*/ 42 h 86"/>
                <a:gd name="T4" fmla="*/ 98 w 111"/>
                <a:gd name="T5" fmla="*/ 45 h 86"/>
                <a:gd name="T6" fmla="*/ 0 w 111"/>
                <a:gd name="T7" fmla="*/ 55 h 86"/>
                <a:gd name="T8" fmla="*/ 111 w 111"/>
                <a:gd name="T9" fmla="*/ 6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1" h="86">
                  <a:moveTo>
                    <a:pt x="111" y="6"/>
                  </a:moveTo>
                  <a:cubicBezTo>
                    <a:pt x="110" y="18"/>
                    <a:pt x="106" y="30"/>
                    <a:pt x="100" y="42"/>
                  </a:cubicBezTo>
                  <a:cubicBezTo>
                    <a:pt x="99" y="43"/>
                    <a:pt x="99" y="44"/>
                    <a:pt x="98" y="45"/>
                  </a:cubicBezTo>
                  <a:cubicBezTo>
                    <a:pt x="74" y="86"/>
                    <a:pt x="26" y="81"/>
                    <a:pt x="0" y="55"/>
                  </a:cubicBezTo>
                  <a:cubicBezTo>
                    <a:pt x="26" y="19"/>
                    <a:pt x="69" y="0"/>
                    <a:pt x="111" y="6"/>
                  </a:cubicBezTo>
                  <a:close/>
                </a:path>
              </a:pathLst>
            </a:custGeom>
            <a:solidFill>
              <a:srgbClr val="D36BC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ea typeface="宋体" panose="02010600030101010101" pitchFamily="2" charset="-122"/>
              </a:endParaRPr>
            </a:p>
          </p:txBody>
        </p:sp>
        <p:sp>
          <p:nvSpPr>
            <p:cNvPr id="109" name="íSlîḍè"/>
            <p:cNvSpPr/>
            <p:nvPr/>
          </p:nvSpPr>
          <p:spPr bwMode="auto">
            <a:xfrm>
              <a:off x="4105275" y="2492375"/>
              <a:ext cx="331787" cy="466725"/>
            </a:xfrm>
            <a:custGeom>
              <a:avLst/>
              <a:gdLst>
                <a:gd name="T0" fmla="*/ 46 w 84"/>
                <a:gd name="T1" fmla="*/ 0 h 118"/>
                <a:gd name="T2" fmla="*/ 23 w 84"/>
                <a:gd name="T3" fmla="*/ 29 h 118"/>
                <a:gd name="T4" fmla="*/ 21 w 84"/>
                <a:gd name="T5" fmla="*/ 33 h 118"/>
                <a:gd name="T6" fmla="*/ 68 w 84"/>
                <a:gd name="T7" fmla="*/ 118 h 118"/>
                <a:gd name="T8" fmla="*/ 46 w 84"/>
                <a:gd name="T9" fmla="*/ 0 h 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4" h="118">
                  <a:moveTo>
                    <a:pt x="46" y="0"/>
                  </a:moveTo>
                  <a:cubicBezTo>
                    <a:pt x="37" y="8"/>
                    <a:pt x="29" y="18"/>
                    <a:pt x="23" y="29"/>
                  </a:cubicBezTo>
                  <a:cubicBezTo>
                    <a:pt x="22" y="30"/>
                    <a:pt x="21" y="32"/>
                    <a:pt x="21" y="33"/>
                  </a:cubicBezTo>
                  <a:cubicBezTo>
                    <a:pt x="0" y="76"/>
                    <a:pt x="32" y="113"/>
                    <a:pt x="68" y="118"/>
                  </a:cubicBezTo>
                  <a:cubicBezTo>
                    <a:pt x="84" y="77"/>
                    <a:pt x="74" y="31"/>
                    <a:pt x="46" y="0"/>
                  </a:cubicBezTo>
                  <a:close/>
                </a:path>
              </a:pathLst>
            </a:custGeom>
            <a:solidFill>
              <a:srgbClr val="DC89D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ea typeface="宋体" panose="02010600030101010101" pitchFamily="2" charset="-122"/>
              </a:endParaRPr>
            </a:p>
          </p:txBody>
        </p:sp>
        <p:sp>
          <p:nvSpPr>
            <p:cNvPr id="110" name="íṩļíḍè"/>
            <p:cNvSpPr/>
            <p:nvPr/>
          </p:nvSpPr>
          <p:spPr bwMode="auto">
            <a:xfrm>
              <a:off x="3556000" y="2571750"/>
              <a:ext cx="469900" cy="604838"/>
            </a:xfrm>
            <a:custGeom>
              <a:avLst/>
              <a:gdLst>
                <a:gd name="T0" fmla="*/ 79 w 119"/>
                <a:gd name="T1" fmla="*/ 0 h 153"/>
                <a:gd name="T2" fmla="*/ 12 w 119"/>
                <a:gd name="T3" fmla="*/ 66 h 153"/>
                <a:gd name="T4" fmla="*/ 12 w 119"/>
                <a:gd name="T5" fmla="*/ 70 h 153"/>
                <a:gd name="T6" fmla="*/ 110 w 119"/>
                <a:gd name="T7" fmla="*/ 92 h 153"/>
                <a:gd name="T8" fmla="*/ 111 w 119"/>
                <a:gd name="T9" fmla="*/ 88 h 153"/>
                <a:gd name="T10" fmla="*/ 79 w 119"/>
                <a:gd name="T11" fmla="*/ 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19" h="153">
                  <a:moveTo>
                    <a:pt x="79" y="0"/>
                  </a:moveTo>
                  <a:cubicBezTo>
                    <a:pt x="47" y="7"/>
                    <a:pt x="20" y="32"/>
                    <a:pt x="12" y="66"/>
                  </a:cubicBezTo>
                  <a:cubicBezTo>
                    <a:pt x="12" y="67"/>
                    <a:pt x="12" y="68"/>
                    <a:pt x="12" y="70"/>
                  </a:cubicBezTo>
                  <a:cubicBezTo>
                    <a:pt x="0" y="132"/>
                    <a:pt x="94" y="153"/>
                    <a:pt x="110" y="92"/>
                  </a:cubicBezTo>
                  <a:cubicBezTo>
                    <a:pt x="111" y="90"/>
                    <a:pt x="111" y="89"/>
                    <a:pt x="111" y="88"/>
                  </a:cubicBezTo>
                  <a:cubicBezTo>
                    <a:pt x="119" y="54"/>
                    <a:pt x="105" y="20"/>
                    <a:pt x="79" y="0"/>
                  </a:cubicBezTo>
                  <a:close/>
                </a:path>
              </a:pathLst>
            </a:custGeom>
            <a:solidFill>
              <a:srgbClr val="D344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ea typeface="宋体" panose="02010600030101010101" pitchFamily="2" charset="-122"/>
              </a:endParaRPr>
            </a:p>
          </p:txBody>
        </p:sp>
        <p:sp>
          <p:nvSpPr>
            <p:cNvPr id="111" name="ïSlïḋê"/>
            <p:cNvSpPr/>
            <p:nvPr/>
          </p:nvSpPr>
          <p:spPr bwMode="auto">
            <a:xfrm>
              <a:off x="3673475" y="2741613"/>
              <a:ext cx="379412" cy="376238"/>
            </a:xfrm>
            <a:custGeom>
              <a:avLst/>
              <a:gdLst>
                <a:gd name="T0" fmla="*/ 95 w 96"/>
                <a:gd name="T1" fmla="*/ 0 h 95"/>
                <a:gd name="T2" fmla="*/ 93 w 96"/>
                <a:gd name="T3" fmla="*/ 37 h 95"/>
                <a:gd name="T4" fmla="*/ 92 w 96"/>
                <a:gd name="T5" fmla="*/ 42 h 95"/>
                <a:gd name="T6" fmla="*/ 0 w 96"/>
                <a:gd name="T7" fmla="*/ 76 h 95"/>
                <a:gd name="T8" fmla="*/ 95 w 96"/>
                <a:gd name="T9" fmla="*/ 0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6" h="95">
                  <a:moveTo>
                    <a:pt x="95" y="0"/>
                  </a:moveTo>
                  <a:cubicBezTo>
                    <a:pt x="96" y="12"/>
                    <a:pt x="96" y="25"/>
                    <a:pt x="93" y="37"/>
                  </a:cubicBezTo>
                  <a:cubicBezTo>
                    <a:pt x="93" y="39"/>
                    <a:pt x="92" y="40"/>
                    <a:pt x="92" y="42"/>
                  </a:cubicBezTo>
                  <a:cubicBezTo>
                    <a:pt x="80" y="87"/>
                    <a:pt x="32" y="95"/>
                    <a:pt x="0" y="76"/>
                  </a:cubicBezTo>
                  <a:cubicBezTo>
                    <a:pt x="16" y="35"/>
                    <a:pt x="52" y="6"/>
                    <a:pt x="95" y="0"/>
                  </a:cubicBezTo>
                  <a:close/>
                </a:path>
              </a:pathLst>
            </a:custGeom>
            <a:solidFill>
              <a:srgbClr val="D36BC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ea typeface="宋体" panose="02010600030101010101" pitchFamily="2" charset="-122"/>
              </a:endParaRPr>
            </a:p>
          </p:txBody>
        </p:sp>
        <p:sp>
          <p:nvSpPr>
            <p:cNvPr id="112" name="íSľîdê"/>
            <p:cNvSpPr/>
            <p:nvPr/>
          </p:nvSpPr>
          <p:spPr bwMode="auto">
            <a:xfrm>
              <a:off x="3535363" y="2646363"/>
              <a:ext cx="320675" cy="447675"/>
            </a:xfrm>
            <a:custGeom>
              <a:avLst/>
              <a:gdLst>
                <a:gd name="T0" fmla="*/ 24 w 81"/>
                <a:gd name="T1" fmla="*/ 0 h 113"/>
                <a:gd name="T2" fmla="*/ 10 w 81"/>
                <a:gd name="T3" fmla="*/ 35 h 113"/>
                <a:gd name="T4" fmla="*/ 9 w 81"/>
                <a:gd name="T5" fmla="*/ 39 h 113"/>
                <a:gd name="T6" fmla="*/ 77 w 81"/>
                <a:gd name="T7" fmla="*/ 109 h 113"/>
                <a:gd name="T8" fmla="*/ 24 w 81"/>
                <a:gd name="T9" fmla="*/ 0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1" h="113">
                  <a:moveTo>
                    <a:pt x="24" y="0"/>
                  </a:moveTo>
                  <a:cubicBezTo>
                    <a:pt x="17" y="11"/>
                    <a:pt x="12" y="22"/>
                    <a:pt x="10" y="35"/>
                  </a:cubicBezTo>
                  <a:cubicBezTo>
                    <a:pt x="9" y="36"/>
                    <a:pt x="9" y="38"/>
                    <a:pt x="9" y="39"/>
                  </a:cubicBezTo>
                  <a:cubicBezTo>
                    <a:pt x="0" y="86"/>
                    <a:pt x="41" y="113"/>
                    <a:pt x="77" y="109"/>
                  </a:cubicBezTo>
                  <a:cubicBezTo>
                    <a:pt x="81" y="65"/>
                    <a:pt x="60" y="24"/>
                    <a:pt x="24" y="0"/>
                  </a:cubicBezTo>
                  <a:close/>
                </a:path>
              </a:pathLst>
            </a:custGeom>
            <a:solidFill>
              <a:srgbClr val="DC89D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ea typeface="宋体" panose="02010600030101010101" pitchFamily="2" charset="-122"/>
              </a:endParaRPr>
            </a:p>
          </p:txBody>
        </p:sp>
        <p:sp>
          <p:nvSpPr>
            <p:cNvPr id="113" name="íṣḻiḋè"/>
            <p:cNvSpPr/>
            <p:nvPr/>
          </p:nvSpPr>
          <p:spPr bwMode="auto">
            <a:xfrm>
              <a:off x="2706688" y="2611438"/>
              <a:ext cx="722312" cy="881063"/>
            </a:xfrm>
            <a:custGeom>
              <a:avLst/>
              <a:gdLst>
                <a:gd name="T0" fmla="*/ 57 w 183"/>
                <a:gd name="T1" fmla="*/ 140 h 223"/>
                <a:gd name="T2" fmla="*/ 183 w 183"/>
                <a:gd name="T3" fmla="*/ 223 h 223"/>
                <a:gd name="T4" fmla="*/ 126 w 183"/>
                <a:gd name="T5" fmla="*/ 83 h 223"/>
                <a:gd name="T6" fmla="*/ 0 w 183"/>
                <a:gd name="T7" fmla="*/ 0 h 223"/>
                <a:gd name="T8" fmla="*/ 57 w 183"/>
                <a:gd name="T9" fmla="*/ 140 h 2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3" h="223">
                  <a:moveTo>
                    <a:pt x="57" y="140"/>
                  </a:moveTo>
                  <a:cubicBezTo>
                    <a:pt x="91" y="182"/>
                    <a:pt x="136" y="210"/>
                    <a:pt x="183" y="223"/>
                  </a:cubicBezTo>
                  <a:cubicBezTo>
                    <a:pt x="179" y="174"/>
                    <a:pt x="160" y="125"/>
                    <a:pt x="126" y="83"/>
                  </a:cubicBezTo>
                  <a:cubicBezTo>
                    <a:pt x="92" y="42"/>
                    <a:pt x="47" y="14"/>
                    <a:pt x="0" y="0"/>
                  </a:cubicBezTo>
                  <a:cubicBezTo>
                    <a:pt x="4" y="50"/>
                    <a:pt x="23" y="99"/>
                    <a:pt x="57" y="140"/>
                  </a:cubicBezTo>
                  <a:close/>
                </a:path>
              </a:pathLst>
            </a:custGeom>
            <a:solidFill>
              <a:srgbClr val="00AC6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ea typeface="宋体" panose="02010600030101010101" pitchFamily="2" charset="-122"/>
              </a:endParaRPr>
            </a:p>
          </p:txBody>
        </p:sp>
        <p:sp>
          <p:nvSpPr>
            <p:cNvPr id="114" name="is1idé"/>
            <p:cNvSpPr/>
            <p:nvPr/>
          </p:nvSpPr>
          <p:spPr bwMode="auto">
            <a:xfrm>
              <a:off x="2805113" y="2733675"/>
              <a:ext cx="536575" cy="652463"/>
            </a:xfrm>
            <a:prstGeom prst="line">
              <a:avLst/>
            </a:prstGeom>
            <a:noFill/>
            <a:ln w="34925" cap="rnd">
              <a:solidFill>
                <a:srgbClr val="00814C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/>
            <a:lstStyle/>
            <a:p>
              <a:pPr algn="ctr"/>
              <a:endParaRPr dirty="0">
                <a:ea typeface="宋体" panose="02010600030101010101" pitchFamily="2" charset="-122"/>
              </a:endParaRPr>
            </a:p>
          </p:txBody>
        </p:sp>
        <p:sp>
          <p:nvSpPr>
            <p:cNvPr id="115" name="iṡḻîdé"/>
            <p:cNvSpPr/>
            <p:nvPr/>
          </p:nvSpPr>
          <p:spPr bwMode="auto">
            <a:xfrm>
              <a:off x="2595563" y="3346450"/>
              <a:ext cx="1924050" cy="230188"/>
            </a:xfrm>
            <a:custGeom>
              <a:avLst/>
              <a:gdLst>
                <a:gd name="T0" fmla="*/ 458 w 487"/>
                <a:gd name="T1" fmla="*/ 58 h 58"/>
                <a:gd name="T2" fmla="*/ 29 w 487"/>
                <a:gd name="T3" fmla="*/ 58 h 58"/>
                <a:gd name="T4" fmla="*/ 0 w 487"/>
                <a:gd name="T5" fmla="*/ 29 h 58"/>
                <a:gd name="T6" fmla="*/ 0 w 487"/>
                <a:gd name="T7" fmla="*/ 29 h 58"/>
                <a:gd name="T8" fmla="*/ 29 w 487"/>
                <a:gd name="T9" fmla="*/ 0 h 58"/>
                <a:gd name="T10" fmla="*/ 458 w 487"/>
                <a:gd name="T11" fmla="*/ 0 h 58"/>
                <a:gd name="T12" fmla="*/ 487 w 487"/>
                <a:gd name="T13" fmla="*/ 29 h 58"/>
                <a:gd name="T14" fmla="*/ 487 w 487"/>
                <a:gd name="T15" fmla="*/ 29 h 58"/>
                <a:gd name="T16" fmla="*/ 458 w 487"/>
                <a:gd name="T17" fmla="*/ 58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87" h="58">
                  <a:moveTo>
                    <a:pt x="458" y="58"/>
                  </a:moveTo>
                  <a:cubicBezTo>
                    <a:pt x="29" y="58"/>
                    <a:pt x="29" y="58"/>
                    <a:pt x="29" y="58"/>
                  </a:cubicBezTo>
                  <a:cubicBezTo>
                    <a:pt x="13" y="58"/>
                    <a:pt x="0" y="45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cubicBezTo>
                    <a:pt x="0" y="13"/>
                    <a:pt x="13" y="0"/>
                    <a:pt x="29" y="0"/>
                  </a:cubicBezTo>
                  <a:cubicBezTo>
                    <a:pt x="458" y="0"/>
                    <a:pt x="458" y="0"/>
                    <a:pt x="458" y="0"/>
                  </a:cubicBezTo>
                  <a:cubicBezTo>
                    <a:pt x="474" y="0"/>
                    <a:pt x="487" y="13"/>
                    <a:pt x="487" y="29"/>
                  </a:cubicBezTo>
                  <a:cubicBezTo>
                    <a:pt x="487" y="29"/>
                    <a:pt x="487" y="29"/>
                    <a:pt x="487" y="29"/>
                  </a:cubicBezTo>
                  <a:cubicBezTo>
                    <a:pt x="487" y="45"/>
                    <a:pt x="474" y="58"/>
                    <a:pt x="458" y="58"/>
                  </a:cubicBezTo>
                  <a:close/>
                </a:path>
              </a:pathLst>
            </a:custGeom>
            <a:solidFill>
              <a:srgbClr val="D9B34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ea typeface="宋体" panose="02010600030101010101" pitchFamily="2" charset="-122"/>
              </a:endParaRPr>
            </a:p>
          </p:txBody>
        </p:sp>
        <p:sp>
          <p:nvSpPr>
            <p:cNvPr id="116" name="í$ḷïdé"/>
            <p:cNvSpPr/>
            <p:nvPr/>
          </p:nvSpPr>
          <p:spPr bwMode="auto">
            <a:xfrm>
              <a:off x="2706688" y="3576638"/>
              <a:ext cx="1701800" cy="573088"/>
            </a:xfrm>
            <a:custGeom>
              <a:avLst/>
              <a:gdLst>
                <a:gd name="T0" fmla="*/ 337 w 431"/>
                <a:gd name="T1" fmla="*/ 145 h 145"/>
                <a:gd name="T2" fmla="*/ 94 w 431"/>
                <a:gd name="T3" fmla="*/ 145 h 145"/>
                <a:gd name="T4" fmla="*/ 0 w 431"/>
                <a:gd name="T5" fmla="*/ 51 h 145"/>
                <a:gd name="T6" fmla="*/ 0 w 431"/>
                <a:gd name="T7" fmla="*/ 0 h 145"/>
                <a:gd name="T8" fmla="*/ 431 w 431"/>
                <a:gd name="T9" fmla="*/ 0 h 145"/>
                <a:gd name="T10" fmla="*/ 431 w 431"/>
                <a:gd name="T11" fmla="*/ 51 h 145"/>
                <a:gd name="T12" fmla="*/ 337 w 431"/>
                <a:gd name="T13" fmla="*/ 145 h 1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31" h="145">
                  <a:moveTo>
                    <a:pt x="337" y="145"/>
                  </a:moveTo>
                  <a:cubicBezTo>
                    <a:pt x="94" y="145"/>
                    <a:pt x="94" y="145"/>
                    <a:pt x="94" y="145"/>
                  </a:cubicBezTo>
                  <a:cubicBezTo>
                    <a:pt x="42" y="145"/>
                    <a:pt x="0" y="103"/>
                    <a:pt x="0" y="5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431" y="0"/>
                    <a:pt x="431" y="0"/>
                    <a:pt x="431" y="0"/>
                  </a:cubicBezTo>
                  <a:cubicBezTo>
                    <a:pt x="431" y="51"/>
                    <a:pt x="431" y="51"/>
                    <a:pt x="431" y="51"/>
                  </a:cubicBezTo>
                  <a:cubicBezTo>
                    <a:pt x="431" y="103"/>
                    <a:pt x="389" y="145"/>
                    <a:pt x="337" y="145"/>
                  </a:cubicBezTo>
                  <a:close/>
                </a:path>
              </a:pathLst>
            </a:custGeom>
            <a:solidFill>
              <a:srgbClr val="C7A44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ea typeface="宋体" panose="02010600030101010101" pitchFamily="2" charset="-122"/>
              </a:endParaRPr>
            </a:p>
          </p:txBody>
        </p:sp>
        <p:sp>
          <p:nvSpPr>
            <p:cNvPr id="117" name="ïšlïḍé"/>
            <p:cNvSpPr/>
            <p:nvPr/>
          </p:nvSpPr>
          <p:spPr bwMode="auto">
            <a:xfrm>
              <a:off x="2832100" y="3663950"/>
              <a:ext cx="257175" cy="85725"/>
            </a:xfrm>
            <a:prstGeom prst="rect">
              <a:avLst/>
            </a:prstGeom>
            <a:solidFill>
              <a:srgbClr val="E1C27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ea typeface="宋体" panose="02010600030101010101" pitchFamily="2" charset="-122"/>
              </a:endParaRPr>
            </a:p>
          </p:txBody>
        </p:sp>
        <p:sp>
          <p:nvSpPr>
            <p:cNvPr id="118" name="išḻíḋê"/>
            <p:cNvSpPr/>
            <p:nvPr/>
          </p:nvSpPr>
          <p:spPr bwMode="auto">
            <a:xfrm>
              <a:off x="3871913" y="3908425"/>
              <a:ext cx="260350" cy="87313"/>
            </a:xfrm>
            <a:prstGeom prst="rect">
              <a:avLst/>
            </a:prstGeom>
            <a:solidFill>
              <a:srgbClr val="E1C27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ea typeface="宋体" panose="02010600030101010101" pitchFamily="2" charset="-122"/>
              </a:endParaRPr>
            </a:p>
          </p:txBody>
        </p:sp>
        <p:sp>
          <p:nvSpPr>
            <p:cNvPr id="119" name="îṩliḋe"/>
            <p:cNvSpPr/>
            <p:nvPr/>
          </p:nvSpPr>
          <p:spPr bwMode="auto">
            <a:xfrm>
              <a:off x="3705225" y="3778250"/>
              <a:ext cx="257175" cy="87313"/>
            </a:xfrm>
            <a:prstGeom prst="rect">
              <a:avLst/>
            </a:prstGeom>
            <a:solidFill>
              <a:srgbClr val="E1C27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ea typeface="宋体" panose="02010600030101010101" pitchFamily="2" charset="-122"/>
              </a:endParaRPr>
            </a:p>
          </p:txBody>
        </p:sp>
        <p:sp>
          <p:nvSpPr>
            <p:cNvPr id="120" name="iṧ1îḓê"/>
            <p:cNvSpPr/>
            <p:nvPr/>
          </p:nvSpPr>
          <p:spPr bwMode="auto">
            <a:xfrm>
              <a:off x="4021138" y="3778250"/>
              <a:ext cx="261937" cy="87313"/>
            </a:xfrm>
            <a:prstGeom prst="rect">
              <a:avLst/>
            </a:prstGeom>
            <a:solidFill>
              <a:srgbClr val="E1C27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ea typeface="宋体" panose="02010600030101010101" pitchFamily="2" charset="-122"/>
              </a:endParaRPr>
            </a:p>
          </p:txBody>
        </p:sp>
        <p:sp>
          <p:nvSpPr>
            <p:cNvPr id="121" name="ïṣḻîḋê"/>
            <p:cNvSpPr/>
            <p:nvPr/>
          </p:nvSpPr>
          <p:spPr bwMode="auto">
            <a:xfrm>
              <a:off x="2959100" y="3797300"/>
              <a:ext cx="260350" cy="92075"/>
            </a:xfrm>
            <a:prstGeom prst="rect">
              <a:avLst/>
            </a:prstGeom>
            <a:solidFill>
              <a:srgbClr val="E1C27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ea typeface="宋体" panose="02010600030101010101" pitchFamily="2" charset="-122"/>
              </a:endParaRPr>
            </a:p>
          </p:txBody>
        </p:sp>
        <p:sp>
          <p:nvSpPr>
            <p:cNvPr id="122" name="iṩļidè"/>
            <p:cNvSpPr/>
            <p:nvPr/>
          </p:nvSpPr>
          <p:spPr bwMode="auto">
            <a:xfrm>
              <a:off x="2460625" y="2784475"/>
              <a:ext cx="601662" cy="561975"/>
            </a:xfrm>
            <a:custGeom>
              <a:avLst/>
              <a:gdLst>
                <a:gd name="T0" fmla="*/ 7 w 152"/>
                <a:gd name="T1" fmla="*/ 15 h 142"/>
                <a:gd name="T2" fmla="*/ 39 w 152"/>
                <a:gd name="T3" fmla="*/ 103 h 142"/>
                <a:gd name="T4" fmla="*/ 42 w 152"/>
                <a:gd name="T5" fmla="*/ 106 h 142"/>
                <a:gd name="T6" fmla="*/ 103 w 152"/>
                <a:gd name="T7" fmla="*/ 26 h 142"/>
                <a:gd name="T8" fmla="*/ 100 w 152"/>
                <a:gd name="T9" fmla="*/ 23 h 142"/>
                <a:gd name="T10" fmla="*/ 7 w 152"/>
                <a:gd name="T11" fmla="*/ 15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2" h="142">
                  <a:moveTo>
                    <a:pt x="7" y="15"/>
                  </a:moveTo>
                  <a:cubicBezTo>
                    <a:pt x="0" y="47"/>
                    <a:pt x="11" y="82"/>
                    <a:pt x="39" y="103"/>
                  </a:cubicBezTo>
                  <a:cubicBezTo>
                    <a:pt x="40" y="104"/>
                    <a:pt x="41" y="105"/>
                    <a:pt x="42" y="106"/>
                  </a:cubicBezTo>
                  <a:cubicBezTo>
                    <a:pt x="93" y="142"/>
                    <a:pt x="152" y="66"/>
                    <a:pt x="103" y="26"/>
                  </a:cubicBezTo>
                  <a:cubicBezTo>
                    <a:pt x="102" y="25"/>
                    <a:pt x="101" y="24"/>
                    <a:pt x="100" y="23"/>
                  </a:cubicBezTo>
                  <a:cubicBezTo>
                    <a:pt x="73" y="2"/>
                    <a:pt x="36" y="0"/>
                    <a:pt x="7" y="15"/>
                  </a:cubicBezTo>
                  <a:close/>
                </a:path>
              </a:pathLst>
            </a:custGeom>
            <a:solidFill>
              <a:srgbClr val="D344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ea typeface="宋体" panose="02010600030101010101" pitchFamily="2" charset="-122"/>
              </a:endParaRPr>
            </a:p>
          </p:txBody>
        </p:sp>
        <p:sp>
          <p:nvSpPr>
            <p:cNvPr id="123" name="isḷíde"/>
            <p:cNvSpPr/>
            <p:nvPr/>
          </p:nvSpPr>
          <p:spPr bwMode="auto">
            <a:xfrm>
              <a:off x="2670175" y="2754313"/>
              <a:ext cx="336550" cy="461963"/>
            </a:xfrm>
            <a:custGeom>
              <a:avLst/>
              <a:gdLst>
                <a:gd name="T0" fmla="*/ 12 w 85"/>
                <a:gd name="T1" fmla="*/ 0 h 117"/>
                <a:gd name="T2" fmla="*/ 46 w 85"/>
                <a:gd name="T3" fmla="*/ 17 h 117"/>
                <a:gd name="T4" fmla="*/ 49 w 85"/>
                <a:gd name="T5" fmla="*/ 20 h 117"/>
                <a:gd name="T6" fmla="*/ 41 w 85"/>
                <a:gd name="T7" fmla="*/ 117 h 117"/>
                <a:gd name="T8" fmla="*/ 12 w 85"/>
                <a:gd name="T9" fmla="*/ 0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5" h="117">
                  <a:moveTo>
                    <a:pt x="12" y="0"/>
                  </a:moveTo>
                  <a:cubicBezTo>
                    <a:pt x="24" y="4"/>
                    <a:pt x="35" y="9"/>
                    <a:pt x="46" y="17"/>
                  </a:cubicBezTo>
                  <a:cubicBezTo>
                    <a:pt x="47" y="18"/>
                    <a:pt x="48" y="19"/>
                    <a:pt x="49" y="20"/>
                  </a:cubicBezTo>
                  <a:cubicBezTo>
                    <a:pt x="85" y="50"/>
                    <a:pt x="72" y="97"/>
                    <a:pt x="41" y="117"/>
                  </a:cubicBezTo>
                  <a:cubicBezTo>
                    <a:pt x="10" y="86"/>
                    <a:pt x="0" y="41"/>
                    <a:pt x="12" y="0"/>
                  </a:cubicBezTo>
                  <a:close/>
                </a:path>
              </a:pathLst>
            </a:custGeom>
            <a:solidFill>
              <a:srgbClr val="D36BC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ea typeface="宋体" panose="02010600030101010101" pitchFamily="2" charset="-122"/>
              </a:endParaRPr>
            </a:p>
          </p:txBody>
        </p:sp>
        <p:sp>
          <p:nvSpPr>
            <p:cNvPr id="124" name="ïŝlidé"/>
            <p:cNvSpPr/>
            <p:nvPr/>
          </p:nvSpPr>
          <p:spPr bwMode="auto">
            <a:xfrm>
              <a:off x="2457450" y="2998788"/>
              <a:ext cx="477837" cy="320675"/>
            </a:xfrm>
            <a:custGeom>
              <a:avLst/>
              <a:gdLst>
                <a:gd name="T0" fmla="*/ 0 w 121"/>
                <a:gd name="T1" fmla="*/ 24 h 81"/>
                <a:gd name="T2" fmla="*/ 25 w 121"/>
                <a:gd name="T3" fmla="*/ 51 h 81"/>
                <a:gd name="T4" fmla="*/ 29 w 121"/>
                <a:gd name="T5" fmla="*/ 54 h 81"/>
                <a:gd name="T6" fmla="*/ 121 w 121"/>
                <a:gd name="T7" fmla="*/ 22 h 81"/>
                <a:gd name="T8" fmla="*/ 0 w 121"/>
                <a:gd name="T9" fmla="*/ 24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1" h="81">
                  <a:moveTo>
                    <a:pt x="0" y="24"/>
                  </a:moveTo>
                  <a:cubicBezTo>
                    <a:pt x="7" y="34"/>
                    <a:pt x="15" y="43"/>
                    <a:pt x="25" y="51"/>
                  </a:cubicBezTo>
                  <a:cubicBezTo>
                    <a:pt x="27" y="52"/>
                    <a:pt x="28" y="53"/>
                    <a:pt x="29" y="54"/>
                  </a:cubicBezTo>
                  <a:cubicBezTo>
                    <a:pt x="68" y="81"/>
                    <a:pt x="109" y="56"/>
                    <a:pt x="121" y="22"/>
                  </a:cubicBezTo>
                  <a:cubicBezTo>
                    <a:pt x="83" y="0"/>
                    <a:pt x="37" y="1"/>
                    <a:pt x="0" y="24"/>
                  </a:cubicBezTo>
                  <a:close/>
                </a:path>
              </a:pathLst>
            </a:custGeom>
            <a:solidFill>
              <a:srgbClr val="DC89D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ea typeface="宋体" panose="02010600030101010101" pitchFamily="2" charset="-122"/>
              </a:endParaRPr>
            </a:p>
          </p:txBody>
        </p:sp>
        <p:sp>
          <p:nvSpPr>
            <p:cNvPr id="125" name="îsḻíḓè"/>
            <p:cNvSpPr/>
            <p:nvPr/>
          </p:nvSpPr>
          <p:spPr bwMode="auto">
            <a:xfrm>
              <a:off x="7597775" y="1803400"/>
              <a:ext cx="1698625" cy="1543050"/>
            </a:xfrm>
            <a:custGeom>
              <a:avLst/>
              <a:gdLst>
                <a:gd name="T0" fmla="*/ 215 w 430"/>
                <a:gd name="T1" fmla="*/ 0 h 390"/>
                <a:gd name="T2" fmla="*/ 215 w 430"/>
                <a:gd name="T3" fmla="*/ 0 h 390"/>
                <a:gd name="T4" fmla="*/ 0 w 430"/>
                <a:gd name="T5" fmla="*/ 215 h 390"/>
                <a:gd name="T6" fmla="*/ 0 w 430"/>
                <a:gd name="T7" fmla="*/ 390 h 390"/>
                <a:gd name="T8" fmla="*/ 24 w 430"/>
                <a:gd name="T9" fmla="*/ 390 h 390"/>
                <a:gd name="T10" fmla="*/ 24 w 430"/>
                <a:gd name="T11" fmla="*/ 280 h 390"/>
                <a:gd name="T12" fmla="*/ 26 w 430"/>
                <a:gd name="T13" fmla="*/ 280 h 390"/>
                <a:gd name="T14" fmla="*/ 26 w 430"/>
                <a:gd name="T15" fmla="*/ 215 h 390"/>
                <a:gd name="T16" fmla="*/ 215 w 430"/>
                <a:gd name="T17" fmla="*/ 26 h 390"/>
                <a:gd name="T18" fmla="*/ 404 w 430"/>
                <a:gd name="T19" fmla="*/ 215 h 390"/>
                <a:gd name="T20" fmla="*/ 404 w 430"/>
                <a:gd name="T21" fmla="*/ 364 h 390"/>
                <a:gd name="T22" fmla="*/ 398 w 430"/>
                <a:gd name="T23" fmla="*/ 364 h 390"/>
                <a:gd name="T24" fmla="*/ 398 w 430"/>
                <a:gd name="T25" fmla="*/ 390 h 390"/>
                <a:gd name="T26" fmla="*/ 430 w 430"/>
                <a:gd name="T27" fmla="*/ 390 h 390"/>
                <a:gd name="T28" fmla="*/ 430 w 430"/>
                <a:gd name="T29" fmla="*/ 215 h 390"/>
                <a:gd name="T30" fmla="*/ 215 w 430"/>
                <a:gd name="T31" fmla="*/ 0 h 3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30" h="390">
                  <a:moveTo>
                    <a:pt x="215" y="0"/>
                  </a:moveTo>
                  <a:cubicBezTo>
                    <a:pt x="215" y="0"/>
                    <a:pt x="215" y="0"/>
                    <a:pt x="215" y="0"/>
                  </a:cubicBezTo>
                  <a:cubicBezTo>
                    <a:pt x="96" y="0"/>
                    <a:pt x="0" y="97"/>
                    <a:pt x="0" y="215"/>
                  </a:cubicBezTo>
                  <a:cubicBezTo>
                    <a:pt x="0" y="390"/>
                    <a:pt x="0" y="390"/>
                    <a:pt x="0" y="390"/>
                  </a:cubicBezTo>
                  <a:cubicBezTo>
                    <a:pt x="24" y="390"/>
                    <a:pt x="24" y="390"/>
                    <a:pt x="24" y="390"/>
                  </a:cubicBezTo>
                  <a:cubicBezTo>
                    <a:pt x="24" y="280"/>
                    <a:pt x="24" y="280"/>
                    <a:pt x="24" y="280"/>
                  </a:cubicBezTo>
                  <a:cubicBezTo>
                    <a:pt x="26" y="280"/>
                    <a:pt x="26" y="280"/>
                    <a:pt x="26" y="280"/>
                  </a:cubicBezTo>
                  <a:cubicBezTo>
                    <a:pt x="26" y="215"/>
                    <a:pt x="26" y="215"/>
                    <a:pt x="26" y="215"/>
                  </a:cubicBezTo>
                  <a:cubicBezTo>
                    <a:pt x="26" y="111"/>
                    <a:pt x="111" y="26"/>
                    <a:pt x="215" y="26"/>
                  </a:cubicBezTo>
                  <a:cubicBezTo>
                    <a:pt x="319" y="26"/>
                    <a:pt x="404" y="111"/>
                    <a:pt x="404" y="215"/>
                  </a:cubicBezTo>
                  <a:cubicBezTo>
                    <a:pt x="404" y="364"/>
                    <a:pt x="404" y="364"/>
                    <a:pt x="404" y="364"/>
                  </a:cubicBezTo>
                  <a:cubicBezTo>
                    <a:pt x="398" y="364"/>
                    <a:pt x="398" y="364"/>
                    <a:pt x="398" y="364"/>
                  </a:cubicBezTo>
                  <a:cubicBezTo>
                    <a:pt x="398" y="390"/>
                    <a:pt x="398" y="390"/>
                    <a:pt x="398" y="390"/>
                  </a:cubicBezTo>
                  <a:cubicBezTo>
                    <a:pt x="430" y="390"/>
                    <a:pt x="430" y="390"/>
                    <a:pt x="430" y="390"/>
                  </a:cubicBezTo>
                  <a:cubicBezTo>
                    <a:pt x="430" y="215"/>
                    <a:pt x="430" y="215"/>
                    <a:pt x="430" y="215"/>
                  </a:cubicBezTo>
                  <a:cubicBezTo>
                    <a:pt x="430" y="97"/>
                    <a:pt x="334" y="0"/>
                    <a:pt x="215" y="0"/>
                  </a:cubicBezTo>
                  <a:close/>
                </a:path>
              </a:pathLst>
            </a:custGeom>
            <a:solidFill>
              <a:srgbClr val="D9B34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ea typeface="宋体" panose="02010600030101010101" pitchFamily="2" charset="-122"/>
              </a:endParaRPr>
            </a:p>
          </p:txBody>
        </p:sp>
        <p:sp>
          <p:nvSpPr>
            <p:cNvPr id="126" name="î$líďê"/>
            <p:cNvSpPr/>
            <p:nvPr/>
          </p:nvSpPr>
          <p:spPr bwMode="auto">
            <a:xfrm>
              <a:off x="9283700" y="2540000"/>
              <a:ext cx="201612" cy="217488"/>
            </a:xfrm>
            <a:custGeom>
              <a:avLst/>
              <a:gdLst>
                <a:gd name="T0" fmla="*/ 46 w 51"/>
                <a:gd name="T1" fmla="*/ 2 h 55"/>
                <a:gd name="T2" fmla="*/ 40 w 51"/>
                <a:gd name="T3" fmla="*/ 40 h 55"/>
                <a:gd name="T4" fmla="*/ 4 w 51"/>
                <a:gd name="T5" fmla="*/ 53 h 55"/>
                <a:gd name="T6" fmla="*/ 11 w 51"/>
                <a:gd name="T7" fmla="*/ 15 h 55"/>
                <a:gd name="T8" fmla="*/ 46 w 51"/>
                <a:gd name="T9" fmla="*/ 2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1" h="55">
                  <a:moveTo>
                    <a:pt x="46" y="2"/>
                  </a:moveTo>
                  <a:cubicBezTo>
                    <a:pt x="51" y="14"/>
                    <a:pt x="49" y="29"/>
                    <a:pt x="40" y="40"/>
                  </a:cubicBezTo>
                  <a:cubicBezTo>
                    <a:pt x="31" y="51"/>
                    <a:pt x="17" y="55"/>
                    <a:pt x="4" y="53"/>
                  </a:cubicBezTo>
                  <a:cubicBezTo>
                    <a:pt x="0" y="41"/>
                    <a:pt x="2" y="26"/>
                    <a:pt x="11" y="15"/>
                  </a:cubicBezTo>
                  <a:cubicBezTo>
                    <a:pt x="20" y="5"/>
                    <a:pt x="33" y="0"/>
                    <a:pt x="46" y="2"/>
                  </a:cubicBezTo>
                  <a:close/>
                </a:path>
              </a:pathLst>
            </a:custGeom>
            <a:solidFill>
              <a:srgbClr val="8FAD3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ea typeface="宋体" panose="02010600030101010101" pitchFamily="2" charset="-122"/>
              </a:endParaRPr>
            </a:p>
          </p:txBody>
        </p:sp>
        <p:sp>
          <p:nvSpPr>
            <p:cNvPr id="127" name="îṡļïḋé"/>
            <p:cNvSpPr/>
            <p:nvPr/>
          </p:nvSpPr>
          <p:spPr bwMode="auto">
            <a:xfrm flipH="1">
              <a:off x="8943975" y="2611438"/>
              <a:ext cx="474662" cy="573088"/>
            </a:xfrm>
            <a:prstGeom prst="line">
              <a:avLst/>
            </a:prstGeom>
            <a:noFill/>
            <a:ln w="19050" cap="rnd">
              <a:solidFill>
                <a:srgbClr val="667B24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/>
            <a:lstStyle/>
            <a:p>
              <a:pPr algn="ctr"/>
              <a:endParaRPr dirty="0">
                <a:ea typeface="宋体" panose="02010600030101010101" pitchFamily="2" charset="-122"/>
              </a:endParaRPr>
            </a:p>
          </p:txBody>
        </p:sp>
        <p:sp>
          <p:nvSpPr>
            <p:cNvPr id="128" name="íṡlîďe"/>
            <p:cNvSpPr/>
            <p:nvPr/>
          </p:nvSpPr>
          <p:spPr bwMode="auto">
            <a:xfrm>
              <a:off x="9259888" y="2749550"/>
              <a:ext cx="261937" cy="161925"/>
            </a:xfrm>
            <a:custGeom>
              <a:avLst/>
              <a:gdLst>
                <a:gd name="T0" fmla="*/ 66 w 66"/>
                <a:gd name="T1" fmla="*/ 17 h 41"/>
                <a:gd name="T2" fmla="*/ 35 w 66"/>
                <a:gd name="T3" fmla="*/ 39 h 41"/>
                <a:gd name="T4" fmla="*/ 0 w 66"/>
                <a:gd name="T5" fmla="*/ 24 h 41"/>
                <a:gd name="T6" fmla="*/ 31 w 66"/>
                <a:gd name="T7" fmla="*/ 1 h 41"/>
                <a:gd name="T8" fmla="*/ 66 w 66"/>
                <a:gd name="T9" fmla="*/ 17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6" h="41">
                  <a:moveTo>
                    <a:pt x="66" y="17"/>
                  </a:moveTo>
                  <a:cubicBezTo>
                    <a:pt x="60" y="29"/>
                    <a:pt x="49" y="38"/>
                    <a:pt x="35" y="39"/>
                  </a:cubicBezTo>
                  <a:cubicBezTo>
                    <a:pt x="21" y="41"/>
                    <a:pt x="8" y="34"/>
                    <a:pt x="0" y="24"/>
                  </a:cubicBezTo>
                  <a:cubicBezTo>
                    <a:pt x="6" y="12"/>
                    <a:pt x="17" y="3"/>
                    <a:pt x="31" y="1"/>
                  </a:cubicBezTo>
                  <a:cubicBezTo>
                    <a:pt x="45" y="0"/>
                    <a:pt x="58" y="6"/>
                    <a:pt x="66" y="17"/>
                  </a:cubicBezTo>
                  <a:close/>
                </a:path>
              </a:pathLst>
            </a:custGeom>
            <a:solidFill>
              <a:srgbClr val="8FAD3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ea typeface="宋体" panose="02010600030101010101" pitchFamily="2" charset="-122"/>
              </a:endParaRPr>
            </a:p>
          </p:txBody>
        </p:sp>
        <p:sp>
          <p:nvSpPr>
            <p:cNvPr id="129" name="îṣḷïďe"/>
            <p:cNvSpPr/>
            <p:nvPr/>
          </p:nvSpPr>
          <p:spPr bwMode="auto">
            <a:xfrm flipH="1">
              <a:off x="9229725" y="2824163"/>
              <a:ext cx="212725" cy="20638"/>
            </a:xfrm>
            <a:prstGeom prst="line">
              <a:avLst/>
            </a:prstGeom>
            <a:noFill/>
            <a:ln w="19050" cap="rnd">
              <a:solidFill>
                <a:srgbClr val="667B24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/>
            <a:lstStyle/>
            <a:p>
              <a:pPr algn="ctr"/>
              <a:endParaRPr dirty="0">
                <a:ea typeface="宋体" panose="02010600030101010101" pitchFamily="2" charset="-122"/>
              </a:endParaRPr>
            </a:p>
          </p:txBody>
        </p:sp>
        <p:sp>
          <p:nvSpPr>
            <p:cNvPr id="130" name="îšļíḋe"/>
            <p:cNvSpPr/>
            <p:nvPr/>
          </p:nvSpPr>
          <p:spPr bwMode="auto">
            <a:xfrm>
              <a:off x="9126538" y="2547938"/>
              <a:ext cx="157162" cy="260350"/>
            </a:xfrm>
            <a:custGeom>
              <a:avLst/>
              <a:gdLst>
                <a:gd name="T0" fmla="*/ 17 w 40"/>
                <a:gd name="T1" fmla="*/ 0 h 66"/>
                <a:gd name="T2" fmla="*/ 1 w 40"/>
                <a:gd name="T3" fmla="*/ 35 h 66"/>
                <a:gd name="T4" fmla="*/ 23 w 40"/>
                <a:gd name="T5" fmla="*/ 66 h 66"/>
                <a:gd name="T6" fmla="*/ 39 w 40"/>
                <a:gd name="T7" fmla="*/ 31 h 66"/>
                <a:gd name="T8" fmla="*/ 17 w 40"/>
                <a:gd name="T9" fmla="*/ 0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66">
                  <a:moveTo>
                    <a:pt x="17" y="0"/>
                  </a:moveTo>
                  <a:cubicBezTo>
                    <a:pt x="6" y="8"/>
                    <a:pt x="0" y="21"/>
                    <a:pt x="1" y="35"/>
                  </a:cubicBezTo>
                  <a:cubicBezTo>
                    <a:pt x="2" y="49"/>
                    <a:pt x="11" y="60"/>
                    <a:pt x="23" y="66"/>
                  </a:cubicBezTo>
                  <a:cubicBezTo>
                    <a:pt x="34" y="58"/>
                    <a:pt x="40" y="45"/>
                    <a:pt x="39" y="31"/>
                  </a:cubicBezTo>
                  <a:cubicBezTo>
                    <a:pt x="38" y="17"/>
                    <a:pt x="29" y="5"/>
                    <a:pt x="17" y="0"/>
                  </a:cubicBezTo>
                  <a:close/>
                </a:path>
              </a:pathLst>
            </a:custGeom>
            <a:solidFill>
              <a:srgbClr val="8FAD3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ea typeface="宋体" panose="02010600030101010101" pitchFamily="2" charset="-122"/>
              </a:endParaRPr>
            </a:p>
          </p:txBody>
        </p:sp>
        <p:sp>
          <p:nvSpPr>
            <p:cNvPr id="131" name="iŝḷíḍê"/>
            <p:cNvSpPr/>
            <p:nvPr/>
          </p:nvSpPr>
          <p:spPr bwMode="auto">
            <a:xfrm>
              <a:off x="9201150" y="2627313"/>
              <a:ext cx="20637" cy="212725"/>
            </a:xfrm>
            <a:prstGeom prst="line">
              <a:avLst/>
            </a:prstGeom>
            <a:noFill/>
            <a:ln w="19050" cap="rnd">
              <a:solidFill>
                <a:srgbClr val="667B24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/>
            <a:lstStyle/>
            <a:p>
              <a:pPr algn="ctr"/>
              <a:endParaRPr dirty="0">
                <a:ea typeface="宋体" panose="02010600030101010101" pitchFamily="2" charset="-122"/>
              </a:endParaRPr>
            </a:p>
          </p:txBody>
        </p:sp>
        <p:sp>
          <p:nvSpPr>
            <p:cNvPr id="132" name="íšlïḓé"/>
            <p:cNvSpPr/>
            <p:nvPr/>
          </p:nvSpPr>
          <p:spPr bwMode="auto">
            <a:xfrm>
              <a:off x="9142413" y="2895600"/>
              <a:ext cx="257175" cy="161925"/>
            </a:xfrm>
            <a:custGeom>
              <a:avLst/>
              <a:gdLst>
                <a:gd name="T0" fmla="*/ 65 w 65"/>
                <a:gd name="T1" fmla="*/ 17 h 41"/>
                <a:gd name="T2" fmla="*/ 34 w 65"/>
                <a:gd name="T3" fmla="*/ 40 h 41"/>
                <a:gd name="T4" fmla="*/ 0 w 65"/>
                <a:gd name="T5" fmla="*/ 24 h 41"/>
                <a:gd name="T6" fmla="*/ 31 w 65"/>
                <a:gd name="T7" fmla="*/ 2 h 41"/>
                <a:gd name="T8" fmla="*/ 65 w 65"/>
                <a:gd name="T9" fmla="*/ 17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41">
                  <a:moveTo>
                    <a:pt x="65" y="17"/>
                  </a:moveTo>
                  <a:cubicBezTo>
                    <a:pt x="60" y="29"/>
                    <a:pt x="48" y="38"/>
                    <a:pt x="34" y="40"/>
                  </a:cubicBezTo>
                  <a:cubicBezTo>
                    <a:pt x="20" y="41"/>
                    <a:pt x="7" y="35"/>
                    <a:pt x="0" y="24"/>
                  </a:cubicBezTo>
                  <a:cubicBezTo>
                    <a:pt x="5" y="12"/>
                    <a:pt x="17" y="3"/>
                    <a:pt x="31" y="2"/>
                  </a:cubicBezTo>
                  <a:cubicBezTo>
                    <a:pt x="45" y="0"/>
                    <a:pt x="58" y="7"/>
                    <a:pt x="65" y="17"/>
                  </a:cubicBezTo>
                  <a:close/>
                </a:path>
              </a:pathLst>
            </a:custGeom>
            <a:solidFill>
              <a:srgbClr val="8FAD3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ea typeface="宋体" panose="02010600030101010101" pitchFamily="2" charset="-122"/>
              </a:endParaRPr>
            </a:p>
          </p:txBody>
        </p:sp>
        <p:sp>
          <p:nvSpPr>
            <p:cNvPr id="133" name="íṧľíḓé"/>
            <p:cNvSpPr/>
            <p:nvPr/>
          </p:nvSpPr>
          <p:spPr bwMode="auto">
            <a:xfrm flipH="1">
              <a:off x="9105900" y="2971800"/>
              <a:ext cx="214312" cy="23813"/>
            </a:xfrm>
            <a:prstGeom prst="line">
              <a:avLst/>
            </a:prstGeom>
            <a:noFill/>
            <a:ln w="19050" cap="rnd">
              <a:solidFill>
                <a:srgbClr val="667B24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/>
            <a:lstStyle/>
            <a:p>
              <a:pPr algn="ctr"/>
              <a:endParaRPr dirty="0">
                <a:ea typeface="宋体" panose="02010600030101010101" pitchFamily="2" charset="-122"/>
              </a:endParaRPr>
            </a:p>
          </p:txBody>
        </p:sp>
        <p:sp>
          <p:nvSpPr>
            <p:cNvPr id="134" name="íṧlîďe"/>
            <p:cNvSpPr/>
            <p:nvPr/>
          </p:nvSpPr>
          <p:spPr bwMode="auto">
            <a:xfrm>
              <a:off x="9004300" y="2693988"/>
              <a:ext cx="161925" cy="261938"/>
            </a:xfrm>
            <a:custGeom>
              <a:avLst/>
              <a:gdLst>
                <a:gd name="T0" fmla="*/ 17 w 41"/>
                <a:gd name="T1" fmla="*/ 0 h 66"/>
                <a:gd name="T2" fmla="*/ 1 w 41"/>
                <a:gd name="T3" fmla="*/ 35 h 66"/>
                <a:gd name="T4" fmla="*/ 24 w 41"/>
                <a:gd name="T5" fmla="*/ 66 h 66"/>
                <a:gd name="T6" fmla="*/ 40 w 41"/>
                <a:gd name="T7" fmla="*/ 31 h 66"/>
                <a:gd name="T8" fmla="*/ 17 w 41"/>
                <a:gd name="T9" fmla="*/ 0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66">
                  <a:moveTo>
                    <a:pt x="17" y="0"/>
                  </a:moveTo>
                  <a:cubicBezTo>
                    <a:pt x="7" y="8"/>
                    <a:pt x="0" y="21"/>
                    <a:pt x="1" y="35"/>
                  </a:cubicBezTo>
                  <a:cubicBezTo>
                    <a:pt x="3" y="49"/>
                    <a:pt x="12" y="61"/>
                    <a:pt x="24" y="66"/>
                  </a:cubicBezTo>
                  <a:cubicBezTo>
                    <a:pt x="35" y="58"/>
                    <a:pt x="41" y="45"/>
                    <a:pt x="40" y="31"/>
                  </a:cubicBezTo>
                  <a:cubicBezTo>
                    <a:pt x="38" y="17"/>
                    <a:pt x="29" y="6"/>
                    <a:pt x="17" y="0"/>
                  </a:cubicBezTo>
                  <a:close/>
                </a:path>
              </a:pathLst>
            </a:custGeom>
            <a:solidFill>
              <a:srgbClr val="8FAD3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ea typeface="宋体" panose="02010600030101010101" pitchFamily="2" charset="-122"/>
              </a:endParaRPr>
            </a:p>
          </p:txBody>
        </p:sp>
        <p:sp>
          <p:nvSpPr>
            <p:cNvPr id="135" name="îṧľiḑe"/>
            <p:cNvSpPr/>
            <p:nvPr/>
          </p:nvSpPr>
          <p:spPr bwMode="auto">
            <a:xfrm>
              <a:off x="9078913" y="2773363"/>
              <a:ext cx="23812" cy="214313"/>
            </a:xfrm>
            <a:prstGeom prst="line">
              <a:avLst/>
            </a:prstGeom>
            <a:noFill/>
            <a:ln w="19050" cap="rnd">
              <a:solidFill>
                <a:srgbClr val="667B24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/>
            <a:lstStyle/>
            <a:p>
              <a:pPr algn="ctr"/>
              <a:endParaRPr dirty="0">
                <a:ea typeface="宋体" panose="02010600030101010101" pitchFamily="2" charset="-122"/>
              </a:endParaRPr>
            </a:p>
          </p:txBody>
        </p:sp>
        <p:sp>
          <p:nvSpPr>
            <p:cNvPr id="136" name="iślîďé"/>
            <p:cNvSpPr/>
            <p:nvPr/>
          </p:nvSpPr>
          <p:spPr bwMode="auto">
            <a:xfrm>
              <a:off x="9020175" y="3041650"/>
              <a:ext cx="260350" cy="163513"/>
            </a:xfrm>
            <a:custGeom>
              <a:avLst/>
              <a:gdLst>
                <a:gd name="T0" fmla="*/ 66 w 66"/>
                <a:gd name="T1" fmla="*/ 17 h 41"/>
                <a:gd name="T2" fmla="*/ 35 w 66"/>
                <a:gd name="T3" fmla="*/ 40 h 41"/>
                <a:gd name="T4" fmla="*/ 0 w 66"/>
                <a:gd name="T5" fmla="*/ 24 h 41"/>
                <a:gd name="T6" fmla="*/ 31 w 66"/>
                <a:gd name="T7" fmla="*/ 2 h 41"/>
                <a:gd name="T8" fmla="*/ 66 w 66"/>
                <a:gd name="T9" fmla="*/ 17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6" h="41">
                  <a:moveTo>
                    <a:pt x="66" y="17"/>
                  </a:moveTo>
                  <a:cubicBezTo>
                    <a:pt x="61" y="29"/>
                    <a:pt x="49" y="38"/>
                    <a:pt x="35" y="40"/>
                  </a:cubicBezTo>
                  <a:cubicBezTo>
                    <a:pt x="21" y="41"/>
                    <a:pt x="8" y="35"/>
                    <a:pt x="0" y="24"/>
                  </a:cubicBezTo>
                  <a:cubicBezTo>
                    <a:pt x="6" y="12"/>
                    <a:pt x="17" y="3"/>
                    <a:pt x="31" y="2"/>
                  </a:cubicBezTo>
                  <a:cubicBezTo>
                    <a:pt x="45" y="0"/>
                    <a:pt x="58" y="7"/>
                    <a:pt x="66" y="17"/>
                  </a:cubicBezTo>
                  <a:close/>
                </a:path>
              </a:pathLst>
            </a:custGeom>
            <a:solidFill>
              <a:srgbClr val="8FAD3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ea typeface="宋体" panose="02010600030101010101" pitchFamily="2" charset="-122"/>
              </a:endParaRPr>
            </a:p>
          </p:txBody>
        </p:sp>
        <p:sp>
          <p:nvSpPr>
            <p:cNvPr id="137" name="iSḻíḍe"/>
            <p:cNvSpPr/>
            <p:nvPr/>
          </p:nvSpPr>
          <p:spPr bwMode="auto">
            <a:xfrm flipH="1">
              <a:off x="8988425" y="3117850"/>
              <a:ext cx="212725" cy="23813"/>
            </a:xfrm>
            <a:prstGeom prst="line">
              <a:avLst/>
            </a:prstGeom>
            <a:noFill/>
            <a:ln w="19050" cap="rnd">
              <a:solidFill>
                <a:srgbClr val="667B24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/>
            <a:lstStyle/>
            <a:p>
              <a:pPr algn="ctr"/>
              <a:endParaRPr dirty="0">
                <a:ea typeface="宋体" panose="02010600030101010101" pitchFamily="2" charset="-122"/>
              </a:endParaRPr>
            </a:p>
          </p:txBody>
        </p:sp>
        <p:sp>
          <p:nvSpPr>
            <p:cNvPr id="138" name="ïṥḻiḍe"/>
            <p:cNvSpPr/>
            <p:nvPr/>
          </p:nvSpPr>
          <p:spPr bwMode="auto">
            <a:xfrm>
              <a:off x="8885238" y="2840038"/>
              <a:ext cx="161925" cy="261938"/>
            </a:xfrm>
            <a:custGeom>
              <a:avLst/>
              <a:gdLst>
                <a:gd name="T0" fmla="*/ 17 w 41"/>
                <a:gd name="T1" fmla="*/ 0 h 66"/>
                <a:gd name="T2" fmla="*/ 1 w 41"/>
                <a:gd name="T3" fmla="*/ 35 h 66"/>
                <a:gd name="T4" fmla="*/ 23 w 41"/>
                <a:gd name="T5" fmla="*/ 66 h 66"/>
                <a:gd name="T6" fmla="*/ 39 w 41"/>
                <a:gd name="T7" fmla="*/ 31 h 66"/>
                <a:gd name="T8" fmla="*/ 17 w 41"/>
                <a:gd name="T9" fmla="*/ 0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66">
                  <a:moveTo>
                    <a:pt x="17" y="0"/>
                  </a:moveTo>
                  <a:cubicBezTo>
                    <a:pt x="6" y="8"/>
                    <a:pt x="0" y="21"/>
                    <a:pt x="1" y="35"/>
                  </a:cubicBezTo>
                  <a:cubicBezTo>
                    <a:pt x="2" y="49"/>
                    <a:pt x="11" y="61"/>
                    <a:pt x="23" y="66"/>
                  </a:cubicBezTo>
                  <a:cubicBezTo>
                    <a:pt x="34" y="58"/>
                    <a:pt x="41" y="45"/>
                    <a:pt x="39" y="31"/>
                  </a:cubicBezTo>
                  <a:cubicBezTo>
                    <a:pt x="38" y="17"/>
                    <a:pt x="29" y="6"/>
                    <a:pt x="17" y="0"/>
                  </a:cubicBezTo>
                  <a:close/>
                </a:path>
              </a:pathLst>
            </a:custGeom>
            <a:solidFill>
              <a:srgbClr val="8FAD3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ea typeface="宋体" panose="02010600030101010101" pitchFamily="2" charset="-122"/>
              </a:endParaRPr>
            </a:p>
          </p:txBody>
        </p:sp>
        <p:sp>
          <p:nvSpPr>
            <p:cNvPr id="139" name="îś1ïdè"/>
            <p:cNvSpPr/>
            <p:nvPr/>
          </p:nvSpPr>
          <p:spPr bwMode="auto">
            <a:xfrm>
              <a:off x="8959850" y="2919413"/>
              <a:ext cx="20637" cy="217488"/>
            </a:xfrm>
            <a:prstGeom prst="line">
              <a:avLst/>
            </a:prstGeom>
            <a:noFill/>
            <a:ln w="19050" cap="rnd">
              <a:solidFill>
                <a:srgbClr val="667B24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/>
            <a:lstStyle/>
            <a:p>
              <a:pPr algn="ctr"/>
              <a:endParaRPr dirty="0">
                <a:ea typeface="宋体" panose="02010600030101010101" pitchFamily="2" charset="-122"/>
              </a:endParaRPr>
            </a:p>
          </p:txBody>
        </p:sp>
        <p:sp>
          <p:nvSpPr>
            <p:cNvPr id="140" name="ïśḷîḓé"/>
            <p:cNvSpPr/>
            <p:nvPr/>
          </p:nvSpPr>
          <p:spPr bwMode="auto">
            <a:xfrm>
              <a:off x="7462838" y="2674938"/>
              <a:ext cx="204787" cy="217488"/>
            </a:xfrm>
            <a:custGeom>
              <a:avLst/>
              <a:gdLst>
                <a:gd name="T0" fmla="*/ 5 w 52"/>
                <a:gd name="T1" fmla="*/ 2 h 55"/>
                <a:gd name="T2" fmla="*/ 11 w 52"/>
                <a:gd name="T3" fmla="*/ 39 h 55"/>
                <a:gd name="T4" fmla="*/ 47 w 52"/>
                <a:gd name="T5" fmla="*/ 53 h 55"/>
                <a:gd name="T6" fmla="*/ 41 w 52"/>
                <a:gd name="T7" fmla="*/ 15 h 55"/>
                <a:gd name="T8" fmla="*/ 5 w 52"/>
                <a:gd name="T9" fmla="*/ 2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2" h="55">
                  <a:moveTo>
                    <a:pt x="5" y="2"/>
                  </a:moveTo>
                  <a:cubicBezTo>
                    <a:pt x="0" y="14"/>
                    <a:pt x="2" y="29"/>
                    <a:pt x="11" y="39"/>
                  </a:cubicBezTo>
                  <a:cubicBezTo>
                    <a:pt x="20" y="50"/>
                    <a:pt x="34" y="55"/>
                    <a:pt x="47" y="53"/>
                  </a:cubicBezTo>
                  <a:cubicBezTo>
                    <a:pt x="52" y="41"/>
                    <a:pt x="50" y="26"/>
                    <a:pt x="41" y="15"/>
                  </a:cubicBezTo>
                  <a:cubicBezTo>
                    <a:pt x="32" y="4"/>
                    <a:pt x="18" y="0"/>
                    <a:pt x="5" y="2"/>
                  </a:cubicBezTo>
                  <a:close/>
                </a:path>
              </a:pathLst>
            </a:custGeom>
            <a:solidFill>
              <a:srgbClr val="8FAD3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ea typeface="宋体" panose="02010600030101010101" pitchFamily="2" charset="-122"/>
              </a:endParaRPr>
            </a:p>
          </p:txBody>
        </p:sp>
        <p:sp>
          <p:nvSpPr>
            <p:cNvPr id="141" name="îsliḓè"/>
            <p:cNvSpPr/>
            <p:nvPr/>
          </p:nvSpPr>
          <p:spPr bwMode="auto">
            <a:xfrm>
              <a:off x="7534275" y="2741613"/>
              <a:ext cx="469900" cy="577850"/>
            </a:xfrm>
            <a:prstGeom prst="line">
              <a:avLst/>
            </a:prstGeom>
            <a:noFill/>
            <a:ln w="19050" cap="rnd">
              <a:solidFill>
                <a:srgbClr val="667B24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/>
            <a:lstStyle/>
            <a:p>
              <a:pPr algn="ctr"/>
              <a:endParaRPr dirty="0">
                <a:ea typeface="宋体" panose="02010600030101010101" pitchFamily="2" charset="-122"/>
              </a:endParaRPr>
            </a:p>
          </p:txBody>
        </p:sp>
        <p:sp>
          <p:nvSpPr>
            <p:cNvPr id="142" name="îşḻïḍê"/>
            <p:cNvSpPr/>
            <p:nvPr/>
          </p:nvSpPr>
          <p:spPr bwMode="auto">
            <a:xfrm>
              <a:off x="7431088" y="2884488"/>
              <a:ext cx="257175" cy="161925"/>
            </a:xfrm>
            <a:custGeom>
              <a:avLst/>
              <a:gdLst>
                <a:gd name="T0" fmla="*/ 0 w 65"/>
                <a:gd name="T1" fmla="*/ 17 h 41"/>
                <a:gd name="T2" fmla="*/ 31 w 65"/>
                <a:gd name="T3" fmla="*/ 39 h 41"/>
                <a:gd name="T4" fmla="*/ 65 w 65"/>
                <a:gd name="T5" fmla="*/ 23 h 41"/>
                <a:gd name="T6" fmla="*/ 34 w 65"/>
                <a:gd name="T7" fmla="*/ 1 h 41"/>
                <a:gd name="T8" fmla="*/ 0 w 65"/>
                <a:gd name="T9" fmla="*/ 17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41">
                  <a:moveTo>
                    <a:pt x="0" y="17"/>
                  </a:moveTo>
                  <a:cubicBezTo>
                    <a:pt x="5" y="29"/>
                    <a:pt x="16" y="38"/>
                    <a:pt x="31" y="39"/>
                  </a:cubicBezTo>
                  <a:cubicBezTo>
                    <a:pt x="45" y="41"/>
                    <a:pt x="58" y="34"/>
                    <a:pt x="65" y="23"/>
                  </a:cubicBezTo>
                  <a:cubicBezTo>
                    <a:pt x="60" y="11"/>
                    <a:pt x="48" y="2"/>
                    <a:pt x="34" y="1"/>
                  </a:cubicBezTo>
                  <a:cubicBezTo>
                    <a:pt x="20" y="0"/>
                    <a:pt x="7" y="6"/>
                    <a:pt x="0" y="17"/>
                  </a:cubicBezTo>
                  <a:close/>
                </a:path>
              </a:pathLst>
            </a:custGeom>
            <a:solidFill>
              <a:srgbClr val="8FAD3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ea typeface="宋体" panose="02010600030101010101" pitchFamily="2" charset="-122"/>
              </a:endParaRPr>
            </a:p>
          </p:txBody>
        </p:sp>
        <p:sp>
          <p:nvSpPr>
            <p:cNvPr id="143" name="ïšľiḓè"/>
            <p:cNvSpPr/>
            <p:nvPr/>
          </p:nvSpPr>
          <p:spPr bwMode="auto">
            <a:xfrm>
              <a:off x="7510463" y="2959100"/>
              <a:ext cx="212725" cy="20638"/>
            </a:xfrm>
            <a:prstGeom prst="line">
              <a:avLst/>
            </a:prstGeom>
            <a:noFill/>
            <a:ln w="19050" cap="rnd">
              <a:solidFill>
                <a:srgbClr val="667B24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/>
            <a:lstStyle/>
            <a:p>
              <a:pPr algn="ctr"/>
              <a:endParaRPr dirty="0">
                <a:ea typeface="宋体" panose="02010600030101010101" pitchFamily="2" charset="-122"/>
              </a:endParaRPr>
            </a:p>
          </p:txBody>
        </p:sp>
        <p:sp>
          <p:nvSpPr>
            <p:cNvPr id="144" name="íṩľíḍè"/>
            <p:cNvSpPr/>
            <p:nvPr/>
          </p:nvSpPr>
          <p:spPr bwMode="auto">
            <a:xfrm>
              <a:off x="7664450" y="2682875"/>
              <a:ext cx="161925" cy="260350"/>
            </a:xfrm>
            <a:custGeom>
              <a:avLst/>
              <a:gdLst>
                <a:gd name="T0" fmla="*/ 24 w 41"/>
                <a:gd name="T1" fmla="*/ 0 h 66"/>
                <a:gd name="T2" fmla="*/ 39 w 41"/>
                <a:gd name="T3" fmla="*/ 35 h 66"/>
                <a:gd name="T4" fmla="*/ 17 w 41"/>
                <a:gd name="T5" fmla="*/ 66 h 66"/>
                <a:gd name="T6" fmla="*/ 1 w 41"/>
                <a:gd name="T7" fmla="*/ 31 h 66"/>
                <a:gd name="T8" fmla="*/ 24 w 41"/>
                <a:gd name="T9" fmla="*/ 0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66">
                  <a:moveTo>
                    <a:pt x="24" y="0"/>
                  </a:moveTo>
                  <a:cubicBezTo>
                    <a:pt x="34" y="7"/>
                    <a:pt x="41" y="20"/>
                    <a:pt x="39" y="35"/>
                  </a:cubicBezTo>
                  <a:cubicBezTo>
                    <a:pt x="38" y="49"/>
                    <a:pt x="29" y="60"/>
                    <a:pt x="17" y="66"/>
                  </a:cubicBezTo>
                  <a:cubicBezTo>
                    <a:pt x="6" y="58"/>
                    <a:pt x="0" y="45"/>
                    <a:pt x="1" y="31"/>
                  </a:cubicBezTo>
                  <a:cubicBezTo>
                    <a:pt x="3" y="17"/>
                    <a:pt x="12" y="5"/>
                    <a:pt x="24" y="0"/>
                  </a:cubicBezTo>
                  <a:close/>
                </a:path>
              </a:pathLst>
            </a:custGeom>
            <a:solidFill>
              <a:srgbClr val="8FAD3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ea typeface="宋体" panose="02010600030101010101" pitchFamily="2" charset="-122"/>
              </a:endParaRPr>
            </a:p>
          </p:txBody>
        </p:sp>
        <p:sp>
          <p:nvSpPr>
            <p:cNvPr id="145" name="iṡlïḑé"/>
            <p:cNvSpPr/>
            <p:nvPr/>
          </p:nvSpPr>
          <p:spPr bwMode="auto">
            <a:xfrm flipH="1">
              <a:off x="7727950" y="2762250"/>
              <a:ext cx="23812" cy="212725"/>
            </a:xfrm>
            <a:prstGeom prst="line">
              <a:avLst/>
            </a:prstGeom>
            <a:noFill/>
            <a:ln w="19050" cap="rnd">
              <a:solidFill>
                <a:srgbClr val="667B24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/>
            <a:lstStyle/>
            <a:p>
              <a:pPr algn="ctr"/>
              <a:endParaRPr dirty="0">
                <a:ea typeface="宋体" panose="02010600030101010101" pitchFamily="2" charset="-122"/>
              </a:endParaRPr>
            </a:p>
          </p:txBody>
        </p:sp>
        <p:sp>
          <p:nvSpPr>
            <p:cNvPr id="146" name="ïṩliďè"/>
            <p:cNvSpPr/>
            <p:nvPr/>
          </p:nvSpPr>
          <p:spPr bwMode="auto">
            <a:xfrm>
              <a:off x="7550150" y="3030538"/>
              <a:ext cx="260350" cy="161925"/>
            </a:xfrm>
            <a:custGeom>
              <a:avLst/>
              <a:gdLst>
                <a:gd name="T0" fmla="*/ 0 w 66"/>
                <a:gd name="T1" fmla="*/ 17 h 41"/>
                <a:gd name="T2" fmla="*/ 31 w 66"/>
                <a:gd name="T3" fmla="*/ 39 h 41"/>
                <a:gd name="T4" fmla="*/ 66 w 66"/>
                <a:gd name="T5" fmla="*/ 24 h 41"/>
                <a:gd name="T6" fmla="*/ 35 w 66"/>
                <a:gd name="T7" fmla="*/ 1 h 41"/>
                <a:gd name="T8" fmla="*/ 0 w 66"/>
                <a:gd name="T9" fmla="*/ 17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6" h="41">
                  <a:moveTo>
                    <a:pt x="0" y="17"/>
                  </a:moveTo>
                  <a:cubicBezTo>
                    <a:pt x="5" y="29"/>
                    <a:pt x="17" y="38"/>
                    <a:pt x="31" y="39"/>
                  </a:cubicBezTo>
                  <a:cubicBezTo>
                    <a:pt x="45" y="41"/>
                    <a:pt x="58" y="34"/>
                    <a:pt x="66" y="24"/>
                  </a:cubicBezTo>
                  <a:cubicBezTo>
                    <a:pt x="60" y="12"/>
                    <a:pt x="49" y="3"/>
                    <a:pt x="35" y="1"/>
                  </a:cubicBezTo>
                  <a:cubicBezTo>
                    <a:pt x="21" y="0"/>
                    <a:pt x="8" y="6"/>
                    <a:pt x="0" y="17"/>
                  </a:cubicBezTo>
                  <a:close/>
                </a:path>
              </a:pathLst>
            </a:custGeom>
            <a:solidFill>
              <a:srgbClr val="8FAD3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ea typeface="宋体" panose="02010600030101010101" pitchFamily="2" charset="-122"/>
              </a:endParaRPr>
            </a:p>
          </p:txBody>
        </p:sp>
        <p:sp>
          <p:nvSpPr>
            <p:cNvPr id="147" name="ïṧḻíḑè"/>
            <p:cNvSpPr/>
            <p:nvPr/>
          </p:nvSpPr>
          <p:spPr bwMode="auto">
            <a:xfrm>
              <a:off x="7629525" y="3105150"/>
              <a:ext cx="212725" cy="20638"/>
            </a:xfrm>
            <a:prstGeom prst="line">
              <a:avLst/>
            </a:prstGeom>
            <a:noFill/>
            <a:ln w="19050" cap="rnd">
              <a:solidFill>
                <a:srgbClr val="667B24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/>
            <a:lstStyle/>
            <a:p>
              <a:pPr algn="ctr"/>
              <a:endParaRPr dirty="0">
                <a:ea typeface="宋体" panose="02010600030101010101" pitchFamily="2" charset="-122"/>
              </a:endParaRPr>
            </a:p>
          </p:txBody>
        </p:sp>
        <p:sp>
          <p:nvSpPr>
            <p:cNvPr id="148" name="iṧḷíde"/>
            <p:cNvSpPr/>
            <p:nvPr/>
          </p:nvSpPr>
          <p:spPr bwMode="auto">
            <a:xfrm>
              <a:off x="7783513" y="2828925"/>
              <a:ext cx="161925" cy="260350"/>
            </a:xfrm>
            <a:custGeom>
              <a:avLst/>
              <a:gdLst>
                <a:gd name="T0" fmla="*/ 24 w 41"/>
                <a:gd name="T1" fmla="*/ 0 h 66"/>
                <a:gd name="T2" fmla="*/ 40 w 41"/>
                <a:gd name="T3" fmla="*/ 35 h 66"/>
                <a:gd name="T4" fmla="*/ 18 w 41"/>
                <a:gd name="T5" fmla="*/ 66 h 66"/>
                <a:gd name="T6" fmla="*/ 2 w 41"/>
                <a:gd name="T7" fmla="*/ 31 h 66"/>
                <a:gd name="T8" fmla="*/ 24 w 41"/>
                <a:gd name="T9" fmla="*/ 0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66">
                  <a:moveTo>
                    <a:pt x="24" y="0"/>
                  </a:moveTo>
                  <a:cubicBezTo>
                    <a:pt x="35" y="8"/>
                    <a:pt x="41" y="21"/>
                    <a:pt x="40" y="35"/>
                  </a:cubicBezTo>
                  <a:cubicBezTo>
                    <a:pt x="39" y="49"/>
                    <a:pt x="30" y="60"/>
                    <a:pt x="18" y="66"/>
                  </a:cubicBezTo>
                  <a:cubicBezTo>
                    <a:pt x="7" y="58"/>
                    <a:pt x="0" y="45"/>
                    <a:pt x="2" y="31"/>
                  </a:cubicBezTo>
                  <a:cubicBezTo>
                    <a:pt x="3" y="17"/>
                    <a:pt x="12" y="5"/>
                    <a:pt x="24" y="0"/>
                  </a:cubicBezTo>
                  <a:close/>
                </a:path>
              </a:pathLst>
            </a:custGeom>
            <a:solidFill>
              <a:srgbClr val="8FAD3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ea typeface="宋体" panose="02010600030101010101" pitchFamily="2" charset="-122"/>
              </a:endParaRPr>
            </a:p>
          </p:txBody>
        </p:sp>
        <p:sp>
          <p:nvSpPr>
            <p:cNvPr id="149" name="ïṧļíḋè"/>
            <p:cNvSpPr/>
            <p:nvPr/>
          </p:nvSpPr>
          <p:spPr bwMode="auto">
            <a:xfrm flipH="1">
              <a:off x="7850188" y="2908300"/>
              <a:ext cx="19050" cy="212725"/>
            </a:xfrm>
            <a:prstGeom prst="line">
              <a:avLst/>
            </a:prstGeom>
            <a:noFill/>
            <a:ln w="19050" cap="rnd">
              <a:solidFill>
                <a:srgbClr val="667B24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/>
            <a:lstStyle/>
            <a:p>
              <a:pPr algn="ctr"/>
              <a:endParaRPr dirty="0">
                <a:ea typeface="宋体" panose="02010600030101010101" pitchFamily="2" charset="-122"/>
              </a:endParaRPr>
            </a:p>
          </p:txBody>
        </p:sp>
        <p:sp>
          <p:nvSpPr>
            <p:cNvPr id="150" name="í$ļïdè"/>
            <p:cNvSpPr/>
            <p:nvPr/>
          </p:nvSpPr>
          <p:spPr bwMode="auto">
            <a:xfrm>
              <a:off x="7667625" y="3176588"/>
              <a:ext cx="261937" cy="161925"/>
            </a:xfrm>
            <a:custGeom>
              <a:avLst/>
              <a:gdLst>
                <a:gd name="T0" fmla="*/ 0 w 66"/>
                <a:gd name="T1" fmla="*/ 17 h 41"/>
                <a:gd name="T2" fmla="*/ 31 w 66"/>
                <a:gd name="T3" fmla="*/ 40 h 41"/>
                <a:gd name="T4" fmla="*/ 66 w 66"/>
                <a:gd name="T5" fmla="*/ 24 h 41"/>
                <a:gd name="T6" fmla="*/ 35 w 66"/>
                <a:gd name="T7" fmla="*/ 1 h 41"/>
                <a:gd name="T8" fmla="*/ 0 w 66"/>
                <a:gd name="T9" fmla="*/ 17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6" h="41">
                  <a:moveTo>
                    <a:pt x="0" y="17"/>
                  </a:moveTo>
                  <a:cubicBezTo>
                    <a:pt x="6" y="29"/>
                    <a:pt x="17" y="38"/>
                    <a:pt x="31" y="40"/>
                  </a:cubicBezTo>
                  <a:cubicBezTo>
                    <a:pt x="46" y="41"/>
                    <a:pt x="59" y="34"/>
                    <a:pt x="66" y="24"/>
                  </a:cubicBezTo>
                  <a:cubicBezTo>
                    <a:pt x="61" y="12"/>
                    <a:pt x="49" y="3"/>
                    <a:pt x="35" y="1"/>
                  </a:cubicBezTo>
                  <a:cubicBezTo>
                    <a:pt x="21" y="0"/>
                    <a:pt x="8" y="7"/>
                    <a:pt x="0" y="17"/>
                  </a:cubicBezTo>
                  <a:close/>
                </a:path>
              </a:pathLst>
            </a:custGeom>
            <a:solidFill>
              <a:srgbClr val="8FAD3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ea typeface="宋体" panose="02010600030101010101" pitchFamily="2" charset="-122"/>
              </a:endParaRPr>
            </a:p>
          </p:txBody>
        </p:sp>
        <p:sp>
          <p:nvSpPr>
            <p:cNvPr id="151" name="iŝľídê"/>
            <p:cNvSpPr/>
            <p:nvPr/>
          </p:nvSpPr>
          <p:spPr bwMode="auto">
            <a:xfrm>
              <a:off x="7747000" y="3251200"/>
              <a:ext cx="217487" cy="23813"/>
            </a:xfrm>
            <a:prstGeom prst="line">
              <a:avLst/>
            </a:prstGeom>
            <a:noFill/>
            <a:ln w="19050" cap="rnd">
              <a:solidFill>
                <a:srgbClr val="667B24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/>
            <a:lstStyle/>
            <a:p>
              <a:pPr algn="ctr"/>
              <a:endParaRPr dirty="0">
                <a:ea typeface="宋体" panose="02010600030101010101" pitchFamily="2" charset="-122"/>
              </a:endParaRPr>
            </a:p>
          </p:txBody>
        </p:sp>
        <p:sp>
          <p:nvSpPr>
            <p:cNvPr id="152" name="îṥ1iḋe"/>
            <p:cNvSpPr/>
            <p:nvPr/>
          </p:nvSpPr>
          <p:spPr bwMode="auto">
            <a:xfrm>
              <a:off x="7905750" y="2974975"/>
              <a:ext cx="161925" cy="261938"/>
            </a:xfrm>
            <a:custGeom>
              <a:avLst/>
              <a:gdLst>
                <a:gd name="T0" fmla="*/ 24 w 41"/>
                <a:gd name="T1" fmla="*/ 0 h 66"/>
                <a:gd name="T2" fmla="*/ 39 w 41"/>
                <a:gd name="T3" fmla="*/ 35 h 66"/>
                <a:gd name="T4" fmla="*/ 17 w 41"/>
                <a:gd name="T5" fmla="*/ 66 h 66"/>
                <a:gd name="T6" fmla="*/ 1 w 41"/>
                <a:gd name="T7" fmla="*/ 31 h 66"/>
                <a:gd name="T8" fmla="*/ 24 w 41"/>
                <a:gd name="T9" fmla="*/ 0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66">
                  <a:moveTo>
                    <a:pt x="24" y="0"/>
                  </a:moveTo>
                  <a:cubicBezTo>
                    <a:pt x="34" y="8"/>
                    <a:pt x="41" y="21"/>
                    <a:pt x="39" y="35"/>
                  </a:cubicBezTo>
                  <a:cubicBezTo>
                    <a:pt x="38" y="49"/>
                    <a:pt x="29" y="61"/>
                    <a:pt x="17" y="66"/>
                  </a:cubicBezTo>
                  <a:cubicBezTo>
                    <a:pt x="6" y="58"/>
                    <a:pt x="0" y="45"/>
                    <a:pt x="1" y="31"/>
                  </a:cubicBezTo>
                  <a:cubicBezTo>
                    <a:pt x="3" y="17"/>
                    <a:pt x="12" y="6"/>
                    <a:pt x="24" y="0"/>
                  </a:cubicBezTo>
                  <a:close/>
                </a:path>
              </a:pathLst>
            </a:custGeom>
            <a:solidFill>
              <a:srgbClr val="8FAD3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ea typeface="宋体" panose="02010600030101010101" pitchFamily="2" charset="-122"/>
              </a:endParaRPr>
            </a:p>
          </p:txBody>
        </p:sp>
        <p:sp>
          <p:nvSpPr>
            <p:cNvPr id="153" name="íşḻïḋé"/>
            <p:cNvSpPr/>
            <p:nvPr/>
          </p:nvSpPr>
          <p:spPr bwMode="auto">
            <a:xfrm flipH="1">
              <a:off x="7969250" y="3054350"/>
              <a:ext cx="23812" cy="212725"/>
            </a:xfrm>
            <a:prstGeom prst="line">
              <a:avLst/>
            </a:prstGeom>
            <a:noFill/>
            <a:ln w="19050" cap="rnd">
              <a:solidFill>
                <a:srgbClr val="667B24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/>
            <a:lstStyle/>
            <a:p>
              <a:pPr algn="ctr"/>
              <a:endParaRPr dirty="0">
                <a:ea typeface="宋体" panose="02010600030101010101" pitchFamily="2" charset="-122"/>
              </a:endParaRPr>
            </a:p>
          </p:txBody>
        </p:sp>
        <p:sp>
          <p:nvSpPr>
            <p:cNvPr id="154" name="îŝľiďê"/>
            <p:cNvSpPr/>
            <p:nvPr/>
          </p:nvSpPr>
          <p:spPr bwMode="auto">
            <a:xfrm>
              <a:off x="8051800" y="2346325"/>
              <a:ext cx="177800" cy="249238"/>
            </a:xfrm>
            <a:custGeom>
              <a:avLst/>
              <a:gdLst>
                <a:gd name="T0" fmla="*/ 12 w 45"/>
                <a:gd name="T1" fmla="*/ 0 h 63"/>
                <a:gd name="T2" fmla="*/ 4 w 45"/>
                <a:gd name="T3" fmla="*/ 38 h 63"/>
                <a:gd name="T4" fmla="*/ 33 w 45"/>
                <a:gd name="T5" fmla="*/ 63 h 63"/>
                <a:gd name="T6" fmla="*/ 41 w 45"/>
                <a:gd name="T7" fmla="*/ 25 h 63"/>
                <a:gd name="T8" fmla="*/ 12 w 45"/>
                <a:gd name="T9" fmla="*/ 0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63">
                  <a:moveTo>
                    <a:pt x="12" y="0"/>
                  </a:moveTo>
                  <a:cubicBezTo>
                    <a:pt x="3" y="10"/>
                    <a:pt x="0" y="24"/>
                    <a:pt x="4" y="38"/>
                  </a:cubicBezTo>
                  <a:cubicBezTo>
                    <a:pt x="9" y="51"/>
                    <a:pt x="20" y="60"/>
                    <a:pt x="33" y="63"/>
                  </a:cubicBezTo>
                  <a:cubicBezTo>
                    <a:pt x="42" y="53"/>
                    <a:pt x="45" y="39"/>
                    <a:pt x="41" y="25"/>
                  </a:cubicBezTo>
                  <a:cubicBezTo>
                    <a:pt x="36" y="12"/>
                    <a:pt x="25" y="3"/>
                    <a:pt x="12" y="0"/>
                  </a:cubicBezTo>
                  <a:close/>
                </a:path>
              </a:pathLst>
            </a:custGeom>
            <a:solidFill>
              <a:srgbClr val="8FAD3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ea typeface="宋体" panose="02010600030101010101" pitchFamily="2" charset="-122"/>
              </a:endParaRPr>
            </a:p>
          </p:txBody>
        </p:sp>
        <p:sp>
          <p:nvSpPr>
            <p:cNvPr id="155" name="iśliďé"/>
            <p:cNvSpPr/>
            <p:nvPr/>
          </p:nvSpPr>
          <p:spPr bwMode="auto">
            <a:xfrm>
              <a:off x="8123238" y="2420938"/>
              <a:ext cx="236537" cy="708025"/>
            </a:xfrm>
            <a:prstGeom prst="line">
              <a:avLst/>
            </a:prstGeom>
            <a:noFill/>
            <a:ln w="19050" cap="rnd">
              <a:solidFill>
                <a:srgbClr val="667B24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/>
            <a:lstStyle/>
            <a:p>
              <a:pPr algn="ctr"/>
              <a:endParaRPr dirty="0">
                <a:ea typeface="宋体" panose="02010600030101010101" pitchFamily="2" charset="-122"/>
              </a:endParaRPr>
            </a:p>
          </p:txBody>
        </p:sp>
        <p:sp>
          <p:nvSpPr>
            <p:cNvPr id="156" name="îšḷîḋê"/>
            <p:cNvSpPr/>
            <p:nvPr/>
          </p:nvSpPr>
          <p:spPr bwMode="auto">
            <a:xfrm>
              <a:off x="7953375" y="2543175"/>
              <a:ext cx="231775" cy="187325"/>
            </a:xfrm>
            <a:custGeom>
              <a:avLst/>
              <a:gdLst>
                <a:gd name="T0" fmla="*/ 0 w 59"/>
                <a:gd name="T1" fmla="*/ 9 h 47"/>
                <a:gd name="T2" fmla="*/ 21 w 59"/>
                <a:gd name="T3" fmla="*/ 41 h 47"/>
                <a:gd name="T4" fmla="*/ 59 w 59"/>
                <a:gd name="T5" fmla="*/ 38 h 47"/>
                <a:gd name="T6" fmla="*/ 38 w 59"/>
                <a:gd name="T7" fmla="*/ 7 h 47"/>
                <a:gd name="T8" fmla="*/ 0 w 59"/>
                <a:gd name="T9" fmla="*/ 9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9" h="47">
                  <a:moveTo>
                    <a:pt x="0" y="9"/>
                  </a:moveTo>
                  <a:cubicBezTo>
                    <a:pt x="1" y="22"/>
                    <a:pt x="8" y="35"/>
                    <a:pt x="21" y="41"/>
                  </a:cubicBezTo>
                  <a:cubicBezTo>
                    <a:pt x="34" y="47"/>
                    <a:pt x="48" y="46"/>
                    <a:pt x="59" y="38"/>
                  </a:cubicBezTo>
                  <a:cubicBezTo>
                    <a:pt x="58" y="25"/>
                    <a:pt x="51" y="13"/>
                    <a:pt x="38" y="7"/>
                  </a:cubicBezTo>
                  <a:cubicBezTo>
                    <a:pt x="26" y="0"/>
                    <a:pt x="11" y="2"/>
                    <a:pt x="0" y="9"/>
                  </a:cubicBezTo>
                  <a:close/>
                </a:path>
              </a:pathLst>
            </a:custGeom>
            <a:solidFill>
              <a:srgbClr val="8FAD3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ea typeface="宋体" panose="02010600030101010101" pitchFamily="2" charset="-122"/>
              </a:endParaRPr>
            </a:p>
          </p:txBody>
        </p:sp>
        <p:sp>
          <p:nvSpPr>
            <p:cNvPr id="157" name="iṧḷïḓè"/>
            <p:cNvSpPr/>
            <p:nvPr/>
          </p:nvSpPr>
          <p:spPr bwMode="auto">
            <a:xfrm>
              <a:off x="8023225" y="2614613"/>
              <a:ext cx="193675" cy="95250"/>
            </a:xfrm>
            <a:prstGeom prst="line">
              <a:avLst/>
            </a:prstGeom>
            <a:noFill/>
            <a:ln w="19050" cap="rnd">
              <a:solidFill>
                <a:srgbClr val="667B24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/>
            <a:lstStyle/>
            <a:p>
              <a:pPr algn="ctr"/>
              <a:endParaRPr dirty="0">
                <a:ea typeface="宋体" panose="02010600030101010101" pitchFamily="2" charset="-122"/>
              </a:endParaRPr>
            </a:p>
          </p:txBody>
        </p:sp>
        <p:sp>
          <p:nvSpPr>
            <p:cNvPr id="158" name="işľîdè"/>
            <p:cNvSpPr/>
            <p:nvPr/>
          </p:nvSpPr>
          <p:spPr bwMode="auto">
            <a:xfrm>
              <a:off x="8205788" y="2444750"/>
              <a:ext cx="185737" cy="233363"/>
            </a:xfrm>
            <a:custGeom>
              <a:avLst/>
              <a:gdLst>
                <a:gd name="T0" fmla="*/ 38 w 47"/>
                <a:gd name="T1" fmla="*/ 0 h 59"/>
                <a:gd name="T2" fmla="*/ 40 w 47"/>
                <a:gd name="T3" fmla="*/ 38 h 59"/>
                <a:gd name="T4" fmla="*/ 8 w 47"/>
                <a:gd name="T5" fmla="*/ 59 h 59"/>
                <a:gd name="T6" fmla="*/ 6 w 47"/>
                <a:gd name="T7" fmla="*/ 21 h 59"/>
                <a:gd name="T8" fmla="*/ 38 w 47"/>
                <a:gd name="T9" fmla="*/ 0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59">
                  <a:moveTo>
                    <a:pt x="38" y="0"/>
                  </a:moveTo>
                  <a:cubicBezTo>
                    <a:pt x="45" y="11"/>
                    <a:pt x="47" y="25"/>
                    <a:pt x="40" y="38"/>
                  </a:cubicBezTo>
                  <a:cubicBezTo>
                    <a:pt x="34" y="51"/>
                    <a:pt x="22" y="58"/>
                    <a:pt x="8" y="59"/>
                  </a:cubicBezTo>
                  <a:cubicBezTo>
                    <a:pt x="1" y="48"/>
                    <a:pt x="0" y="34"/>
                    <a:pt x="6" y="21"/>
                  </a:cubicBezTo>
                  <a:cubicBezTo>
                    <a:pt x="12" y="8"/>
                    <a:pt x="25" y="1"/>
                    <a:pt x="38" y="0"/>
                  </a:cubicBezTo>
                  <a:close/>
                </a:path>
              </a:pathLst>
            </a:custGeom>
            <a:solidFill>
              <a:srgbClr val="8FAD3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ea typeface="宋体" panose="02010600030101010101" pitchFamily="2" charset="-122"/>
              </a:endParaRPr>
            </a:p>
          </p:txBody>
        </p:sp>
        <p:sp>
          <p:nvSpPr>
            <p:cNvPr id="159" name="íśḻïḍè"/>
            <p:cNvSpPr/>
            <p:nvPr/>
          </p:nvSpPr>
          <p:spPr bwMode="auto">
            <a:xfrm flipH="1">
              <a:off x="8224838" y="2516188"/>
              <a:ext cx="95250" cy="193675"/>
            </a:xfrm>
            <a:prstGeom prst="line">
              <a:avLst/>
            </a:prstGeom>
            <a:noFill/>
            <a:ln w="19050" cap="rnd">
              <a:solidFill>
                <a:srgbClr val="667B24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/>
            <a:lstStyle/>
            <a:p>
              <a:pPr algn="ctr"/>
              <a:endParaRPr dirty="0">
                <a:ea typeface="宋体" panose="02010600030101010101" pitchFamily="2" charset="-122"/>
              </a:endParaRPr>
            </a:p>
          </p:txBody>
        </p:sp>
        <p:sp>
          <p:nvSpPr>
            <p:cNvPr id="160" name="ïsḷîḋé"/>
            <p:cNvSpPr/>
            <p:nvPr/>
          </p:nvSpPr>
          <p:spPr bwMode="auto">
            <a:xfrm>
              <a:off x="8012113" y="2725738"/>
              <a:ext cx="236537" cy="185738"/>
            </a:xfrm>
            <a:custGeom>
              <a:avLst/>
              <a:gdLst>
                <a:gd name="T0" fmla="*/ 0 w 60"/>
                <a:gd name="T1" fmla="*/ 9 h 47"/>
                <a:gd name="T2" fmla="*/ 21 w 60"/>
                <a:gd name="T3" fmla="*/ 40 h 47"/>
                <a:gd name="T4" fmla="*/ 60 w 60"/>
                <a:gd name="T5" fmla="*/ 38 h 47"/>
                <a:gd name="T6" fmla="*/ 38 w 60"/>
                <a:gd name="T7" fmla="*/ 6 h 47"/>
                <a:gd name="T8" fmla="*/ 0 w 60"/>
                <a:gd name="T9" fmla="*/ 9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0" h="47">
                  <a:moveTo>
                    <a:pt x="0" y="9"/>
                  </a:moveTo>
                  <a:cubicBezTo>
                    <a:pt x="1" y="22"/>
                    <a:pt x="9" y="34"/>
                    <a:pt x="21" y="40"/>
                  </a:cubicBezTo>
                  <a:cubicBezTo>
                    <a:pt x="34" y="47"/>
                    <a:pt x="49" y="45"/>
                    <a:pt x="60" y="38"/>
                  </a:cubicBezTo>
                  <a:cubicBezTo>
                    <a:pt x="59" y="25"/>
                    <a:pt x="51" y="13"/>
                    <a:pt x="38" y="6"/>
                  </a:cubicBezTo>
                  <a:cubicBezTo>
                    <a:pt x="26" y="0"/>
                    <a:pt x="11" y="1"/>
                    <a:pt x="0" y="9"/>
                  </a:cubicBezTo>
                  <a:close/>
                </a:path>
              </a:pathLst>
            </a:custGeom>
            <a:solidFill>
              <a:srgbClr val="8FAD3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ea typeface="宋体" panose="02010600030101010101" pitchFamily="2" charset="-122"/>
              </a:endParaRPr>
            </a:p>
          </p:txBody>
        </p:sp>
        <p:sp>
          <p:nvSpPr>
            <p:cNvPr id="161" name="îṩļíḋè"/>
            <p:cNvSpPr/>
            <p:nvPr/>
          </p:nvSpPr>
          <p:spPr bwMode="auto">
            <a:xfrm>
              <a:off x="8083550" y="2797175"/>
              <a:ext cx="193675" cy="95250"/>
            </a:xfrm>
            <a:prstGeom prst="line">
              <a:avLst/>
            </a:prstGeom>
            <a:noFill/>
            <a:ln w="19050" cap="rnd">
              <a:solidFill>
                <a:srgbClr val="667B24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/>
            <a:lstStyle/>
            <a:p>
              <a:pPr algn="ctr"/>
              <a:endParaRPr dirty="0">
                <a:ea typeface="宋体" panose="02010600030101010101" pitchFamily="2" charset="-122"/>
              </a:endParaRPr>
            </a:p>
          </p:txBody>
        </p:sp>
        <p:sp>
          <p:nvSpPr>
            <p:cNvPr id="162" name="íšḷiďè"/>
            <p:cNvSpPr/>
            <p:nvPr/>
          </p:nvSpPr>
          <p:spPr bwMode="auto">
            <a:xfrm>
              <a:off x="8264525" y="2622550"/>
              <a:ext cx="185737" cy="238125"/>
            </a:xfrm>
            <a:custGeom>
              <a:avLst/>
              <a:gdLst>
                <a:gd name="T0" fmla="*/ 38 w 47"/>
                <a:gd name="T1" fmla="*/ 0 h 60"/>
                <a:gd name="T2" fmla="*/ 41 w 47"/>
                <a:gd name="T3" fmla="*/ 39 h 60"/>
                <a:gd name="T4" fmla="*/ 9 w 47"/>
                <a:gd name="T5" fmla="*/ 60 h 60"/>
                <a:gd name="T6" fmla="*/ 6 w 47"/>
                <a:gd name="T7" fmla="*/ 21 h 60"/>
                <a:gd name="T8" fmla="*/ 38 w 47"/>
                <a:gd name="T9" fmla="*/ 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60">
                  <a:moveTo>
                    <a:pt x="38" y="0"/>
                  </a:moveTo>
                  <a:cubicBezTo>
                    <a:pt x="46" y="11"/>
                    <a:pt x="47" y="26"/>
                    <a:pt x="41" y="39"/>
                  </a:cubicBezTo>
                  <a:cubicBezTo>
                    <a:pt x="34" y="51"/>
                    <a:pt x="22" y="59"/>
                    <a:pt x="9" y="60"/>
                  </a:cubicBezTo>
                  <a:cubicBezTo>
                    <a:pt x="1" y="49"/>
                    <a:pt x="0" y="34"/>
                    <a:pt x="6" y="21"/>
                  </a:cubicBezTo>
                  <a:cubicBezTo>
                    <a:pt x="13" y="9"/>
                    <a:pt x="25" y="1"/>
                    <a:pt x="38" y="0"/>
                  </a:cubicBezTo>
                  <a:close/>
                </a:path>
              </a:pathLst>
            </a:custGeom>
            <a:solidFill>
              <a:srgbClr val="8FAD3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ea typeface="宋体" panose="02010600030101010101" pitchFamily="2" charset="-122"/>
              </a:endParaRPr>
            </a:p>
          </p:txBody>
        </p:sp>
        <p:sp>
          <p:nvSpPr>
            <p:cNvPr id="163" name="ïŝḻïďê"/>
            <p:cNvSpPr/>
            <p:nvPr/>
          </p:nvSpPr>
          <p:spPr bwMode="auto">
            <a:xfrm flipH="1">
              <a:off x="8285163" y="2693988"/>
              <a:ext cx="93662" cy="193675"/>
            </a:xfrm>
            <a:prstGeom prst="line">
              <a:avLst/>
            </a:prstGeom>
            <a:noFill/>
            <a:ln w="19050" cap="rnd">
              <a:solidFill>
                <a:srgbClr val="667B24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/>
            <a:lstStyle/>
            <a:p>
              <a:pPr algn="ctr"/>
              <a:endParaRPr dirty="0">
                <a:ea typeface="宋体" panose="02010600030101010101" pitchFamily="2" charset="-122"/>
              </a:endParaRPr>
            </a:p>
          </p:txBody>
        </p:sp>
        <p:sp>
          <p:nvSpPr>
            <p:cNvPr id="164" name="íṥlïḓé"/>
            <p:cNvSpPr/>
            <p:nvPr/>
          </p:nvSpPr>
          <p:spPr bwMode="auto">
            <a:xfrm>
              <a:off x="8075613" y="2903538"/>
              <a:ext cx="233362" cy="185738"/>
            </a:xfrm>
            <a:custGeom>
              <a:avLst/>
              <a:gdLst>
                <a:gd name="T0" fmla="*/ 0 w 59"/>
                <a:gd name="T1" fmla="*/ 9 h 47"/>
                <a:gd name="T2" fmla="*/ 21 w 59"/>
                <a:gd name="T3" fmla="*/ 41 h 47"/>
                <a:gd name="T4" fmla="*/ 59 w 59"/>
                <a:gd name="T5" fmla="*/ 39 h 47"/>
                <a:gd name="T6" fmla="*/ 38 w 59"/>
                <a:gd name="T7" fmla="*/ 7 h 47"/>
                <a:gd name="T8" fmla="*/ 0 w 59"/>
                <a:gd name="T9" fmla="*/ 9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9" h="47">
                  <a:moveTo>
                    <a:pt x="0" y="9"/>
                  </a:moveTo>
                  <a:cubicBezTo>
                    <a:pt x="0" y="22"/>
                    <a:pt x="8" y="35"/>
                    <a:pt x="21" y="41"/>
                  </a:cubicBezTo>
                  <a:cubicBezTo>
                    <a:pt x="33" y="47"/>
                    <a:pt x="48" y="46"/>
                    <a:pt x="59" y="39"/>
                  </a:cubicBezTo>
                  <a:cubicBezTo>
                    <a:pt x="58" y="25"/>
                    <a:pt x="50" y="13"/>
                    <a:pt x="38" y="7"/>
                  </a:cubicBezTo>
                  <a:cubicBezTo>
                    <a:pt x="25" y="0"/>
                    <a:pt x="11" y="2"/>
                    <a:pt x="0" y="9"/>
                  </a:cubicBezTo>
                  <a:close/>
                </a:path>
              </a:pathLst>
            </a:custGeom>
            <a:solidFill>
              <a:srgbClr val="8FAD3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ea typeface="宋体" panose="02010600030101010101" pitchFamily="2" charset="-122"/>
              </a:endParaRPr>
            </a:p>
          </p:txBody>
        </p:sp>
        <p:sp>
          <p:nvSpPr>
            <p:cNvPr id="165" name="îŝļíḑe"/>
            <p:cNvSpPr/>
            <p:nvPr/>
          </p:nvSpPr>
          <p:spPr bwMode="auto">
            <a:xfrm>
              <a:off x="8147050" y="2974975"/>
              <a:ext cx="188912" cy="95250"/>
            </a:xfrm>
            <a:prstGeom prst="line">
              <a:avLst/>
            </a:prstGeom>
            <a:noFill/>
            <a:ln w="19050" cap="rnd">
              <a:solidFill>
                <a:srgbClr val="667B24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/>
            <a:lstStyle/>
            <a:p>
              <a:pPr algn="ctr"/>
              <a:endParaRPr dirty="0">
                <a:ea typeface="宋体" panose="02010600030101010101" pitchFamily="2" charset="-122"/>
              </a:endParaRPr>
            </a:p>
          </p:txBody>
        </p:sp>
        <p:sp>
          <p:nvSpPr>
            <p:cNvPr id="166" name="iṥľidè"/>
            <p:cNvSpPr/>
            <p:nvPr/>
          </p:nvSpPr>
          <p:spPr bwMode="auto">
            <a:xfrm>
              <a:off x="8324850" y="2805113"/>
              <a:ext cx="185737" cy="233363"/>
            </a:xfrm>
            <a:custGeom>
              <a:avLst/>
              <a:gdLst>
                <a:gd name="T0" fmla="*/ 39 w 47"/>
                <a:gd name="T1" fmla="*/ 0 h 59"/>
                <a:gd name="T2" fmla="*/ 41 w 47"/>
                <a:gd name="T3" fmla="*/ 38 h 59"/>
                <a:gd name="T4" fmla="*/ 9 w 47"/>
                <a:gd name="T5" fmla="*/ 59 h 59"/>
                <a:gd name="T6" fmla="*/ 7 w 47"/>
                <a:gd name="T7" fmla="*/ 21 h 59"/>
                <a:gd name="T8" fmla="*/ 39 w 47"/>
                <a:gd name="T9" fmla="*/ 0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59">
                  <a:moveTo>
                    <a:pt x="39" y="0"/>
                  </a:moveTo>
                  <a:cubicBezTo>
                    <a:pt x="46" y="11"/>
                    <a:pt x="47" y="25"/>
                    <a:pt x="41" y="38"/>
                  </a:cubicBezTo>
                  <a:cubicBezTo>
                    <a:pt x="35" y="51"/>
                    <a:pt x="22" y="58"/>
                    <a:pt x="9" y="59"/>
                  </a:cubicBezTo>
                  <a:cubicBezTo>
                    <a:pt x="2" y="48"/>
                    <a:pt x="0" y="34"/>
                    <a:pt x="7" y="21"/>
                  </a:cubicBezTo>
                  <a:cubicBezTo>
                    <a:pt x="13" y="8"/>
                    <a:pt x="25" y="1"/>
                    <a:pt x="39" y="0"/>
                  </a:cubicBezTo>
                  <a:close/>
                </a:path>
              </a:pathLst>
            </a:custGeom>
            <a:solidFill>
              <a:srgbClr val="8FAD3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ea typeface="宋体" panose="02010600030101010101" pitchFamily="2" charset="-122"/>
              </a:endParaRPr>
            </a:p>
          </p:txBody>
        </p:sp>
        <p:sp>
          <p:nvSpPr>
            <p:cNvPr id="167" name="ïṧḷiḋe"/>
            <p:cNvSpPr/>
            <p:nvPr/>
          </p:nvSpPr>
          <p:spPr bwMode="auto">
            <a:xfrm flipH="1">
              <a:off x="8343900" y="2876550"/>
              <a:ext cx="98425" cy="193675"/>
            </a:xfrm>
            <a:prstGeom prst="line">
              <a:avLst/>
            </a:prstGeom>
            <a:noFill/>
            <a:ln w="19050" cap="rnd">
              <a:solidFill>
                <a:srgbClr val="667B24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/>
            <a:lstStyle/>
            <a:p>
              <a:pPr algn="ctr"/>
              <a:endParaRPr dirty="0">
                <a:ea typeface="宋体" panose="02010600030101010101" pitchFamily="2" charset="-122"/>
              </a:endParaRPr>
            </a:p>
          </p:txBody>
        </p:sp>
        <p:sp>
          <p:nvSpPr>
            <p:cNvPr id="168" name="îsľîdé"/>
            <p:cNvSpPr/>
            <p:nvPr/>
          </p:nvSpPr>
          <p:spPr bwMode="auto">
            <a:xfrm>
              <a:off x="8434388" y="2547938"/>
              <a:ext cx="569912" cy="877888"/>
            </a:xfrm>
            <a:custGeom>
              <a:avLst/>
              <a:gdLst>
                <a:gd name="T0" fmla="*/ 106 w 144"/>
                <a:gd name="T1" fmla="*/ 132 h 222"/>
                <a:gd name="T2" fmla="*/ 2 w 144"/>
                <a:gd name="T3" fmla="*/ 222 h 222"/>
                <a:gd name="T4" fmla="*/ 38 w 144"/>
                <a:gd name="T5" fmla="*/ 89 h 222"/>
                <a:gd name="T6" fmla="*/ 142 w 144"/>
                <a:gd name="T7" fmla="*/ 0 h 222"/>
                <a:gd name="T8" fmla="*/ 106 w 144"/>
                <a:gd name="T9" fmla="*/ 132 h 2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4" h="222">
                  <a:moveTo>
                    <a:pt x="106" y="132"/>
                  </a:moveTo>
                  <a:cubicBezTo>
                    <a:pt x="80" y="174"/>
                    <a:pt x="43" y="204"/>
                    <a:pt x="2" y="222"/>
                  </a:cubicBezTo>
                  <a:cubicBezTo>
                    <a:pt x="0" y="176"/>
                    <a:pt x="12" y="130"/>
                    <a:pt x="38" y="89"/>
                  </a:cubicBezTo>
                  <a:cubicBezTo>
                    <a:pt x="64" y="48"/>
                    <a:pt x="100" y="18"/>
                    <a:pt x="142" y="0"/>
                  </a:cubicBezTo>
                  <a:cubicBezTo>
                    <a:pt x="144" y="45"/>
                    <a:pt x="132" y="91"/>
                    <a:pt x="106" y="132"/>
                  </a:cubicBezTo>
                  <a:close/>
                </a:path>
              </a:pathLst>
            </a:custGeom>
            <a:solidFill>
              <a:srgbClr val="A4C63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ea typeface="宋体" panose="02010600030101010101" pitchFamily="2" charset="-122"/>
              </a:endParaRPr>
            </a:p>
          </p:txBody>
        </p:sp>
        <p:sp>
          <p:nvSpPr>
            <p:cNvPr id="169" name="íşlïdé"/>
            <p:cNvSpPr/>
            <p:nvPr/>
          </p:nvSpPr>
          <p:spPr bwMode="auto">
            <a:xfrm flipH="1">
              <a:off x="8510588" y="2667000"/>
              <a:ext cx="406400" cy="647700"/>
            </a:xfrm>
            <a:prstGeom prst="line">
              <a:avLst/>
            </a:prstGeom>
            <a:noFill/>
            <a:ln w="31750" cap="rnd">
              <a:solidFill>
                <a:srgbClr val="7B952B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/>
            <a:lstStyle/>
            <a:p>
              <a:pPr algn="ctr"/>
              <a:endParaRPr dirty="0">
                <a:ea typeface="宋体" panose="02010600030101010101" pitchFamily="2" charset="-122"/>
              </a:endParaRPr>
            </a:p>
          </p:txBody>
        </p:sp>
        <p:sp>
          <p:nvSpPr>
            <p:cNvPr id="170" name="íŝḷïḑé"/>
            <p:cNvSpPr/>
            <p:nvPr/>
          </p:nvSpPr>
          <p:spPr bwMode="auto">
            <a:xfrm>
              <a:off x="7916863" y="2611438"/>
              <a:ext cx="461962" cy="960438"/>
            </a:xfrm>
            <a:custGeom>
              <a:avLst/>
              <a:gdLst>
                <a:gd name="T0" fmla="*/ 21 w 117"/>
                <a:gd name="T1" fmla="*/ 137 h 243"/>
                <a:gd name="T2" fmla="*/ 107 w 117"/>
                <a:gd name="T3" fmla="*/ 243 h 243"/>
                <a:gd name="T4" fmla="*/ 96 w 117"/>
                <a:gd name="T5" fmla="*/ 106 h 243"/>
                <a:gd name="T6" fmla="*/ 10 w 117"/>
                <a:gd name="T7" fmla="*/ 0 h 243"/>
                <a:gd name="T8" fmla="*/ 21 w 117"/>
                <a:gd name="T9" fmla="*/ 137 h 2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7" h="243">
                  <a:moveTo>
                    <a:pt x="21" y="137"/>
                  </a:moveTo>
                  <a:cubicBezTo>
                    <a:pt x="39" y="182"/>
                    <a:pt x="70" y="218"/>
                    <a:pt x="107" y="243"/>
                  </a:cubicBezTo>
                  <a:cubicBezTo>
                    <a:pt x="117" y="199"/>
                    <a:pt x="114" y="152"/>
                    <a:pt x="96" y="106"/>
                  </a:cubicBezTo>
                  <a:cubicBezTo>
                    <a:pt x="78" y="61"/>
                    <a:pt x="47" y="25"/>
                    <a:pt x="10" y="0"/>
                  </a:cubicBezTo>
                  <a:cubicBezTo>
                    <a:pt x="0" y="44"/>
                    <a:pt x="3" y="91"/>
                    <a:pt x="21" y="137"/>
                  </a:cubicBezTo>
                  <a:close/>
                </a:path>
              </a:pathLst>
            </a:custGeom>
            <a:solidFill>
              <a:srgbClr val="00925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ea typeface="宋体" panose="02010600030101010101" pitchFamily="2" charset="-122"/>
              </a:endParaRPr>
            </a:p>
          </p:txBody>
        </p:sp>
        <p:sp>
          <p:nvSpPr>
            <p:cNvPr id="171" name="ïşlîdè"/>
            <p:cNvSpPr/>
            <p:nvPr/>
          </p:nvSpPr>
          <p:spPr bwMode="auto">
            <a:xfrm>
              <a:off x="8008938" y="2746375"/>
              <a:ext cx="284162" cy="708025"/>
            </a:xfrm>
            <a:prstGeom prst="line">
              <a:avLst/>
            </a:prstGeom>
            <a:noFill/>
            <a:ln w="31750" cap="rnd">
              <a:solidFill>
                <a:srgbClr val="00683D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/>
            <a:lstStyle/>
            <a:p>
              <a:pPr algn="ctr"/>
              <a:endParaRPr dirty="0">
                <a:ea typeface="宋体" panose="02010600030101010101" pitchFamily="2" charset="-122"/>
              </a:endParaRPr>
            </a:p>
          </p:txBody>
        </p:sp>
        <p:sp>
          <p:nvSpPr>
            <p:cNvPr id="172" name="ïšļîde"/>
            <p:cNvSpPr/>
            <p:nvPr/>
          </p:nvSpPr>
          <p:spPr bwMode="auto">
            <a:xfrm>
              <a:off x="8348663" y="2832100"/>
              <a:ext cx="539750" cy="903288"/>
            </a:xfrm>
            <a:custGeom>
              <a:avLst/>
              <a:gdLst>
                <a:gd name="T0" fmla="*/ 104 w 137"/>
                <a:gd name="T1" fmla="*/ 134 h 228"/>
                <a:gd name="T2" fmla="*/ 3 w 137"/>
                <a:gd name="T3" fmla="*/ 228 h 228"/>
                <a:gd name="T4" fmla="*/ 33 w 137"/>
                <a:gd name="T5" fmla="*/ 93 h 228"/>
                <a:gd name="T6" fmla="*/ 134 w 137"/>
                <a:gd name="T7" fmla="*/ 0 h 228"/>
                <a:gd name="T8" fmla="*/ 104 w 137"/>
                <a:gd name="T9" fmla="*/ 134 h 2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7" h="228">
                  <a:moveTo>
                    <a:pt x="104" y="134"/>
                  </a:moveTo>
                  <a:cubicBezTo>
                    <a:pt x="80" y="176"/>
                    <a:pt x="44" y="208"/>
                    <a:pt x="3" y="228"/>
                  </a:cubicBezTo>
                  <a:cubicBezTo>
                    <a:pt x="0" y="182"/>
                    <a:pt x="9" y="136"/>
                    <a:pt x="33" y="93"/>
                  </a:cubicBezTo>
                  <a:cubicBezTo>
                    <a:pt x="57" y="51"/>
                    <a:pt x="93" y="19"/>
                    <a:pt x="134" y="0"/>
                  </a:cubicBezTo>
                  <a:cubicBezTo>
                    <a:pt x="137" y="45"/>
                    <a:pt x="128" y="91"/>
                    <a:pt x="104" y="134"/>
                  </a:cubicBezTo>
                  <a:close/>
                </a:path>
              </a:pathLst>
            </a:custGeom>
            <a:solidFill>
              <a:srgbClr val="00925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ea typeface="宋体" panose="02010600030101010101" pitchFamily="2" charset="-122"/>
              </a:endParaRPr>
            </a:p>
          </p:txBody>
        </p:sp>
        <p:sp>
          <p:nvSpPr>
            <p:cNvPr id="173" name="iṡľiḍé"/>
            <p:cNvSpPr/>
            <p:nvPr/>
          </p:nvSpPr>
          <p:spPr bwMode="auto">
            <a:xfrm flipH="1">
              <a:off x="8426450" y="2955925"/>
              <a:ext cx="376237" cy="663575"/>
            </a:xfrm>
            <a:prstGeom prst="line">
              <a:avLst/>
            </a:prstGeom>
            <a:noFill/>
            <a:ln w="31750" cap="rnd">
              <a:solidFill>
                <a:srgbClr val="00683D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/>
            <a:lstStyle/>
            <a:p>
              <a:pPr algn="ctr"/>
              <a:endParaRPr dirty="0">
                <a:ea typeface="宋体" panose="02010600030101010101" pitchFamily="2" charset="-122"/>
              </a:endParaRPr>
            </a:p>
          </p:txBody>
        </p:sp>
        <p:sp>
          <p:nvSpPr>
            <p:cNvPr id="174" name="ísļïďé"/>
            <p:cNvSpPr/>
            <p:nvPr/>
          </p:nvSpPr>
          <p:spPr bwMode="auto">
            <a:xfrm>
              <a:off x="8688388" y="3041650"/>
              <a:ext cx="889000" cy="558800"/>
            </a:xfrm>
            <a:custGeom>
              <a:avLst/>
              <a:gdLst>
                <a:gd name="T0" fmla="*/ 133 w 225"/>
                <a:gd name="T1" fmla="*/ 105 h 141"/>
                <a:gd name="T2" fmla="*/ 0 w 225"/>
                <a:gd name="T3" fmla="*/ 138 h 141"/>
                <a:gd name="T4" fmla="*/ 91 w 225"/>
                <a:gd name="T5" fmla="*/ 36 h 141"/>
                <a:gd name="T6" fmla="*/ 225 w 225"/>
                <a:gd name="T7" fmla="*/ 3 h 141"/>
                <a:gd name="T8" fmla="*/ 133 w 225"/>
                <a:gd name="T9" fmla="*/ 105 h 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5" h="141">
                  <a:moveTo>
                    <a:pt x="133" y="105"/>
                  </a:moveTo>
                  <a:cubicBezTo>
                    <a:pt x="91" y="131"/>
                    <a:pt x="45" y="141"/>
                    <a:pt x="0" y="138"/>
                  </a:cubicBezTo>
                  <a:cubicBezTo>
                    <a:pt x="18" y="97"/>
                    <a:pt x="49" y="61"/>
                    <a:pt x="91" y="36"/>
                  </a:cubicBezTo>
                  <a:cubicBezTo>
                    <a:pt x="133" y="11"/>
                    <a:pt x="179" y="0"/>
                    <a:pt x="225" y="3"/>
                  </a:cubicBezTo>
                  <a:cubicBezTo>
                    <a:pt x="206" y="44"/>
                    <a:pt x="175" y="80"/>
                    <a:pt x="133" y="105"/>
                  </a:cubicBezTo>
                  <a:close/>
                </a:path>
              </a:pathLst>
            </a:custGeom>
            <a:solidFill>
              <a:srgbClr val="00925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ea typeface="宋体" panose="02010600030101010101" pitchFamily="2" charset="-122"/>
              </a:endParaRPr>
            </a:p>
          </p:txBody>
        </p:sp>
        <p:sp>
          <p:nvSpPr>
            <p:cNvPr id="175" name="ïSľïḑè"/>
            <p:cNvSpPr/>
            <p:nvPr/>
          </p:nvSpPr>
          <p:spPr bwMode="auto">
            <a:xfrm flipH="1">
              <a:off x="8797925" y="3128963"/>
              <a:ext cx="652462" cy="392113"/>
            </a:xfrm>
            <a:prstGeom prst="line">
              <a:avLst/>
            </a:prstGeom>
            <a:noFill/>
            <a:ln w="31750" cap="rnd">
              <a:solidFill>
                <a:srgbClr val="00683D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/>
            <a:lstStyle/>
            <a:p>
              <a:pPr algn="ctr"/>
              <a:endParaRPr dirty="0">
                <a:ea typeface="宋体" panose="02010600030101010101" pitchFamily="2" charset="-122"/>
              </a:endParaRPr>
            </a:p>
          </p:txBody>
        </p:sp>
        <p:sp>
          <p:nvSpPr>
            <p:cNvPr id="176" name="îšliḋè"/>
            <p:cNvSpPr/>
            <p:nvPr/>
          </p:nvSpPr>
          <p:spPr bwMode="auto">
            <a:xfrm>
              <a:off x="8269288" y="2563813"/>
              <a:ext cx="319087" cy="1039813"/>
            </a:xfrm>
            <a:custGeom>
              <a:avLst/>
              <a:gdLst>
                <a:gd name="T0" fmla="*/ 81 w 81"/>
                <a:gd name="T1" fmla="*/ 132 h 263"/>
                <a:gd name="T2" fmla="*/ 41 w 81"/>
                <a:gd name="T3" fmla="*/ 263 h 263"/>
                <a:gd name="T4" fmla="*/ 0 w 81"/>
                <a:gd name="T5" fmla="*/ 132 h 263"/>
                <a:gd name="T6" fmla="*/ 41 w 81"/>
                <a:gd name="T7" fmla="*/ 0 h 263"/>
                <a:gd name="T8" fmla="*/ 81 w 81"/>
                <a:gd name="T9" fmla="*/ 132 h 2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1" h="263">
                  <a:moveTo>
                    <a:pt x="81" y="132"/>
                  </a:moveTo>
                  <a:cubicBezTo>
                    <a:pt x="81" y="180"/>
                    <a:pt x="66" y="226"/>
                    <a:pt x="41" y="263"/>
                  </a:cubicBezTo>
                  <a:cubicBezTo>
                    <a:pt x="15" y="226"/>
                    <a:pt x="0" y="180"/>
                    <a:pt x="0" y="132"/>
                  </a:cubicBezTo>
                  <a:cubicBezTo>
                    <a:pt x="0" y="83"/>
                    <a:pt x="15" y="38"/>
                    <a:pt x="41" y="0"/>
                  </a:cubicBezTo>
                  <a:cubicBezTo>
                    <a:pt x="66" y="38"/>
                    <a:pt x="81" y="83"/>
                    <a:pt x="81" y="132"/>
                  </a:cubicBezTo>
                  <a:close/>
                </a:path>
              </a:pathLst>
            </a:custGeom>
            <a:solidFill>
              <a:srgbClr val="A4C63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ea typeface="宋体" panose="02010600030101010101" pitchFamily="2" charset="-122"/>
              </a:endParaRPr>
            </a:p>
          </p:txBody>
        </p:sp>
        <p:sp>
          <p:nvSpPr>
            <p:cNvPr id="177" name="ïš1ïḑe"/>
            <p:cNvSpPr/>
            <p:nvPr/>
          </p:nvSpPr>
          <p:spPr bwMode="auto">
            <a:xfrm>
              <a:off x="8431213" y="2709863"/>
              <a:ext cx="0" cy="763588"/>
            </a:xfrm>
            <a:prstGeom prst="line">
              <a:avLst/>
            </a:prstGeom>
            <a:noFill/>
            <a:ln w="31750" cap="rnd">
              <a:solidFill>
                <a:srgbClr val="7B952B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/>
            <a:lstStyle/>
            <a:p>
              <a:pPr algn="ctr"/>
              <a:endParaRPr dirty="0">
                <a:ea typeface="宋体" panose="02010600030101010101" pitchFamily="2" charset="-122"/>
              </a:endParaRPr>
            </a:p>
          </p:txBody>
        </p:sp>
        <p:sp>
          <p:nvSpPr>
            <p:cNvPr id="178" name="iŝḷiḓé"/>
            <p:cNvSpPr/>
            <p:nvPr/>
          </p:nvSpPr>
          <p:spPr bwMode="auto">
            <a:xfrm>
              <a:off x="7372350" y="3041650"/>
              <a:ext cx="889000" cy="558800"/>
            </a:xfrm>
            <a:custGeom>
              <a:avLst/>
              <a:gdLst>
                <a:gd name="T0" fmla="*/ 91 w 225"/>
                <a:gd name="T1" fmla="*/ 105 h 141"/>
                <a:gd name="T2" fmla="*/ 225 w 225"/>
                <a:gd name="T3" fmla="*/ 138 h 141"/>
                <a:gd name="T4" fmla="*/ 133 w 225"/>
                <a:gd name="T5" fmla="*/ 36 h 141"/>
                <a:gd name="T6" fmla="*/ 0 w 225"/>
                <a:gd name="T7" fmla="*/ 3 h 141"/>
                <a:gd name="T8" fmla="*/ 91 w 225"/>
                <a:gd name="T9" fmla="*/ 105 h 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5" h="141">
                  <a:moveTo>
                    <a:pt x="91" y="105"/>
                  </a:moveTo>
                  <a:cubicBezTo>
                    <a:pt x="133" y="131"/>
                    <a:pt x="179" y="141"/>
                    <a:pt x="225" y="138"/>
                  </a:cubicBezTo>
                  <a:cubicBezTo>
                    <a:pt x="206" y="97"/>
                    <a:pt x="175" y="61"/>
                    <a:pt x="133" y="36"/>
                  </a:cubicBezTo>
                  <a:cubicBezTo>
                    <a:pt x="91" y="11"/>
                    <a:pt x="45" y="0"/>
                    <a:pt x="0" y="3"/>
                  </a:cubicBezTo>
                  <a:cubicBezTo>
                    <a:pt x="18" y="44"/>
                    <a:pt x="49" y="80"/>
                    <a:pt x="91" y="105"/>
                  </a:cubicBezTo>
                  <a:close/>
                </a:path>
              </a:pathLst>
            </a:custGeom>
            <a:solidFill>
              <a:srgbClr val="00925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ea typeface="宋体" panose="02010600030101010101" pitchFamily="2" charset="-122"/>
              </a:endParaRPr>
            </a:p>
          </p:txBody>
        </p:sp>
        <p:sp>
          <p:nvSpPr>
            <p:cNvPr id="179" name="íśliḓè"/>
            <p:cNvSpPr/>
            <p:nvPr/>
          </p:nvSpPr>
          <p:spPr bwMode="auto">
            <a:xfrm>
              <a:off x="7494588" y="3128963"/>
              <a:ext cx="655637" cy="392113"/>
            </a:xfrm>
            <a:prstGeom prst="line">
              <a:avLst/>
            </a:prstGeom>
            <a:noFill/>
            <a:ln w="31750" cap="rnd">
              <a:solidFill>
                <a:srgbClr val="00683D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/>
            <a:lstStyle/>
            <a:p>
              <a:pPr algn="ctr"/>
              <a:endParaRPr dirty="0">
                <a:ea typeface="宋体" panose="02010600030101010101" pitchFamily="2" charset="-122"/>
              </a:endParaRPr>
            </a:p>
          </p:txBody>
        </p:sp>
        <p:sp>
          <p:nvSpPr>
            <p:cNvPr id="180" name="ïSḻîḓe"/>
            <p:cNvSpPr/>
            <p:nvPr/>
          </p:nvSpPr>
          <p:spPr bwMode="auto">
            <a:xfrm>
              <a:off x="7653338" y="2754313"/>
              <a:ext cx="658812" cy="801688"/>
            </a:xfrm>
            <a:custGeom>
              <a:avLst/>
              <a:gdLst>
                <a:gd name="T0" fmla="*/ 53 w 167"/>
                <a:gd name="T1" fmla="*/ 127 h 203"/>
                <a:gd name="T2" fmla="*/ 167 w 167"/>
                <a:gd name="T3" fmla="*/ 203 h 203"/>
                <a:gd name="T4" fmla="*/ 115 w 167"/>
                <a:gd name="T5" fmla="*/ 76 h 203"/>
                <a:gd name="T6" fmla="*/ 0 w 167"/>
                <a:gd name="T7" fmla="*/ 0 h 203"/>
                <a:gd name="T8" fmla="*/ 53 w 167"/>
                <a:gd name="T9" fmla="*/ 127 h 2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7" h="203">
                  <a:moveTo>
                    <a:pt x="53" y="127"/>
                  </a:moveTo>
                  <a:cubicBezTo>
                    <a:pt x="84" y="165"/>
                    <a:pt x="124" y="190"/>
                    <a:pt x="167" y="203"/>
                  </a:cubicBezTo>
                  <a:cubicBezTo>
                    <a:pt x="163" y="158"/>
                    <a:pt x="146" y="113"/>
                    <a:pt x="115" y="76"/>
                  </a:cubicBezTo>
                  <a:cubicBezTo>
                    <a:pt x="84" y="38"/>
                    <a:pt x="44" y="13"/>
                    <a:pt x="0" y="0"/>
                  </a:cubicBezTo>
                  <a:cubicBezTo>
                    <a:pt x="4" y="45"/>
                    <a:pt x="22" y="90"/>
                    <a:pt x="53" y="127"/>
                  </a:cubicBezTo>
                  <a:close/>
                </a:path>
              </a:pathLst>
            </a:custGeom>
            <a:solidFill>
              <a:srgbClr val="A4C63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ea typeface="宋体" panose="02010600030101010101" pitchFamily="2" charset="-122"/>
              </a:endParaRPr>
            </a:p>
          </p:txBody>
        </p:sp>
        <p:sp>
          <p:nvSpPr>
            <p:cNvPr id="181" name="ï$lidè"/>
            <p:cNvSpPr/>
            <p:nvPr/>
          </p:nvSpPr>
          <p:spPr bwMode="auto">
            <a:xfrm>
              <a:off x="7747000" y="2863850"/>
              <a:ext cx="485775" cy="590550"/>
            </a:xfrm>
            <a:prstGeom prst="line">
              <a:avLst/>
            </a:prstGeom>
            <a:noFill/>
            <a:ln w="31750" cap="rnd">
              <a:solidFill>
                <a:srgbClr val="7B952B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/>
            <a:lstStyle/>
            <a:p>
              <a:pPr algn="ctr"/>
              <a:endParaRPr dirty="0">
                <a:ea typeface="宋体" panose="02010600030101010101" pitchFamily="2" charset="-122"/>
              </a:endParaRPr>
            </a:p>
          </p:txBody>
        </p:sp>
        <p:sp>
          <p:nvSpPr>
            <p:cNvPr id="182" name="ïSliḋé"/>
            <p:cNvSpPr/>
            <p:nvPr/>
          </p:nvSpPr>
          <p:spPr bwMode="auto">
            <a:xfrm>
              <a:off x="8636000" y="2757488"/>
              <a:ext cx="660400" cy="803275"/>
            </a:xfrm>
            <a:custGeom>
              <a:avLst/>
              <a:gdLst>
                <a:gd name="T0" fmla="*/ 115 w 167"/>
                <a:gd name="T1" fmla="*/ 127 h 203"/>
                <a:gd name="T2" fmla="*/ 0 w 167"/>
                <a:gd name="T3" fmla="*/ 203 h 203"/>
                <a:gd name="T4" fmla="*/ 52 w 167"/>
                <a:gd name="T5" fmla="*/ 75 h 203"/>
                <a:gd name="T6" fmla="*/ 167 w 167"/>
                <a:gd name="T7" fmla="*/ 0 h 203"/>
                <a:gd name="T8" fmla="*/ 115 w 167"/>
                <a:gd name="T9" fmla="*/ 127 h 2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7" h="203">
                  <a:moveTo>
                    <a:pt x="115" y="127"/>
                  </a:moveTo>
                  <a:cubicBezTo>
                    <a:pt x="84" y="165"/>
                    <a:pt x="44" y="190"/>
                    <a:pt x="0" y="203"/>
                  </a:cubicBezTo>
                  <a:cubicBezTo>
                    <a:pt x="4" y="157"/>
                    <a:pt x="21" y="113"/>
                    <a:pt x="52" y="75"/>
                  </a:cubicBezTo>
                  <a:cubicBezTo>
                    <a:pt x="83" y="38"/>
                    <a:pt x="124" y="13"/>
                    <a:pt x="167" y="0"/>
                  </a:cubicBezTo>
                  <a:cubicBezTo>
                    <a:pt x="163" y="45"/>
                    <a:pt x="146" y="90"/>
                    <a:pt x="115" y="127"/>
                  </a:cubicBezTo>
                  <a:close/>
                </a:path>
              </a:pathLst>
            </a:custGeom>
            <a:solidFill>
              <a:srgbClr val="A4C63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ea typeface="宋体" panose="02010600030101010101" pitchFamily="2" charset="-122"/>
              </a:endParaRPr>
            </a:p>
          </p:txBody>
        </p:sp>
        <p:sp>
          <p:nvSpPr>
            <p:cNvPr id="183" name="îṡļíḓe"/>
            <p:cNvSpPr/>
            <p:nvPr/>
          </p:nvSpPr>
          <p:spPr bwMode="auto">
            <a:xfrm flipH="1">
              <a:off x="8718550" y="2868613"/>
              <a:ext cx="487362" cy="588963"/>
            </a:xfrm>
            <a:prstGeom prst="line">
              <a:avLst/>
            </a:prstGeom>
            <a:noFill/>
            <a:ln w="31750" cap="rnd">
              <a:solidFill>
                <a:srgbClr val="7B952B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/>
            <a:lstStyle/>
            <a:p>
              <a:pPr algn="ctr"/>
              <a:endParaRPr dirty="0">
                <a:ea typeface="宋体" panose="02010600030101010101" pitchFamily="2" charset="-122"/>
              </a:endParaRPr>
            </a:p>
          </p:txBody>
        </p:sp>
        <p:sp>
          <p:nvSpPr>
            <p:cNvPr id="184" name="ïṧlîḍè"/>
            <p:cNvSpPr/>
            <p:nvPr/>
          </p:nvSpPr>
          <p:spPr bwMode="auto">
            <a:xfrm>
              <a:off x="7483475" y="3346450"/>
              <a:ext cx="1924050" cy="230188"/>
            </a:xfrm>
            <a:custGeom>
              <a:avLst/>
              <a:gdLst>
                <a:gd name="T0" fmla="*/ 458 w 487"/>
                <a:gd name="T1" fmla="*/ 58 h 58"/>
                <a:gd name="T2" fmla="*/ 29 w 487"/>
                <a:gd name="T3" fmla="*/ 58 h 58"/>
                <a:gd name="T4" fmla="*/ 0 w 487"/>
                <a:gd name="T5" fmla="*/ 29 h 58"/>
                <a:gd name="T6" fmla="*/ 0 w 487"/>
                <a:gd name="T7" fmla="*/ 29 h 58"/>
                <a:gd name="T8" fmla="*/ 29 w 487"/>
                <a:gd name="T9" fmla="*/ 0 h 58"/>
                <a:gd name="T10" fmla="*/ 458 w 487"/>
                <a:gd name="T11" fmla="*/ 0 h 58"/>
                <a:gd name="T12" fmla="*/ 487 w 487"/>
                <a:gd name="T13" fmla="*/ 29 h 58"/>
                <a:gd name="T14" fmla="*/ 487 w 487"/>
                <a:gd name="T15" fmla="*/ 29 h 58"/>
                <a:gd name="T16" fmla="*/ 458 w 487"/>
                <a:gd name="T17" fmla="*/ 58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87" h="58">
                  <a:moveTo>
                    <a:pt x="458" y="58"/>
                  </a:moveTo>
                  <a:cubicBezTo>
                    <a:pt x="29" y="58"/>
                    <a:pt x="29" y="58"/>
                    <a:pt x="29" y="58"/>
                  </a:cubicBezTo>
                  <a:cubicBezTo>
                    <a:pt x="13" y="58"/>
                    <a:pt x="0" y="45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cubicBezTo>
                    <a:pt x="0" y="13"/>
                    <a:pt x="13" y="0"/>
                    <a:pt x="29" y="0"/>
                  </a:cubicBezTo>
                  <a:cubicBezTo>
                    <a:pt x="458" y="0"/>
                    <a:pt x="458" y="0"/>
                    <a:pt x="458" y="0"/>
                  </a:cubicBezTo>
                  <a:cubicBezTo>
                    <a:pt x="474" y="0"/>
                    <a:pt x="487" y="13"/>
                    <a:pt x="487" y="29"/>
                  </a:cubicBezTo>
                  <a:cubicBezTo>
                    <a:pt x="487" y="29"/>
                    <a:pt x="487" y="29"/>
                    <a:pt x="487" y="29"/>
                  </a:cubicBezTo>
                  <a:cubicBezTo>
                    <a:pt x="487" y="45"/>
                    <a:pt x="474" y="58"/>
                    <a:pt x="458" y="58"/>
                  </a:cubicBezTo>
                  <a:close/>
                </a:path>
              </a:pathLst>
            </a:custGeom>
            <a:solidFill>
              <a:srgbClr val="D9B34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ea typeface="宋体" panose="02010600030101010101" pitchFamily="2" charset="-122"/>
              </a:endParaRPr>
            </a:p>
          </p:txBody>
        </p:sp>
        <p:sp>
          <p:nvSpPr>
            <p:cNvPr id="185" name="iślîḋe"/>
            <p:cNvSpPr/>
            <p:nvPr/>
          </p:nvSpPr>
          <p:spPr bwMode="auto">
            <a:xfrm>
              <a:off x="7589838" y="3576638"/>
              <a:ext cx="1706562" cy="573088"/>
            </a:xfrm>
            <a:custGeom>
              <a:avLst/>
              <a:gdLst>
                <a:gd name="T0" fmla="*/ 338 w 432"/>
                <a:gd name="T1" fmla="*/ 145 h 145"/>
                <a:gd name="T2" fmla="*/ 94 w 432"/>
                <a:gd name="T3" fmla="*/ 145 h 145"/>
                <a:gd name="T4" fmla="*/ 0 w 432"/>
                <a:gd name="T5" fmla="*/ 51 h 145"/>
                <a:gd name="T6" fmla="*/ 0 w 432"/>
                <a:gd name="T7" fmla="*/ 0 h 145"/>
                <a:gd name="T8" fmla="*/ 432 w 432"/>
                <a:gd name="T9" fmla="*/ 0 h 145"/>
                <a:gd name="T10" fmla="*/ 432 w 432"/>
                <a:gd name="T11" fmla="*/ 51 h 145"/>
                <a:gd name="T12" fmla="*/ 338 w 432"/>
                <a:gd name="T13" fmla="*/ 145 h 1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32" h="145">
                  <a:moveTo>
                    <a:pt x="338" y="145"/>
                  </a:moveTo>
                  <a:cubicBezTo>
                    <a:pt x="94" y="145"/>
                    <a:pt x="94" y="145"/>
                    <a:pt x="94" y="145"/>
                  </a:cubicBezTo>
                  <a:cubicBezTo>
                    <a:pt x="42" y="145"/>
                    <a:pt x="0" y="103"/>
                    <a:pt x="0" y="5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432" y="0"/>
                    <a:pt x="432" y="0"/>
                    <a:pt x="432" y="0"/>
                  </a:cubicBezTo>
                  <a:cubicBezTo>
                    <a:pt x="432" y="51"/>
                    <a:pt x="432" y="51"/>
                    <a:pt x="432" y="51"/>
                  </a:cubicBezTo>
                  <a:cubicBezTo>
                    <a:pt x="432" y="103"/>
                    <a:pt x="390" y="145"/>
                    <a:pt x="338" y="145"/>
                  </a:cubicBezTo>
                  <a:close/>
                </a:path>
              </a:pathLst>
            </a:custGeom>
            <a:solidFill>
              <a:srgbClr val="C7A44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ea typeface="宋体" panose="02010600030101010101" pitchFamily="2" charset="-122"/>
              </a:endParaRPr>
            </a:p>
          </p:txBody>
        </p:sp>
        <p:sp>
          <p:nvSpPr>
            <p:cNvPr id="186" name="íś1iďè"/>
            <p:cNvSpPr/>
            <p:nvPr/>
          </p:nvSpPr>
          <p:spPr bwMode="auto">
            <a:xfrm>
              <a:off x="7715250" y="3663950"/>
              <a:ext cx="261937" cy="85725"/>
            </a:xfrm>
            <a:prstGeom prst="rect">
              <a:avLst/>
            </a:prstGeom>
            <a:solidFill>
              <a:srgbClr val="E1C27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ea typeface="宋体" panose="02010600030101010101" pitchFamily="2" charset="-122"/>
              </a:endParaRPr>
            </a:p>
          </p:txBody>
        </p:sp>
        <p:sp>
          <p:nvSpPr>
            <p:cNvPr id="187" name="ïşļîdé"/>
            <p:cNvSpPr/>
            <p:nvPr/>
          </p:nvSpPr>
          <p:spPr bwMode="auto">
            <a:xfrm>
              <a:off x="8758238" y="3908425"/>
              <a:ext cx="261937" cy="87313"/>
            </a:xfrm>
            <a:prstGeom prst="rect">
              <a:avLst/>
            </a:prstGeom>
            <a:solidFill>
              <a:srgbClr val="E1C27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ea typeface="宋体" panose="02010600030101010101" pitchFamily="2" charset="-122"/>
              </a:endParaRPr>
            </a:p>
          </p:txBody>
        </p:sp>
        <p:sp>
          <p:nvSpPr>
            <p:cNvPr id="188" name="îśḻîḓè"/>
            <p:cNvSpPr/>
            <p:nvPr/>
          </p:nvSpPr>
          <p:spPr bwMode="auto">
            <a:xfrm>
              <a:off x="8588375" y="3778250"/>
              <a:ext cx="261937" cy="87313"/>
            </a:xfrm>
            <a:prstGeom prst="rect">
              <a:avLst/>
            </a:prstGeom>
            <a:solidFill>
              <a:srgbClr val="E1C27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ea typeface="宋体" panose="02010600030101010101" pitchFamily="2" charset="-122"/>
              </a:endParaRPr>
            </a:p>
          </p:txBody>
        </p:sp>
        <p:sp>
          <p:nvSpPr>
            <p:cNvPr id="189" name="ïṩľîḓê"/>
            <p:cNvSpPr/>
            <p:nvPr/>
          </p:nvSpPr>
          <p:spPr bwMode="auto">
            <a:xfrm>
              <a:off x="8909050" y="3778250"/>
              <a:ext cx="260350" cy="87313"/>
            </a:xfrm>
            <a:prstGeom prst="rect">
              <a:avLst/>
            </a:prstGeom>
            <a:solidFill>
              <a:srgbClr val="E1C27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ea typeface="宋体" panose="02010600030101010101" pitchFamily="2" charset="-122"/>
              </a:endParaRPr>
            </a:p>
          </p:txBody>
        </p:sp>
        <p:sp>
          <p:nvSpPr>
            <p:cNvPr id="190" name="ïśḷidê"/>
            <p:cNvSpPr/>
            <p:nvPr/>
          </p:nvSpPr>
          <p:spPr bwMode="auto">
            <a:xfrm>
              <a:off x="7845425" y="3797300"/>
              <a:ext cx="261937" cy="92075"/>
            </a:xfrm>
            <a:prstGeom prst="rect">
              <a:avLst/>
            </a:prstGeom>
            <a:solidFill>
              <a:srgbClr val="E1C27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ea typeface="宋体" panose="02010600030101010101" pitchFamily="2" charset="-122"/>
              </a:endParaRPr>
            </a:p>
          </p:txBody>
        </p:sp>
        <p:sp>
          <p:nvSpPr>
            <p:cNvPr id="191" name="i$ḻiḓe"/>
            <p:cNvSpPr/>
            <p:nvPr/>
          </p:nvSpPr>
          <p:spPr bwMode="auto">
            <a:xfrm>
              <a:off x="7510463" y="2919413"/>
              <a:ext cx="134937" cy="217488"/>
            </a:xfrm>
            <a:custGeom>
              <a:avLst/>
              <a:gdLst>
                <a:gd name="T0" fmla="*/ 85 w 85"/>
                <a:gd name="T1" fmla="*/ 130 h 137"/>
                <a:gd name="T2" fmla="*/ 75 w 85"/>
                <a:gd name="T3" fmla="*/ 137 h 137"/>
                <a:gd name="T4" fmla="*/ 0 w 85"/>
                <a:gd name="T5" fmla="*/ 5 h 137"/>
                <a:gd name="T6" fmla="*/ 10 w 85"/>
                <a:gd name="T7" fmla="*/ 0 h 137"/>
                <a:gd name="T8" fmla="*/ 85 w 85"/>
                <a:gd name="T9" fmla="*/ 130 h 1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5" h="137">
                  <a:moveTo>
                    <a:pt x="85" y="130"/>
                  </a:moveTo>
                  <a:lnTo>
                    <a:pt x="75" y="137"/>
                  </a:lnTo>
                  <a:lnTo>
                    <a:pt x="0" y="5"/>
                  </a:lnTo>
                  <a:lnTo>
                    <a:pt x="10" y="0"/>
                  </a:lnTo>
                  <a:lnTo>
                    <a:pt x="85" y="130"/>
                  </a:lnTo>
                  <a:close/>
                </a:path>
              </a:pathLst>
            </a:custGeom>
            <a:solidFill>
              <a:srgbClr val="E9662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ea typeface="宋体" panose="02010600030101010101" pitchFamily="2" charset="-122"/>
              </a:endParaRPr>
            </a:p>
          </p:txBody>
        </p:sp>
        <p:sp>
          <p:nvSpPr>
            <p:cNvPr id="192" name="íṥľiḍê"/>
            <p:cNvSpPr/>
            <p:nvPr/>
          </p:nvSpPr>
          <p:spPr bwMode="auto">
            <a:xfrm>
              <a:off x="7675563" y="2855913"/>
              <a:ext cx="71437" cy="238125"/>
            </a:xfrm>
            <a:custGeom>
              <a:avLst/>
              <a:gdLst>
                <a:gd name="T0" fmla="*/ 33 w 45"/>
                <a:gd name="T1" fmla="*/ 150 h 150"/>
                <a:gd name="T2" fmla="*/ 45 w 45"/>
                <a:gd name="T3" fmla="*/ 147 h 150"/>
                <a:gd name="T4" fmla="*/ 13 w 45"/>
                <a:gd name="T5" fmla="*/ 0 h 150"/>
                <a:gd name="T6" fmla="*/ 0 w 45"/>
                <a:gd name="T7" fmla="*/ 3 h 150"/>
                <a:gd name="T8" fmla="*/ 33 w 45"/>
                <a:gd name="T9" fmla="*/ 150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150">
                  <a:moveTo>
                    <a:pt x="33" y="150"/>
                  </a:moveTo>
                  <a:lnTo>
                    <a:pt x="45" y="147"/>
                  </a:lnTo>
                  <a:lnTo>
                    <a:pt x="13" y="0"/>
                  </a:lnTo>
                  <a:lnTo>
                    <a:pt x="0" y="3"/>
                  </a:lnTo>
                  <a:lnTo>
                    <a:pt x="33" y="150"/>
                  </a:lnTo>
                  <a:close/>
                </a:path>
              </a:pathLst>
            </a:custGeom>
            <a:solidFill>
              <a:srgbClr val="E9662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ea typeface="宋体" panose="02010600030101010101" pitchFamily="2" charset="-122"/>
              </a:endParaRPr>
            </a:p>
          </p:txBody>
        </p:sp>
        <p:sp>
          <p:nvSpPr>
            <p:cNvPr id="193" name="îṡļîde"/>
            <p:cNvSpPr/>
            <p:nvPr/>
          </p:nvSpPr>
          <p:spPr bwMode="auto">
            <a:xfrm>
              <a:off x="7451725" y="2911475"/>
              <a:ext cx="449262" cy="403225"/>
            </a:xfrm>
            <a:custGeom>
              <a:avLst/>
              <a:gdLst>
                <a:gd name="T0" fmla="*/ 89 w 114"/>
                <a:gd name="T1" fmla="*/ 0 h 102"/>
                <a:gd name="T2" fmla="*/ 66 w 114"/>
                <a:gd name="T3" fmla="*/ 20 h 102"/>
                <a:gd name="T4" fmla="*/ 45 w 114"/>
                <a:gd name="T5" fmla="*/ 12 h 102"/>
                <a:gd name="T6" fmla="*/ 35 w 114"/>
                <a:gd name="T7" fmla="*/ 32 h 102"/>
                <a:gd name="T8" fmla="*/ 5 w 114"/>
                <a:gd name="T9" fmla="*/ 33 h 102"/>
                <a:gd name="T10" fmla="*/ 21 w 114"/>
                <a:gd name="T11" fmla="*/ 85 h 102"/>
                <a:gd name="T12" fmla="*/ 70 w 114"/>
                <a:gd name="T13" fmla="*/ 98 h 102"/>
                <a:gd name="T14" fmla="*/ 79 w 114"/>
                <a:gd name="T15" fmla="*/ 101 h 102"/>
                <a:gd name="T16" fmla="*/ 84 w 114"/>
                <a:gd name="T17" fmla="*/ 93 h 102"/>
                <a:gd name="T18" fmla="*/ 112 w 114"/>
                <a:gd name="T19" fmla="*/ 51 h 102"/>
                <a:gd name="T20" fmla="*/ 89 w 114"/>
                <a:gd name="T21" fmla="*/ 0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14" h="102">
                  <a:moveTo>
                    <a:pt x="89" y="0"/>
                  </a:moveTo>
                  <a:cubicBezTo>
                    <a:pt x="80" y="5"/>
                    <a:pt x="72" y="12"/>
                    <a:pt x="66" y="20"/>
                  </a:cubicBezTo>
                  <a:cubicBezTo>
                    <a:pt x="60" y="16"/>
                    <a:pt x="53" y="13"/>
                    <a:pt x="45" y="12"/>
                  </a:cubicBezTo>
                  <a:cubicBezTo>
                    <a:pt x="40" y="18"/>
                    <a:pt x="37" y="25"/>
                    <a:pt x="35" y="32"/>
                  </a:cubicBezTo>
                  <a:cubicBezTo>
                    <a:pt x="25" y="29"/>
                    <a:pt x="14" y="30"/>
                    <a:pt x="5" y="33"/>
                  </a:cubicBezTo>
                  <a:cubicBezTo>
                    <a:pt x="0" y="51"/>
                    <a:pt x="6" y="71"/>
                    <a:pt x="21" y="85"/>
                  </a:cubicBezTo>
                  <a:cubicBezTo>
                    <a:pt x="34" y="98"/>
                    <a:pt x="53" y="102"/>
                    <a:pt x="70" y="98"/>
                  </a:cubicBezTo>
                  <a:cubicBezTo>
                    <a:pt x="73" y="99"/>
                    <a:pt x="76" y="100"/>
                    <a:pt x="79" y="101"/>
                  </a:cubicBezTo>
                  <a:cubicBezTo>
                    <a:pt x="81" y="98"/>
                    <a:pt x="83" y="96"/>
                    <a:pt x="84" y="93"/>
                  </a:cubicBezTo>
                  <a:cubicBezTo>
                    <a:pt x="99" y="84"/>
                    <a:pt x="110" y="69"/>
                    <a:pt x="112" y="51"/>
                  </a:cubicBezTo>
                  <a:cubicBezTo>
                    <a:pt x="114" y="30"/>
                    <a:pt x="105" y="12"/>
                    <a:pt x="89" y="0"/>
                  </a:cubicBezTo>
                  <a:close/>
                </a:path>
              </a:pathLst>
            </a:custGeom>
            <a:solidFill>
              <a:srgbClr val="FFD8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ea typeface="宋体" panose="02010600030101010101" pitchFamily="2" charset="-122"/>
              </a:endParaRPr>
            </a:p>
          </p:txBody>
        </p:sp>
        <p:sp>
          <p:nvSpPr>
            <p:cNvPr id="194" name="íṡļïḓé"/>
            <p:cNvSpPr/>
            <p:nvPr/>
          </p:nvSpPr>
          <p:spPr bwMode="auto">
            <a:xfrm>
              <a:off x="7407275" y="3136900"/>
              <a:ext cx="355600" cy="241300"/>
            </a:xfrm>
            <a:custGeom>
              <a:avLst/>
              <a:gdLst>
                <a:gd name="T0" fmla="*/ 90 w 90"/>
                <a:gd name="T1" fmla="*/ 44 h 61"/>
                <a:gd name="T2" fmla="*/ 73 w 90"/>
                <a:gd name="T3" fmla="*/ 50 h 61"/>
                <a:gd name="T4" fmla="*/ 0 w 90"/>
                <a:gd name="T5" fmla="*/ 17 h 61"/>
                <a:gd name="T6" fmla="*/ 0 w 90"/>
                <a:gd name="T7" fmla="*/ 17 h 61"/>
                <a:gd name="T8" fmla="*/ 19 w 90"/>
                <a:gd name="T9" fmla="*/ 10 h 61"/>
                <a:gd name="T10" fmla="*/ 89 w 90"/>
                <a:gd name="T11" fmla="*/ 42 h 61"/>
                <a:gd name="T12" fmla="*/ 90 w 90"/>
                <a:gd name="T13" fmla="*/ 44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0" h="61">
                  <a:moveTo>
                    <a:pt x="90" y="44"/>
                  </a:moveTo>
                  <a:cubicBezTo>
                    <a:pt x="73" y="50"/>
                    <a:pt x="73" y="50"/>
                    <a:pt x="73" y="50"/>
                  </a:cubicBezTo>
                  <a:cubicBezTo>
                    <a:pt x="44" y="61"/>
                    <a:pt x="11" y="47"/>
                    <a:pt x="0" y="17"/>
                  </a:cubicBezTo>
                  <a:cubicBezTo>
                    <a:pt x="0" y="17"/>
                    <a:pt x="0" y="17"/>
                    <a:pt x="0" y="17"/>
                  </a:cubicBezTo>
                  <a:cubicBezTo>
                    <a:pt x="19" y="10"/>
                    <a:pt x="19" y="10"/>
                    <a:pt x="19" y="10"/>
                  </a:cubicBezTo>
                  <a:cubicBezTo>
                    <a:pt x="47" y="0"/>
                    <a:pt x="78" y="14"/>
                    <a:pt x="89" y="42"/>
                  </a:cubicBezTo>
                  <a:lnTo>
                    <a:pt x="90" y="44"/>
                  </a:lnTo>
                  <a:close/>
                </a:path>
              </a:pathLst>
            </a:custGeom>
            <a:solidFill>
              <a:srgbClr val="E9662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ea typeface="宋体" panose="02010600030101010101" pitchFamily="2" charset="-122"/>
              </a:endParaRPr>
            </a:p>
          </p:txBody>
        </p:sp>
        <p:sp>
          <p:nvSpPr>
            <p:cNvPr id="195" name="ïṣļiḋé"/>
            <p:cNvSpPr/>
            <p:nvPr/>
          </p:nvSpPr>
          <p:spPr bwMode="auto">
            <a:xfrm>
              <a:off x="7715250" y="2998788"/>
              <a:ext cx="288925" cy="312738"/>
            </a:xfrm>
            <a:custGeom>
              <a:avLst/>
              <a:gdLst>
                <a:gd name="T0" fmla="*/ 12 w 73"/>
                <a:gd name="T1" fmla="*/ 79 h 79"/>
                <a:gd name="T2" fmla="*/ 29 w 73"/>
                <a:gd name="T3" fmla="*/ 72 h 79"/>
                <a:gd name="T4" fmla="*/ 62 w 73"/>
                <a:gd name="T5" fmla="*/ 0 h 79"/>
                <a:gd name="T6" fmla="*/ 62 w 73"/>
                <a:gd name="T7" fmla="*/ 0 h 79"/>
                <a:gd name="T8" fmla="*/ 42 w 73"/>
                <a:gd name="T9" fmla="*/ 7 h 79"/>
                <a:gd name="T10" fmla="*/ 11 w 73"/>
                <a:gd name="T11" fmla="*/ 77 h 79"/>
                <a:gd name="T12" fmla="*/ 12 w 73"/>
                <a:gd name="T13" fmla="*/ 79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3" h="79">
                  <a:moveTo>
                    <a:pt x="12" y="79"/>
                  </a:moveTo>
                  <a:cubicBezTo>
                    <a:pt x="29" y="72"/>
                    <a:pt x="29" y="72"/>
                    <a:pt x="29" y="72"/>
                  </a:cubicBezTo>
                  <a:cubicBezTo>
                    <a:pt x="58" y="61"/>
                    <a:pt x="73" y="29"/>
                    <a:pt x="62" y="0"/>
                  </a:cubicBezTo>
                  <a:cubicBezTo>
                    <a:pt x="62" y="0"/>
                    <a:pt x="62" y="0"/>
                    <a:pt x="62" y="0"/>
                  </a:cubicBezTo>
                  <a:cubicBezTo>
                    <a:pt x="42" y="7"/>
                    <a:pt x="42" y="7"/>
                    <a:pt x="42" y="7"/>
                  </a:cubicBezTo>
                  <a:cubicBezTo>
                    <a:pt x="15" y="18"/>
                    <a:pt x="0" y="49"/>
                    <a:pt x="11" y="77"/>
                  </a:cubicBezTo>
                  <a:lnTo>
                    <a:pt x="12" y="79"/>
                  </a:lnTo>
                  <a:close/>
                </a:path>
              </a:pathLst>
            </a:custGeom>
            <a:solidFill>
              <a:srgbClr val="E9662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ea typeface="宋体" panose="02010600030101010101" pitchFamily="2" charset="-122"/>
              </a:endParaRPr>
            </a:p>
          </p:txBody>
        </p:sp>
        <p:sp>
          <p:nvSpPr>
            <p:cNvPr id="196" name="îşḻïḍê"/>
            <p:cNvSpPr/>
            <p:nvPr/>
          </p:nvSpPr>
          <p:spPr bwMode="auto">
            <a:xfrm>
              <a:off x="7486650" y="2887663"/>
              <a:ext cx="66675" cy="68263"/>
            </a:xfrm>
            <a:custGeom>
              <a:avLst/>
              <a:gdLst>
                <a:gd name="T0" fmla="*/ 15 w 17"/>
                <a:gd name="T1" fmla="*/ 6 h 17"/>
                <a:gd name="T2" fmla="*/ 11 w 17"/>
                <a:gd name="T3" fmla="*/ 15 h 17"/>
                <a:gd name="T4" fmla="*/ 1 w 17"/>
                <a:gd name="T5" fmla="*/ 11 h 17"/>
                <a:gd name="T6" fmla="*/ 6 w 17"/>
                <a:gd name="T7" fmla="*/ 1 h 17"/>
                <a:gd name="T8" fmla="*/ 15 w 17"/>
                <a:gd name="T9" fmla="*/ 6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17">
                  <a:moveTo>
                    <a:pt x="15" y="6"/>
                  </a:moveTo>
                  <a:cubicBezTo>
                    <a:pt x="17" y="10"/>
                    <a:pt x="15" y="14"/>
                    <a:pt x="11" y="15"/>
                  </a:cubicBezTo>
                  <a:cubicBezTo>
                    <a:pt x="7" y="17"/>
                    <a:pt x="3" y="15"/>
                    <a:pt x="1" y="11"/>
                  </a:cubicBezTo>
                  <a:cubicBezTo>
                    <a:pt x="0" y="7"/>
                    <a:pt x="2" y="3"/>
                    <a:pt x="6" y="1"/>
                  </a:cubicBezTo>
                  <a:cubicBezTo>
                    <a:pt x="10" y="0"/>
                    <a:pt x="14" y="2"/>
                    <a:pt x="15" y="6"/>
                  </a:cubicBezTo>
                  <a:close/>
                </a:path>
              </a:pathLst>
            </a:custGeom>
            <a:solidFill>
              <a:srgbClr val="FFD8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ea typeface="宋体" panose="02010600030101010101" pitchFamily="2" charset="-122"/>
              </a:endParaRPr>
            </a:p>
          </p:txBody>
        </p:sp>
        <p:sp>
          <p:nvSpPr>
            <p:cNvPr id="197" name="ïṥļïḋe"/>
            <p:cNvSpPr/>
            <p:nvPr/>
          </p:nvSpPr>
          <p:spPr bwMode="auto">
            <a:xfrm>
              <a:off x="7653338" y="2824163"/>
              <a:ext cx="66675" cy="68263"/>
            </a:xfrm>
            <a:custGeom>
              <a:avLst/>
              <a:gdLst>
                <a:gd name="T0" fmla="*/ 16 w 17"/>
                <a:gd name="T1" fmla="*/ 6 h 17"/>
                <a:gd name="T2" fmla="*/ 11 w 17"/>
                <a:gd name="T3" fmla="*/ 15 h 17"/>
                <a:gd name="T4" fmla="*/ 2 w 17"/>
                <a:gd name="T5" fmla="*/ 11 h 17"/>
                <a:gd name="T6" fmla="*/ 6 w 17"/>
                <a:gd name="T7" fmla="*/ 1 h 17"/>
                <a:gd name="T8" fmla="*/ 16 w 17"/>
                <a:gd name="T9" fmla="*/ 6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17">
                  <a:moveTo>
                    <a:pt x="16" y="6"/>
                  </a:moveTo>
                  <a:cubicBezTo>
                    <a:pt x="17" y="10"/>
                    <a:pt x="15" y="14"/>
                    <a:pt x="11" y="15"/>
                  </a:cubicBezTo>
                  <a:cubicBezTo>
                    <a:pt x="7" y="17"/>
                    <a:pt x="3" y="15"/>
                    <a:pt x="2" y="11"/>
                  </a:cubicBezTo>
                  <a:cubicBezTo>
                    <a:pt x="0" y="7"/>
                    <a:pt x="2" y="3"/>
                    <a:pt x="6" y="1"/>
                  </a:cubicBezTo>
                  <a:cubicBezTo>
                    <a:pt x="10" y="0"/>
                    <a:pt x="14" y="2"/>
                    <a:pt x="16" y="6"/>
                  </a:cubicBezTo>
                  <a:close/>
                </a:path>
              </a:pathLst>
            </a:custGeom>
            <a:solidFill>
              <a:srgbClr val="FFD8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ea typeface="宋体" panose="02010600030101010101" pitchFamily="2" charset="-122"/>
              </a:endParaRPr>
            </a:p>
          </p:txBody>
        </p:sp>
        <p:sp>
          <p:nvSpPr>
            <p:cNvPr id="198" name="ïŝḻîdè"/>
            <p:cNvSpPr/>
            <p:nvPr/>
          </p:nvSpPr>
          <p:spPr bwMode="auto">
            <a:xfrm>
              <a:off x="9174163" y="2879725"/>
              <a:ext cx="50800" cy="217488"/>
            </a:xfrm>
            <a:custGeom>
              <a:avLst/>
              <a:gdLst>
                <a:gd name="T0" fmla="*/ 10 w 32"/>
                <a:gd name="T1" fmla="*/ 137 h 137"/>
                <a:gd name="T2" fmla="*/ 0 w 32"/>
                <a:gd name="T3" fmla="*/ 137 h 137"/>
                <a:gd name="T4" fmla="*/ 20 w 32"/>
                <a:gd name="T5" fmla="*/ 0 h 137"/>
                <a:gd name="T6" fmla="*/ 32 w 32"/>
                <a:gd name="T7" fmla="*/ 3 h 137"/>
                <a:gd name="T8" fmla="*/ 10 w 32"/>
                <a:gd name="T9" fmla="*/ 137 h 1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137">
                  <a:moveTo>
                    <a:pt x="10" y="137"/>
                  </a:moveTo>
                  <a:lnTo>
                    <a:pt x="0" y="137"/>
                  </a:lnTo>
                  <a:lnTo>
                    <a:pt x="20" y="0"/>
                  </a:lnTo>
                  <a:lnTo>
                    <a:pt x="32" y="3"/>
                  </a:lnTo>
                  <a:lnTo>
                    <a:pt x="10" y="137"/>
                  </a:lnTo>
                  <a:close/>
                </a:path>
              </a:pathLst>
            </a:custGeom>
            <a:solidFill>
              <a:srgbClr val="E9662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ea typeface="宋体" panose="02010600030101010101" pitchFamily="2" charset="-122"/>
              </a:endParaRPr>
            </a:p>
          </p:txBody>
        </p:sp>
        <p:sp>
          <p:nvSpPr>
            <p:cNvPr id="199" name="í$1îḓé"/>
            <p:cNvSpPr/>
            <p:nvPr/>
          </p:nvSpPr>
          <p:spPr bwMode="auto">
            <a:xfrm>
              <a:off x="9267825" y="2927350"/>
              <a:ext cx="115887" cy="206375"/>
            </a:xfrm>
            <a:custGeom>
              <a:avLst/>
              <a:gdLst>
                <a:gd name="T0" fmla="*/ 0 w 73"/>
                <a:gd name="T1" fmla="*/ 125 h 130"/>
                <a:gd name="T2" fmla="*/ 10 w 73"/>
                <a:gd name="T3" fmla="*/ 130 h 130"/>
                <a:gd name="T4" fmla="*/ 73 w 73"/>
                <a:gd name="T5" fmla="*/ 8 h 130"/>
                <a:gd name="T6" fmla="*/ 60 w 73"/>
                <a:gd name="T7" fmla="*/ 0 h 130"/>
                <a:gd name="T8" fmla="*/ 0 w 73"/>
                <a:gd name="T9" fmla="*/ 125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3" h="130">
                  <a:moveTo>
                    <a:pt x="0" y="125"/>
                  </a:moveTo>
                  <a:lnTo>
                    <a:pt x="10" y="130"/>
                  </a:lnTo>
                  <a:lnTo>
                    <a:pt x="73" y="8"/>
                  </a:lnTo>
                  <a:lnTo>
                    <a:pt x="60" y="0"/>
                  </a:lnTo>
                  <a:lnTo>
                    <a:pt x="0" y="125"/>
                  </a:lnTo>
                  <a:close/>
                </a:path>
              </a:pathLst>
            </a:custGeom>
            <a:solidFill>
              <a:srgbClr val="E9662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ea typeface="宋体" panose="02010600030101010101" pitchFamily="2" charset="-122"/>
              </a:endParaRPr>
            </a:p>
          </p:txBody>
        </p:sp>
        <p:sp>
          <p:nvSpPr>
            <p:cNvPr id="200" name="i$ľiḋe"/>
            <p:cNvSpPr/>
            <p:nvPr/>
          </p:nvSpPr>
          <p:spPr bwMode="auto">
            <a:xfrm>
              <a:off x="9031288" y="2940050"/>
              <a:ext cx="411162" cy="358775"/>
            </a:xfrm>
            <a:custGeom>
              <a:avLst/>
              <a:gdLst>
                <a:gd name="T0" fmla="*/ 100 w 104"/>
                <a:gd name="T1" fmla="*/ 25 h 91"/>
                <a:gd name="T2" fmla="*/ 72 w 104"/>
                <a:gd name="T3" fmla="*/ 26 h 91"/>
                <a:gd name="T4" fmla="*/ 62 w 104"/>
                <a:gd name="T5" fmla="*/ 8 h 91"/>
                <a:gd name="T6" fmla="*/ 43 w 104"/>
                <a:gd name="T7" fmla="*/ 17 h 91"/>
                <a:gd name="T8" fmla="*/ 21 w 104"/>
                <a:gd name="T9" fmla="*/ 0 h 91"/>
                <a:gd name="T10" fmla="*/ 3 w 104"/>
                <a:gd name="T11" fmla="*/ 46 h 91"/>
                <a:gd name="T12" fmla="*/ 30 w 104"/>
                <a:gd name="T13" fmla="*/ 84 h 91"/>
                <a:gd name="T14" fmla="*/ 35 w 104"/>
                <a:gd name="T15" fmla="*/ 91 h 91"/>
                <a:gd name="T16" fmla="*/ 43 w 104"/>
                <a:gd name="T17" fmla="*/ 88 h 91"/>
                <a:gd name="T18" fmla="*/ 87 w 104"/>
                <a:gd name="T19" fmla="*/ 74 h 91"/>
                <a:gd name="T20" fmla="*/ 100 w 104"/>
                <a:gd name="T21" fmla="*/ 25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04" h="91">
                  <a:moveTo>
                    <a:pt x="100" y="25"/>
                  </a:moveTo>
                  <a:cubicBezTo>
                    <a:pt x="91" y="23"/>
                    <a:pt x="81" y="23"/>
                    <a:pt x="72" y="26"/>
                  </a:cubicBezTo>
                  <a:cubicBezTo>
                    <a:pt x="70" y="20"/>
                    <a:pt x="66" y="13"/>
                    <a:pt x="62" y="8"/>
                  </a:cubicBezTo>
                  <a:cubicBezTo>
                    <a:pt x="55" y="10"/>
                    <a:pt x="49" y="13"/>
                    <a:pt x="43" y="17"/>
                  </a:cubicBezTo>
                  <a:cubicBezTo>
                    <a:pt x="37" y="9"/>
                    <a:pt x="30" y="3"/>
                    <a:pt x="21" y="0"/>
                  </a:cubicBezTo>
                  <a:cubicBezTo>
                    <a:pt x="7" y="11"/>
                    <a:pt x="0" y="28"/>
                    <a:pt x="3" y="46"/>
                  </a:cubicBezTo>
                  <a:cubicBezTo>
                    <a:pt x="5" y="63"/>
                    <a:pt x="16" y="77"/>
                    <a:pt x="30" y="84"/>
                  </a:cubicBezTo>
                  <a:cubicBezTo>
                    <a:pt x="31" y="86"/>
                    <a:pt x="33" y="89"/>
                    <a:pt x="35" y="91"/>
                  </a:cubicBezTo>
                  <a:cubicBezTo>
                    <a:pt x="38" y="90"/>
                    <a:pt x="41" y="89"/>
                    <a:pt x="43" y="88"/>
                  </a:cubicBezTo>
                  <a:cubicBezTo>
                    <a:pt x="59" y="91"/>
                    <a:pt x="76" y="86"/>
                    <a:pt x="87" y="74"/>
                  </a:cubicBezTo>
                  <a:cubicBezTo>
                    <a:pt x="100" y="61"/>
                    <a:pt x="104" y="42"/>
                    <a:pt x="100" y="25"/>
                  </a:cubicBezTo>
                  <a:close/>
                </a:path>
              </a:pathLst>
            </a:custGeom>
            <a:solidFill>
              <a:srgbClr val="FFD8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ea typeface="宋体" panose="02010600030101010101" pitchFamily="2" charset="-122"/>
              </a:endParaRPr>
            </a:p>
          </p:txBody>
        </p:sp>
        <p:sp>
          <p:nvSpPr>
            <p:cNvPr id="201" name="í$lïḑé"/>
            <p:cNvSpPr/>
            <p:nvPr/>
          </p:nvSpPr>
          <p:spPr bwMode="auto">
            <a:xfrm>
              <a:off x="8940800" y="3022600"/>
              <a:ext cx="265112" cy="276225"/>
            </a:xfrm>
            <a:custGeom>
              <a:avLst/>
              <a:gdLst>
                <a:gd name="T0" fmla="*/ 58 w 67"/>
                <a:gd name="T1" fmla="*/ 70 h 70"/>
                <a:gd name="T2" fmla="*/ 42 w 67"/>
                <a:gd name="T3" fmla="*/ 65 h 70"/>
                <a:gd name="T4" fmla="*/ 9 w 67"/>
                <a:gd name="T5" fmla="*/ 0 h 70"/>
                <a:gd name="T6" fmla="*/ 9 w 67"/>
                <a:gd name="T7" fmla="*/ 0 h 70"/>
                <a:gd name="T8" fmla="*/ 27 w 67"/>
                <a:gd name="T9" fmla="*/ 6 h 70"/>
                <a:gd name="T10" fmla="*/ 59 w 67"/>
                <a:gd name="T11" fmla="*/ 68 h 70"/>
                <a:gd name="T12" fmla="*/ 58 w 67"/>
                <a:gd name="T13" fmla="*/ 70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7" h="70">
                  <a:moveTo>
                    <a:pt x="58" y="70"/>
                  </a:moveTo>
                  <a:cubicBezTo>
                    <a:pt x="42" y="65"/>
                    <a:pt x="42" y="65"/>
                    <a:pt x="42" y="65"/>
                  </a:cubicBezTo>
                  <a:cubicBezTo>
                    <a:pt x="15" y="56"/>
                    <a:pt x="0" y="27"/>
                    <a:pt x="9" y="0"/>
                  </a:cubicBezTo>
                  <a:cubicBezTo>
                    <a:pt x="9" y="0"/>
                    <a:pt x="9" y="0"/>
                    <a:pt x="9" y="0"/>
                  </a:cubicBezTo>
                  <a:cubicBezTo>
                    <a:pt x="27" y="6"/>
                    <a:pt x="27" y="6"/>
                    <a:pt x="27" y="6"/>
                  </a:cubicBezTo>
                  <a:cubicBezTo>
                    <a:pt x="53" y="14"/>
                    <a:pt x="67" y="42"/>
                    <a:pt x="59" y="68"/>
                  </a:cubicBezTo>
                  <a:lnTo>
                    <a:pt x="58" y="70"/>
                  </a:lnTo>
                  <a:close/>
                </a:path>
              </a:pathLst>
            </a:custGeom>
            <a:solidFill>
              <a:srgbClr val="E9662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ea typeface="宋体" panose="02010600030101010101" pitchFamily="2" charset="-122"/>
              </a:endParaRPr>
            </a:p>
          </p:txBody>
        </p:sp>
        <p:sp>
          <p:nvSpPr>
            <p:cNvPr id="202" name="ïš1îḓé"/>
            <p:cNvSpPr/>
            <p:nvPr/>
          </p:nvSpPr>
          <p:spPr bwMode="auto">
            <a:xfrm>
              <a:off x="9169400" y="3133725"/>
              <a:ext cx="320675" cy="220663"/>
            </a:xfrm>
            <a:custGeom>
              <a:avLst/>
              <a:gdLst>
                <a:gd name="T0" fmla="*/ 0 w 81"/>
                <a:gd name="T1" fmla="*/ 42 h 56"/>
                <a:gd name="T2" fmla="*/ 16 w 81"/>
                <a:gd name="T3" fmla="*/ 47 h 56"/>
                <a:gd name="T4" fmla="*/ 81 w 81"/>
                <a:gd name="T5" fmla="*/ 14 h 56"/>
                <a:gd name="T6" fmla="*/ 81 w 81"/>
                <a:gd name="T7" fmla="*/ 14 h 56"/>
                <a:gd name="T8" fmla="*/ 63 w 81"/>
                <a:gd name="T9" fmla="*/ 8 h 56"/>
                <a:gd name="T10" fmla="*/ 1 w 81"/>
                <a:gd name="T11" fmla="*/ 40 h 56"/>
                <a:gd name="T12" fmla="*/ 0 w 81"/>
                <a:gd name="T13" fmla="*/ 42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1" h="56">
                  <a:moveTo>
                    <a:pt x="0" y="42"/>
                  </a:moveTo>
                  <a:cubicBezTo>
                    <a:pt x="16" y="47"/>
                    <a:pt x="16" y="47"/>
                    <a:pt x="16" y="47"/>
                  </a:cubicBezTo>
                  <a:cubicBezTo>
                    <a:pt x="43" y="56"/>
                    <a:pt x="72" y="41"/>
                    <a:pt x="81" y="14"/>
                  </a:cubicBezTo>
                  <a:cubicBezTo>
                    <a:pt x="81" y="14"/>
                    <a:pt x="81" y="14"/>
                    <a:pt x="81" y="14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37" y="0"/>
                    <a:pt x="9" y="14"/>
                    <a:pt x="1" y="40"/>
                  </a:cubicBezTo>
                  <a:lnTo>
                    <a:pt x="0" y="42"/>
                  </a:lnTo>
                  <a:close/>
                </a:path>
              </a:pathLst>
            </a:custGeom>
            <a:solidFill>
              <a:srgbClr val="E9662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ea typeface="宋体" panose="02010600030101010101" pitchFamily="2" charset="-122"/>
              </a:endParaRPr>
            </a:p>
          </p:txBody>
        </p:sp>
        <p:sp>
          <p:nvSpPr>
            <p:cNvPr id="203" name="íś1íde"/>
            <p:cNvSpPr/>
            <p:nvPr/>
          </p:nvSpPr>
          <p:spPr bwMode="auto">
            <a:xfrm>
              <a:off x="9190038" y="2852738"/>
              <a:ext cx="58737" cy="58738"/>
            </a:xfrm>
            <a:custGeom>
              <a:avLst/>
              <a:gdLst>
                <a:gd name="T0" fmla="*/ 14 w 15"/>
                <a:gd name="T1" fmla="*/ 10 h 15"/>
                <a:gd name="T2" fmla="*/ 5 w 15"/>
                <a:gd name="T3" fmla="*/ 14 h 15"/>
                <a:gd name="T4" fmla="*/ 1 w 15"/>
                <a:gd name="T5" fmla="*/ 5 h 15"/>
                <a:gd name="T6" fmla="*/ 9 w 15"/>
                <a:gd name="T7" fmla="*/ 1 h 15"/>
                <a:gd name="T8" fmla="*/ 14 w 15"/>
                <a:gd name="T9" fmla="*/ 10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" h="15">
                  <a:moveTo>
                    <a:pt x="14" y="10"/>
                  </a:moveTo>
                  <a:cubicBezTo>
                    <a:pt x="13" y="13"/>
                    <a:pt x="9" y="15"/>
                    <a:pt x="5" y="14"/>
                  </a:cubicBezTo>
                  <a:cubicBezTo>
                    <a:pt x="2" y="13"/>
                    <a:pt x="0" y="9"/>
                    <a:pt x="1" y="5"/>
                  </a:cubicBezTo>
                  <a:cubicBezTo>
                    <a:pt x="2" y="2"/>
                    <a:pt x="6" y="0"/>
                    <a:pt x="9" y="1"/>
                  </a:cubicBezTo>
                  <a:cubicBezTo>
                    <a:pt x="13" y="2"/>
                    <a:pt x="15" y="6"/>
                    <a:pt x="14" y="10"/>
                  </a:cubicBezTo>
                  <a:close/>
                </a:path>
              </a:pathLst>
            </a:custGeom>
            <a:solidFill>
              <a:srgbClr val="FFD8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ea typeface="宋体" panose="02010600030101010101" pitchFamily="2" charset="-122"/>
              </a:endParaRPr>
            </a:p>
          </p:txBody>
        </p:sp>
        <p:sp>
          <p:nvSpPr>
            <p:cNvPr id="204" name="î$ľíďê"/>
            <p:cNvSpPr/>
            <p:nvPr/>
          </p:nvSpPr>
          <p:spPr bwMode="auto">
            <a:xfrm>
              <a:off x="9344025" y="2900363"/>
              <a:ext cx="58737" cy="63500"/>
            </a:xfrm>
            <a:custGeom>
              <a:avLst/>
              <a:gdLst>
                <a:gd name="T0" fmla="*/ 14 w 15"/>
                <a:gd name="T1" fmla="*/ 10 h 16"/>
                <a:gd name="T2" fmla="*/ 5 w 15"/>
                <a:gd name="T3" fmla="*/ 15 h 16"/>
                <a:gd name="T4" fmla="*/ 1 w 15"/>
                <a:gd name="T5" fmla="*/ 6 h 16"/>
                <a:gd name="T6" fmla="*/ 10 w 15"/>
                <a:gd name="T7" fmla="*/ 2 h 16"/>
                <a:gd name="T8" fmla="*/ 14 w 15"/>
                <a:gd name="T9" fmla="*/ 1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" h="16">
                  <a:moveTo>
                    <a:pt x="14" y="10"/>
                  </a:moveTo>
                  <a:cubicBezTo>
                    <a:pt x="13" y="14"/>
                    <a:pt x="9" y="16"/>
                    <a:pt x="5" y="15"/>
                  </a:cubicBezTo>
                  <a:cubicBezTo>
                    <a:pt x="2" y="14"/>
                    <a:pt x="0" y="10"/>
                    <a:pt x="1" y="6"/>
                  </a:cubicBezTo>
                  <a:cubicBezTo>
                    <a:pt x="2" y="2"/>
                    <a:pt x="6" y="0"/>
                    <a:pt x="10" y="2"/>
                  </a:cubicBezTo>
                  <a:cubicBezTo>
                    <a:pt x="13" y="3"/>
                    <a:pt x="15" y="7"/>
                    <a:pt x="14" y="10"/>
                  </a:cubicBezTo>
                  <a:close/>
                </a:path>
              </a:pathLst>
            </a:custGeom>
            <a:solidFill>
              <a:srgbClr val="FFD8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ea typeface="宋体" panose="02010600030101010101" pitchFamily="2" charset="-122"/>
              </a:endParaRPr>
            </a:p>
          </p:txBody>
        </p:sp>
        <p:sp>
          <p:nvSpPr>
            <p:cNvPr id="205" name="îšliḑe"/>
            <p:cNvSpPr/>
            <p:nvPr/>
          </p:nvSpPr>
          <p:spPr bwMode="auto">
            <a:xfrm>
              <a:off x="8051800" y="2520950"/>
              <a:ext cx="98425" cy="196850"/>
            </a:xfrm>
            <a:custGeom>
              <a:avLst/>
              <a:gdLst>
                <a:gd name="T0" fmla="*/ 62 w 62"/>
                <a:gd name="T1" fmla="*/ 119 h 124"/>
                <a:gd name="T2" fmla="*/ 52 w 62"/>
                <a:gd name="T3" fmla="*/ 124 h 124"/>
                <a:gd name="T4" fmla="*/ 0 w 62"/>
                <a:gd name="T5" fmla="*/ 4 h 124"/>
                <a:gd name="T6" fmla="*/ 10 w 62"/>
                <a:gd name="T7" fmla="*/ 0 h 124"/>
                <a:gd name="T8" fmla="*/ 62 w 62"/>
                <a:gd name="T9" fmla="*/ 119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2" h="124">
                  <a:moveTo>
                    <a:pt x="62" y="119"/>
                  </a:moveTo>
                  <a:lnTo>
                    <a:pt x="52" y="124"/>
                  </a:lnTo>
                  <a:lnTo>
                    <a:pt x="0" y="4"/>
                  </a:lnTo>
                  <a:lnTo>
                    <a:pt x="10" y="0"/>
                  </a:lnTo>
                  <a:lnTo>
                    <a:pt x="62" y="119"/>
                  </a:lnTo>
                  <a:close/>
                </a:path>
              </a:pathLst>
            </a:custGeom>
            <a:solidFill>
              <a:srgbClr val="E9662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ea typeface="宋体" panose="02010600030101010101" pitchFamily="2" charset="-122"/>
              </a:endParaRPr>
            </a:p>
          </p:txBody>
        </p:sp>
        <p:sp>
          <p:nvSpPr>
            <p:cNvPr id="206" name="îṣlîḑe"/>
            <p:cNvSpPr/>
            <p:nvPr/>
          </p:nvSpPr>
          <p:spPr bwMode="auto">
            <a:xfrm>
              <a:off x="8201025" y="2484438"/>
              <a:ext cx="39687" cy="206375"/>
            </a:xfrm>
            <a:custGeom>
              <a:avLst/>
              <a:gdLst>
                <a:gd name="T0" fmla="*/ 15 w 25"/>
                <a:gd name="T1" fmla="*/ 130 h 130"/>
                <a:gd name="T2" fmla="*/ 25 w 25"/>
                <a:gd name="T3" fmla="*/ 127 h 130"/>
                <a:gd name="T4" fmla="*/ 13 w 25"/>
                <a:gd name="T5" fmla="*/ 0 h 130"/>
                <a:gd name="T6" fmla="*/ 0 w 25"/>
                <a:gd name="T7" fmla="*/ 0 h 130"/>
                <a:gd name="T8" fmla="*/ 15 w 25"/>
                <a:gd name="T9" fmla="*/ 130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130">
                  <a:moveTo>
                    <a:pt x="15" y="130"/>
                  </a:moveTo>
                  <a:lnTo>
                    <a:pt x="25" y="127"/>
                  </a:lnTo>
                  <a:lnTo>
                    <a:pt x="13" y="0"/>
                  </a:lnTo>
                  <a:lnTo>
                    <a:pt x="0" y="0"/>
                  </a:lnTo>
                  <a:lnTo>
                    <a:pt x="15" y="130"/>
                  </a:lnTo>
                  <a:close/>
                </a:path>
              </a:pathLst>
            </a:custGeom>
            <a:solidFill>
              <a:srgbClr val="E9662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ea typeface="宋体" panose="02010600030101010101" pitchFamily="2" charset="-122"/>
              </a:endParaRPr>
            </a:p>
          </p:txBody>
        </p:sp>
        <p:sp>
          <p:nvSpPr>
            <p:cNvPr id="207" name="ïS1íḑè"/>
            <p:cNvSpPr/>
            <p:nvPr/>
          </p:nvSpPr>
          <p:spPr bwMode="auto">
            <a:xfrm>
              <a:off x="7988300" y="2540000"/>
              <a:ext cx="390525" cy="339725"/>
            </a:xfrm>
            <a:custGeom>
              <a:avLst/>
              <a:gdLst>
                <a:gd name="T0" fmla="*/ 81 w 99"/>
                <a:gd name="T1" fmla="*/ 0 h 86"/>
                <a:gd name="T2" fmla="*/ 59 w 99"/>
                <a:gd name="T3" fmla="*/ 15 h 86"/>
                <a:gd name="T4" fmla="*/ 42 w 99"/>
                <a:gd name="T5" fmla="*/ 6 h 86"/>
                <a:gd name="T6" fmla="*/ 31 w 99"/>
                <a:gd name="T7" fmla="*/ 23 h 86"/>
                <a:gd name="T8" fmla="*/ 5 w 99"/>
                <a:gd name="T9" fmla="*/ 20 h 86"/>
                <a:gd name="T10" fmla="*/ 14 w 99"/>
                <a:gd name="T11" fmla="*/ 67 h 86"/>
                <a:gd name="T12" fmla="*/ 55 w 99"/>
                <a:gd name="T13" fmla="*/ 83 h 86"/>
                <a:gd name="T14" fmla="*/ 63 w 99"/>
                <a:gd name="T15" fmla="*/ 86 h 86"/>
                <a:gd name="T16" fmla="*/ 68 w 99"/>
                <a:gd name="T17" fmla="*/ 79 h 86"/>
                <a:gd name="T18" fmla="*/ 96 w 99"/>
                <a:gd name="T19" fmla="*/ 45 h 86"/>
                <a:gd name="T20" fmla="*/ 81 w 99"/>
                <a:gd name="T21" fmla="*/ 0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99" h="86">
                  <a:moveTo>
                    <a:pt x="81" y="0"/>
                  </a:moveTo>
                  <a:cubicBezTo>
                    <a:pt x="72" y="3"/>
                    <a:pt x="65" y="8"/>
                    <a:pt x="59" y="15"/>
                  </a:cubicBezTo>
                  <a:cubicBezTo>
                    <a:pt x="54" y="11"/>
                    <a:pt x="48" y="8"/>
                    <a:pt x="42" y="6"/>
                  </a:cubicBezTo>
                  <a:cubicBezTo>
                    <a:pt x="37" y="11"/>
                    <a:pt x="33" y="16"/>
                    <a:pt x="31" y="23"/>
                  </a:cubicBezTo>
                  <a:cubicBezTo>
                    <a:pt x="23" y="19"/>
                    <a:pt x="14" y="19"/>
                    <a:pt x="5" y="20"/>
                  </a:cubicBezTo>
                  <a:cubicBezTo>
                    <a:pt x="0" y="36"/>
                    <a:pt x="3" y="54"/>
                    <a:pt x="14" y="67"/>
                  </a:cubicBezTo>
                  <a:cubicBezTo>
                    <a:pt x="25" y="79"/>
                    <a:pt x="40" y="84"/>
                    <a:pt x="55" y="83"/>
                  </a:cubicBezTo>
                  <a:cubicBezTo>
                    <a:pt x="58" y="84"/>
                    <a:pt x="60" y="85"/>
                    <a:pt x="63" y="86"/>
                  </a:cubicBezTo>
                  <a:cubicBezTo>
                    <a:pt x="65" y="84"/>
                    <a:pt x="67" y="82"/>
                    <a:pt x="68" y="79"/>
                  </a:cubicBezTo>
                  <a:cubicBezTo>
                    <a:pt x="82" y="73"/>
                    <a:pt x="93" y="61"/>
                    <a:pt x="96" y="45"/>
                  </a:cubicBezTo>
                  <a:cubicBezTo>
                    <a:pt x="99" y="28"/>
                    <a:pt x="93" y="11"/>
                    <a:pt x="81" y="0"/>
                  </a:cubicBezTo>
                  <a:close/>
                </a:path>
              </a:pathLst>
            </a:custGeom>
            <a:solidFill>
              <a:srgbClr val="FFD8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ea typeface="宋体" panose="02010600030101010101" pitchFamily="2" charset="-122"/>
              </a:endParaRPr>
            </a:p>
          </p:txBody>
        </p:sp>
        <p:sp>
          <p:nvSpPr>
            <p:cNvPr id="208" name="iṥļíḋè"/>
            <p:cNvSpPr/>
            <p:nvPr/>
          </p:nvSpPr>
          <p:spPr bwMode="auto">
            <a:xfrm>
              <a:off x="7940675" y="2714625"/>
              <a:ext cx="296862" cy="209550"/>
            </a:xfrm>
            <a:custGeom>
              <a:avLst/>
              <a:gdLst>
                <a:gd name="T0" fmla="*/ 75 w 75"/>
                <a:gd name="T1" fmla="*/ 42 h 53"/>
                <a:gd name="T2" fmla="*/ 60 w 75"/>
                <a:gd name="T3" fmla="*/ 46 h 53"/>
                <a:gd name="T4" fmla="*/ 0 w 75"/>
                <a:gd name="T5" fmla="*/ 11 h 53"/>
                <a:gd name="T6" fmla="*/ 0 w 75"/>
                <a:gd name="T7" fmla="*/ 11 h 53"/>
                <a:gd name="T8" fmla="*/ 17 w 75"/>
                <a:gd name="T9" fmla="*/ 7 h 53"/>
                <a:gd name="T10" fmla="*/ 74 w 75"/>
                <a:gd name="T11" fmla="*/ 40 h 53"/>
                <a:gd name="T12" fmla="*/ 75 w 75"/>
                <a:gd name="T13" fmla="*/ 42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5" h="53">
                  <a:moveTo>
                    <a:pt x="75" y="42"/>
                  </a:moveTo>
                  <a:cubicBezTo>
                    <a:pt x="60" y="46"/>
                    <a:pt x="60" y="46"/>
                    <a:pt x="60" y="46"/>
                  </a:cubicBezTo>
                  <a:cubicBezTo>
                    <a:pt x="34" y="53"/>
                    <a:pt x="7" y="37"/>
                    <a:pt x="0" y="11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17" y="7"/>
                    <a:pt x="17" y="7"/>
                    <a:pt x="17" y="7"/>
                  </a:cubicBezTo>
                  <a:cubicBezTo>
                    <a:pt x="42" y="0"/>
                    <a:pt x="68" y="15"/>
                    <a:pt x="74" y="40"/>
                  </a:cubicBezTo>
                  <a:lnTo>
                    <a:pt x="75" y="42"/>
                  </a:lnTo>
                  <a:close/>
                </a:path>
              </a:pathLst>
            </a:custGeom>
            <a:solidFill>
              <a:srgbClr val="E9662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ea typeface="宋体" panose="02010600030101010101" pitchFamily="2" charset="-122"/>
              </a:endParaRPr>
            </a:p>
          </p:txBody>
        </p:sp>
        <p:sp>
          <p:nvSpPr>
            <p:cNvPr id="209" name="îŝlíḍe"/>
            <p:cNvSpPr/>
            <p:nvPr/>
          </p:nvSpPr>
          <p:spPr bwMode="auto">
            <a:xfrm>
              <a:off x="8208963" y="2627313"/>
              <a:ext cx="254000" cy="252413"/>
            </a:xfrm>
            <a:custGeom>
              <a:avLst/>
              <a:gdLst>
                <a:gd name="T0" fmla="*/ 7 w 64"/>
                <a:gd name="T1" fmla="*/ 64 h 64"/>
                <a:gd name="T2" fmla="*/ 22 w 64"/>
                <a:gd name="T3" fmla="*/ 60 h 64"/>
                <a:gd name="T4" fmla="*/ 57 w 64"/>
                <a:gd name="T5" fmla="*/ 0 h 64"/>
                <a:gd name="T6" fmla="*/ 57 w 64"/>
                <a:gd name="T7" fmla="*/ 0 h 64"/>
                <a:gd name="T8" fmla="*/ 40 w 64"/>
                <a:gd name="T9" fmla="*/ 4 h 64"/>
                <a:gd name="T10" fmla="*/ 6 w 64"/>
                <a:gd name="T11" fmla="*/ 62 h 64"/>
                <a:gd name="T12" fmla="*/ 7 w 64"/>
                <a:gd name="T13" fmla="*/ 64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4" h="64">
                  <a:moveTo>
                    <a:pt x="7" y="64"/>
                  </a:moveTo>
                  <a:cubicBezTo>
                    <a:pt x="22" y="60"/>
                    <a:pt x="22" y="60"/>
                    <a:pt x="22" y="60"/>
                  </a:cubicBezTo>
                  <a:cubicBezTo>
                    <a:pt x="48" y="53"/>
                    <a:pt x="64" y="26"/>
                    <a:pt x="57" y="0"/>
                  </a:cubicBezTo>
                  <a:cubicBezTo>
                    <a:pt x="57" y="0"/>
                    <a:pt x="57" y="0"/>
                    <a:pt x="57" y="0"/>
                  </a:cubicBezTo>
                  <a:cubicBezTo>
                    <a:pt x="40" y="4"/>
                    <a:pt x="40" y="4"/>
                    <a:pt x="40" y="4"/>
                  </a:cubicBezTo>
                  <a:cubicBezTo>
                    <a:pt x="15" y="11"/>
                    <a:pt x="0" y="37"/>
                    <a:pt x="6" y="62"/>
                  </a:cubicBezTo>
                  <a:lnTo>
                    <a:pt x="7" y="64"/>
                  </a:lnTo>
                  <a:close/>
                </a:path>
              </a:pathLst>
            </a:custGeom>
            <a:solidFill>
              <a:srgbClr val="E9662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ea typeface="宋体" panose="02010600030101010101" pitchFamily="2" charset="-122"/>
              </a:endParaRPr>
            </a:p>
          </p:txBody>
        </p:sp>
        <p:sp>
          <p:nvSpPr>
            <p:cNvPr id="210" name="îSlíḋê"/>
            <p:cNvSpPr/>
            <p:nvPr/>
          </p:nvSpPr>
          <p:spPr bwMode="auto">
            <a:xfrm>
              <a:off x="8031163" y="2492375"/>
              <a:ext cx="60325" cy="58738"/>
            </a:xfrm>
            <a:custGeom>
              <a:avLst/>
              <a:gdLst>
                <a:gd name="T0" fmla="*/ 14 w 15"/>
                <a:gd name="T1" fmla="*/ 6 h 15"/>
                <a:gd name="T2" fmla="*/ 9 w 15"/>
                <a:gd name="T3" fmla="*/ 14 h 15"/>
                <a:gd name="T4" fmla="*/ 1 w 15"/>
                <a:gd name="T5" fmla="*/ 9 h 15"/>
                <a:gd name="T6" fmla="*/ 6 w 15"/>
                <a:gd name="T7" fmla="*/ 1 h 15"/>
                <a:gd name="T8" fmla="*/ 14 w 15"/>
                <a:gd name="T9" fmla="*/ 6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" h="15">
                  <a:moveTo>
                    <a:pt x="14" y="6"/>
                  </a:moveTo>
                  <a:cubicBezTo>
                    <a:pt x="15" y="9"/>
                    <a:pt x="13" y="13"/>
                    <a:pt x="9" y="14"/>
                  </a:cubicBezTo>
                  <a:cubicBezTo>
                    <a:pt x="6" y="15"/>
                    <a:pt x="2" y="13"/>
                    <a:pt x="1" y="9"/>
                  </a:cubicBezTo>
                  <a:cubicBezTo>
                    <a:pt x="0" y="6"/>
                    <a:pt x="2" y="2"/>
                    <a:pt x="6" y="1"/>
                  </a:cubicBezTo>
                  <a:cubicBezTo>
                    <a:pt x="9" y="0"/>
                    <a:pt x="13" y="2"/>
                    <a:pt x="14" y="6"/>
                  </a:cubicBezTo>
                  <a:close/>
                </a:path>
              </a:pathLst>
            </a:custGeom>
            <a:solidFill>
              <a:srgbClr val="FFD8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ea typeface="宋体" panose="02010600030101010101" pitchFamily="2" charset="-122"/>
              </a:endParaRPr>
            </a:p>
          </p:txBody>
        </p:sp>
        <p:sp>
          <p:nvSpPr>
            <p:cNvPr id="211" name="íŝlïḋe"/>
            <p:cNvSpPr/>
            <p:nvPr/>
          </p:nvSpPr>
          <p:spPr bwMode="auto">
            <a:xfrm>
              <a:off x="8181975" y="2452688"/>
              <a:ext cx="58737" cy="60325"/>
            </a:xfrm>
            <a:custGeom>
              <a:avLst/>
              <a:gdLst>
                <a:gd name="T0" fmla="*/ 14 w 15"/>
                <a:gd name="T1" fmla="*/ 6 h 15"/>
                <a:gd name="T2" fmla="*/ 9 w 15"/>
                <a:gd name="T3" fmla="*/ 14 h 15"/>
                <a:gd name="T4" fmla="*/ 1 w 15"/>
                <a:gd name="T5" fmla="*/ 9 h 15"/>
                <a:gd name="T6" fmla="*/ 6 w 15"/>
                <a:gd name="T7" fmla="*/ 1 h 15"/>
                <a:gd name="T8" fmla="*/ 14 w 15"/>
                <a:gd name="T9" fmla="*/ 6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" h="15">
                  <a:moveTo>
                    <a:pt x="14" y="6"/>
                  </a:moveTo>
                  <a:cubicBezTo>
                    <a:pt x="15" y="9"/>
                    <a:pt x="13" y="13"/>
                    <a:pt x="9" y="14"/>
                  </a:cubicBezTo>
                  <a:cubicBezTo>
                    <a:pt x="6" y="15"/>
                    <a:pt x="2" y="13"/>
                    <a:pt x="1" y="9"/>
                  </a:cubicBezTo>
                  <a:cubicBezTo>
                    <a:pt x="0" y="6"/>
                    <a:pt x="2" y="2"/>
                    <a:pt x="6" y="1"/>
                  </a:cubicBezTo>
                  <a:cubicBezTo>
                    <a:pt x="9" y="0"/>
                    <a:pt x="13" y="2"/>
                    <a:pt x="14" y="6"/>
                  </a:cubicBezTo>
                  <a:close/>
                </a:path>
              </a:pathLst>
            </a:custGeom>
            <a:solidFill>
              <a:srgbClr val="FFD8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ea typeface="宋体" panose="02010600030101010101" pitchFamily="2" charset="-122"/>
              </a:endParaRPr>
            </a:p>
          </p:txBody>
        </p:sp>
        <p:sp>
          <p:nvSpPr>
            <p:cNvPr id="212" name="íşḷïḑê"/>
            <p:cNvSpPr/>
            <p:nvPr/>
          </p:nvSpPr>
          <p:spPr bwMode="auto">
            <a:xfrm>
              <a:off x="8569325" y="2852738"/>
              <a:ext cx="31750" cy="204788"/>
            </a:xfrm>
            <a:custGeom>
              <a:avLst/>
              <a:gdLst>
                <a:gd name="T0" fmla="*/ 12 w 20"/>
                <a:gd name="T1" fmla="*/ 129 h 129"/>
                <a:gd name="T2" fmla="*/ 0 w 20"/>
                <a:gd name="T3" fmla="*/ 129 h 129"/>
                <a:gd name="T4" fmla="*/ 7 w 20"/>
                <a:gd name="T5" fmla="*/ 0 h 129"/>
                <a:gd name="T6" fmla="*/ 20 w 20"/>
                <a:gd name="T7" fmla="*/ 0 h 129"/>
                <a:gd name="T8" fmla="*/ 12 w 20"/>
                <a:gd name="T9" fmla="*/ 129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" h="129">
                  <a:moveTo>
                    <a:pt x="12" y="129"/>
                  </a:moveTo>
                  <a:lnTo>
                    <a:pt x="0" y="129"/>
                  </a:lnTo>
                  <a:lnTo>
                    <a:pt x="7" y="0"/>
                  </a:lnTo>
                  <a:lnTo>
                    <a:pt x="20" y="0"/>
                  </a:lnTo>
                  <a:lnTo>
                    <a:pt x="12" y="129"/>
                  </a:lnTo>
                  <a:close/>
                </a:path>
              </a:pathLst>
            </a:custGeom>
            <a:solidFill>
              <a:srgbClr val="E9662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ea typeface="宋体" panose="02010600030101010101" pitchFamily="2" charset="-122"/>
              </a:endParaRPr>
            </a:p>
          </p:txBody>
        </p:sp>
        <p:sp>
          <p:nvSpPr>
            <p:cNvPr id="213" name="iśļidè"/>
            <p:cNvSpPr/>
            <p:nvPr/>
          </p:nvSpPr>
          <p:spPr bwMode="auto">
            <a:xfrm>
              <a:off x="8659813" y="2879725"/>
              <a:ext cx="90487" cy="198438"/>
            </a:xfrm>
            <a:custGeom>
              <a:avLst/>
              <a:gdLst>
                <a:gd name="T0" fmla="*/ 0 w 57"/>
                <a:gd name="T1" fmla="*/ 122 h 125"/>
                <a:gd name="T2" fmla="*/ 13 w 57"/>
                <a:gd name="T3" fmla="*/ 125 h 125"/>
                <a:gd name="T4" fmla="*/ 57 w 57"/>
                <a:gd name="T5" fmla="*/ 5 h 125"/>
                <a:gd name="T6" fmla="*/ 47 w 57"/>
                <a:gd name="T7" fmla="*/ 0 h 125"/>
                <a:gd name="T8" fmla="*/ 0 w 57"/>
                <a:gd name="T9" fmla="*/ 122 h 1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7" h="125">
                  <a:moveTo>
                    <a:pt x="0" y="122"/>
                  </a:moveTo>
                  <a:lnTo>
                    <a:pt x="13" y="125"/>
                  </a:lnTo>
                  <a:lnTo>
                    <a:pt x="57" y="5"/>
                  </a:lnTo>
                  <a:lnTo>
                    <a:pt x="47" y="0"/>
                  </a:lnTo>
                  <a:lnTo>
                    <a:pt x="0" y="122"/>
                  </a:lnTo>
                  <a:close/>
                </a:path>
              </a:pathLst>
            </a:custGeom>
            <a:solidFill>
              <a:srgbClr val="E9662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ea typeface="宋体" panose="02010600030101010101" pitchFamily="2" charset="-122"/>
              </a:endParaRPr>
            </a:p>
          </p:txBody>
        </p:sp>
        <p:sp>
          <p:nvSpPr>
            <p:cNvPr id="214" name="íSļïḑê"/>
            <p:cNvSpPr/>
            <p:nvPr/>
          </p:nvSpPr>
          <p:spPr bwMode="auto">
            <a:xfrm>
              <a:off x="8431213" y="2911475"/>
              <a:ext cx="395287" cy="336550"/>
            </a:xfrm>
            <a:custGeom>
              <a:avLst/>
              <a:gdLst>
                <a:gd name="T0" fmla="*/ 94 w 100"/>
                <a:gd name="T1" fmla="*/ 17 h 85"/>
                <a:gd name="T2" fmla="*/ 68 w 100"/>
                <a:gd name="T3" fmla="*/ 20 h 85"/>
                <a:gd name="T4" fmla="*/ 57 w 100"/>
                <a:gd name="T5" fmla="*/ 4 h 85"/>
                <a:gd name="T6" fmla="*/ 40 w 100"/>
                <a:gd name="T7" fmla="*/ 14 h 85"/>
                <a:gd name="T8" fmla="*/ 17 w 100"/>
                <a:gd name="T9" fmla="*/ 0 h 85"/>
                <a:gd name="T10" fmla="*/ 5 w 100"/>
                <a:gd name="T11" fmla="*/ 46 h 85"/>
                <a:gd name="T12" fmla="*/ 34 w 100"/>
                <a:gd name="T13" fmla="*/ 79 h 85"/>
                <a:gd name="T14" fmla="*/ 40 w 100"/>
                <a:gd name="T15" fmla="*/ 85 h 85"/>
                <a:gd name="T16" fmla="*/ 47 w 100"/>
                <a:gd name="T17" fmla="*/ 82 h 85"/>
                <a:gd name="T18" fmla="*/ 87 w 100"/>
                <a:gd name="T19" fmla="*/ 64 h 85"/>
                <a:gd name="T20" fmla="*/ 94 w 100"/>
                <a:gd name="T21" fmla="*/ 17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00" h="85">
                  <a:moveTo>
                    <a:pt x="94" y="17"/>
                  </a:moveTo>
                  <a:cubicBezTo>
                    <a:pt x="85" y="15"/>
                    <a:pt x="76" y="17"/>
                    <a:pt x="68" y="20"/>
                  </a:cubicBezTo>
                  <a:cubicBezTo>
                    <a:pt x="66" y="14"/>
                    <a:pt x="62" y="9"/>
                    <a:pt x="57" y="4"/>
                  </a:cubicBezTo>
                  <a:cubicBezTo>
                    <a:pt x="50" y="6"/>
                    <a:pt x="45" y="10"/>
                    <a:pt x="40" y="14"/>
                  </a:cubicBezTo>
                  <a:cubicBezTo>
                    <a:pt x="34" y="8"/>
                    <a:pt x="26" y="3"/>
                    <a:pt x="17" y="0"/>
                  </a:cubicBezTo>
                  <a:cubicBezTo>
                    <a:pt x="6" y="12"/>
                    <a:pt x="0" y="29"/>
                    <a:pt x="5" y="46"/>
                  </a:cubicBezTo>
                  <a:cubicBezTo>
                    <a:pt x="9" y="62"/>
                    <a:pt x="20" y="74"/>
                    <a:pt x="34" y="79"/>
                  </a:cubicBezTo>
                  <a:cubicBezTo>
                    <a:pt x="36" y="81"/>
                    <a:pt x="38" y="83"/>
                    <a:pt x="40" y="85"/>
                  </a:cubicBezTo>
                  <a:cubicBezTo>
                    <a:pt x="42" y="84"/>
                    <a:pt x="45" y="83"/>
                    <a:pt x="47" y="82"/>
                  </a:cubicBezTo>
                  <a:cubicBezTo>
                    <a:pt x="62" y="83"/>
                    <a:pt x="77" y="76"/>
                    <a:pt x="87" y="64"/>
                  </a:cubicBezTo>
                  <a:cubicBezTo>
                    <a:pt x="98" y="50"/>
                    <a:pt x="100" y="32"/>
                    <a:pt x="94" y="17"/>
                  </a:cubicBezTo>
                  <a:close/>
                </a:path>
              </a:pathLst>
            </a:custGeom>
            <a:solidFill>
              <a:srgbClr val="FFD8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ea typeface="宋体" panose="02010600030101010101" pitchFamily="2" charset="-122"/>
              </a:endParaRPr>
            </a:p>
          </p:txBody>
        </p:sp>
        <p:sp>
          <p:nvSpPr>
            <p:cNvPr id="215" name="ï$liďé"/>
            <p:cNvSpPr/>
            <p:nvPr/>
          </p:nvSpPr>
          <p:spPr bwMode="auto">
            <a:xfrm>
              <a:off x="8356600" y="3006725"/>
              <a:ext cx="252412" cy="241300"/>
            </a:xfrm>
            <a:custGeom>
              <a:avLst/>
              <a:gdLst>
                <a:gd name="T0" fmla="*/ 59 w 64"/>
                <a:gd name="T1" fmla="*/ 61 h 61"/>
                <a:gd name="T2" fmla="*/ 43 w 64"/>
                <a:gd name="T3" fmla="*/ 58 h 61"/>
                <a:gd name="T4" fmla="*/ 6 w 64"/>
                <a:gd name="T5" fmla="*/ 0 h 61"/>
                <a:gd name="T6" fmla="*/ 6 w 64"/>
                <a:gd name="T7" fmla="*/ 0 h 61"/>
                <a:gd name="T8" fmla="*/ 23 w 64"/>
                <a:gd name="T9" fmla="*/ 3 h 61"/>
                <a:gd name="T10" fmla="*/ 59 w 64"/>
                <a:gd name="T11" fmla="*/ 59 h 61"/>
                <a:gd name="T12" fmla="*/ 59 w 64"/>
                <a:gd name="T13" fmla="*/ 61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4" h="61">
                  <a:moveTo>
                    <a:pt x="59" y="61"/>
                  </a:moveTo>
                  <a:cubicBezTo>
                    <a:pt x="43" y="58"/>
                    <a:pt x="43" y="58"/>
                    <a:pt x="43" y="58"/>
                  </a:cubicBezTo>
                  <a:cubicBezTo>
                    <a:pt x="17" y="52"/>
                    <a:pt x="0" y="26"/>
                    <a:pt x="6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23" y="3"/>
                    <a:pt x="23" y="3"/>
                    <a:pt x="23" y="3"/>
                  </a:cubicBezTo>
                  <a:cubicBezTo>
                    <a:pt x="48" y="9"/>
                    <a:pt x="64" y="34"/>
                    <a:pt x="59" y="59"/>
                  </a:cubicBezTo>
                  <a:lnTo>
                    <a:pt x="59" y="61"/>
                  </a:lnTo>
                  <a:close/>
                </a:path>
              </a:pathLst>
            </a:custGeom>
            <a:solidFill>
              <a:srgbClr val="E9662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ea typeface="宋体" panose="02010600030101010101" pitchFamily="2" charset="-122"/>
              </a:endParaRPr>
            </a:p>
          </p:txBody>
        </p:sp>
        <p:sp>
          <p:nvSpPr>
            <p:cNvPr id="216" name="ïṥḷídê"/>
            <p:cNvSpPr/>
            <p:nvPr/>
          </p:nvSpPr>
          <p:spPr bwMode="auto">
            <a:xfrm>
              <a:off x="8588375" y="3078163"/>
              <a:ext cx="288925" cy="204788"/>
            </a:xfrm>
            <a:custGeom>
              <a:avLst/>
              <a:gdLst>
                <a:gd name="T0" fmla="*/ 0 w 73"/>
                <a:gd name="T1" fmla="*/ 43 h 52"/>
                <a:gd name="T2" fmla="*/ 15 w 73"/>
                <a:gd name="T3" fmla="*/ 46 h 52"/>
                <a:gd name="T4" fmla="*/ 73 w 73"/>
                <a:gd name="T5" fmla="*/ 9 h 52"/>
                <a:gd name="T6" fmla="*/ 73 w 73"/>
                <a:gd name="T7" fmla="*/ 9 h 52"/>
                <a:gd name="T8" fmla="*/ 55 w 73"/>
                <a:gd name="T9" fmla="*/ 5 h 52"/>
                <a:gd name="T10" fmla="*/ 0 w 73"/>
                <a:gd name="T11" fmla="*/ 41 h 52"/>
                <a:gd name="T12" fmla="*/ 0 w 73"/>
                <a:gd name="T13" fmla="*/ 43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3" h="52">
                  <a:moveTo>
                    <a:pt x="0" y="43"/>
                  </a:moveTo>
                  <a:cubicBezTo>
                    <a:pt x="15" y="46"/>
                    <a:pt x="15" y="46"/>
                    <a:pt x="15" y="46"/>
                  </a:cubicBezTo>
                  <a:cubicBezTo>
                    <a:pt x="41" y="52"/>
                    <a:pt x="67" y="35"/>
                    <a:pt x="73" y="9"/>
                  </a:cubicBezTo>
                  <a:cubicBezTo>
                    <a:pt x="73" y="9"/>
                    <a:pt x="73" y="9"/>
                    <a:pt x="73" y="9"/>
                  </a:cubicBezTo>
                  <a:cubicBezTo>
                    <a:pt x="55" y="5"/>
                    <a:pt x="55" y="5"/>
                    <a:pt x="55" y="5"/>
                  </a:cubicBezTo>
                  <a:cubicBezTo>
                    <a:pt x="30" y="0"/>
                    <a:pt x="5" y="16"/>
                    <a:pt x="0" y="41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E9662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ea typeface="宋体" panose="02010600030101010101" pitchFamily="2" charset="-122"/>
              </a:endParaRPr>
            </a:p>
          </p:txBody>
        </p:sp>
        <p:sp>
          <p:nvSpPr>
            <p:cNvPr id="217" name="iṡľídè"/>
            <p:cNvSpPr/>
            <p:nvPr/>
          </p:nvSpPr>
          <p:spPr bwMode="auto">
            <a:xfrm>
              <a:off x="8564563" y="2820988"/>
              <a:ext cx="55562" cy="58738"/>
            </a:xfrm>
            <a:custGeom>
              <a:avLst/>
              <a:gdLst>
                <a:gd name="T0" fmla="*/ 13 w 14"/>
                <a:gd name="T1" fmla="*/ 9 h 15"/>
                <a:gd name="T2" fmla="*/ 6 w 14"/>
                <a:gd name="T3" fmla="*/ 14 h 15"/>
                <a:gd name="T4" fmla="*/ 0 w 14"/>
                <a:gd name="T5" fmla="*/ 6 h 15"/>
                <a:gd name="T6" fmla="*/ 8 w 14"/>
                <a:gd name="T7" fmla="*/ 1 h 15"/>
                <a:gd name="T8" fmla="*/ 13 w 14"/>
                <a:gd name="T9" fmla="*/ 9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" h="15">
                  <a:moveTo>
                    <a:pt x="13" y="9"/>
                  </a:moveTo>
                  <a:cubicBezTo>
                    <a:pt x="13" y="12"/>
                    <a:pt x="9" y="15"/>
                    <a:pt x="6" y="14"/>
                  </a:cubicBezTo>
                  <a:cubicBezTo>
                    <a:pt x="2" y="13"/>
                    <a:pt x="0" y="10"/>
                    <a:pt x="0" y="6"/>
                  </a:cubicBezTo>
                  <a:cubicBezTo>
                    <a:pt x="1" y="3"/>
                    <a:pt x="5" y="0"/>
                    <a:pt x="8" y="1"/>
                  </a:cubicBezTo>
                  <a:cubicBezTo>
                    <a:pt x="12" y="2"/>
                    <a:pt x="14" y="5"/>
                    <a:pt x="13" y="9"/>
                  </a:cubicBezTo>
                  <a:close/>
                </a:path>
              </a:pathLst>
            </a:custGeom>
            <a:solidFill>
              <a:srgbClr val="FFD8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ea typeface="宋体" panose="02010600030101010101" pitchFamily="2" charset="-122"/>
              </a:endParaRPr>
            </a:p>
          </p:txBody>
        </p:sp>
        <p:sp>
          <p:nvSpPr>
            <p:cNvPr id="218" name="îṣlíḋe"/>
            <p:cNvSpPr/>
            <p:nvPr/>
          </p:nvSpPr>
          <p:spPr bwMode="auto">
            <a:xfrm>
              <a:off x="8715375" y="2852738"/>
              <a:ext cx="55562" cy="58738"/>
            </a:xfrm>
            <a:custGeom>
              <a:avLst/>
              <a:gdLst>
                <a:gd name="T0" fmla="*/ 14 w 14"/>
                <a:gd name="T1" fmla="*/ 9 h 15"/>
                <a:gd name="T2" fmla="*/ 6 w 14"/>
                <a:gd name="T3" fmla="*/ 14 h 15"/>
                <a:gd name="T4" fmla="*/ 1 w 14"/>
                <a:gd name="T5" fmla="*/ 6 h 15"/>
                <a:gd name="T6" fmla="*/ 9 w 14"/>
                <a:gd name="T7" fmla="*/ 1 h 15"/>
                <a:gd name="T8" fmla="*/ 14 w 14"/>
                <a:gd name="T9" fmla="*/ 9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" h="15">
                  <a:moveTo>
                    <a:pt x="14" y="9"/>
                  </a:moveTo>
                  <a:cubicBezTo>
                    <a:pt x="13" y="12"/>
                    <a:pt x="9" y="15"/>
                    <a:pt x="6" y="14"/>
                  </a:cubicBezTo>
                  <a:cubicBezTo>
                    <a:pt x="2" y="13"/>
                    <a:pt x="0" y="10"/>
                    <a:pt x="1" y="6"/>
                  </a:cubicBezTo>
                  <a:cubicBezTo>
                    <a:pt x="2" y="3"/>
                    <a:pt x="5" y="0"/>
                    <a:pt x="9" y="1"/>
                  </a:cubicBezTo>
                  <a:cubicBezTo>
                    <a:pt x="12" y="2"/>
                    <a:pt x="14" y="5"/>
                    <a:pt x="14" y="9"/>
                  </a:cubicBezTo>
                  <a:close/>
                </a:path>
              </a:pathLst>
            </a:custGeom>
            <a:solidFill>
              <a:srgbClr val="FFD8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ea typeface="宋体" panose="02010600030101010101" pitchFamily="2" charset="-122"/>
              </a:endParaRPr>
            </a:p>
          </p:txBody>
        </p:sp>
        <p:sp>
          <p:nvSpPr>
            <p:cNvPr id="219" name="íṩḻïďe"/>
            <p:cNvSpPr/>
            <p:nvPr/>
          </p:nvSpPr>
          <p:spPr bwMode="auto">
            <a:xfrm>
              <a:off x="2532063" y="4149725"/>
              <a:ext cx="6945312" cy="344488"/>
            </a:xfrm>
            <a:custGeom>
              <a:avLst/>
              <a:gdLst>
                <a:gd name="T0" fmla="*/ 1735 w 1758"/>
                <a:gd name="T1" fmla="*/ 87 h 87"/>
                <a:gd name="T2" fmla="*/ 23 w 1758"/>
                <a:gd name="T3" fmla="*/ 87 h 87"/>
                <a:gd name="T4" fmla="*/ 0 w 1758"/>
                <a:gd name="T5" fmla="*/ 64 h 87"/>
                <a:gd name="T6" fmla="*/ 0 w 1758"/>
                <a:gd name="T7" fmla="*/ 23 h 87"/>
                <a:gd name="T8" fmla="*/ 23 w 1758"/>
                <a:gd name="T9" fmla="*/ 0 h 87"/>
                <a:gd name="T10" fmla="*/ 1735 w 1758"/>
                <a:gd name="T11" fmla="*/ 0 h 87"/>
                <a:gd name="T12" fmla="*/ 1758 w 1758"/>
                <a:gd name="T13" fmla="*/ 23 h 87"/>
                <a:gd name="T14" fmla="*/ 1758 w 1758"/>
                <a:gd name="T15" fmla="*/ 64 h 87"/>
                <a:gd name="T16" fmla="*/ 1735 w 1758"/>
                <a:gd name="T17" fmla="*/ 87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58" h="87">
                  <a:moveTo>
                    <a:pt x="1735" y="87"/>
                  </a:moveTo>
                  <a:cubicBezTo>
                    <a:pt x="23" y="87"/>
                    <a:pt x="23" y="87"/>
                    <a:pt x="23" y="87"/>
                  </a:cubicBezTo>
                  <a:cubicBezTo>
                    <a:pt x="10" y="87"/>
                    <a:pt x="0" y="77"/>
                    <a:pt x="0" y="64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10"/>
                    <a:pt x="10" y="0"/>
                    <a:pt x="23" y="0"/>
                  </a:cubicBezTo>
                  <a:cubicBezTo>
                    <a:pt x="1735" y="0"/>
                    <a:pt x="1735" y="0"/>
                    <a:pt x="1735" y="0"/>
                  </a:cubicBezTo>
                  <a:cubicBezTo>
                    <a:pt x="1748" y="0"/>
                    <a:pt x="1758" y="10"/>
                    <a:pt x="1758" y="23"/>
                  </a:cubicBezTo>
                  <a:cubicBezTo>
                    <a:pt x="1758" y="64"/>
                    <a:pt x="1758" y="64"/>
                    <a:pt x="1758" y="64"/>
                  </a:cubicBezTo>
                  <a:cubicBezTo>
                    <a:pt x="1758" y="77"/>
                    <a:pt x="1748" y="87"/>
                    <a:pt x="1735" y="87"/>
                  </a:cubicBezTo>
                  <a:close/>
                </a:path>
              </a:pathLst>
            </a:custGeom>
            <a:solidFill>
              <a:srgbClr val="A765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ea typeface="宋体" panose="02010600030101010101" pitchFamily="2" charset="-122"/>
              </a:endParaRPr>
            </a:p>
          </p:txBody>
        </p:sp>
      </p:grpSp>
      <p:pic>
        <p:nvPicPr>
          <p:cNvPr id="10" name="图片 9" descr="e51f031e151f53d44ce8ceb4e923260a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38430" y="189865"/>
            <a:ext cx="2986405" cy="1276985"/>
          </a:xfrm>
          <a:prstGeom prst="rect">
            <a:avLst/>
          </a:prstGeom>
        </p:spPr>
      </p:pic>
      <p:pic>
        <p:nvPicPr>
          <p:cNvPr id="11" name="图片 10" descr="f619fd4d80ea430aaf5735825aa94ebb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939020" y="278765"/>
            <a:ext cx="2177415" cy="3374390"/>
          </a:xfrm>
          <a:prstGeom prst="rect">
            <a:avLst/>
          </a:prstGeom>
        </p:spPr>
      </p:pic>
      <p:grpSp>
        <p:nvGrpSpPr>
          <p:cNvPr id="19" name="组合 18"/>
          <p:cNvGrpSpPr/>
          <p:nvPr/>
        </p:nvGrpSpPr>
        <p:grpSpPr>
          <a:xfrm>
            <a:off x="3198144" y="3488620"/>
            <a:ext cx="5777298" cy="338554"/>
            <a:chOff x="3201384" y="1328350"/>
            <a:chExt cx="5777298" cy="338554"/>
          </a:xfrm>
        </p:grpSpPr>
        <p:sp>
          <p:nvSpPr>
            <p:cNvPr id="15" name="TextBox 30"/>
            <p:cNvSpPr txBox="1"/>
            <p:nvPr/>
          </p:nvSpPr>
          <p:spPr>
            <a:xfrm>
              <a:off x="3201384" y="1328350"/>
              <a:ext cx="5765365" cy="338554"/>
            </a:xfrm>
            <a:prstGeom prst="rect">
              <a:avLst/>
            </a:prstGeom>
            <a:noFill/>
          </p:spPr>
          <p:txBody>
            <a:bodyPr vert="horz" wrap="square" rtlCol="0">
              <a:spAutoFit/>
            </a:bodyPr>
            <a:lstStyle/>
            <a:p>
              <a:pPr algn="ctr"/>
              <a:r>
                <a:rPr lang="en-US" altLang="zh-CN" sz="1600" spc="300" dirty="0">
                  <a:solidFill>
                    <a:schemeClr val="bg1"/>
                  </a:solidFill>
                  <a:ea typeface="阿里巴巴普惠体 R" panose="00020600040101010101" charset="-122"/>
                  <a:cs typeface="阿里巴巴普惠体 R" panose="00020600040101010101" charset="-122"/>
                  <a:sym typeface="+mn-lt"/>
                </a:rPr>
                <a:t>9/</a:t>
              </a:r>
              <a:r>
                <a:rPr lang="zh-CN" altLang="en-US" sz="1600" spc="300" dirty="0">
                  <a:solidFill>
                    <a:schemeClr val="bg1"/>
                  </a:solidFill>
                  <a:ea typeface="阿里巴巴普惠体 R" panose="00020600040101010101" charset="-122"/>
                  <a:cs typeface="阿里巴巴普惠体 R" panose="00020600040101010101" charset="-122"/>
                  <a:sym typeface="+mn-lt"/>
                </a:rPr>
                <a:t>月</a:t>
              </a:r>
              <a:r>
                <a:rPr lang="en-US" altLang="zh-CN" sz="1600" spc="300" dirty="0">
                  <a:solidFill>
                    <a:schemeClr val="bg1"/>
                  </a:solidFill>
                  <a:ea typeface="阿里巴巴普惠体 R" panose="00020600040101010101" charset="-122"/>
                  <a:cs typeface="阿里巴巴普惠体 R" panose="00020600040101010101" charset="-122"/>
                  <a:sym typeface="+mn-lt"/>
                </a:rPr>
                <a:t>/10/</a:t>
              </a:r>
              <a:r>
                <a:rPr lang="zh-CN" altLang="en-US" sz="1600" spc="300" dirty="0">
                  <a:solidFill>
                    <a:schemeClr val="bg1"/>
                  </a:solidFill>
                  <a:ea typeface="阿里巴巴普惠体 R" panose="00020600040101010101" charset="-122"/>
                  <a:cs typeface="阿里巴巴普惠体 R" panose="00020600040101010101" charset="-122"/>
                  <a:sym typeface="+mn-lt"/>
                </a:rPr>
                <a:t>日</a:t>
              </a:r>
              <a:r>
                <a:rPr lang="en-US" altLang="zh-CN" sz="1600" spc="300" dirty="0">
                  <a:solidFill>
                    <a:schemeClr val="bg1"/>
                  </a:solidFill>
                  <a:ea typeface="阿里巴巴普惠体 R" panose="00020600040101010101" charset="-122"/>
                  <a:cs typeface="阿里巴巴普惠体 R" panose="00020600040101010101" charset="-122"/>
                  <a:sym typeface="+mn-lt"/>
                </a:rPr>
                <a:t>/</a:t>
              </a:r>
              <a:r>
                <a:rPr lang="zh-CN" altLang="en-US" sz="1600" spc="300" dirty="0">
                  <a:solidFill>
                    <a:schemeClr val="bg1"/>
                  </a:solidFill>
                  <a:ea typeface="阿里巴巴普惠体 R" panose="00020600040101010101" charset="-122"/>
                  <a:cs typeface="阿里巴巴普惠体 R" panose="00020600040101010101" charset="-122"/>
                  <a:sym typeface="+mn-lt"/>
                </a:rPr>
                <a:t>教</a:t>
              </a:r>
              <a:r>
                <a:rPr lang="en-US" altLang="zh-CN" sz="1600" spc="300" dirty="0">
                  <a:solidFill>
                    <a:schemeClr val="bg1"/>
                  </a:solidFill>
                  <a:ea typeface="阿里巴巴普惠体 R" panose="00020600040101010101" charset="-122"/>
                  <a:cs typeface="阿里巴巴普惠体 R" panose="00020600040101010101" charset="-122"/>
                  <a:sym typeface="+mn-lt"/>
                </a:rPr>
                <a:t>/</a:t>
              </a:r>
              <a:r>
                <a:rPr lang="zh-CN" altLang="en-US" sz="1600" spc="300" dirty="0">
                  <a:solidFill>
                    <a:schemeClr val="bg1"/>
                  </a:solidFill>
                  <a:ea typeface="阿里巴巴普惠体 R" panose="00020600040101010101" charset="-122"/>
                  <a:cs typeface="阿里巴巴普惠体 R" panose="00020600040101010101" charset="-122"/>
                  <a:sym typeface="+mn-lt"/>
                </a:rPr>
                <a:t>师</a:t>
              </a:r>
              <a:r>
                <a:rPr lang="en-US" altLang="zh-CN" sz="1600" spc="300" dirty="0">
                  <a:solidFill>
                    <a:schemeClr val="bg1"/>
                  </a:solidFill>
                  <a:ea typeface="阿里巴巴普惠体 R" panose="00020600040101010101" charset="-122"/>
                  <a:cs typeface="阿里巴巴普惠体 R" panose="00020600040101010101" charset="-122"/>
                  <a:sym typeface="+mn-lt"/>
                </a:rPr>
                <a:t>/</a:t>
              </a:r>
              <a:r>
                <a:rPr lang="zh-CN" altLang="en-US" sz="1600" spc="300" dirty="0">
                  <a:solidFill>
                    <a:schemeClr val="bg1"/>
                  </a:solidFill>
                  <a:ea typeface="阿里巴巴普惠体 R" panose="00020600040101010101" charset="-122"/>
                  <a:cs typeface="阿里巴巴普惠体 R" panose="00020600040101010101" charset="-122"/>
                  <a:sym typeface="+mn-lt"/>
                </a:rPr>
                <a:t>节</a:t>
              </a:r>
              <a:r>
                <a:rPr lang="en-US" altLang="zh-CN" sz="1600" spc="300" dirty="0">
                  <a:solidFill>
                    <a:schemeClr val="bg1"/>
                  </a:solidFill>
                  <a:ea typeface="阿里巴巴普惠体 R" panose="00020600040101010101" charset="-122"/>
                  <a:cs typeface="阿里巴巴普惠体 R" panose="00020600040101010101" charset="-122"/>
                  <a:sym typeface="+mn-lt"/>
                </a:rPr>
                <a:t>/</a:t>
              </a:r>
              <a:endParaRPr lang="zh-CN" altLang="en-US" sz="6000" b="1" spc="300" dirty="0">
                <a:solidFill>
                  <a:schemeClr val="bg1"/>
                </a:solidFill>
                <a:ea typeface="阿里巴巴普惠体 R" panose="00020600040101010101" charset="-122"/>
                <a:cs typeface="阿里巴巴普惠体 R" panose="00020600040101010101" charset="-122"/>
                <a:sym typeface="+mn-lt"/>
              </a:endParaRPr>
            </a:p>
          </p:txBody>
        </p:sp>
        <p:cxnSp>
          <p:nvCxnSpPr>
            <p:cNvPr id="17" name="直接连接符 16"/>
            <p:cNvCxnSpPr/>
            <p:nvPr/>
          </p:nvCxnSpPr>
          <p:spPr>
            <a:xfrm>
              <a:off x="3201384" y="1492672"/>
              <a:ext cx="1438275" cy="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直接连接符 17"/>
            <p:cNvCxnSpPr/>
            <p:nvPr/>
          </p:nvCxnSpPr>
          <p:spPr>
            <a:xfrm>
              <a:off x="7540407" y="1492672"/>
              <a:ext cx="1438275" cy="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2" name="文本框 11"/>
          <p:cNvSpPr txBox="1"/>
          <p:nvPr/>
        </p:nvSpPr>
        <p:spPr>
          <a:xfrm>
            <a:off x="5074285" y="3827145"/>
            <a:ext cx="18004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mtClean="0">
                <a:solidFill>
                  <a:schemeClr val="bg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汇报人：</a:t>
            </a:r>
            <a:r>
              <a:rPr lang="en-US" altLang="zh-CN" smtClean="0">
                <a:solidFill>
                  <a:schemeClr val="bg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PPT818</a:t>
            </a:r>
            <a:endParaRPr lang="en-US" altLang="zh-CN" dirty="0">
              <a:solidFill>
                <a:schemeClr val="bg1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</p:spTree>
    <p:custDataLst>
      <p:tags r:id="rId1"/>
    </p:custDataLst>
  </p:cSld>
  <p:clrMapOvr>
    <a:masterClrMapping/>
  </p:clrMapOvr>
  <p:transition>
    <p:random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pyright Notice"/>
          <p:cNvSpPr/>
          <p:nvPr/>
        </p:nvSpPr>
        <p:spPr bwMode="auto">
          <a:xfrm>
            <a:off x="374153" y="262917"/>
            <a:ext cx="2569147" cy="434765"/>
          </a:xfrm>
          <a:prstGeom prst="rect">
            <a:avLst/>
          </a:prstGeom>
          <a:noFill/>
          <a:ln w="6350" cap="flat" cmpd="sng" algn="ctr">
            <a:noFill/>
            <a:prstDash val="soli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rgbClr val="FFFFFF"/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72000" tIns="32400" rIns="72000" bIns="32400" rtlCol="0" anchor="t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sz="2400" cap="small" dirty="0">
                <a:solidFill>
                  <a:schemeClr val="bg1"/>
                </a:solidFill>
                <a:ea typeface="阿里巴巴普惠体 R" panose="00020600040101010101" charset="-122"/>
                <a:cs typeface="阿里巴巴普惠体 R" panose="00020600040101010101" charset="-122"/>
              </a:rPr>
              <a:t>点击输入您的标题</a:t>
            </a:r>
          </a:p>
        </p:txBody>
      </p:sp>
      <p:grpSp>
        <p:nvGrpSpPr>
          <p:cNvPr id="4" name="组合 3"/>
          <p:cNvGrpSpPr/>
          <p:nvPr/>
        </p:nvGrpSpPr>
        <p:grpSpPr>
          <a:xfrm>
            <a:off x="5435137" y="1452340"/>
            <a:ext cx="5609927" cy="901863"/>
            <a:chOff x="5435137" y="1452340"/>
            <a:chExt cx="5609927" cy="901863"/>
          </a:xfrm>
        </p:grpSpPr>
        <p:cxnSp>
          <p:nvCxnSpPr>
            <p:cNvPr id="5" name="Straight Connector 2"/>
            <p:cNvCxnSpPr/>
            <p:nvPr/>
          </p:nvCxnSpPr>
          <p:spPr bwMode="auto">
            <a:xfrm>
              <a:off x="5971408" y="1903271"/>
              <a:ext cx="5073656" cy="0"/>
            </a:xfrm>
            <a:prstGeom prst="line">
              <a:avLst/>
            </a:prstGeom>
            <a:blipFill dpi="0" rotWithShape="0">
              <a:blip r:embed="rId5"/>
              <a:srcRect/>
              <a:tile tx="0" ty="0" sx="100000" sy="100000" flip="none" algn="tl"/>
            </a:blipFill>
            <a:ln w="25400" cap="flat" cmpd="sng" algn="ctr">
              <a:solidFill>
                <a:schemeClr val="tx1">
                  <a:lumMod val="75000"/>
                  <a:lumOff val="2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grpSp>
          <p:nvGrpSpPr>
            <p:cNvPr id="6" name="Group 1"/>
            <p:cNvGrpSpPr/>
            <p:nvPr/>
          </p:nvGrpSpPr>
          <p:grpSpPr>
            <a:xfrm>
              <a:off x="5525583" y="1452340"/>
              <a:ext cx="4274991" cy="901863"/>
              <a:chOff x="11725004" y="3429000"/>
              <a:chExt cx="7972696" cy="1681940"/>
            </a:xfrm>
            <a:solidFill>
              <a:srgbClr val="DF696A"/>
            </a:solidFill>
          </p:grpSpPr>
          <p:sp>
            <p:nvSpPr>
              <p:cNvPr id="8" name="Rounded Rectangle 3"/>
              <p:cNvSpPr/>
              <p:nvPr/>
            </p:nvSpPr>
            <p:spPr bwMode="auto">
              <a:xfrm>
                <a:off x="13220700" y="4095750"/>
                <a:ext cx="6477000" cy="342900"/>
              </a:xfrm>
              <a:prstGeom prst="roundRect">
                <a:avLst/>
              </a:prstGeom>
              <a:solidFill>
                <a:srgbClr val="FFFFFF"/>
              </a:solidFill>
              <a:ln w="25400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/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</a:pPr>
                <a:endParaRPr kumimoji="0" lang="en-US" sz="3600" b="0" i="0" u="none" strike="noStrike" cap="none" normalizeH="0" baseline="0" dirty="0">
                  <a:ln>
                    <a:noFill/>
                  </a:ln>
                  <a:solidFill>
                    <a:srgbClr val="4A4C46"/>
                  </a:solidFill>
                  <a:effectLst/>
                  <a:ea typeface="阿里巴巴普惠体 R" panose="00020600040101010101" charset="-122"/>
                  <a:cs typeface="阿里巴巴普惠体 R" panose="00020600040101010101" charset="-122"/>
                </a:endParaRPr>
              </a:p>
            </p:txBody>
          </p:sp>
          <p:sp>
            <p:nvSpPr>
              <p:cNvPr id="9" name="Oval 13"/>
              <p:cNvSpPr/>
              <p:nvPr/>
            </p:nvSpPr>
            <p:spPr bwMode="auto">
              <a:xfrm>
                <a:off x="11725004" y="3429000"/>
                <a:ext cx="1681940" cy="1681940"/>
              </a:xfrm>
              <a:prstGeom prst="ellipse">
                <a:avLst/>
              </a:prstGeom>
              <a:solidFill>
                <a:srgbClr val="FFFFFF"/>
              </a:solidFill>
              <a:ln w="25400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/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</a:pPr>
                <a:endParaRPr kumimoji="0" lang="en-US" sz="3600" b="0" i="0" u="none" strike="noStrike" cap="none" normalizeH="0" baseline="0" dirty="0">
                  <a:ln>
                    <a:noFill/>
                  </a:ln>
                  <a:solidFill>
                    <a:srgbClr val="4A4C46"/>
                  </a:solidFill>
                  <a:effectLst/>
                  <a:ea typeface="阿里巴巴普惠体 R" panose="00020600040101010101" charset="-122"/>
                  <a:cs typeface="阿里巴巴普惠体 R" panose="00020600040101010101" charset="-122"/>
                </a:endParaRPr>
              </a:p>
            </p:txBody>
          </p:sp>
        </p:grpSp>
        <p:sp>
          <p:nvSpPr>
            <p:cNvPr id="7" name="Rectangle 6"/>
            <p:cNvSpPr/>
            <p:nvPr/>
          </p:nvSpPr>
          <p:spPr bwMode="auto">
            <a:xfrm>
              <a:off x="5435137" y="1734060"/>
              <a:ext cx="1082756" cy="379281"/>
            </a:xfrm>
            <a:prstGeom prst="rect">
              <a:avLst/>
            </a:prstGeom>
            <a:noFill/>
            <a:ln>
              <a:noFill/>
            </a:ln>
          </p:spPr>
          <p:txBody>
            <a:bodyPr lIns="0" tIns="0" rIns="0" bIns="0" anchor="ctr"/>
            <a:lstStyle/>
            <a:p>
              <a:pPr algn="ctr"/>
              <a:r>
                <a:rPr lang="en-US" sz="2000" dirty="0">
                  <a:solidFill>
                    <a:srgbClr val="4A4C46"/>
                  </a:solidFill>
                  <a:ea typeface="阿里巴巴普惠体 R" panose="00020600040101010101" charset="-122"/>
                  <a:cs typeface="阿里巴巴普惠体 R" panose="00020600040101010101" charset="-122"/>
                </a:rPr>
                <a:t>78%</a:t>
              </a:r>
            </a:p>
          </p:txBody>
        </p:sp>
      </p:grpSp>
      <p:grpSp>
        <p:nvGrpSpPr>
          <p:cNvPr id="10" name="组合 9"/>
          <p:cNvGrpSpPr/>
          <p:nvPr/>
        </p:nvGrpSpPr>
        <p:grpSpPr>
          <a:xfrm>
            <a:off x="5435137" y="2586170"/>
            <a:ext cx="5609927" cy="901863"/>
            <a:chOff x="5435137" y="2586170"/>
            <a:chExt cx="5609927" cy="901863"/>
          </a:xfrm>
        </p:grpSpPr>
        <p:cxnSp>
          <p:nvCxnSpPr>
            <p:cNvPr id="11" name="Straight Connector 17"/>
            <p:cNvCxnSpPr/>
            <p:nvPr/>
          </p:nvCxnSpPr>
          <p:spPr bwMode="auto">
            <a:xfrm>
              <a:off x="5971408" y="3037102"/>
              <a:ext cx="5073656" cy="0"/>
            </a:xfrm>
            <a:prstGeom prst="line">
              <a:avLst/>
            </a:prstGeom>
            <a:blipFill dpi="0" rotWithShape="0">
              <a:blip r:embed="rId5"/>
              <a:srcRect/>
              <a:tile tx="0" ty="0" sx="100000" sy="100000" flip="none" algn="tl"/>
            </a:blipFill>
            <a:ln w="25400" cap="flat" cmpd="sng" algn="ctr">
              <a:solidFill>
                <a:schemeClr val="tx1">
                  <a:lumMod val="75000"/>
                  <a:lumOff val="2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grpSp>
          <p:nvGrpSpPr>
            <p:cNvPr id="12" name="Group 4"/>
            <p:cNvGrpSpPr/>
            <p:nvPr/>
          </p:nvGrpSpPr>
          <p:grpSpPr>
            <a:xfrm>
              <a:off x="5525583" y="2586170"/>
              <a:ext cx="3600983" cy="901863"/>
              <a:chOff x="11725004" y="5543550"/>
              <a:chExt cx="6715696" cy="1681940"/>
            </a:xfrm>
            <a:solidFill>
              <a:srgbClr val="F9AD3D"/>
            </a:solidFill>
          </p:grpSpPr>
          <p:sp>
            <p:nvSpPr>
              <p:cNvPr id="14" name="Rounded Rectangle 20"/>
              <p:cNvSpPr/>
              <p:nvPr/>
            </p:nvSpPr>
            <p:spPr bwMode="auto">
              <a:xfrm>
                <a:off x="13220700" y="6213070"/>
                <a:ext cx="5220000" cy="342900"/>
              </a:xfrm>
              <a:prstGeom prst="roundRect">
                <a:avLst/>
              </a:prstGeom>
              <a:solidFill>
                <a:srgbClr val="FFFFFF"/>
              </a:solidFill>
              <a:ln w="25400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/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</a:pPr>
                <a:endParaRPr kumimoji="0" lang="en-US" sz="3600" b="0" i="0" u="none" strike="noStrike" cap="none" normalizeH="0" baseline="0" dirty="0">
                  <a:ln>
                    <a:noFill/>
                  </a:ln>
                  <a:solidFill>
                    <a:srgbClr val="4A4C46"/>
                  </a:solidFill>
                  <a:effectLst/>
                  <a:ea typeface="阿里巴巴普惠体 R" panose="00020600040101010101" charset="-122"/>
                  <a:cs typeface="阿里巴巴普惠体 R" panose="00020600040101010101" charset="-122"/>
                </a:endParaRPr>
              </a:p>
            </p:txBody>
          </p:sp>
          <p:sp>
            <p:nvSpPr>
              <p:cNvPr id="15" name="Oval 14"/>
              <p:cNvSpPr/>
              <p:nvPr/>
            </p:nvSpPr>
            <p:spPr bwMode="auto">
              <a:xfrm>
                <a:off x="11725004" y="5543550"/>
                <a:ext cx="1681940" cy="1681940"/>
              </a:xfrm>
              <a:prstGeom prst="ellipse">
                <a:avLst/>
              </a:prstGeom>
              <a:solidFill>
                <a:srgbClr val="FFFFFF"/>
              </a:solidFill>
              <a:ln w="25400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/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</a:pPr>
                <a:endParaRPr kumimoji="0" lang="en-US" sz="3600" b="0" i="0" u="none" strike="noStrike" cap="none" normalizeH="0" baseline="0" dirty="0">
                  <a:ln>
                    <a:noFill/>
                  </a:ln>
                  <a:solidFill>
                    <a:srgbClr val="4A4C46"/>
                  </a:solidFill>
                  <a:effectLst/>
                  <a:ea typeface="阿里巴巴普惠体 R" panose="00020600040101010101" charset="-122"/>
                  <a:cs typeface="阿里巴巴普惠体 R" panose="00020600040101010101" charset="-122"/>
                </a:endParaRPr>
              </a:p>
            </p:txBody>
          </p:sp>
        </p:grpSp>
        <p:sp>
          <p:nvSpPr>
            <p:cNvPr id="13" name="Rectangle 6"/>
            <p:cNvSpPr/>
            <p:nvPr/>
          </p:nvSpPr>
          <p:spPr bwMode="auto">
            <a:xfrm>
              <a:off x="5435137" y="2867890"/>
              <a:ext cx="1082756" cy="379281"/>
            </a:xfrm>
            <a:prstGeom prst="rect">
              <a:avLst/>
            </a:prstGeom>
            <a:noFill/>
            <a:ln>
              <a:noFill/>
            </a:ln>
          </p:spPr>
          <p:txBody>
            <a:bodyPr lIns="0" tIns="0" rIns="0" bIns="0" anchor="ctr"/>
            <a:lstStyle/>
            <a:p>
              <a:pPr algn="ctr"/>
              <a:r>
                <a:rPr lang="en-US" sz="2000" dirty="0">
                  <a:solidFill>
                    <a:srgbClr val="4A4C46"/>
                  </a:solidFill>
                  <a:ea typeface="阿里巴巴普惠体 R" panose="00020600040101010101" charset="-122"/>
                  <a:cs typeface="阿里巴巴普惠体 R" panose="00020600040101010101" charset="-122"/>
                </a:rPr>
                <a:t>58%</a:t>
              </a:r>
            </a:p>
          </p:txBody>
        </p:sp>
      </p:grpSp>
      <p:grpSp>
        <p:nvGrpSpPr>
          <p:cNvPr id="16" name="组合 15"/>
          <p:cNvGrpSpPr/>
          <p:nvPr/>
        </p:nvGrpSpPr>
        <p:grpSpPr>
          <a:xfrm>
            <a:off x="5435137" y="3730215"/>
            <a:ext cx="5609927" cy="901863"/>
            <a:chOff x="5435137" y="3730215"/>
            <a:chExt cx="5609927" cy="901863"/>
          </a:xfrm>
        </p:grpSpPr>
        <p:cxnSp>
          <p:nvCxnSpPr>
            <p:cNvPr id="17" name="Straight Connector 18"/>
            <p:cNvCxnSpPr/>
            <p:nvPr/>
          </p:nvCxnSpPr>
          <p:spPr bwMode="auto">
            <a:xfrm>
              <a:off x="5971408" y="4181146"/>
              <a:ext cx="5073656" cy="0"/>
            </a:xfrm>
            <a:prstGeom prst="line">
              <a:avLst/>
            </a:prstGeom>
            <a:blipFill dpi="0" rotWithShape="0">
              <a:blip r:embed="rId5"/>
              <a:srcRect/>
              <a:tile tx="0" ty="0" sx="100000" sy="100000" flip="none" algn="tl"/>
            </a:blipFill>
            <a:ln w="25400" cap="flat" cmpd="sng" algn="ctr">
              <a:solidFill>
                <a:schemeClr val="tx1">
                  <a:lumMod val="75000"/>
                  <a:lumOff val="2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grpSp>
          <p:nvGrpSpPr>
            <p:cNvPr id="18" name="Group 5"/>
            <p:cNvGrpSpPr/>
            <p:nvPr/>
          </p:nvGrpSpPr>
          <p:grpSpPr>
            <a:xfrm>
              <a:off x="5525583" y="3730215"/>
              <a:ext cx="4894307" cy="901863"/>
              <a:chOff x="11725004" y="7677150"/>
              <a:chExt cx="9127696" cy="1681940"/>
            </a:xfrm>
            <a:solidFill>
              <a:srgbClr val="113857"/>
            </a:solidFill>
          </p:grpSpPr>
          <p:sp>
            <p:nvSpPr>
              <p:cNvPr id="20" name="Rounded Rectangle 21"/>
              <p:cNvSpPr/>
              <p:nvPr/>
            </p:nvSpPr>
            <p:spPr bwMode="auto">
              <a:xfrm>
                <a:off x="13220700" y="8346670"/>
                <a:ext cx="7632000" cy="342900"/>
              </a:xfrm>
              <a:prstGeom prst="roundRect">
                <a:avLst/>
              </a:prstGeom>
              <a:solidFill>
                <a:srgbClr val="FFFFFF"/>
              </a:solidFill>
              <a:ln w="25400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/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</a:pPr>
                <a:endParaRPr kumimoji="0" lang="en-US" sz="3600" b="0" i="0" u="none" strike="noStrike" cap="none" normalizeH="0" baseline="0" dirty="0">
                  <a:ln>
                    <a:noFill/>
                  </a:ln>
                  <a:solidFill>
                    <a:srgbClr val="4A4C46"/>
                  </a:solidFill>
                  <a:effectLst/>
                  <a:ea typeface="阿里巴巴普惠体 R" panose="00020600040101010101" charset="-122"/>
                  <a:cs typeface="阿里巴巴普惠体 R" panose="00020600040101010101" charset="-122"/>
                </a:endParaRPr>
              </a:p>
            </p:txBody>
          </p:sp>
          <p:sp>
            <p:nvSpPr>
              <p:cNvPr id="21" name="Oval 15"/>
              <p:cNvSpPr/>
              <p:nvPr/>
            </p:nvSpPr>
            <p:spPr bwMode="auto">
              <a:xfrm>
                <a:off x="11725004" y="7677150"/>
                <a:ext cx="1681940" cy="1681940"/>
              </a:xfrm>
              <a:prstGeom prst="ellipse">
                <a:avLst/>
              </a:prstGeom>
              <a:solidFill>
                <a:srgbClr val="FFFFFF"/>
              </a:solidFill>
              <a:ln w="25400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/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</a:pPr>
                <a:endParaRPr kumimoji="0" lang="en-US" sz="3600" b="0" i="0" u="none" strike="noStrike" cap="none" normalizeH="0" baseline="0" dirty="0">
                  <a:ln>
                    <a:noFill/>
                  </a:ln>
                  <a:solidFill>
                    <a:srgbClr val="4A4C46"/>
                  </a:solidFill>
                  <a:effectLst/>
                  <a:ea typeface="阿里巴巴普惠体 R" panose="00020600040101010101" charset="-122"/>
                  <a:cs typeface="阿里巴巴普惠体 R" panose="00020600040101010101" charset="-122"/>
                </a:endParaRPr>
              </a:p>
            </p:txBody>
          </p:sp>
        </p:grpSp>
        <p:sp>
          <p:nvSpPr>
            <p:cNvPr id="19" name="Rectangle 6"/>
            <p:cNvSpPr/>
            <p:nvPr/>
          </p:nvSpPr>
          <p:spPr bwMode="auto">
            <a:xfrm>
              <a:off x="5435137" y="4011935"/>
              <a:ext cx="1082756" cy="379281"/>
            </a:xfrm>
            <a:prstGeom prst="rect">
              <a:avLst/>
            </a:prstGeom>
            <a:noFill/>
            <a:ln>
              <a:noFill/>
            </a:ln>
          </p:spPr>
          <p:txBody>
            <a:bodyPr lIns="0" tIns="0" rIns="0" bIns="0" anchor="ctr"/>
            <a:lstStyle/>
            <a:p>
              <a:pPr algn="ctr"/>
              <a:r>
                <a:rPr lang="en-US" sz="2000" dirty="0">
                  <a:solidFill>
                    <a:srgbClr val="4A4C46"/>
                  </a:solidFill>
                  <a:ea typeface="阿里巴巴普惠体 R" panose="00020600040101010101" charset="-122"/>
                  <a:cs typeface="阿里巴巴普惠体 R" panose="00020600040101010101" charset="-122"/>
                </a:rPr>
                <a:t>98%</a:t>
              </a:r>
            </a:p>
          </p:txBody>
        </p:sp>
      </p:grpSp>
      <p:grpSp>
        <p:nvGrpSpPr>
          <p:cNvPr id="22" name="组合 21"/>
          <p:cNvGrpSpPr/>
          <p:nvPr/>
        </p:nvGrpSpPr>
        <p:grpSpPr>
          <a:xfrm>
            <a:off x="5435137" y="4864045"/>
            <a:ext cx="5609927" cy="901863"/>
            <a:chOff x="5435137" y="4864045"/>
            <a:chExt cx="5609927" cy="901863"/>
          </a:xfrm>
        </p:grpSpPr>
        <p:cxnSp>
          <p:nvCxnSpPr>
            <p:cNvPr id="23" name="Straight Connector 19"/>
            <p:cNvCxnSpPr/>
            <p:nvPr/>
          </p:nvCxnSpPr>
          <p:spPr bwMode="auto">
            <a:xfrm>
              <a:off x="5971408" y="5326677"/>
              <a:ext cx="5073656" cy="0"/>
            </a:xfrm>
            <a:prstGeom prst="line">
              <a:avLst/>
            </a:prstGeom>
            <a:blipFill dpi="0" rotWithShape="0">
              <a:blip r:embed="rId5"/>
              <a:srcRect/>
              <a:tile tx="0" ty="0" sx="100000" sy="100000" flip="none" algn="tl"/>
            </a:blipFill>
            <a:ln w="25400" cap="flat" cmpd="sng" algn="ctr">
              <a:solidFill>
                <a:schemeClr val="tx1">
                  <a:lumMod val="75000"/>
                  <a:lumOff val="2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grpSp>
          <p:nvGrpSpPr>
            <p:cNvPr id="24" name="Group 6"/>
            <p:cNvGrpSpPr/>
            <p:nvPr/>
          </p:nvGrpSpPr>
          <p:grpSpPr>
            <a:xfrm>
              <a:off x="5525583" y="4864045"/>
              <a:ext cx="3967746" cy="901863"/>
              <a:chOff x="11725004" y="9791700"/>
              <a:chExt cx="7399696" cy="1681940"/>
            </a:xfrm>
            <a:solidFill>
              <a:srgbClr val="40A9E3"/>
            </a:solidFill>
          </p:grpSpPr>
          <p:sp>
            <p:nvSpPr>
              <p:cNvPr id="26" name="Rounded Rectangle 22"/>
              <p:cNvSpPr/>
              <p:nvPr/>
            </p:nvSpPr>
            <p:spPr bwMode="auto">
              <a:xfrm>
                <a:off x="13220700" y="10461220"/>
                <a:ext cx="5904000" cy="342900"/>
              </a:xfrm>
              <a:prstGeom prst="roundRect">
                <a:avLst/>
              </a:prstGeom>
              <a:solidFill>
                <a:srgbClr val="FFFFFF"/>
              </a:solidFill>
              <a:ln w="25400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/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</a:pPr>
                <a:endParaRPr kumimoji="0" lang="en-US" sz="3600" b="0" i="0" u="none" strike="noStrike" cap="none" normalizeH="0" baseline="0" dirty="0">
                  <a:ln>
                    <a:noFill/>
                  </a:ln>
                  <a:solidFill>
                    <a:srgbClr val="4A4C46"/>
                  </a:solidFill>
                  <a:effectLst/>
                  <a:ea typeface="阿里巴巴普惠体 R" panose="00020600040101010101" charset="-122"/>
                  <a:cs typeface="阿里巴巴普惠体 R" panose="00020600040101010101" charset="-122"/>
                </a:endParaRPr>
              </a:p>
            </p:txBody>
          </p:sp>
          <p:sp>
            <p:nvSpPr>
              <p:cNvPr id="27" name="Oval 16"/>
              <p:cNvSpPr/>
              <p:nvPr/>
            </p:nvSpPr>
            <p:spPr bwMode="auto">
              <a:xfrm>
                <a:off x="11725004" y="9791700"/>
                <a:ext cx="1681940" cy="1681940"/>
              </a:xfrm>
              <a:prstGeom prst="ellipse">
                <a:avLst/>
              </a:prstGeom>
              <a:solidFill>
                <a:srgbClr val="FFFFFF"/>
              </a:solidFill>
              <a:ln w="25400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/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</a:pPr>
                <a:endParaRPr kumimoji="0" lang="en-US" sz="3600" b="0" i="0" u="none" strike="noStrike" cap="none" normalizeH="0" baseline="0" dirty="0">
                  <a:ln>
                    <a:noFill/>
                  </a:ln>
                  <a:solidFill>
                    <a:srgbClr val="4A4C46"/>
                  </a:solidFill>
                  <a:effectLst/>
                  <a:ea typeface="阿里巴巴普惠体 R" panose="00020600040101010101" charset="-122"/>
                  <a:cs typeface="阿里巴巴普惠体 R" panose="00020600040101010101" charset="-122"/>
                </a:endParaRPr>
              </a:p>
            </p:txBody>
          </p:sp>
        </p:grpSp>
        <p:sp>
          <p:nvSpPr>
            <p:cNvPr id="25" name="Rectangle 6"/>
            <p:cNvSpPr/>
            <p:nvPr/>
          </p:nvSpPr>
          <p:spPr bwMode="auto">
            <a:xfrm>
              <a:off x="5435137" y="5145765"/>
              <a:ext cx="1082756" cy="379281"/>
            </a:xfrm>
            <a:prstGeom prst="rect">
              <a:avLst/>
            </a:prstGeom>
            <a:noFill/>
            <a:ln>
              <a:noFill/>
            </a:ln>
          </p:spPr>
          <p:txBody>
            <a:bodyPr lIns="0" tIns="0" rIns="0" bIns="0" anchor="ctr"/>
            <a:lstStyle/>
            <a:p>
              <a:pPr algn="ctr"/>
              <a:r>
                <a:rPr lang="en-US" sz="2000" dirty="0">
                  <a:solidFill>
                    <a:srgbClr val="4A4C46"/>
                  </a:solidFill>
                  <a:ea typeface="阿里巴巴普惠体 R" panose="00020600040101010101" charset="-122"/>
                  <a:cs typeface="阿里巴巴普惠体 R" panose="00020600040101010101" charset="-122"/>
                </a:rPr>
                <a:t>68%</a:t>
              </a:r>
            </a:p>
          </p:txBody>
        </p:sp>
      </p:grpSp>
      <p:grpSp>
        <p:nvGrpSpPr>
          <p:cNvPr id="28" name="组合 27"/>
          <p:cNvGrpSpPr/>
          <p:nvPr/>
        </p:nvGrpSpPr>
        <p:grpSpPr>
          <a:xfrm>
            <a:off x="1167256" y="1362208"/>
            <a:ext cx="3501402" cy="1094503"/>
            <a:chOff x="7395198" y="1262198"/>
            <a:chExt cx="3501402" cy="1094503"/>
          </a:xfrm>
        </p:grpSpPr>
        <p:sp>
          <p:nvSpPr>
            <p:cNvPr id="29" name="Rectangle 53"/>
            <p:cNvSpPr/>
            <p:nvPr/>
          </p:nvSpPr>
          <p:spPr bwMode="auto">
            <a:xfrm>
              <a:off x="7395198" y="1262198"/>
              <a:ext cx="3017430" cy="55991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t"/>
            <a:lstStyle/>
            <a:p>
              <a:pPr algn="l">
                <a:lnSpc>
                  <a:spcPct val="150000"/>
                </a:lnSpc>
              </a:pPr>
              <a:r>
                <a:rPr lang="zh-CN" altLang="en-US" dirty="0">
                  <a:solidFill>
                    <a:schemeClr val="bg1"/>
                  </a:solidFill>
                  <a:ea typeface="阿里巴巴普惠体 R" panose="00020600040101010101" charset="-122"/>
                  <a:cs typeface="阿里巴巴普惠体 R" panose="00020600040101010101" charset="-122"/>
                </a:rPr>
                <a:t>点击输入您的标题</a:t>
              </a:r>
            </a:p>
          </p:txBody>
        </p:sp>
        <p:sp>
          <p:nvSpPr>
            <p:cNvPr id="30" name="Rectangle 54"/>
            <p:cNvSpPr/>
            <p:nvPr/>
          </p:nvSpPr>
          <p:spPr bwMode="auto">
            <a:xfrm>
              <a:off x="7395198" y="1694832"/>
              <a:ext cx="3501402" cy="6618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>
                <a:lnSpc>
                  <a:spcPct val="120000"/>
                </a:lnSpc>
              </a:pPr>
              <a:r>
                <a:rPr lang="zh-CN" altLang="en-US" sz="1400" cap="small" dirty="0">
                  <a:solidFill>
                    <a:schemeClr val="bg1"/>
                  </a:solidFill>
                  <a:ea typeface="阿里巴巴普惠体 R" panose="00020600040101010101" charset="-122"/>
                  <a:cs typeface="阿里巴巴普惠体 R" panose="00020600040101010101" charset="-122"/>
                </a:rPr>
                <a:t>点击输入您的具体内容，点击输入您的具体内容。点击输入您的具体内容。</a:t>
              </a:r>
            </a:p>
          </p:txBody>
        </p:sp>
      </p:grpSp>
      <p:grpSp>
        <p:nvGrpSpPr>
          <p:cNvPr id="31" name="组合 30"/>
          <p:cNvGrpSpPr/>
          <p:nvPr/>
        </p:nvGrpSpPr>
        <p:grpSpPr>
          <a:xfrm>
            <a:off x="1167256" y="2504612"/>
            <a:ext cx="3501402" cy="1094503"/>
            <a:chOff x="7395198" y="1262198"/>
            <a:chExt cx="3501402" cy="1094503"/>
          </a:xfrm>
        </p:grpSpPr>
        <p:sp>
          <p:nvSpPr>
            <p:cNvPr id="32" name="Rectangle 53"/>
            <p:cNvSpPr/>
            <p:nvPr/>
          </p:nvSpPr>
          <p:spPr bwMode="auto">
            <a:xfrm>
              <a:off x="7395198" y="1262198"/>
              <a:ext cx="3017430" cy="55991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t"/>
            <a:lstStyle/>
            <a:p>
              <a:pPr algn="l">
                <a:lnSpc>
                  <a:spcPct val="150000"/>
                </a:lnSpc>
              </a:pPr>
              <a:r>
                <a:rPr lang="zh-CN" altLang="en-US" dirty="0">
                  <a:solidFill>
                    <a:schemeClr val="bg1"/>
                  </a:solidFill>
                  <a:ea typeface="阿里巴巴普惠体 R" panose="00020600040101010101" charset="-122"/>
                  <a:cs typeface="阿里巴巴普惠体 R" panose="00020600040101010101" charset="-122"/>
                </a:rPr>
                <a:t>点击输入您的标题</a:t>
              </a:r>
            </a:p>
          </p:txBody>
        </p:sp>
        <p:sp>
          <p:nvSpPr>
            <p:cNvPr id="33" name="Rectangle 54"/>
            <p:cNvSpPr/>
            <p:nvPr/>
          </p:nvSpPr>
          <p:spPr bwMode="auto">
            <a:xfrm>
              <a:off x="7395198" y="1694832"/>
              <a:ext cx="3501402" cy="6618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>
                <a:lnSpc>
                  <a:spcPct val="120000"/>
                </a:lnSpc>
              </a:pPr>
              <a:r>
                <a:rPr lang="zh-CN" altLang="en-US" sz="1400" cap="small" dirty="0">
                  <a:solidFill>
                    <a:schemeClr val="bg1"/>
                  </a:solidFill>
                  <a:ea typeface="阿里巴巴普惠体 R" panose="00020600040101010101" charset="-122"/>
                  <a:cs typeface="阿里巴巴普惠体 R" panose="00020600040101010101" charset="-122"/>
                </a:rPr>
                <a:t>点击输入您的具体内容，点击输入您的具体内容。点击输入您的具体内容。</a:t>
              </a:r>
            </a:p>
          </p:txBody>
        </p:sp>
      </p:grpSp>
      <p:grpSp>
        <p:nvGrpSpPr>
          <p:cNvPr id="34" name="组合 33"/>
          <p:cNvGrpSpPr/>
          <p:nvPr/>
        </p:nvGrpSpPr>
        <p:grpSpPr>
          <a:xfrm>
            <a:off x="1146936" y="3669086"/>
            <a:ext cx="3501402" cy="1094503"/>
            <a:chOff x="7395198" y="1262198"/>
            <a:chExt cx="3501402" cy="1094503"/>
          </a:xfrm>
        </p:grpSpPr>
        <p:sp>
          <p:nvSpPr>
            <p:cNvPr id="35" name="Rectangle 53"/>
            <p:cNvSpPr/>
            <p:nvPr/>
          </p:nvSpPr>
          <p:spPr bwMode="auto">
            <a:xfrm>
              <a:off x="7395198" y="1262198"/>
              <a:ext cx="3017430" cy="55991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t"/>
            <a:lstStyle/>
            <a:p>
              <a:pPr algn="l">
                <a:lnSpc>
                  <a:spcPct val="150000"/>
                </a:lnSpc>
              </a:pPr>
              <a:r>
                <a:rPr lang="zh-CN" altLang="en-US" dirty="0">
                  <a:solidFill>
                    <a:schemeClr val="bg1"/>
                  </a:solidFill>
                  <a:ea typeface="阿里巴巴普惠体 R" panose="00020600040101010101" charset="-122"/>
                  <a:cs typeface="阿里巴巴普惠体 R" panose="00020600040101010101" charset="-122"/>
                </a:rPr>
                <a:t>点击输入您的标题</a:t>
              </a:r>
            </a:p>
          </p:txBody>
        </p:sp>
        <p:sp>
          <p:nvSpPr>
            <p:cNvPr id="36" name="Rectangle 54"/>
            <p:cNvSpPr/>
            <p:nvPr/>
          </p:nvSpPr>
          <p:spPr bwMode="auto">
            <a:xfrm>
              <a:off x="7395198" y="1694832"/>
              <a:ext cx="3501402" cy="6618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>
                <a:lnSpc>
                  <a:spcPct val="120000"/>
                </a:lnSpc>
              </a:pPr>
              <a:r>
                <a:rPr lang="zh-CN" altLang="en-US" sz="1400" cap="small" dirty="0">
                  <a:solidFill>
                    <a:schemeClr val="bg1"/>
                  </a:solidFill>
                  <a:ea typeface="阿里巴巴普惠体 R" panose="00020600040101010101" charset="-122"/>
                  <a:cs typeface="阿里巴巴普惠体 R" panose="00020600040101010101" charset="-122"/>
                </a:rPr>
                <a:t>点击输入您的具体内容，点击输入您的具体内容。点击输入您的具体内容。</a:t>
              </a:r>
            </a:p>
          </p:txBody>
        </p:sp>
      </p:grpSp>
      <p:grpSp>
        <p:nvGrpSpPr>
          <p:cNvPr id="37" name="组合 36"/>
          <p:cNvGrpSpPr/>
          <p:nvPr/>
        </p:nvGrpSpPr>
        <p:grpSpPr>
          <a:xfrm>
            <a:off x="1145470" y="4725881"/>
            <a:ext cx="3501402" cy="1094503"/>
            <a:chOff x="7395198" y="1262198"/>
            <a:chExt cx="3501402" cy="1094503"/>
          </a:xfrm>
        </p:grpSpPr>
        <p:sp>
          <p:nvSpPr>
            <p:cNvPr id="38" name="Rectangle 53"/>
            <p:cNvSpPr/>
            <p:nvPr/>
          </p:nvSpPr>
          <p:spPr bwMode="auto">
            <a:xfrm>
              <a:off x="7395198" y="1262198"/>
              <a:ext cx="3017430" cy="55991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t"/>
            <a:lstStyle/>
            <a:p>
              <a:pPr algn="l">
                <a:lnSpc>
                  <a:spcPct val="150000"/>
                </a:lnSpc>
              </a:pPr>
              <a:r>
                <a:rPr lang="zh-CN" altLang="en-US" dirty="0">
                  <a:solidFill>
                    <a:schemeClr val="bg1"/>
                  </a:solidFill>
                  <a:ea typeface="阿里巴巴普惠体 R" panose="00020600040101010101" charset="-122"/>
                  <a:cs typeface="阿里巴巴普惠体 R" panose="00020600040101010101" charset="-122"/>
                </a:rPr>
                <a:t>点击输入您的标题</a:t>
              </a:r>
            </a:p>
          </p:txBody>
        </p:sp>
        <p:sp>
          <p:nvSpPr>
            <p:cNvPr id="39" name="Rectangle 54"/>
            <p:cNvSpPr/>
            <p:nvPr/>
          </p:nvSpPr>
          <p:spPr bwMode="auto">
            <a:xfrm>
              <a:off x="7395198" y="1694832"/>
              <a:ext cx="3501402" cy="6618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>
                <a:lnSpc>
                  <a:spcPct val="120000"/>
                </a:lnSpc>
              </a:pPr>
              <a:r>
                <a:rPr lang="zh-CN" altLang="en-US" sz="1400" cap="small" dirty="0">
                  <a:solidFill>
                    <a:schemeClr val="bg1"/>
                  </a:solidFill>
                  <a:ea typeface="阿里巴巴普惠体 R" panose="00020600040101010101" charset="-122"/>
                  <a:cs typeface="阿里巴巴普惠体 R" panose="00020600040101010101" charset="-122"/>
                </a:rPr>
                <a:t>点击输入您的具体内容，点击输入您的具体内容。点击输入您的具体内容。</a:t>
              </a:r>
            </a:p>
          </p:txBody>
        </p:sp>
      </p:grpSp>
    </p:spTree>
    <p:custDataLst>
      <p:tags r:id="rId1"/>
    </p:custDataLst>
  </p:cSld>
  <p:clrMapOvr>
    <a:masterClrMapping/>
  </p:clrMapOvr>
  <p:transition>
    <p:random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pyright Notice"/>
          <p:cNvSpPr/>
          <p:nvPr/>
        </p:nvSpPr>
        <p:spPr bwMode="auto">
          <a:xfrm>
            <a:off x="3257482" y="2935163"/>
            <a:ext cx="5676900" cy="988060"/>
          </a:xfrm>
          <a:prstGeom prst="rect">
            <a:avLst/>
          </a:prstGeom>
          <a:noFill/>
          <a:ln w="6350" cap="flat" cmpd="sng" algn="ctr">
            <a:noFill/>
            <a:prstDash val="soli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rgbClr val="FFFFFF"/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72000" tIns="32400" rIns="72000" bIns="32400" rtlCol="0" anchor="t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zh-CN" sz="6000" b="1" cap="small" dirty="0">
                <a:solidFill>
                  <a:schemeClr val="bg1"/>
                </a:solidFill>
                <a:ea typeface="阿里巴巴普惠体 R" panose="00020600040101010101" charset="-122"/>
                <a:cs typeface="阿里巴巴普惠体 R" panose="00020600040101010101" charset="-122"/>
              </a:rPr>
              <a:t>03</a:t>
            </a:r>
            <a:r>
              <a:rPr lang="en-US" altLang="zh-CN" sz="5400" cap="small" dirty="0">
                <a:solidFill>
                  <a:schemeClr val="bg1"/>
                </a:solidFill>
                <a:ea typeface="阿里巴巴普惠体 R" panose="00020600040101010101" charset="-122"/>
                <a:cs typeface="阿里巴巴普惠体 R" panose="00020600040101010101" charset="-122"/>
              </a:rPr>
              <a:t>   </a:t>
            </a:r>
            <a:r>
              <a:rPr lang="zh-CN" altLang="en-US" sz="5400" cap="small" dirty="0">
                <a:solidFill>
                  <a:schemeClr val="bg1"/>
                </a:solidFill>
                <a:ea typeface="阿里巴巴普惠体 R" panose="00020600040101010101" charset="-122"/>
                <a:cs typeface="阿里巴巴普惠体 R" panose="00020600040101010101" charset="-122"/>
              </a:rPr>
              <a:t>添加您的标题</a:t>
            </a:r>
          </a:p>
        </p:txBody>
      </p:sp>
      <p:pic>
        <p:nvPicPr>
          <p:cNvPr id="10" name="图片 9" descr="e51f031e151f53d44ce8ceb4e923260a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01845" y="1657985"/>
            <a:ext cx="2986405" cy="1276985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>
    <p:random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pyright Notice"/>
          <p:cNvSpPr/>
          <p:nvPr/>
        </p:nvSpPr>
        <p:spPr bwMode="auto">
          <a:xfrm>
            <a:off x="374153" y="262917"/>
            <a:ext cx="2569147" cy="434765"/>
          </a:xfrm>
          <a:prstGeom prst="rect">
            <a:avLst/>
          </a:prstGeom>
          <a:noFill/>
          <a:ln w="6350" cap="flat" cmpd="sng" algn="ctr">
            <a:noFill/>
            <a:prstDash val="soli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rgbClr val="FFFFFF"/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72000" tIns="32400" rIns="72000" bIns="32400" rtlCol="0" anchor="t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sz="2400" cap="small" dirty="0">
                <a:solidFill>
                  <a:schemeClr val="bg1"/>
                </a:solidFill>
                <a:ea typeface="阿里巴巴普惠体 R" panose="00020600040101010101" charset="-122"/>
                <a:cs typeface="阿里巴巴普惠体 R" panose="00020600040101010101" charset="-122"/>
              </a:rPr>
              <a:t>点击输入您的标题</a:t>
            </a:r>
          </a:p>
        </p:txBody>
      </p:sp>
      <p:sp>
        <p:nvSpPr>
          <p:cNvPr id="4" name="Text Placeholder 5"/>
          <p:cNvSpPr txBox="1"/>
          <p:nvPr/>
        </p:nvSpPr>
        <p:spPr>
          <a:xfrm>
            <a:off x="7226725" y="3449175"/>
            <a:ext cx="3757865" cy="2332462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20000"/>
              </a:lnSpc>
            </a:pPr>
            <a:r>
              <a:rPr lang="zh-CN" altLang="en-US" sz="1600" cap="small" dirty="0">
                <a:solidFill>
                  <a:schemeClr val="bg1"/>
                </a:solidFill>
                <a:ea typeface="阿里巴巴普惠体 R" panose="00020600040101010101" charset="-122"/>
                <a:cs typeface="阿里巴巴普惠体 R" panose="00020600040101010101" charset="-122"/>
              </a:rPr>
              <a:t>点击输入您的具体内容，点击输入您的具体内容。点击输入您的具体内容，点击输入您的具体内容。点击输入您的具体内容</a:t>
            </a:r>
            <a:endParaRPr lang="en-US" altLang="zh-CN" sz="1600" cap="small" dirty="0">
              <a:solidFill>
                <a:schemeClr val="bg1"/>
              </a:solidFill>
              <a:ea typeface="阿里巴巴普惠体 R" panose="00020600040101010101" charset="-122"/>
              <a:cs typeface="阿里巴巴普惠体 R" panose="00020600040101010101" charset="-122"/>
            </a:endParaRPr>
          </a:p>
          <a:p>
            <a:pPr>
              <a:spcBef>
                <a:spcPts val="0"/>
              </a:spcBef>
            </a:pPr>
            <a:endParaRPr lang="en-US" sz="1600" dirty="0">
              <a:solidFill>
                <a:schemeClr val="bg1"/>
              </a:solidFill>
              <a:ea typeface="阿里巴巴普惠体 R" panose="00020600040101010101" charset="-122"/>
              <a:cs typeface="阿里巴巴普惠体 R" panose="00020600040101010101" charset="-122"/>
            </a:endParaRPr>
          </a:p>
          <a:p>
            <a:pPr>
              <a:lnSpc>
                <a:spcPct val="120000"/>
              </a:lnSpc>
            </a:pPr>
            <a:r>
              <a:rPr lang="zh-CN" altLang="en-US" sz="1600" cap="small" dirty="0">
                <a:solidFill>
                  <a:schemeClr val="bg1"/>
                </a:solidFill>
                <a:ea typeface="阿里巴巴普惠体 R" panose="00020600040101010101" charset="-122"/>
                <a:cs typeface="阿里巴巴普惠体 R" panose="00020600040101010101" charset="-122"/>
              </a:rPr>
              <a:t>点击输入您的具体内容，点击输入您的具体内容。点击输入您的具体内容。</a:t>
            </a:r>
            <a:endParaRPr lang="en-US" altLang="zh-CN" sz="1600" cap="small" dirty="0">
              <a:solidFill>
                <a:schemeClr val="bg1"/>
              </a:solidFill>
              <a:ea typeface="阿里巴巴普惠体 R" panose="00020600040101010101" charset="-122"/>
              <a:cs typeface="阿里巴巴普惠体 R" panose="00020600040101010101" charset="-122"/>
            </a:endParaRPr>
          </a:p>
          <a:p>
            <a:pPr>
              <a:spcBef>
                <a:spcPts val="0"/>
              </a:spcBef>
            </a:pPr>
            <a:endParaRPr lang="en-US" altLang="zh-CN" sz="1600" cap="small" dirty="0">
              <a:solidFill>
                <a:schemeClr val="bg1"/>
              </a:solidFill>
              <a:ea typeface="阿里巴巴普惠体 R" panose="00020600040101010101" charset="-122"/>
              <a:cs typeface="阿里巴巴普惠体 R" panose="00020600040101010101" charset="-122"/>
            </a:endParaRPr>
          </a:p>
        </p:txBody>
      </p:sp>
      <p:sp>
        <p:nvSpPr>
          <p:cNvPr id="5" name="Content Placeholder 6"/>
          <p:cNvSpPr txBox="1"/>
          <p:nvPr/>
        </p:nvSpPr>
        <p:spPr>
          <a:xfrm>
            <a:off x="7323320" y="2392335"/>
            <a:ext cx="3470370" cy="910723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buNone/>
            </a:pPr>
            <a:r>
              <a:rPr lang="zh-CN" altLang="en-US" dirty="0">
                <a:solidFill>
                  <a:srgbClr val="4A4C46"/>
                </a:solidFill>
                <a:ea typeface="阿里巴巴普惠体 R" panose="00020600040101010101" charset="-122"/>
                <a:cs typeface="阿里巴巴普惠体 R" panose="00020600040101010101" charset="-122"/>
              </a:rPr>
              <a:t>输入您的标题输入您的标题</a:t>
            </a:r>
          </a:p>
        </p:txBody>
      </p:sp>
      <p:sp>
        <p:nvSpPr>
          <p:cNvPr id="6" name="Content Placeholder 2"/>
          <p:cNvSpPr txBox="1"/>
          <p:nvPr/>
        </p:nvSpPr>
        <p:spPr>
          <a:xfrm>
            <a:off x="878978" y="1087469"/>
            <a:ext cx="9985517" cy="1060210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20000"/>
              </a:lnSpc>
              <a:buNone/>
            </a:pPr>
            <a:r>
              <a:rPr lang="zh-CN" altLang="en-US" sz="1600" cap="small" dirty="0">
                <a:solidFill>
                  <a:schemeClr val="bg1"/>
                </a:solidFill>
                <a:ea typeface="阿里巴巴普惠体 R" panose="00020600040101010101" charset="-122"/>
                <a:cs typeface="阿里巴巴普惠体 R" panose="00020600040101010101" charset="-122"/>
              </a:rPr>
              <a:t>点击输入您的具体内容，点击输入您的具体内容。点击输入您的具体内容，点击输入您的具体内容。点击输入您的具体内容。点击输入您的具体内容，点击输入您的具体内容。点击输入您的具体内容，点击输入您的具体内容。点击输入您的具体内容</a:t>
            </a:r>
            <a:endParaRPr lang="en-US" altLang="zh-CN" sz="1600" cap="small" dirty="0">
              <a:solidFill>
                <a:schemeClr val="bg1"/>
              </a:solidFill>
              <a:ea typeface="阿里巴巴普惠体 R" panose="00020600040101010101" charset="-122"/>
              <a:cs typeface="阿里巴巴普惠体 R" panose="00020600040101010101" charset="-122"/>
            </a:endParaRPr>
          </a:p>
          <a:p>
            <a:pPr marL="0" indent="0">
              <a:lnSpc>
                <a:spcPct val="120000"/>
              </a:lnSpc>
              <a:buNone/>
            </a:pPr>
            <a:endParaRPr lang="en-US" altLang="zh-CN" sz="1600" cap="small" dirty="0">
              <a:solidFill>
                <a:schemeClr val="bg1"/>
              </a:solidFill>
              <a:ea typeface="阿里巴巴普惠体 R" panose="00020600040101010101" charset="-122"/>
              <a:cs typeface="阿里巴巴普惠体 R" panose="00020600040101010101" charset="-122"/>
            </a:endParaRPr>
          </a:p>
        </p:txBody>
      </p:sp>
      <p:pic>
        <p:nvPicPr>
          <p:cNvPr id="9" name="图片 8" descr="112b9ecec10d9fc00107fac8f266845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70940" y="1425575"/>
            <a:ext cx="5321300" cy="532130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>
    <p:random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pyright Notice"/>
          <p:cNvSpPr/>
          <p:nvPr/>
        </p:nvSpPr>
        <p:spPr bwMode="auto">
          <a:xfrm>
            <a:off x="374153" y="262917"/>
            <a:ext cx="2569147" cy="434765"/>
          </a:xfrm>
          <a:prstGeom prst="rect">
            <a:avLst/>
          </a:prstGeom>
          <a:noFill/>
          <a:ln w="6350" cap="flat" cmpd="sng" algn="ctr">
            <a:noFill/>
            <a:prstDash val="soli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rgbClr val="FFFFFF"/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72000" tIns="32400" rIns="72000" bIns="32400" rtlCol="0" anchor="t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sz="2400" cap="small" dirty="0">
                <a:solidFill>
                  <a:schemeClr val="bg1"/>
                </a:solidFill>
                <a:ea typeface="阿里巴巴普惠体 R" panose="00020600040101010101" charset="-122"/>
                <a:cs typeface="阿里巴巴普惠体 R" panose="00020600040101010101" charset="-122"/>
              </a:rPr>
              <a:t>点击输入您的标题</a:t>
            </a:r>
          </a:p>
        </p:txBody>
      </p:sp>
      <p:grpSp>
        <p:nvGrpSpPr>
          <p:cNvPr id="5" name="组合 4"/>
          <p:cNvGrpSpPr/>
          <p:nvPr/>
        </p:nvGrpSpPr>
        <p:grpSpPr>
          <a:xfrm>
            <a:off x="-2" y="1496731"/>
            <a:ext cx="6381948" cy="3656485"/>
            <a:chOff x="-2" y="1496731"/>
            <a:chExt cx="6381948" cy="3656485"/>
          </a:xfrm>
        </p:grpSpPr>
        <p:sp>
          <p:nvSpPr>
            <p:cNvPr id="6" name="Rectangle 35"/>
            <p:cNvSpPr/>
            <p:nvPr/>
          </p:nvSpPr>
          <p:spPr bwMode="auto">
            <a:xfrm>
              <a:off x="-2" y="1496731"/>
              <a:ext cx="6381948" cy="622568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txBody>
            <a:bodyPr lIns="0" tIns="0" rIns="0" bIns="0"/>
            <a:lstStyle/>
            <a:p>
              <a:endParaRPr lang="en-US" sz="1050" dirty="0">
                <a:solidFill>
                  <a:srgbClr val="4A4C46"/>
                </a:solidFill>
                <a:ea typeface="阿里巴巴普惠体 R" panose="00020600040101010101" charset="-122"/>
                <a:cs typeface="阿里巴巴普惠体 R" panose="00020600040101010101" charset="-122"/>
              </a:endParaRPr>
            </a:p>
          </p:txBody>
        </p:sp>
        <p:sp>
          <p:nvSpPr>
            <p:cNvPr id="7" name="Rectangle 39"/>
            <p:cNvSpPr/>
            <p:nvPr/>
          </p:nvSpPr>
          <p:spPr bwMode="auto">
            <a:xfrm>
              <a:off x="1036946" y="2400569"/>
              <a:ext cx="5344999" cy="99659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>
                <a:lnSpc>
                  <a:spcPct val="120000"/>
                </a:lnSpc>
              </a:pPr>
              <a:r>
                <a:rPr lang="zh-CN" altLang="en-US" sz="1400" cap="small" dirty="0">
                  <a:solidFill>
                    <a:schemeClr val="bg1"/>
                  </a:solidFill>
                  <a:ea typeface="阿里巴巴普惠体 R" panose="00020600040101010101" charset="-122"/>
                  <a:cs typeface="阿里巴巴普惠体 R" panose="00020600040101010101" charset="-122"/>
                </a:rPr>
                <a:t>点击输入您的具体内容，点击输入您的具体内容。点击输入您的具体内容。点击输入您的具体内容，点击输入您的具体内容。点击输入您的具体内容。点击输入您的具体内容，点击输入您的具体内容。点击输入您的具体内容。点击输入您的具体内容，点击输入您的具体内容。点击输入您的具体内容。点击输入您的具体内容，点击输入您的具体内容。点击输入您的具体内容。</a:t>
              </a:r>
              <a:endParaRPr lang="en-US" altLang="zh-CN" sz="1400" cap="small" dirty="0">
                <a:solidFill>
                  <a:schemeClr val="bg1"/>
                </a:solidFill>
                <a:ea typeface="阿里巴巴普惠体 R" panose="00020600040101010101" charset="-122"/>
                <a:cs typeface="阿里巴巴普惠体 R" panose="00020600040101010101" charset="-122"/>
              </a:endParaRPr>
            </a:p>
            <a:p>
              <a:pPr>
                <a:lnSpc>
                  <a:spcPct val="120000"/>
                </a:lnSpc>
              </a:pPr>
              <a:endParaRPr lang="en-US" altLang="zh-CN" sz="1400" cap="small" dirty="0">
                <a:solidFill>
                  <a:schemeClr val="bg1"/>
                </a:solidFill>
                <a:ea typeface="阿里巴巴普惠体 R" panose="00020600040101010101" charset="-122"/>
                <a:cs typeface="阿里巴巴普惠体 R" panose="00020600040101010101" charset="-122"/>
              </a:endParaRPr>
            </a:p>
            <a:p>
              <a:pPr>
                <a:lnSpc>
                  <a:spcPct val="120000"/>
                </a:lnSpc>
              </a:pPr>
              <a:endParaRPr lang="en-US" altLang="zh-CN" sz="1400" cap="small" dirty="0">
                <a:solidFill>
                  <a:schemeClr val="bg1"/>
                </a:solidFill>
                <a:ea typeface="阿里巴巴普惠体 R" panose="00020600040101010101" charset="-122"/>
                <a:cs typeface="阿里巴巴普惠体 R" panose="00020600040101010101" charset="-122"/>
              </a:endParaRPr>
            </a:p>
            <a:p>
              <a:pPr>
                <a:lnSpc>
                  <a:spcPct val="120000"/>
                </a:lnSpc>
              </a:pPr>
              <a:endParaRPr lang="en-US" altLang="zh-CN" sz="1400" cap="small" dirty="0">
                <a:solidFill>
                  <a:schemeClr val="bg1"/>
                </a:solidFill>
                <a:ea typeface="阿里巴巴普惠体 R" panose="00020600040101010101" charset="-122"/>
                <a:cs typeface="阿里巴巴普惠体 R" panose="00020600040101010101" charset="-122"/>
              </a:endParaRPr>
            </a:p>
          </p:txBody>
        </p:sp>
        <p:sp>
          <p:nvSpPr>
            <p:cNvPr id="8" name="Rectangle 39"/>
            <p:cNvSpPr/>
            <p:nvPr/>
          </p:nvSpPr>
          <p:spPr bwMode="auto">
            <a:xfrm>
              <a:off x="1036946" y="4156623"/>
              <a:ext cx="5344999" cy="99659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>
                <a:lnSpc>
                  <a:spcPct val="120000"/>
                </a:lnSpc>
              </a:pPr>
              <a:r>
                <a:rPr lang="zh-CN" altLang="en-US" sz="1400" cap="small" dirty="0">
                  <a:solidFill>
                    <a:schemeClr val="bg1"/>
                  </a:solidFill>
                  <a:ea typeface="阿里巴巴普惠体 R" panose="00020600040101010101" charset="-122"/>
                  <a:cs typeface="阿里巴巴普惠体 R" panose="00020600040101010101" charset="-122"/>
                </a:rPr>
                <a:t>点击输入您的具体内容，点击输入您的具体内容。点击输入您的具体内容。点击输入您的具体内容，点击输入您的具体内容。点击输入您的具体内容。点击输入您的具体内容，点击输入您的具体内容。点击输入您的具体内容。</a:t>
              </a:r>
            </a:p>
          </p:txBody>
        </p:sp>
        <p:sp>
          <p:nvSpPr>
            <p:cNvPr id="9" name="Rectangle 6"/>
            <p:cNvSpPr/>
            <p:nvPr/>
          </p:nvSpPr>
          <p:spPr bwMode="auto">
            <a:xfrm>
              <a:off x="1036946" y="1641108"/>
              <a:ext cx="3659946" cy="330961"/>
            </a:xfrm>
            <a:prstGeom prst="rect">
              <a:avLst/>
            </a:prstGeom>
            <a:noFill/>
            <a:ln>
              <a:noFill/>
            </a:ln>
          </p:spPr>
          <p:txBody>
            <a:bodyPr lIns="0" tIns="0" rIns="0" bIns="0" anchor="ctr"/>
            <a:lstStyle/>
            <a:p>
              <a:pPr algn="l"/>
              <a:r>
                <a:rPr lang="zh-CN" altLang="en-US" sz="3200" dirty="0">
                  <a:solidFill>
                    <a:srgbClr val="4A4C46"/>
                  </a:solidFill>
                  <a:ea typeface="阿里巴巴普惠体 R" panose="00020600040101010101" charset="-122"/>
                  <a:cs typeface="阿里巴巴普惠体 R" panose="00020600040101010101" charset="-122"/>
                </a:rPr>
                <a:t>点击输入您的标题</a:t>
              </a:r>
            </a:p>
          </p:txBody>
        </p:sp>
      </p:grpSp>
      <p:cxnSp>
        <p:nvCxnSpPr>
          <p:cNvPr id="3" name="直接连接符 2"/>
          <p:cNvCxnSpPr/>
          <p:nvPr/>
        </p:nvCxnSpPr>
        <p:spPr>
          <a:xfrm>
            <a:off x="6828790" y="1496695"/>
            <a:ext cx="0" cy="3667125"/>
          </a:xfrm>
          <a:prstGeom prst="line">
            <a:avLst/>
          </a:prstGeom>
          <a:ln w="12700" cmpd="sng">
            <a:solidFill>
              <a:srgbClr val="FFFFFF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图片 3" descr="7b412eb0c3204fbe391ffe8327acb597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7410450" y="530225"/>
            <a:ext cx="3173730" cy="5412105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>
    <p:random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74" t="32755" r="6775" b="20955"/>
          <a:stretch>
            <a:fillRect/>
          </a:stretch>
        </p:blipFill>
        <p:spPr>
          <a:xfrm>
            <a:off x="1971887" y="1997406"/>
            <a:ext cx="3333309" cy="3174579"/>
          </a:xfrm>
          <a:custGeom>
            <a:avLst/>
            <a:gdLst/>
            <a:ahLst/>
            <a:cxnLst>
              <a:cxn ang="3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5249" h="4999">
                <a:moveTo>
                  <a:pt x="2625" y="0"/>
                </a:moveTo>
                <a:lnTo>
                  <a:pt x="5249" y="1910"/>
                </a:lnTo>
                <a:lnTo>
                  <a:pt x="4247" y="4999"/>
                </a:lnTo>
                <a:lnTo>
                  <a:pt x="1003" y="4999"/>
                </a:lnTo>
                <a:lnTo>
                  <a:pt x="0" y="1910"/>
                </a:lnTo>
                <a:lnTo>
                  <a:pt x="2625" y="0"/>
                </a:lnTo>
                <a:close/>
              </a:path>
            </a:pathLst>
          </a:custGeom>
        </p:spPr>
      </p:pic>
      <p:sp>
        <p:nvSpPr>
          <p:cNvPr id="2" name="Copyright Notice"/>
          <p:cNvSpPr/>
          <p:nvPr/>
        </p:nvSpPr>
        <p:spPr bwMode="auto">
          <a:xfrm>
            <a:off x="374153" y="262917"/>
            <a:ext cx="2569147" cy="434765"/>
          </a:xfrm>
          <a:prstGeom prst="rect">
            <a:avLst/>
          </a:prstGeom>
          <a:noFill/>
          <a:ln w="6350" cap="flat" cmpd="sng" algn="ctr">
            <a:noFill/>
            <a:prstDash val="soli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rgbClr val="FFFFFF"/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72000" tIns="32400" rIns="72000" bIns="32400" rtlCol="0" anchor="t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sz="2400" cap="small" dirty="0">
                <a:solidFill>
                  <a:schemeClr val="bg1"/>
                </a:solidFill>
                <a:ea typeface="阿里巴巴普惠体 R" panose="00020600040101010101" charset="-122"/>
                <a:cs typeface="阿里巴巴普惠体 R" panose="00020600040101010101" charset="-122"/>
              </a:rPr>
              <a:t>点击输入您的标题</a:t>
            </a:r>
          </a:p>
        </p:txBody>
      </p:sp>
      <p:sp>
        <p:nvSpPr>
          <p:cNvPr id="13" name="Freeform 42"/>
          <p:cNvSpPr>
            <a:spLocks noEditPoints="1"/>
          </p:cNvSpPr>
          <p:nvPr/>
        </p:nvSpPr>
        <p:spPr bwMode="auto">
          <a:xfrm>
            <a:off x="6564770" y="1902656"/>
            <a:ext cx="342334" cy="343825"/>
          </a:xfrm>
          <a:custGeom>
            <a:avLst/>
            <a:gdLst>
              <a:gd name="T0" fmla="*/ 58 w 104"/>
              <a:gd name="T1" fmla="*/ 46 h 105"/>
              <a:gd name="T2" fmla="*/ 58 w 104"/>
              <a:gd name="T3" fmla="*/ 23 h 105"/>
              <a:gd name="T4" fmla="*/ 45 w 104"/>
              <a:gd name="T5" fmla="*/ 23 h 105"/>
              <a:gd name="T6" fmla="*/ 45 w 104"/>
              <a:gd name="T7" fmla="*/ 46 h 105"/>
              <a:gd name="T8" fmla="*/ 23 w 104"/>
              <a:gd name="T9" fmla="*/ 46 h 105"/>
              <a:gd name="T10" fmla="*/ 23 w 104"/>
              <a:gd name="T11" fmla="*/ 58 h 105"/>
              <a:gd name="T12" fmla="*/ 45 w 104"/>
              <a:gd name="T13" fmla="*/ 58 h 105"/>
              <a:gd name="T14" fmla="*/ 45 w 104"/>
              <a:gd name="T15" fmla="*/ 82 h 105"/>
              <a:gd name="T16" fmla="*/ 58 w 104"/>
              <a:gd name="T17" fmla="*/ 82 h 105"/>
              <a:gd name="T18" fmla="*/ 58 w 104"/>
              <a:gd name="T19" fmla="*/ 58 h 105"/>
              <a:gd name="T20" fmla="*/ 80 w 104"/>
              <a:gd name="T21" fmla="*/ 58 h 105"/>
              <a:gd name="T22" fmla="*/ 80 w 104"/>
              <a:gd name="T23" fmla="*/ 46 h 105"/>
              <a:gd name="T24" fmla="*/ 58 w 104"/>
              <a:gd name="T25" fmla="*/ 46 h 105"/>
              <a:gd name="T26" fmla="*/ 52 w 104"/>
              <a:gd name="T27" fmla="*/ 0 h 105"/>
              <a:gd name="T28" fmla="*/ 0 w 104"/>
              <a:gd name="T29" fmla="*/ 52 h 105"/>
              <a:gd name="T30" fmla="*/ 52 w 104"/>
              <a:gd name="T31" fmla="*/ 105 h 105"/>
              <a:gd name="T32" fmla="*/ 104 w 104"/>
              <a:gd name="T33" fmla="*/ 52 h 105"/>
              <a:gd name="T34" fmla="*/ 52 w 104"/>
              <a:gd name="T35" fmla="*/ 0 h 105"/>
              <a:gd name="T36" fmla="*/ 52 w 104"/>
              <a:gd name="T37" fmla="*/ 93 h 105"/>
              <a:gd name="T38" fmla="*/ 11 w 104"/>
              <a:gd name="T39" fmla="*/ 52 h 105"/>
              <a:gd name="T40" fmla="*/ 52 w 104"/>
              <a:gd name="T41" fmla="*/ 12 h 105"/>
              <a:gd name="T42" fmla="*/ 92 w 104"/>
              <a:gd name="T43" fmla="*/ 52 h 105"/>
              <a:gd name="T44" fmla="*/ 52 w 104"/>
              <a:gd name="T45" fmla="*/ 93 h 10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104" h="105">
                <a:moveTo>
                  <a:pt x="58" y="46"/>
                </a:moveTo>
                <a:cubicBezTo>
                  <a:pt x="58" y="23"/>
                  <a:pt x="58" y="23"/>
                  <a:pt x="58" y="23"/>
                </a:cubicBezTo>
                <a:cubicBezTo>
                  <a:pt x="45" y="23"/>
                  <a:pt x="45" y="23"/>
                  <a:pt x="45" y="23"/>
                </a:cubicBezTo>
                <a:cubicBezTo>
                  <a:pt x="45" y="46"/>
                  <a:pt x="45" y="46"/>
                  <a:pt x="45" y="46"/>
                </a:cubicBezTo>
                <a:cubicBezTo>
                  <a:pt x="23" y="46"/>
                  <a:pt x="23" y="46"/>
                  <a:pt x="23" y="46"/>
                </a:cubicBezTo>
                <a:cubicBezTo>
                  <a:pt x="23" y="58"/>
                  <a:pt x="23" y="58"/>
                  <a:pt x="23" y="58"/>
                </a:cubicBezTo>
                <a:cubicBezTo>
                  <a:pt x="45" y="58"/>
                  <a:pt x="45" y="58"/>
                  <a:pt x="45" y="58"/>
                </a:cubicBezTo>
                <a:cubicBezTo>
                  <a:pt x="45" y="82"/>
                  <a:pt x="45" y="82"/>
                  <a:pt x="45" y="82"/>
                </a:cubicBezTo>
                <a:cubicBezTo>
                  <a:pt x="58" y="82"/>
                  <a:pt x="58" y="82"/>
                  <a:pt x="58" y="82"/>
                </a:cubicBezTo>
                <a:cubicBezTo>
                  <a:pt x="58" y="58"/>
                  <a:pt x="58" y="58"/>
                  <a:pt x="58" y="58"/>
                </a:cubicBezTo>
                <a:cubicBezTo>
                  <a:pt x="80" y="58"/>
                  <a:pt x="80" y="58"/>
                  <a:pt x="80" y="58"/>
                </a:cubicBezTo>
                <a:cubicBezTo>
                  <a:pt x="80" y="46"/>
                  <a:pt x="80" y="46"/>
                  <a:pt x="80" y="46"/>
                </a:cubicBezTo>
                <a:lnTo>
                  <a:pt x="58" y="46"/>
                </a:lnTo>
                <a:close/>
                <a:moveTo>
                  <a:pt x="52" y="0"/>
                </a:moveTo>
                <a:cubicBezTo>
                  <a:pt x="23" y="0"/>
                  <a:pt x="0" y="24"/>
                  <a:pt x="0" y="52"/>
                </a:cubicBezTo>
                <a:cubicBezTo>
                  <a:pt x="0" y="81"/>
                  <a:pt x="23" y="105"/>
                  <a:pt x="52" y="105"/>
                </a:cubicBezTo>
                <a:cubicBezTo>
                  <a:pt x="81" y="105"/>
                  <a:pt x="104" y="81"/>
                  <a:pt x="104" y="52"/>
                </a:cubicBezTo>
                <a:cubicBezTo>
                  <a:pt x="104" y="24"/>
                  <a:pt x="81" y="0"/>
                  <a:pt x="52" y="0"/>
                </a:cubicBezTo>
                <a:close/>
                <a:moveTo>
                  <a:pt x="52" y="93"/>
                </a:moveTo>
                <a:cubicBezTo>
                  <a:pt x="29" y="93"/>
                  <a:pt x="11" y="75"/>
                  <a:pt x="11" y="52"/>
                </a:cubicBezTo>
                <a:cubicBezTo>
                  <a:pt x="11" y="30"/>
                  <a:pt x="29" y="12"/>
                  <a:pt x="52" y="12"/>
                </a:cubicBezTo>
                <a:cubicBezTo>
                  <a:pt x="74" y="12"/>
                  <a:pt x="92" y="30"/>
                  <a:pt x="92" y="52"/>
                </a:cubicBezTo>
                <a:cubicBezTo>
                  <a:pt x="92" y="75"/>
                  <a:pt x="74" y="93"/>
                  <a:pt x="52" y="93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vert="horz" wrap="square" lIns="121883" tIns="60941" rIns="121883" bIns="60941" numCol="1" anchor="t" anchorCtr="0" compatLnSpc="1"/>
          <a:lstStyle/>
          <a:p>
            <a:pPr defTabSz="1218565">
              <a:defRPr/>
            </a:pPr>
            <a:endParaRPr lang="zh-CN" altLang="en-US" sz="2400" kern="0">
              <a:solidFill>
                <a:schemeClr val="bg1"/>
              </a:solidFill>
              <a:ea typeface="阿里巴巴普惠体 R" panose="00020600040101010101" charset="-122"/>
              <a:cs typeface="阿里巴巴普惠体 R" panose="00020600040101010101" charset="-122"/>
            </a:endParaRPr>
          </a:p>
        </p:txBody>
      </p:sp>
      <p:sp>
        <p:nvSpPr>
          <p:cNvPr id="14" name="Freeform 42"/>
          <p:cNvSpPr>
            <a:spLocks noEditPoints="1"/>
          </p:cNvSpPr>
          <p:nvPr/>
        </p:nvSpPr>
        <p:spPr bwMode="auto">
          <a:xfrm>
            <a:off x="6564770" y="2699827"/>
            <a:ext cx="342334" cy="343825"/>
          </a:xfrm>
          <a:custGeom>
            <a:avLst/>
            <a:gdLst>
              <a:gd name="T0" fmla="*/ 58 w 104"/>
              <a:gd name="T1" fmla="*/ 46 h 105"/>
              <a:gd name="T2" fmla="*/ 58 w 104"/>
              <a:gd name="T3" fmla="*/ 23 h 105"/>
              <a:gd name="T4" fmla="*/ 45 w 104"/>
              <a:gd name="T5" fmla="*/ 23 h 105"/>
              <a:gd name="T6" fmla="*/ 45 w 104"/>
              <a:gd name="T7" fmla="*/ 46 h 105"/>
              <a:gd name="T8" fmla="*/ 23 w 104"/>
              <a:gd name="T9" fmla="*/ 46 h 105"/>
              <a:gd name="T10" fmla="*/ 23 w 104"/>
              <a:gd name="T11" fmla="*/ 58 h 105"/>
              <a:gd name="T12" fmla="*/ 45 w 104"/>
              <a:gd name="T13" fmla="*/ 58 h 105"/>
              <a:gd name="T14" fmla="*/ 45 w 104"/>
              <a:gd name="T15" fmla="*/ 82 h 105"/>
              <a:gd name="T16" fmla="*/ 58 w 104"/>
              <a:gd name="T17" fmla="*/ 82 h 105"/>
              <a:gd name="T18" fmla="*/ 58 w 104"/>
              <a:gd name="T19" fmla="*/ 58 h 105"/>
              <a:gd name="T20" fmla="*/ 80 w 104"/>
              <a:gd name="T21" fmla="*/ 58 h 105"/>
              <a:gd name="T22" fmla="*/ 80 w 104"/>
              <a:gd name="T23" fmla="*/ 46 h 105"/>
              <a:gd name="T24" fmla="*/ 58 w 104"/>
              <a:gd name="T25" fmla="*/ 46 h 105"/>
              <a:gd name="T26" fmla="*/ 52 w 104"/>
              <a:gd name="T27" fmla="*/ 0 h 105"/>
              <a:gd name="T28" fmla="*/ 0 w 104"/>
              <a:gd name="T29" fmla="*/ 52 h 105"/>
              <a:gd name="T30" fmla="*/ 52 w 104"/>
              <a:gd name="T31" fmla="*/ 105 h 105"/>
              <a:gd name="T32" fmla="*/ 104 w 104"/>
              <a:gd name="T33" fmla="*/ 52 h 105"/>
              <a:gd name="T34" fmla="*/ 52 w 104"/>
              <a:gd name="T35" fmla="*/ 0 h 105"/>
              <a:gd name="T36" fmla="*/ 52 w 104"/>
              <a:gd name="T37" fmla="*/ 93 h 105"/>
              <a:gd name="T38" fmla="*/ 11 w 104"/>
              <a:gd name="T39" fmla="*/ 52 h 105"/>
              <a:gd name="T40" fmla="*/ 52 w 104"/>
              <a:gd name="T41" fmla="*/ 12 h 105"/>
              <a:gd name="T42" fmla="*/ 92 w 104"/>
              <a:gd name="T43" fmla="*/ 52 h 105"/>
              <a:gd name="T44" fmla="*/ 52 w 104"/>
              <a:gd name="T45" fmla="*/ 93 h 10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104" h="105">
                <a:moveTo>
                  <a:pt x="58" y="46"/>
                </a:moveTo>
                <a:cubicBezTo>
                  <a:pt x="58" y="23"/>
                  <a:pt x="58" y="23"/>
                  <a:pt x="58" y="23"/>
                </a:cubicBezTo>
                <a:cubicBezTo>
                  <a:pt x="45" y="23"/>
                  <a:pt x="45" y="23"/>
                  <a:pt x="45" y="23"/>
                </a:cubicBezTo>
                <a:cubicBezTo>
                  <a:pt x="45" y="46"/>
                  <a:pt x="45" y="46"/>
                  <a:pt x="45" y="46"/>
                </a:cubicBezTo>
                <a:cubicBezTo>
                  <a:pt x="23" y="46"/>
                  <a:pt x="23" y="46"/>
                  <a:pt x="23" y="46"/>
                </a:cubicBezTo>
                <a:cubicBezTo>
                  <a:pt x="23" y="58"/>
                  <a:pt x="23" y="58"/>
                  <a:pt x="23" y="58"/>
                </a:cubicBezTo>
                <a:cubicBezTo>
                  <a:pt x="45" y="58"/>
                  <a:pt x="45" y="58"/>
                  <a:pt x="45" y="58"/>
                </a:cubicBezTo>
                <a:cubicBezTo>
                  <a:pt x="45" y="82"/>
                  <a:pt x="45" y="82"/>
                  <a:pt x="45" y="82"/>
                </a:cubicBezTo>
                <a:cubicBezTo>
                  <a:pt x="58" y="82"/>
                  <a:pt x="58" y="82"/>
                  <a:pt x="58" y="82"/>
                </a:cubicBezTo>
                <a:cubicBezTo>
                  <a:pt x="58" y="58"/>
                  <a:pt x="58" y="58"/>
                  <a:pt x="58" y="58"/>
                </a:cubicBezTo>
                <a:cubicBezTo>
                  <a:pt x="80" y="58"/>
                  <a:pt x="80" y="58"/>
                  <a:pt x="80" y="58"/>
                </a:cubicBezTo>
                <a:cubicBezTo>
                  <a:pt x="80" y="46"/>
                  <a:pt x="80" y="46"/>
                  <a:pt x="80" y="46"/>
                </a:cubicBezTo>
                <a:lnTo>
                  <a:pt x="58" y="46"/>
                </a:lnTo>
                <a:close/>
                <a:moveTo>
                  <a:pt x="52" y="0"/>
                </a:moveTo>
                <a:cubicBezTo>
                  <a:pt x="23" y="0"/>
                  <a:pt x="0" y="24"/>
                  <a:pt x="0" y="52"/>
                </a:cubicBezTo>
                <a:cubicBezTo>
                  <a:pt x="0" y="81"/>
                  <a:pt x="23" y="105"/>
                  <a:pt x="52" y="105"/>
                </a:cubicBezTo>
                <a:cubicBezTo>
                  <a:pt x="81" y="105"/>
                  <a:pt x="104" y="81"/>
                  <a:pt x="104" y="52"/>
                </a:cubicBezTo>
                <a:cubicBezTo>
                  <a:pt x="104" y="24"/>
                  <a:pt x="81" y="0"/>
                  <a:pt x="52" y="0"/>
                </a:cubicBezTo>
                <a:close/>
                <a:moveTo>
                  <a:pt x="52" y="93"/>
                </a:moveTo>
                <a:cubicBezTo>
                  <a:pt x="29" y="93"/>
                  <a:pt x="11" y="75"/>
                  <a:pt x="11" y="52"/>
                </a:cubicBezTo>
                <a:cubicBezTo>
                  <a:pt x="11" y="30"/>
                  <a:pt x="29" y="12"/>
                  <a:pt x="52" y="12"/>
                </a:cubicBezTo>
                <a:cubicBezTo>
                  <a:pt x="74" y="12"/>
                  <a:pt x="92" y="30"/>
                  <a:pt x="92" y="52"/>
                </a:cubicBezTo>
                <a:cubicBezTo>
                  <a:pt x="92" y="75"/>
                  <a:pt x="74" y="93"/>
                  <a:pt x="52" y="93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vert="horz" wrap="square" lIns="121883" tIns="60941" rIns="121883" bIns="60941" numCol="1" anchor="t" anchorCtr="0" compatLnSpc="1"/>
          <a:lstStyle/>
          <a:p>
            <a:pPr defTabSz="1218565">
              <a:defRPr/>
            </a:pPr>
            <a:endParaRPr lang="zh-CN" altLang="en-US" sz="2400" kern="0">
              <a:solidFill>
                <a:schemeClr val="bg1"/>
              </a:solidFill>
              <a:ea typeface="阿里巴巴普惠体 R" panose="00020600040101010101" charset="-122"/>
              <a:cs typeface="阿里巴巴普惠体 R" panose="00020600040101010101" charset="-122"/>
            </a:endParaRPr>
          </a:p>
        </p:txBody>
      </p:sp>
      <p:sp>
        <p:nvSpPr>
          <p:cNvPr id="15" name="Freeform 42"/>
          <p:cNvSpPr>
            <a:spLocks noEditPoints="1"/>
          </p:cNvSpPr>
          <p:nvPr/>
        </p:nvSpPr>
        <p:spPr bwMode="auto">
          <a:xfrm>
            <a:off x="6564770" y="3497000"/>
            <a:ext cx="342334" cy="343825"/>
          </a:xfrm>
          <a:custGeom>
            <a:avLst/>
            <a:gdLst>
              <a:gd name="T0" fmla="*/ 58 w 104"/>
              <a:gd name="T1" fmla="*/ 46 h 105"/>
              <a:gd name="T2" fmla="*/ 58 w 104"/>
              <a:gd name="T3" fmla="*/ 23 h 105"/>
              <a:gd name="T4" fmla="*/ 45 w 104"/>
              <a:gd name="T5" fmla="*/ 23 h 105"/>
              <a:gd name="T6" fmla="*/ 45 w 104"/>
              <a:gd name="T7" fmla="*/ 46 h 105"/>
              <a:gd name="T8" fmla="*/ 23 w 104"/>
              <a:gd name="T9" fmla="*/ 46 h 105"/>
              <a:gd name="T10" fmla="*/ 23 w 104"/>
              <a:gd name="T11" fmla="*/ 58 h 105"/>
              <a:gd name="T12" fmla="*/ 45 w 104"/>
              <a:gd name="T13" fmla="*/ 58 h 105"/>
              <a:gd name="T14" fmla="*/ 45 w 104"/>
              <a:gd name="T15" fmla="*/ 82 h 105"/>
              <a:gd name="T16" fmla="*/ 58 w 104"/>
              <a:gd name="T17" fmla="*/ 82 h 105"/>
              <a:gd name="T18" fmla="*/ 58 w 104"/>
              <a:gd name="T19" fmla="*/ 58 h 105"/>
              <a:gd name="T20" fmla="*/ 80 w 104"/>
              <a:gd name="T21" fmla="*/ 58 h 105"/>
              <a:gd name="T22" fmla="*/ 80 w 104"/>
              <a:gd name="T23" fmla="*/ 46 h 105"/>
              <a:gd name="T24" fmla="*/ 58 w 104"/>
              <a:gd name="T25" fmla="*/ 46 h 105"/>
              <a:gd name="T26" fmla="*/ 52 w 104"/>
              <a:gd name="T27" fmla="*/ 0 h 105"/>
              <a:gd name="T28" fmla="*/ 0 w 104"/>
              <a:gd name="T29" fmla="*/ 52 h 105"/>
              <a:gd name="T30" fmla="*/ 52 w 104"/>
              <a:gd name="T31" fmla="*/ 105 h 105"/>
              <a:gd name="T32" fmla="*/ 104 w 104"/>
              <a:gd name="T33" fmla="*/ 52 h 105"/>
              <a:gd name="T34" fmla="*/ 52 w 104"/>
              <a:gd name="T35" fmla="*/ 0 h 105"/>
              <a:gd name="T36" fmla="*/ 52 w 104"/>
              <a:gd name="T37" fmla="*/ 93 h 105"/>
              <a:gd name="T38" fmla="*/ 11 w 104"/>
              <a:gd name="T39" fmla="*/ 52 h 105"/>
              <a:gd name="T40" fmla="*/ 52 w 104"/>
              <a:gd name="T41" fmla="*/ 12 h 105"/>
              <a:gd name="T42" fmla="*/ 92 w 104"/>
              <a:gd name="T43" fmla="*/ 52 h 105"/>
              <a:gd name="T44" fmla="*/ 52 w 104"/>
              <a:gd name="T45" fmla="*/ 93 h 10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104" h="105">
                <a:moveTo>
                  <a:pt x="58" y="46"/>
                </a:moveTo>
                <a:cubicBezTo>
                  <a:pt x="58" y="23"/>
                  <a:pt x="58" y="23"/>
                  <a:pt x="58" y="23"/>
                </a:cubicBezTo>
                <a:cubicBezTo>
                  <a:pt x="45" y="23"/>
                  <a:pt x="45" y="23"/>
                  <a:pt x="45" y="23"/>
                </a:cubicBezTo>
                <a:cubicBezTo>
                  <a:pt x="45" y="46"/>
                  <a:pt x="45" y="46"/>
                  <a:pt x="45" y="46"/>
                </a:cubicBezTo>
                <a:cubicBezTo>
                  <a:pt x="23" y="46"/>
                  <a:pt x="23" y="46"/>
                  <a:pt x="23" y="46"/>
                </a:cubicBezTo>
                <a:cubicBezTo>
                  <a:pt x="23" y="58"/>
                  <a:pt x="23" y="58"/>
                  <a:pt x="23" y="58"/>
                </a:cubicBezTo>
                <a:cubicBezTo>
                  <a:pt x="45" y="58"/>
                  <a:pt x="45" y="58"/>
                  <a:pt x="45" y="58"/>
                </a:cubicBezTo>
                <a:cubicBezTo>
                  <a:pt x="45" y="82"/>
                  <a:pt x="45" y="82"/>
                  <a:pt x="45" y="82"/>
                </a:cubicBezTo>
                <a:cubicBezTo>
                  <a:pt x="58" y="82"/>
                  <a:pt x="58" y="82"/>
                  <a:pt x="58" y="82"/>
                </a:cubicBezTo>
                <a:cubicBezTo>
                  <a:pt x="58" y="58"/>
                  <a:pt x="58" y="58"/>
                  <a:pt x="58" y="58"/>
                </a:cubicBezTo>
                <a:cubicBezTo>
                  <a:pt x="80" y="58"/>
                  <a:pt x="80" y="58"/>
                  <a:pt x="80" y="58"/>
                </a:cubicBezTo>
                <a:cubicBezTo>
                  <a:pt x="80" y="46"/>
                  <a:pt x="80" y="46"/>
                  <a:pt x="80" y="46"/>
                </a:cubicBezTo>
                <a:lnTo>
                  <a:pt x="58" y="46"/>
                </a:lnTo>
                <a:close/>
                <a:moveTo>
                  <a:pt x="52" y="0"/>
                </a:moveTo>
                <a:cubicBezTo>
                  <a:pt x="23" y="0"/>
                  <a:pt x="0" y="24"/>
                  <a:pt x="0" y="52"/>
                </a:cubicBezTo>
                <a:cubicBezTo>
                  <a:pt x="0" y="81"/>
                  <a:pt x="23" y="105"/>
                  <a:pt x="52" y="105"/>
                </a:cubicBezTo>
                <a:cubicBezTo>
                  <a:pt x="81" y="105"/>
                  <a:pt x="104" y="81"/>
                  <a:pt x="104" y="52"/>
                </a:cubicBezTo>
                <a:cubicBezTo>
                  <a:pt x="104" y="24"/>
                  <a:pt x="81" y="0"/>
                  <a:pt x="52" y="0"/>
                </a:cubicBezTo>
                <a:close/>
                <a:moveTo>
                  <a:pt x="52" y="93"/>
                </a:moveTo>
                <a:cubicBezTo>
                  <a:pt x="29" y="93"/>
                  <a:pt x="11" y="75"/>
                  <a:pt x="11" y="52"/>
                </a:cubicBezTo>
                <a:cubicBezTo>
                  <a:pt x="11" y="30"/>
                  <a:pt x="29" y="12"/>
                  <a:pt x="52" y="12"/>
                </a:cubicBezTo>
                <a:cubicBezTo>
                  <a:pt x="74" y="12"/>
                  <a:pt x="92" y="30"/>
                  <a:pt x="92" y="52"/>
                </a:cubicBezTo>
                <a:cubicBezTo>
                  <a:pt x="92" y="75"/>
                  <a:pt x="74" y="93"/>
                  <a:pt x="52" y="93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vert="horz" wrap="square" lIns="121883" tIns="60941" rIns="121883" bIns="60941" numCol="1" anchor="t" anchorCtr="0" compatLnSpc="1"/>
          <a:lstStyle/>
          <a:p>
            <a:pPr defTabSz="1218565">
              <a:defRPr/>
            </a:pPr>
            <a:endParaRPr lang="zh-CN" altLang="en-US" sz="2400" kern="0">
              <a:solidFill>
                <a:schemeClr val="bg1"/>
              </a:solidFill>
              <a:ea typeface="阿里巴巴普惠体 R" panose="00020600040101010101" charset="-122"/>
              <a:cs typeface="阿里巴巴普惠体 R" panose="00020600040101010101" charset="-122"/>
            </a:endParaRPr>
          </a:p>
        </p:txBody>
      </p:sp>
      <p:sp>
        <p:nvSpPr>
          <p:cNvPr id="16" name="Freeform 42"/>
          <p:cNvSpPr>
            <a:spLocks noEditPoints="1"/>
          </p:cNvSpPr>
          <p:nvPr/>
        </p:nvSpPr>
        <p:spPr bwMode="auto">
          <a:xfrm>
            <a:off x="6564770" y="4294172"/>
            <a:ext cx="342334" cy="343825"/>
          </a:xfrm>
          <a:custGeom>
            <a:avLst/>
            <a:gdLst>
              <a:gd name="T0" fmla="*/ 58 w 104"/>
              <a:gd name="T1" fmla="*/ 46 h 105"/>
              <a:gd name="T2" fmla="*/ 58 w 104"/>
              <a:gd name="T3" fmla="*/ 23 h 105"/>
              <a:gd name="T4" fmla="*/ 45 w 104"/>
              <a:gd name="T5" fmla="*/ 23 h 105"/>
              <a:gd name="T6" fmla="*/ 45 w 104"/>
              <a:gd name="T7" fmla="*/ 46 h 105"/>
              <a:gd name="T8" fmla="*/ 23 w 104"/>
              <a:gd name="T9" fmla="*/ 46 h 105"/>
              <a:gd name="T10" fmla="*/ 23 w 104"/>
              <a:gd name="T11" fmla="*/ 58 h 105"/>
              <a:gd name="T12" fmla="*/ 45 w 104"/>
              <a:gd name="T13" fmla="*/ 58 h 105"/>
              <a:gd name="T14" fmla="*/ 45 w 104"/>
              <a:gd name="T15" fmla="*/ 82 h 105"/>
              <a:gd name="T16" fmla="*/ 58 w 104"/>
              <a:gd name="T17" fmla="*/ 82 h 105"/>
              <a:gd name="T18" fmla="*/ 58 w 104"/>
              <a:gd name="T19" fmla="*/ 58 h 105"/>
              <a:gd name="T20" fmla="*/ 80 w 104"/>
              <a:gd name="T21" fmla="*/ 58 h 105"/>
              <a:gd name="T22" fmla="*/ 80 w 104"/>
              <a:gd name="T23" fmla="*/ 46 h 105"/>
              <a:gd name="T24" fmla="*/ 58 w 104"/>
              <a:gd name="T25" fmla="*/ 46 h 105"/>
              <a:gd name="T26" fmla="*/ 52 w 104"/>
              <a:gd name="T27" fmla="*/ 0 h 105"/>
              <a:gd name="T28" fmla="*/ 0 w 104"/>
              <a:gd name="T29" fmla="*/ 52 h 105"/>
              <a:gd name="T30" fmla="*/ 52 w 104"/>
              <a:gd name="T31" fmla="*/ 105 h 105"/>
              <a:gd name="T32" fmla="*/ 104 w 104"/>
              <a:gd name="T33" fmla="*/ 52 h 105"/>
              <a:gd name="T34" fmla="*/ 52 w 104"/>
              <a:gd name="T35" fmla="*/ 0 h 105"/>
              <a:gd name="T36" fmla="*/ 52 w 104"/>
              <a:gd name="T37" fmla="*/ 93 h 105"/>
              <a:gd name="T38" fmla="*/ 11 w 104"/>
              <a:gd name="T39" fmla="*/ 52 h 105"/>
              <a:gd name="T40" fmla="*/ 52 w 104"/>
              <a:gd name="T41" fmla="*/ 12 h 105"/>
              <a:gd name="T42" fmla="*/ 92 w 104"/>
              <a:gd name="T43" fmla="*/ 52 h 105"/>
              <a:gd name="T44" fmla="*/ 52 w 104"/>
              <a:gd name="T45" fmla="*/ 93 h 10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104" h="105">
                <a:moveTo>
                  <a:pt x="58" y="46"/>
                </a:moveTo>
                <a:cubicBezTo>
                  <a:pt x="58" y="23"/>
                  <a:pt x="58" y="23"/>
                  <a:pt x="58" y="23"/>
                </a:cubicBezTo>
                <a:cubicBezTo>
                  <a:pt x="45" y="23"/>
                  <a:pt x="45" y="23"/>
                  <a:pt x="45" y="23"/>
                </a:cubicBezTo>
                <a:cubicBezTo>
                  <a:pt x="45" y="46"/>
                  <a:pt x="45" y="46"/>
                  <a:pt x="45" y="46"/>
                </a:cubicBezTo>
                <a:cubicBezTo>
                  <a:pt x="23" y="46"/>
                  <a:pt x="23" y="46"/>
                  <a:pt x="23" y="46"/>
                </a:cubicBezTo>
                <a:cubicBezTo>
                  <a:pt x="23" y="58"/>
                  <a:pt x="23" y="58"/>
                  <a:pt x="23" y="58"/>
                </a:cubicBezTo>
                <a:cubicBezTo>
                  <a:pt x="45" y="58"/>
                  <a:pt x="45" y="58"/>
                  <a:pt x="45" y="58"/>
                </a:cubicBezTo>
                <a:cubicBezTo>
                  <a:pt x="45" y="82"/>
                  <a:pt x="45" y="82"/>
                  <a:pt x="45" y="82"/>
                </a:cubicBezTo>
                <a:cubicBezTo>
                  <a:pt x="58" y="82"/>
                  <a:pt x="58" y="82"/>
                  <a:pt x="58" y="82"/>
                </a:cubicBezTo>
                <a:cubicBezTo>
                  <a:pt x="58" y="58"/>
                  <a:pt x="58" y="58"/>
                  <a:pt x="58" y="58"/>
                </a:cubicBezTo>
                <a:cubicBezTo>
                  <a:pt x="80" y="58"/>
                  <a:pt x="80" y="58"/>
                  <a:pt x="80" y="58"/>
                </a:cubicBezTo>
                <a:cubicBezTo>
                  <a:pt x="80" y="46"/>
                  <a:pt x="80" y="46"/>
                  <a:pt x="80" y="46"/>
                </a:cubicBezTo>
                <a:lnTo>
                  <a:pt x="58" y="46"/>
                </a:lnTo>
                <a:close/>
                <a:moveTo>
                  <a:pt x="52" y="0"/>
                </a:moveTo>
                <a:cubicBezTo>
                  <a:pt x="23" y="0"/>
                  <a:pt x="0" y="24"/>
                  <a:pt x="0" y="52"/>
                </a:cubicBezTo>
                <a:cubicBezTo>
                  <a:pt x="0" y="81"/>
                  <a:pt x="23" y="105"/>
                  <a:pt x="52" y="105"/>
                </a:cubicBezTo>
                <a:cubicBezTo>
                  <a:pt x="81" y="105"/>
                  <a:pt x="104" y="81"/>
                  <a:pt x="104" y="52"/>
                </a:cubicBezTo>
                <a:cubicBezTo>
                  <a:pt x="104" y="24"/>
                  <a:pt x="81" y="0"/>
                  <a:pt x="52" y="0"/>
                </a:cubicBezTo>
                <a:close/>
                <a:moveTo>
                  <a:pt x="52" y="93"/>
                </a:moveTo>
                <a:cubicBezTo>
                  <a:pt x="29" y="93"/>
                  <a:pt x="11" y="75"/>
                  <a:pt x="11" y="52"/>
                </a:cubicBezTo>
                <a:cubicBezTo>
                  <a:pt x="11" y="30"/>
                  <a:pt x="29" y="12"/>
                  <a:pt x="52" y="12"/>
                </a:cubicBezTo>
                <a:cubicBezTo>
                  <a:pt x="74" y="12"/>
                  <a:pt x="92" y="30"/>
                  <a:pt x="92" y="52"/>
                </a:cubicBezTo>
                <a:cubicBezTo>
                  <a:pt x="92" y="75"/>
                  <a:pt x="74" y="93"/>
                  <a:pt x="52" y="93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vert="horz" wrap="square" lIns="121883" tIns="60941" rIns="121883" bIns="60941" numCol="1" anchor="t" anchorCtr="0" compatLnSpc="1"/>
          <a:lstStyle/>
          <a:p>
            <a:pPr defTabSz="1218565">
              <a:defRPr/>
            </a:pPr>
            <a:endParaRPr lang="zh-CN" altLang="en-US" sz="2400" kern="0">
              <a:solidFill>
                <a:schemeClr val="bg1"/>
              </a:solidFill>
              <a:ea typeface="阿里巴巴普惠体 R" panose="00020600040101010101" charset="-122"/>
              <a:cs typeface="阿里巴巴普惠体 R" panose="00020600040101010101" charset="-122"/>
            </a:endParaRPr>
          </a:p>
        </p:txBody>
      </p:sp>
      <p:sp>
        <p:nvSpPr>
          <p:cNvPr id="17" name="Freeform 42"/>
          <p:cNvSpPr>
            <a:spLocks noEditPoints="1"/>
          </p:cNvSpPr>
          <p:nvPr/>
        </p:nvSpPr>
        <p:spPr bwMode="auto">
          <a:xfrm>
            <a:off x="6564770" y="5003399"/>
            <a:ext cx="342334" cy="343825"/>
          </a:xfrm>
          <a:custGeom>
            <a:avLst/>
            <a:gdLst>
              <a:gd name="T0" fmla="*/ 58 w 104"/>
              <a:gd name="T1" fmla="*/ 46 h 105"/>
              <a:gd name="T2" fmla="*/ 58 w 104"/>
              <a:gd name="T3" fmla="*/ 23 h 105"/>
              <a:gd name="T4" fmla="*/ 45 w 104"/>
              <a:gd name="T5" fmla="*/ 23 h 105"/>
              <a:gd name="T6" fmla="*/ 45 w 104"/>
              <a:gd name="T7" fmla="*/ 46 h 105"/>
              <a:gd name="T8" fmla="*/ 23 w 104"/>
              <a:gd name="T9" fmla="*/ 46 h 105"/>
              <a:gd name="T10" fmla="*/ 23 w 104"/>
              <a:gd name="T11" fmla="*/ 58 h 105"/>
              <a:gd name="T12" fmla="*/ 45 w 104"/>
              <a:gd name="T13" fmla="*/ 58 h 105"/>
              <a:gd name="T14" fmla="*/ 45 w 104"/>
              <a:gd name="T15" fmla="*/ 82 h 105"/>
              <a:gd name="T16" fmla="*/ 58 w 104"/>
              <a:gd name="T17" fmla="*/ 82 h 105"/>
              <a:gd name="T18" fmla="*/ 58 w 104"/>
              <a:gd name="T19" fmla="*/ 58 h 105"/>
              <a:gd name="T20" fmla="*/ 80 w 104"/>
              <a:gd name="T21" fmla="*/ 58 h 105"/>
              <a:gd name="T22" fmla="*/ 80 w 104"/>
              <a:gd name="T23" fmla="*/ 46 h 105"/>
              <a:gd name="T24" fmla="*/ 58 w 104"/>
              <a:gd name="T25" fmla="*/ 46 h 105"/>
              <a:gd name="T26" fmla="*/ 52 w 104"/>
              <a:gd name="T27" fmla="*/ 0 h 105"/>
              <a:gd name="T28" fmla="*/ 0 w 104"/>
              <a:gd name="T29" fmla="*/ 52 h 105"/>
              <a:gd name="T30" fmla="*/ 52 w 104"/>
              <a:gd name="T31" fmla="*/ 105 h 105"/>
              <a:gd name="T32" fmla="*/ 104 w 104"/>
              <a:gd name="T33" fmla="*/ 52 h 105"/>
              <a:gd name="T34" fmla="*/ 52 w 104"/>
              <a:gd name="T35" fmla="*/ 0 h 105"/>
              <a:gd name="T36" fmla="*/ 52 w 104"/>
              <a:gd name="T37" fmla="*/ 93 h 105"/>
              <a:gd name="T38" fmla="*/ 11 w 104"/>
              <a:gd name="T39" fmla="*/ 52 h 105"/>
              <a:gd name="T40" fmla="*/ 52 w 104"/>
              <a:gd name="T41" fmla="*/ 12 h 105"/>
              <a:gd name="T42" fmla="*/ 92 w 104"/>
              <a:gd name="T43" fmla="*/ 52 h 105"/>
              <a:gd name="T44" fmla="*/ 52 w 104"/>
              <a:gd name="T45" fmla="*/ 93 h 10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104" h="105">
                <a:moveTo>
                  <a:pt x="58" y="46"/>
                </a:moveTo>
                <a:cubicBezTo>
                  <a:pt x="58" y="23"/>
                  <a:pt x="58" y="23"/>
                  <a:pt x="58" y="23"/>
                </a:cubicBezTo>
                <a:cubicBezTo>
                  <a:pt x="45" y="23"/>
                  <a:pt x="45" y="23"/>
                  <a:pt x="45" y="23"/>
                </a:cubicBezTo>
                <a:cubicBezTo>
                  <a:pt x="45" y="46"/>
                  <a:pt x="45" y="46"/>
                  <a:pt x="45" y="46"/>
                </a:cubicBezTo>
                <a:cubicBezTo>
                  <a:pt x="23" y="46"/>
                  <a:pt x="23" y="46"/>
                  <a:pt x="23" y="46"/>
                </a:cubicBezTo>
                <a:cubicBezTo>
                  <a:pt x="23" y="58"/>
                  <a:pt x="23" y="58"/>
                  <a:pt x="23" y="58"/>
                </a:cubicBezTo>
                <a:cubicBezTo>
                  <a:pt x="45" y="58"/>
                  <a:pt x="45" y="58"/>
                  <a:pt x="45" y="58"/>
                </a:cubicBezTo>
                <a:cubicBezTo>
                  <a:pt x="45" y="82"/>
                  <a:pt x="45" y="82"/>
                  <a:pt x="45" y="82"/>
                </a:cubicBezTo>
                <a:cubicBezTo>
                  <a:pt x="58" y="82"/>
                  <a:pt x="58" y="82"/>
                  <a:pt x="58" y="82"/>
                </a:cubicBezTo>
                <a:cubicBezTo>
                  <a:pt x="58" y="58"/>
                  <a:pt x="58" y="58"/>
                  <a:pt x="58" y="58"/>
                </a:cubicBezTo>
                <a:cubicBezTo>
                  <a:pt x="80" y="58"/>
                  <a:pt x="80" y="58"/>
                  <a:pt x="80" y="58"/>
                </a:cubicBezTo>
                <a:cubicBezTo>
                  <a:pt x="80" y="46"/>
                  <a:pt x="80" y="46"/>
                  <a:pt x="80" y="46"/>
                </a:cubicBezTo>
                <a:lnTo>
                  <a:pt x="58" y="46"/>
                </a:lnTo>
                <a:close/>
                <a:moveTo>
                  <a:pt x="52" y="0"/>
                </a:moveTo>
                <a:cubicBezTo>
                  <a:pt x="23" y="0"/>
                  <a:pt x="0" y="24"/>
                  <a:pt x="0" y="52"/>
                </a:cubicBezTo>
                <a:cubicBezTo>
                  <a:pt x="0" y="81"/>
                  <a:pt x="23" y="105"/>
                  <a:pt x="52" y="105"/>
                </a:cubicBezTo>
                <a:cubicBezTo>
                  <a:pt x="81" y="105"/>
                  <a:pt x="104" y="81"/>
                  <a:pt x="104" y="52"/>
                </a:cubicBezTo>
                <a:cubicBezTo>
                  <a:pt x="104" y="24"/>
                  <a:pt x="81" y="0"/>
                  <a:pt x="52" y="0"/>
                </a:cubicBezTo>
                <a:close/>
                <a:moveTo>
                  <a:pt x="52" y="93"/>
                </a:moveTo>
                <a:cubicBezTo>
                  <a:pt x="29" y="93"/>
                  <a:pt x="11" y="75"/>
                  <a:pt x="11" y="52"/>
                </a:cubicBezTo>
                <a:cubicBezTo>
                  <a:pt x="11" y="30"/>
                  <a:pt x="29" y="12"/>
                  <a:pt x="52" y="12"/>
                </a:cubicBezTo>
                <a:cubicBezTo>
                  <a:pt x="74" y="12"/>
                  <a:pt x="92" y="30"/>
                  <a:pt x="92" y="52"/>
                </a:cubicBezTo>
                <a:cubicBezTo>
                  <a:pt x="92" y="75"/>
                  <a:pt x="74" y="93"/>
                  <a:pt x="52" y="93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vert="horz" wrap="square" lIns="121883" tIns="60941" rIns="121883" bIns="60941" numCol="1" anchor="t" anchorCtr="0" compatLnSpc="1"/>
          <a:lstStyle/>
          <a:p>
            <a:pPr defTabSz="1218565">
              <a:defRPr/>
            </a:pPr>
            <a:endParaRPr lang="zh-CN" altLang="en-US" sz="2400" kern="0">
              <a:solidFill>
                <a:schemeClr val="bg1"/>
              </a:solidFill>
              <a:ea typeface="阿里巴巴普惠体 R" panose="00020600040101010101" charset="-122"/>
              <a:cs typeface="阿里巴巴普惠体 R" panose="00020600040101010101" charset="-122"/>
            </a:endParaRPr>
          </a:p>
        </p:txBody>
      </p:sp>
      <p:sp>
        <p:nvSpPr>
          <p:cNvPr id="18" name="išľíďè"/>
          <p:cNvSpPr/>
          <p:nvPr/>
        </p:nvSpPr>
        <p:spPr bwMode="auto">
          <a:xfrm>
            <a:off x="7097813" y="2164057"/>
            <a:ext cx="3374334" cy="5260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000" rIns="90000" anchor="t" anchorCtr="0">
            <a:noAutofit/>
          </a:bodyPr>
          <a:lstStyle/>
          <a:p>
            <a:pPr marL="0" marR="0" lvl="0" indent="0" algn="l" defTabSz="913765" rtl="0" eaLnBrk="1" fontAlgn="auto" latinLnBrk="0" hangingPunct="1">
              <a:lnSpc>
                <a:spcPct val="12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ea typeface="阿里巴巴普惠体 R" panose="00020600040101010101" charset="-122"/>
                <a:cs typeface="阿里巴巴普惠体 R" panose="00020600040101010101" charset="-122"/>
              </a:rPr>
              <a:t>输入替换</a:t>
            </a:r>
            <a:r>
              <a:rPr kumimoji="0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ea typeface="阿里巴巴普惠体 R" panose="00020600040101010101" charset="-122"/>
                <a:cs typeface="阿里巴巴普惠体 R" panose="00020600040101010101" charset="-122"/>
              </a:rPr>
              <a:t>点击输入内容</a:t>
            </a:r>
            <a:r>
              <a:rPr kumimoji="0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ea typeface="阿里巴巴普惠体 R" panose="00020600040101010101" charset="-122"/>
                <a:cs typeface="阿里巴巴普惠体 R" panose="00020600040101010101" charset="-122"/>
              </a:rPr>
              <a:t>输入替换</a:t>
            </a:r>
            <a:r>
              <a:rPr kumimoji="0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ea typeface="阿里巴巴普惠体 R" panose="00020600040101010101" charset="-122"/>
                <a:cs typeface="阿里巴巴普惠体 R" panose="00020600040101010101" charset="-122"/>
              </a:rPr>
              <a:t>点击输入内容</a:t>
            </a:r>
          </a:p>
        </p:txBody>
      </p:sp>
      <p:sp>
        <p:nvSpPr>
          <p:cNvPr id="19" name="iSlíďè"/>
          <p:cNvSpPr txBox="1"/>
          <p:nvPr/>
        </p:nvSpPr>
        <p:spPr bwMode="auto">
          <a:xfrm>
            <a:off x="7105206" y="1829606"/>
            <a:ext cx="2071813" cy="3313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rIns="90000">
            <a:normAutofit fontScale="87500" lnSpcReduction="10000"/>
          </a:bodyPr>
          <a:lstStyle/>
          <a:p>
            <a:pPr marL="0" marR="0" lvl="0" indent="0" algn="l" defTabSz="913765" rtl="0" eaLnBrk="1" fontAlgn="auto" latinLnBrk="0" hangingPunct="1"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ea typeface="阿里巴巴普惠体 R" panose="00020600040101010101" charset="-122"/>
                <a:cs typeface="阿里巴巴普惠体 R" panose="00020600040101010101" charset="-122"/>
              </a:rPr>
              <a:t>标题文本预设</a:t>
            </a:r>
          </a:p>
        </p:txBody>
      </p:sp>
      <p:sp>
        <p:nvSpPr>
          <p:cNvPr id="20" name="išľíďè"/>
          <p:cNvSpPr/>
          <p:nvPr/>
        </p:nvSpPr>
        <p:spPr bwMode="auto">
          <a:xfrm>
            <a:off x="7097813" y="2917001"/>
            <a:ext cx="3374334" cy="5260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000" rIns="90000" anchor="t" anchorCtr="0">
            <a:noAutofit/>
          </a:bodyPr>
          <a:lstStyle/>
          <a:p>
            <a:pPr marL="0" marR="0" lvl="0" indent="0" algn="l" defTabSz="913765" rtl="0" eaLnBrk="1" fontAlgn="auto" latinLnBrk="0" hangingPunct="1">
              <a:lnSpc>
                <a:spcPct val="12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ea typeface="阿里巴巴普惠体 R" panose="00020600040101010101" charset="-122"/>
                <a:cs typeface="阿里巴巴普惠体 R" panose="00020600040101010101" charset="-122"/>
              </a:rPr>
              <a:t>输入替换</a:t>
            </a:r>
            <a:r>
              <a:rPr kumimoji="0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ea typeface="阿里巴巴普惠体 R" panose="00020600040101010101" charset="-122"/>
                <a:cs typeface="阿里巴巴普惠体 R" panose="00020600040101010101" charset="-122"/>
              </a:rPr>
              <a:t>点击输入内容</a:t>
            </a:r>
            <a:r>
              <a:rPr kumimoji="0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ea typeface="阿里巴巴普惠体 R" panose="00020600040101010101" charset="-122"/>
                <a:cs typeface="阿里巴巴普惠体 R" panose="00020600040101010101" charset="-122"/>
              </a:rPr>
              <a:t>输入替换</a:t>
            </a:r>
            <a:r>
              <a:rPr kumimoji="0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ea typeface="阿里巴巴普惠体 R" panose="00020600040101010101" charset="-122"/>
                <a:cs typeface="阿里巴巴普惠体 R" panose="00020600040101010101" charset="-122"/>
              </a:rPr>
              <a:t>点击输入内容</a:t>
            </a:r>
          </a:p>
        </p:txBody>
      </p:sp>
      <p:sp>
        <p:nvSpPr>
          <p:cNvPr id="21" name="iSlíďè"/>
          <p:cNvSpPr txBox="1"/>
          <p:nvPr/>
        </p:nvSpPr>
        <p:spPr bwMode="auto">
          <a:xfrm>
            <a:off x="7105206" y="2582550"/>
            <a:ext cx="2071813" cy="3313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rIns="90000">
            <a:normAutofit fontScale="87500" lnSpcReduction="10000"/>
          </a:bodyPr>
          <a:lstStyle/>
          <a:p>
            <a:pPr marL="0" marR="0" lvl="0" indent="0" algn="l" defTabSz="913765" rtl="0" eaLnBrk="1" fontAlgn="auto" latinLnBrk="0" hangingPunct="1"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ea typeface="阿里巴巴普惠体 R" panose="00020600040101010101" charset="-122"/>
                <a:cs typeface="阿里巴巴普惠体 R" panose="00020600040101010101" charset="-122"/>
              </a:rPr>
              <a:t>标题文本预设</a:t>
            </a:r>
          </a:p>
        </p:txBody>
      </p:sp>
      <p:sp>
        <p:nvSpPr>
          <p:cNvPr id="22" name="išľíďè"/>
          <p:cNvSpPr/>
          <p:nvPr/>
        </p:nvSpPr>
        <p:spPr bwMode="auto">
          <a:xfrm>
            <a:off x="7097813" y="3641970"/>
            <a:ext cx="3374334" cy="5260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000" rIns="90000" anchor="t" anchorCtr="0">
            <a:noAutofit/>
          </a:bodyPr>
          <a:lstStyle/>
          <a:p>
            <a:pPr marL="0" marR="0" lvl="0" indent="0" algn="l" defTabSz="913765" rtl="0" eaLnBrk="1" fontAlgn="auto" latinLnBrk="0" hangingPunct="1">
              <a:lnSpc>
                <a:spcPct val="12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ea typeface="阿里巴巴普惠体 R" panose="00020600040101010101" charset="-122"/>
                <a:cs typeface="阿里巴巴普惠体 R" panose="00020600040101010101" charset="-122"/>
              </a:rPr>
              <a:t>输入替换</a:t>
            </a:r>
            <a:r>
              <a:rPr kumimoji="0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ea typeface="阿里巴巴普惠体 R" panose="00020600040101010101" charset="-122"/>
                <a:cs typeface="阿里巴巴普惠体 R" panose="00020600040101010101" charset="-122"/>
              </a:rPr>
              <a:t>点击输入内容</a:t>
            </a:r>
            <a:r>
              <a:rPr kumimoji="0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ea typeface="阿里巴巴普惠体 R" panose="00020600040101010101" charset="-122"/>
                <a:cs typeface="阿里巴巴普惠体 R" panose="00020600040101010101" charset="-122"/>
              </a:rPr>
              <a:t>输入替换</a:t>
            </a:r>
            <a:r>
              <a:rPr kumimoji="0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ea typeface="阿里巴巴普惠体 R" panose="00020600040101010101" charset="-122"/>
                <a:cs typeface="阿里巴巴普惠体 R" panose="00020600040101010101" charset="-122"/>
              </a:rPr>
              <a:t>点击输入内容</a:t>
            </a:r>
          </a:p>
        </p:txBody>
      </p:sp>
      <p:sp>
        <p:nvSpPr>
          <p:cNvPr id="23" name="iSlíďè"/>
          <p:cNvSpPr txBox="1"/>
          <p:nvPr/>
        </p:nvSpPr>
        <p:spPr bwMode="auto">
          <a:xfrm>
            <a:off x="7105206" y="3307519"/>
            <a:ext cx="2071813" cy="3313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rIns="90000">
            <a:normAutofit fontScale="87500" lnSpcReduction="10000"/>
          </a:bodyPr>
          <a:lstStyle/>
          <a:p>
            <a:pPr marL="0" marR="0" lvl="0" indent="0" algn="l" defTabSz="913765" rtl="0" eaLnBrk="1" fontAlgn="auto" latinLnBrk="0" hangingPunct="1"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ea typeface="阿里巴巴普惠体 R" panose="00020600040101010101" charset="-122"/>
                <a:cs typeface="阿里巴巴普惠体 R" panose="00020600040101010101" charset="-122"/>
              </a:rPr>
              <a:t>标题文本预设</a:t>
            </a:r>
          </a:p>
        </p:txBody>
      </p:sp>
      <p:sp>
        <p:nvSpPr>
          <p:cNvPr id="24" name="išľíďè"/>
          <p:cNvSpPr/>
          <p:nvPr/>
        </p:nvSpPr>
        <p:spPr bwMode="auto">
          <a:xfrm>
            <a:off x="7105206" y="4407070"/>
            <a:ext cx="3374334" cy="5260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000" rIns="90000" anchor="t" anchorCtr="0">
            <a:noAutofit/>
          </a:bodyPr>
          <a:lstStyle/>
          <a:p>
            <a:pPr marL="0" marR="0" lvl="0" indent="0" algn="l" defTabSz="913765" rtl="0" eaLnBrk="1" fontAlgn="auto" latinLnBrk="0" hangingPunct="1">
              <a:lnSpc>
                <a:spcPct val="12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ea typeface="阿里巴巴普惠体 R" panose="00020600040101010101" charset="-122"/>
                <a:cs typeface="阿里巴巴普惠体 R" panose="00020600040101010101" charset="-122"/>
              </a:rPr>
              <a:t>输入替换</a:t>
            </a:r>
            <a:r>
              <a:rPr kumimoji="0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ea typeface="阿里巴巴普惠体 R" panose="00020600040101010101" charset="-122"/>
                <a:cs typeface="阿里巴巴普惠体 R" panose="00020600040101010101" charset="-122"/>
              </a:rPr>
              <a:t>点击输入内容</a:t>
            </a:r>
            <a:r>
              <a:rPr kumimoji="0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ea typeface="阿里巴巴普惠体 R" panose="00020600040101010101" charset="-122"/>
                <a:cs typeface="阿里巴巴普惠体 R" panose="00020600040101010101" charset="-122"/>
              </a:rPr>
              <a:t>输入替换</a:t>
            </a:r>
            <a:r>
              <a:rPr kumimoji="0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ea typeface="阿里巴巴普惠体 R" panose="00020600040101010101" charset="-122"/>
                <a:cs typeface="阿里巴巴普惠体 R" panose="00020600040101010101" charset="-122"/>
              </a:rPr>
              <a:t>点击输入内容</a:t>
            </a:r>
          </a:p>
        </p:txBody>
      </p:sp>
      <p:sp>
        <p:nvSpPr>
          <p:cNvPr id="25" name="iSlíďè"/>
          <p:cNvSpPr txBox="1"/>
          <p:nvPr/>
        </p:nvSpPr>
        <p:spPr bwMode="auto">
          <a:xfrm>
            <a:off x="7112599" y="4072619"/>
            <a:ext cx="2071813" cy="3313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rIns="90000">
            <a:normAutofit fontScale="87500" lnSpcReduction="10000"/>
          </a:bodyPr>
          <a:lstStyle/>
          <a:p>
            <a:pPr marL="0" marR="0" lvl="0" indent="0" algn="l" defTabSz="913765" rtl="0" eaLnBrk="1" fontAlgn="auto" latinLnBrk="0" hangingPunct="1"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ea typeface="阿里巴巴普惠体 R" panose="00020600040101010101" charset="-122"/>
                <a:cs typeface="阿里巴巴普惠体 R" panose="00020600040101010101" charset="-122"/>
              </a:rPr>
              <a:t>标题文本预设</a:t>
            </a:r>
          </a:p>
        </p:txBody>
      </p:sp>
      <p:sp>
        <p:nvSpPr>
          <p:cNvPr id="26" name="išľíďè"/>
          <p:cNvSpPr/>
          <p:nvPr/>
        </p:nvSpPr>
        <p:spPr bwMode="auto">
          <a:xfrm>
            <a:off x="7112599" y="5172170"/>
            <a:ext cx="3374334" cy="5260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000" rIns="90000" anchor="t" anchorCtr="0">
            <a:noAutofit/>
          </a:bodyPr>
          <a:lstStyle/>
          <a:p>
            <a:pPr marL="0" marR="0" lvl="0" indent="0" algn="l" defTabSz="913765" rtl="0" eaLnBrk="1" fontAlgn="auto" latinLnBrk="0" hangingPunct="1">
              <a:lnSpc>
                <a:spcPct val="12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ea typeface="阿里巴巴普惠体 R" panose="00020600040101010101" charset="-122"/>
                <a:cs typeface="阿里巴巴普惠体 R" panose="00020600040101010101" charset="-122"/>
              </a:rPr>
              <a:t>输入替换</a:t>
            </a:r>
            <a:r>
              <a:rPr kumimoji="0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ea typeface="阿里巴巴普惠体 R" panose="00020600040101010101" charset="-122"/>
                <a:cs typeface="阿里巴巴普惠体 R" panose="00020600040101010101" charset="-122"/>
              </a:rPr>
              <a:t>点击输入内容</a:t>
            </a:r>
            <a:r>
              <a:rPr kumimoji="0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ea typeface="阿里巴巴普惠体 R" panose="00020600040101010101" charset="-122"/>
                <a:cs typeface="阿里巴巴普惠体 R" panose="00020600040101010101" charset="-122"/>
              </a:rPr>
              <a:t>输入替换</a:t>
            </a:r>
            <a:r>
              <a:rPr kumimoji="0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ea typeface="阿里巴巴普惠体 R" panose="00020600040101010101" charset="-122"/>
                <a:cs typeface="阿里巴巴普惠体 R" panose="00020600040101010101" charset="-122"/>
              </a:rPr>
              <a:t>点击输入内容</a:t>
            </a:r>
          </a:p>
        </p:txBody>
      </p:sp>
      <p:sp>
        <p:nvSpPr>
          <p:cNvPr id="27" name="iSlíďè"/>
          <p:cNvSpPr txBox="1"/>
          <p:nvPr/>
        </p:nvSpPr>
        <p:spPr bwMode="auto">
          <a:xfrm>
            <a:off x="7119992" y="4837719"/>
            <a:ext cx="2071813" cy="3313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rIns="90000">
            <a:normAutofit fontScale="87500" lnSpcReduction="10000"/>
          </a:bodyPr>
          <a:lstStyle/>
          <a:p>
            <a:pPr marL="0" marR="0" lvl="0" indent="0" algn="l" defTabSz="913765" rtl="0" eaLnBrk="1" fontAlgn="auto" latinLnBrk="0" hangingPunct="1"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ea typeface="阿里巴巴普惠体 R" panose="00020600040101010101" charset="-122"/>
                <a:cs typeface="阿里巴巴普惠体 R" panose="00020600040101010101" charset="-122"/>
              </a:rPr>
              <a:t>标题文本预设</a:t>
            </a:r>
          </a:p>
        </p:txBody>
      </p:sp>
      <p:sp>
        <p:nvSpPr>
          <p:cNvPr id="4" name="正五边形 3"/>
          <p:cNvSpPr/>
          <p:nvPr/>
        </p:nvSpPr>
        <p:spPr>
          <a:xfrm>
            <a:off x="1805218" y="1813280"/>
            <a:ext cx="3666648" cy="3492045"/>
          </a:xfrm>
          <a:prstGeom prst="pentagon">
            <a:avLst/>
          </a:prstGeom>
          <a:noFill/>
          <a:ln w="1905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ea typeface="阿里巴巴普惠体 R" panose="00020600040101010101" charset="-122"/>
              <a:cs typeface="阿里巴巴普惠体 R" panose="00020600040101010101" charset="-122"/>
            </a:endParaRPr>
          </a:p>
        </p:txBody>
      </p:sp>
    </p:spTree>
    <p:custDataLst>
      <p:tags r:id="rId1"/>
    </p:custDataLst>
  </p:cSld>
  <p:clrMapOvr>
    <a:masterClrMapping/>
  </p:clrMapOvr>
  <p:transition>
    <p:random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pyright Notice"/>
          <p:cNvSpPr/>
          <p:nvPr/>
        </p:nvSpPr>
        <p:spPr bwMode="auto">
          <a:xfrm>
            <a:off x="3257482" y="2935163"/>
            <a:ext cx="5676900" cy="988060"/>
          </a:xfrm>
          <a:prstGeom prst="rect">
            <a:avLst/>
          </a:prstGeom>
          <a:noFill/>
          <a:ln w="6350" cap="flat" cmpd="sng" algn="ctr">
            <a:noFill/>
            <a:prstDash val="soli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rgbClr val="FFFFFF"/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72000" tIns="32400" rIns="72000" bIns="32400" rtlCol="0" anchor="t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zh-CN" sz="6000" b="1" cap="small" dirty="0">
                <a:solidFill>
                  <a:schemeClr val="bg1"/>
                </a:solidFill>
                <a:ea typeface="阿里巴巴普惠体 R" panose="00020600040101010101" charset="-122"/>
                <a:cs typeface="阿里巴巴普惠体 R" panose="00020600040101010101" charset="-122"/>
              </a:rPr>
              <a:t>04</a:t>
            </a:r>
            <a:r>
              <a:rPr lang="en-US" altLang="zh-CN" sz="5400" cap="small" dirty="0">
                <a:solidFill>
                  <a:schemeClr val="bg1"/>
                </a:solidFill>
                <a:ea typeface="阿里巴巴普惠体 R" panose="00020600040101010101" charset="-122"/>
                <a:cs typeface="阿里巴巴普惠体 R" panose="00020600040101010101" charset="-122"/>
              </a:rPr>
              <a:t>   </a:t>
            </a:r>
            <a:r>
              <a:rPr lang="zh-CN" altLang="en-US" sz="5400" cap="small" dirty="0">
                <a:solidFill>
                  <a:schemeClr val="bg1"/>
                </a:solidFill>
                <a:ea typeface="阿里巴巴普惠体 R" panose="00020600040101010101" charset="-122"/>
                <a:cs typeface="阿里巴巴普惠体 R" panose="00020600040101010101" charset="-122"/>
              </a:rPr>
              <a:t>添加您的标题</a:t>
            </a:r>
          </a:p>
        </p:txBody>
      </p:sp>
      <p:pic>
        <p:nvPicPr>
          <p:cNvPr id="10" name="图片 9" descr="e51f031e151f53d44ce8ceb4e923260a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01845" y="1657985"/>
            <a:ext cx="2986405" cy="1276985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>
    <p:random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pyright Notice"/>
          <p:cNvSpPr/>
          <p:nvPr/>
        </p:nvSpPr>
        <p:spPr bwMode="auto">
          <a:xfrm>
            <a:off x="374153" y="262917"/>
            <a:ext cx="2569147" cy="434765"/>
          </a:xfrm>
          <a:prstGeom prst="rect">
            <a:avLst/>
          </a:prstGeom>
          <a:noFill/>
          <a:ln w="6350" cap="flat" cmpd="sng" algn="ctr">
            <a:noFill/>
            <a:prstDash val="soli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rgbClr val="FFFFFF"/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72000" tIns="32400" rIns="72000" bIns="32400" rtlCol="0" anchor="t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sz="2400" cap="small" dirty="0">
                <a:solidFill>
                  <a:schemeClr val="bg1"/>
                </a:solidFill>
                <a:ea typeface="阿里巴巴普惠体 R" panose="00020600040101010101" charset="-122"/>
                <a:cs typeface="阿里巴巴普惠体 R" panose="00020600040101010101" charset="-122"/>
              </a:rPr>
              <a:t>点击输入您的标题</a:t>
            </a:r>
          </a:p>
        </p:txBody>
      </p:sp>
      <p:sp>
        <p:nvSpPr>
          <p:cNvPr id="4" name="矩形: 圆角 1"/>
          <p:cNvSpPr/>
          <p:nvPr/>
        </p:nvSpPr>
        <p:spPr>
          <a:xfrm>
            <a:off x="1041400" y="1278255"/>
            <a:ext cx="2303780" cy="501015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noFill/>
          </a:ln>
          <a:effectLst>
            <a:outerShdw blurRad="63500" algn="ctr" rotWithShape="0">
              <a:schemeClr val="accent4">
                <a:lumMod val="100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bg1"/>
              </a:solidFill>
              <a:ea typeface="阿里巴巴普惠体 R" panose="00020600040101010101" charset="-122"/>
              <a:cs typeface="阿里巴巴普惠体 R" panose="00020600040101010101" charset="-122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1464945" y="1329055"/>
            <a:ext cx="1456055" cy="398780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r>
              <a:rPr lang="zh-CN" altLang="en-US" sz="2000" b="1" dirty="0">
                <a:solidFill>
                  <a:srgbClr val="4A4C46"/>
                </a:solidFill>
                <a:ea typeface="阿里巴巴普惠体 R" panose="00020600040101010101" charset="-122"/>
                <a:cs typeface="阿里巴巴普惠体 R" panose="00020600040101010101" charset="-122"/>
              </a:rPr>
              <a:t>点击添标题</a:t>
            </a:r>
          </a:p>
        </p:txBody>
      </p:sp>
      <p:sp>
        <p:nvSpPr>
          <p:cNvPr id="7" name="矩形: 圆角 2"/>
          <p:cNvSpPr/>
          <p:nvPr/>
        </p:nvSpPr>
        <p:spPr>
          <a:xfrm>
            <a:off x="1041400" y="2741930"/>
            <a:ext cx="2303780" cy="501015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noFill/>
          </a:ln>
          <a:effectLst>
            <a:outerShdw blurRad="63500" algn="ctr" rotWithShape="0">
              <a:schemeClr val="accent4">
                <a:lumMod val="100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bg1"/>
              </a:solidFill>
              <a:ea typeface="阿里巴巴普惠体 R" panose="00020600040101010101" charset="-122"/>
              <a:cs typeface="阿里巴巴普惠体 R" panose="00020600040101010101" charset="-122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1484630" y="2792730"/>
            <a:ext cx="1456055" cy="398780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l"/>
            <a:r>
              <a:rPr lang="zh-CN" altLang="en-US" sz="2000" b="1" dirty="0">
                <a:solidFill>
                  <a:srgbClr val="4A4C46"/>
                </a:solidFill>
                <a:ea typeface="阿里巴巴普惠体 R" panose="00020600040101010101" charset="-122"/>
                <a:cs typeface="阿里巴巴普惠体 R" panose="00020600040101010101" charset="-122"/>
                <a:sym typeface="+mn-ea"/>
              </a:rPr>
              <a:t>点击添标题</a:t>
            </a:r>
            <a:endParaRPr lang="zh-CN" altLang="en-US" sz="2000" b="1" dirty="0">
              <a:solidFill>
                <a:schemeClr val="bg1"/>
              </a:solidFill>
              <a:ea typeface="阿里巴巴普惠体 R" panose="00020600040101010101" charset="-122"/>
              <a:cs typeface="阿里巴巴普惠体 R" panose="00020600040101010101" charset="-122"/>
            </a:endParaRPr>
          </a:p>
        </p:txBody>
      </p:sp>
      <p:sp>
        <p:nvSpPr>
          <p:cNvPr id="10" name="矩形: 圆角 3"/>
          <p:cNvSpPr/>
          <p:nvPr/>
        </p:nvSpPr>
        <p:spPr>
          <a:xfrm>
            <a:off x="1041400" y="4339590"/>
            <a:ext cx="2303780" cy="501015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noFill/>
          </a:ln>
          <a:effectLst>
            <a:outerShdw blurRad="63500" algn="ctr" rotWithShape="0">
              <a:schemeClr val="accent4">
                <a:lumMod val="100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bg1"/>
              </a:solidFill>
              <a:ea typeface="阿里巴巴普惠体 R" panose="00020600040101010101" charset="-122"/>
              <a:cs typeface="阿里巴巴普惠体 R" panose="00020600040101010101" charset="-122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1465580" y="4391025"/>
            <a:ext cx="1456055" cy="398780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l"/>
            <a:r>
              <a:rPr lang="zh-CN" altLang="en-US" sz="2000" b="1" dirty="0">
                <a:solidFill>
                  <a:srgbClr val="4A4C46"/>
                </a:solidFill>
                <a:ea typeface="阿里巴巴普惠体 R" panose="00020600040101010101" charset="-122"/>
                <a:cs typeface="阿里巴巴普惠体 R" panose="00020600040101010101" charset="-122"/>
                <a:sym typeface="+mn-ea"/>
              </a:rPr>
              <a:t>点击添标题</a:t>
            </a:r>
            <a:endParaRPr lang="zh-CN" altLang="en-US" sz="2000" b="1" dirty="0">
              <a:solidFill>
                <a:schemeClr val="bg1"/>
              </a:solidFill>
              <a:ea typeface="阿里巴巴普惠体 R" panose="00020600040101010101" charset="-122"/>
              <a:cs typeface="阿里巴巴普惠体 R" panose="00020600040101010101" charset="-122"/>
            </a:endParaRPr>
          </a:p>
        </p:txBody>
      </p:sp>
      <p:sp>
        <p:nvSpPr>
          <p:cNvPr id="12" name="išľíďè"/>
          <p:cNvSpPr/>
          <p:nvPr/>
        </p:nvSpPr>
        <p:spPr bwMode="auto">
          <a:xfrm>
            <a:off x="1331317" y="1874249"/>
            <a:ext cx="9978835" cy="5574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000" rIns="90000" anchor="t" anchorCtr="0">
            <a:noAutofit/>
          </a:bodyPr>
          <a:lstStyle/>
          <a:p>
            <a:pPr defTabSz="913765">
              <a:lnSpc>
                <a:spcPct val="150000"/>
              </a:lnSpc>
              <a:spcBef>
                <a:spcPct val="0"/>
              </a:spcBef>
              <a:defRPr/>
            </a:pPr>
            <a:r>
              <a:rPr kumimoji="0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ea typeface="阿里巴巴普惠体 R" panose="00020600040101010101" charset="-122"/>
                <a:cs typeface="阿里巴巴普惠体 R" panose="00020600040101010101" charset="-122"/>
              </a:rPr>
              <a:t>输入替换内容</a:t>
            </a:r>
            <a:r>
              <a:rPr kumimoji="0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ea typeface="阿里巴巴普惠体 R" panose="00020600040101010101" charset="-122"/>
                <a:cs typeface="阿里巴巴普惠体 R" panose="00020600040101010101" charset="-122"/>
              </a:rPr>
              <a:t>点击输入内容</a:t>
            </a:r>
            <a:r>
              <a:rPr kumimoji="0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ea typeface="阿里巴巴普惠体 R" panose="00020600040101010101" charset="-122"/>
                <a:cs typeface="阿里巴巴普惠体 R" panose="00020600040101010101" charset="-122"/>
              </a:rPr>
              <a:t>输入替换内容</a:t>
            </a:r>
            <a:r>
              <a:rPr kumimoji="0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ea typeface="阿里巴巴普惠体 R" panose="00020600040101010101" charset="-122"/>
                <a:cs typeface="阿里巴巴普惠体 R" panose="00020600040101010101" charset="-122"/>
              </a:rPr>
              <a:t>点击输入内容</a:t>
            </a:r>
            <a:r>
              <a:rPr kumimoji="0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ea typeface="阿里巴巴普惠体 R" panose="00020600040101010101" charset="-122"/>
                <a:cs typeface="阿里巴巴普惠体 R" panose="00020600040101010101" charset="-122"/>
              </a:rPr>
              <a:t>输入替换内容</a:t>
            </a:r>
            <a:r>
              <a:rPr kumimoji="0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ea typeface="阿里巴巴普惠体 R" panose="00020600040101010101" charset="-122"/>
                <a:cs typeface="阿里巴巴普惠体 R" panose="00020600040101010101" charset="-122"/>
              </a:rPr>
              <a:t>点击输入内容</a:t>
            </a:r>
            <a:r>
              <a:rPr lang="zh-CN" altLang="en-US" sz="1200" dirty="0">
                <a:solidFill>
                  <a:schemeClr val="bg1"/>
                </a:solidFill>
                <a:ea typeface="阿里巴巴普惠体 R" panose="00020600040101010101" charset="-122"/>
                <a:cs typeface="阿里巴巴普惠体 R" panose="00020600040101010101" charset="-122"/>
              </a:rPr>
              <a:t>输入替换内容</a:t>
            </a:r>
            <a:r>
              <a:rPr lang="en-US" altLang="zh-CN" sz="1200" dirty="0">
                <a:solidFill>
                  <a:schemeClr val="bg1"/>
                </a:solidFill>
                <a:ea typeface="阿里巴巴普惠体 R" panose="00020600040101010101" charset="-122"/>
                <a:cs typeface="阿里巴巴普惠体 R" panose="00020600040101010101" charset="-122"/>
              </a:rPr>
              <a:t>点击输入内容</a:t>
            </a:r>
            <a:r>
              <a:rPr lang="zh-CN" altLang="en-US" sz="1200" dirty="0">
                <a:solidFill>
                  <a:schemeClr val="bg1"/>
                </a:solidFill>
                <a:ea typeface="阿里巴巴普惠体 R" panose="00020600040101010101" charset="-122"/>
                <a:cs typeface="阿里巴巴普惠体 R" panose="00020600040101010101" charset="-122"/>
              </a:rPr>
              <a:t>输入替换内容</a:t>
            </a:r>
            <a:r>
              <a:rPr lang="en-US" altLang="zh-CN" sz="1200" dirty="0">
                <a:solidFill>
                  <a:schemeClr val="bg1"/>
                </a:solidFill>
                <a:ea typeface="阿里巴巴普惠体 R" panose="00020600040101010101" charset="-122"/>
                <a:cs typeface="阿里巴巴普惠体 R" panose="00020600040101010101" charset="-122"/>
              </a:rPr>
              <a:t>点击输入内容</a:t>
            </a:r>
            <a:r>
              <a:rPr lang="zh-CN" altLang="en-US" sz="1200" dirty="0">
                <a:solidFill>
                  <a:schemeClr val="bg1"/>
                </a:solidFill>
                <a:ea typeface="阿里巴巴普惠体 R" panose="00020600040101010101" charset="-122"/>
                <a:cs typeface="阿里巴巴普惠体 R" panose="00020600040101010101" charset="-122"/>
              </a:rPr>
              <a:t>输入替换内容</a:t>
            </a:r>
            <a:r>
              <a:rPr lang="en-US" altLang="zh-CN" sz="1200" dirty="0">
                <a:solidFill>
                  <a:schemeClr val="bg1"/>
                </a:solidFill>
                <a:ea typeface="阿里巴巴普惠体 R" panose="00020600040101010101" charset="-122"/>
                <a:cs typeface="阿里巴巴普惠体 R" panose="00020600040101010101" charset="-122"/>
              </a:rPr>
              <a:t>点击输入内容</a:t>
            </a:r>
            <a:r>
              <a:rPr lang="zh-CN" altLang="en-US" sz="1200" dirty="0">
                <a:solidFill>
                  <a:schemeClr val="bg1"/>
                </a:solidFill>
                <a:ea typeface="阿里巴巴普惠体 R" panose="00020600040101010101" charset="-122"/>
                <a:cs typeface="阿里巴巴普惠体 R" panose="00020600040101010101" charset="-122"/>
              </a:rPr>
              <a:t>输入替换内容</a:t>
            </a:r>
            <a:r>
              <a:rPr lang="en-US" altLang="zh-CN" sz="1200" dirty="0">
                <a:solidFill>
                  <a:schemeClr val="bg1"/>
                </a:solidFill>
                <a:ea typeface="阿里巴巴普惠体 R" panose="00020600040101010101" charset="-122"/>
                <a:cs typeface="阿里巴巴普惠体 R" panose="00020600040101010101" charset="-122"/>
              </a:rPr>
              <a:t>点击输入内容</a:t>
            </a:r>
            <a:r>
              <a:rPr lang="zh-CN" altLang="en-US" sz="1200" dirty="0">
                <a:solidFill>
                  <a:schemeClr val="bg1"/>
                </a:solidFill>
                <a:ea typeface="阿里巴巴普惠体 R" panose="00020600040101010101" charset="-122"/>
                <a:cs typeface="阿里巴巴普惠体 R" panose="00020600040101010101" charset="-122"/>
              </a:rPr>
              <a:t>输入替换内容</a:t>
            </a:r>
            <a:r>
              <a:rPr lang="en-US" altLang="zh-CN" sz="1200" dirty="0">
                <a:solidFill>
                  <a:schemeClr val="bg1"/>
                </a:solidFill>
                <a:ea typeface="阿里巴巴普惠体 R" panose="00020600040101010101" charset="-122"/>
                <a:cs typeface="阿里巴巴普惠体 R" panose="00020600040101010101" charset="-122"/>
              </a:rPr>
              <a:t>点击输入内容</a:t>
            </a:r>
            <a:r>
              <a:rPr lang="zh-CN" altLang="en-US" sz="1200" dirty="0">
                <a:solidFill>
                  <a:schemeClr val="bg1"/>
                </a:solidFill>
                <a:ea typeface="阿里巴巴普惠体 R" panose="00020600040101010101" charset="-122"/>
                <a:cs typeface="阿里巴巴普惠体 R" panose="00020600040101010101" charset="-122"/>
              </a:rPr>
              <a:t>输入替换内容</a:t>
            </a:r>
            <a:r>
              <a:rPr lang="en-US" altLang="zh-CN" sz="1200" dirty="0">
                <a:solidFill>
                  <a:schemeClr val="bg1"/>
                </a:solidFill>
                <a:ea typeface="阿里巴巴普惠体 R" panose="00020600040101010101" charset="-122"/>
                <a:cs typeface="阿里巴巴普惠体 R" panose="00020600040101010101" charset="-122"/>
              </a:rPr>
              <a:t>点击输入内容</a:t>
            </a:r>
            <a:r>
              <a:rPr lang="zh-CN" altLang="en-US" sz="1200" dirty="0">
                <a:solidFill>
                  <a:schemeClr val="bg1"/>
                </a:solidFill>
                <a:ea typeface="阿里巴巴普惠体 R" panose="00020600040101010101" charset="-122"/>
                <a:cs typeface="阿里巴巴普惠体 R" panose="00020600040101010101" charset="-122"/>
              </a:rPr>
              <a:t>输入替换内容</a:t>
            </a:r>
            <a:r>
              <a:rPr lang="en-US" altLang="zh-CN" sz="1200" dirty="0">
                <a:solidFill>
                  <a:schemeClr val="bg1"/>
                </a:solidFill>
                <a:ea typeface="阿里巴巴普惠体 R" panose="00020600040101010101" charset="-122"/>
                <a:cs typeface="阿里巴巴普惠体 R" panose="00020600040101010101" charset="-122"/>
              </a:rPr>
              <a:t>点击输入内容</a:t>
            </a:r>
            <a:r>
              <a:rPr lang="zh-CN" altLang="en-US" sz="1200" dirty="0">
                <a:solidFill>
                  <a:schemeClr val="bg1"/>
                </a:solidFill>
                <a:ea typeface="阿里巴巴普惠体 R" panose="00020600040101010101" charset="-122"/>
                <a:cs typeface="阿里巴巴普惠体 R" panose="00020600040101010101" charset="-122"/>
              </a:rPr>
              <a:t>输入替换内容</a:t>
            </a:r>
            <a:r>
              <a:rPr lang="en-US" altLang="zh-CN" sz="1200" dirty="0">
                <a:solidFill>
                  <a:schemeClr val="bg1"/>
                </a:solidFill>
                <a:ea typeface="阿里巴巴普惠体 R" panose="00020600040101010101" charset="-122"/>
                <a:cs typeface="阿里巴巴普惠体 R" panose="00020600040101010101" charset="-122"/>
              </a:rPr>
              <a:t>点击</a:t>
            </a:r>
            <a:endParaRPr kumimoji="0" lang="en-US" altLang="zh-CN" sz="12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ea typeface="阿里巴巴普惠体 R" panose="00020600040101010101" charset="-122"/>
              <a:cs typeface="阿里巴巴普惠体 R" panose="00020600040101010101" charset="-122"/>
            </a:endParaRPr>
          </a:p>
        </p:txBody>
      </p:sp>
      <p:sp>
        <p:nvSpPr>
          <p:cNvPr id="13" name="išľíďè"/>
          <p:cNvSpPr/>
          <p:nvPr/>
        </p:nvSpPr>
        <p:spPr bwMode="auto">
          <a:xfrm>
            <a:off x="1331317" y="3387777"/>
            <a:ext cx="9978835" cy="5574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000" rIns="90000" anchor="t" anchorCtr="0">
            <a:noAutofit/>
          </a:bodyPr>
          <a:lstStyle/>
          <a:p>
            <a:pPr defTabSz="913765">
              <a:lnSpc>
                <a:spcPct val="150000"/>
              </a:lnSpc>
              <a:spcBef>
                <a:spcPct val="0"/>
              </a:spcBef>
              <a:defRPr/>
            </a:pPr>
            <a:r>
              <a:rPr kumimoji="0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ea typeface="阿里巴巴普惠体 R" panose="00020600040101010101" charset="-122"/>
                <a:cs typeface="阿里巴巴普惠体 R" panose="00020600040101010101" charset="-122"/>
              </a:rPr>
              <a:t>输入替换内容</a:t>
            </a:r>
            <a:r>
              <a:rPr kumimoji="0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ea typeface="阿里巴巴普惠体 R" panose="00020600040101010101" charset="-122"/>
                <a:cs typeface="阿里巴巴普惠体 R" panose="00020600040101010101" charset="-122"/>
              </a:rPr>
              <a:t>点击输入内容</a:t>
            </a:r>
            <a:r>
              <a:rPr kumimoji="0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ea typeface="阿里巴巴普惠体 R" panose="00020600040101010101" charset="-122"/>
                <a:cs typeface="阿里巴巴普惠体 R" panose="00020600040101010101" charset="-122"/>
              </a:rPr>
              <a:t>输入替换内容</a:t>
            </a:r>
            <a:r>
              <a:rPr kumimoji="0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ea typeface="阿里巴巴普惠体 R" panose="00020600040101010101" charset="-122"/>
                <a:cs typeface="阿里巴巴普惠体 R" panose="00020600040101010101" charset="-122"/>
              </a:rPr>
              <a:t>点击输入内容</a:t>
            </a:r>
            <a:r>
              <a:rPr kumimoji="0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ea typeface="阿里巴巴普惠体 R" panose="00020600040101010101" charset="-122"/>
                <a:cs typeface="阿里巴巴普惠体 R" panose="00020600040101010101" charset="-122"/>
              </a:rPr>
              <a:t>输入替换内容</a:t>
            </a:r>
            <a:r>
              <a:rPr kumimoji="0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ea typeface="阿里巴巴普惠体 R" panose="00020600040101010101" charset="-122"/>
                <a:cs typeface="阿里巴巴普惠体 R" panose="00020600040101010101" charset="-122"/>
              </a:rPr>
              <a:t>点击输入内容</a:t>
            </a:r>
            <a:r>
              <a:rPr lang="zh-CN" altLang="en-US" sz="1200" dirty="0">
                <a:solidFill>
                  <a:schemeClr val="bg1"/>
                </a:solidFill>
                <a:ea typeface="阿里巴巴普惠体 R" panose="00020600040101010101" charset="-122"/>
                <a:cs typeface="阿里巴巴普惠体 R" panose="00020600040101010101" charset="-122"/>
              </a:rPr>
              <a:t>输入替换内容</a:t>
            </a:r>
            <a:r>
              <a:rPr lang="en-US" altLang="zh-CN" sz="1200" dirty="0">
                <a:solidFill>
                  <a:schemeClr val="bg1"/>
                </a:solidFill>
                <a:ea typeface="阿里巴巴普惠体 R" panose="00020600040101010101" charset="-122"/>
                <a:cs typeface="阿里巴巴普惠体 R" panose="00020600040101010101" charset="-122"/>
              </a:rPr>
              <a:t>点击输入内容</a:t>
            </a:r>
            <a:r>
              <a:rPr lang="zh-CN" altLang="en-US" sz="1200" dirty="0">
                <a:solidFill>
                  <a:schemeClr val="bg1"/>
                </a:solidFill>
                <a:ea typeface="阿里巴巴普惠体 R" panose="00020600040101010101" charset="-122"/>
                <a:cs typeface="阿里巴巴普惠体 R" panose="00020600040101010101" charset="-122"/>
              </a:rPr>
              <a:t>输入替换内容</a:t>
            </a:r>
            <a:r>
              <a:rPr lang="en-US" altLang="zh-CN" sz="1200" dirty="0">
                <a:solidFill>
                  <a:schemeClr val="bg1"/>
                </a:solidFill>
                <a:ea typeface="阿里巴巴普惠体 R" panose="00020600040101010101" charset="-122"/>
                <a:cs typeface="阿里巴巴普惠体 R" panose="00020600040101010101" charset="-122"/>
              </a:rPr>
              <a:t>点击输入内容</a:t>
            </a:r>
            <a:r>
              <a:rPr lang="zh-CN" altLang="en-US" sz="1200" dirty="0">
                <a:solidFill>
                  <a:schemeClr val="bg1"/>
                </a:solidFill>
                <a:ea typeface="阿里巴巴普惠体 R" panose="00020600040101010101" charset="-122"/>
                <a:cs typeface="阿里巴巴普惠体 R" panose="00020600040101010101" charset="-122"/>
              </a:rPr>
              <a:t>输入替换内容</a:t>
            </a:r>
            <a:r>
              <a:rPr lang="en-US" altLang="zh-CN" sz="1200" dirty="0">
                <a:solidFill>
                  <a:schemeClr val="bg1"/>
                </a:solidFill>
                <a:ea typeface="阿里巴巴普惠体 R" panose="00020600040101010101" charset="-122"/>
                <a:cs typeface="阿里巴巴普惠体 R" panose="00020600040101010101" charset="-122"/>
              </a:rPr>
              <a:t>点击输入内容</a:t>
            </a:r>
            <a:r>
              <a:rPr lang="zh-CN" altLang="en-US" sz="1200" dirty="0">
                <a:solidFill>
                  <a:schemeClr val="bg1"/>
                </a:solidFill>
                <a:ea typeface="阿里巴巴普惠体 R" panose="00020600040101010101" charset="-122"/>
                <a:cs typeface="阿里巴巴普惠体 R" panose="00020600040101010101" charset="-122"/>
              </a:rPr>
              <a:t>输入替换内容</a:t>
            </a:r>
            <a:r>
              <a:rPr lang="en-US" altLang="zh-CN" sz="1200" dirty="0">
                <a:solidFill>
                  <a:schemeClr val="bg1"/>
                </a:solidFill>
                <a:ea typeface="阿里巴巴普惠体 R" panose="00020600040101010101" charset="-122"/>
                <a:cs typeface="阿里巴巴普惠体 R" panose="00020600040101010101" charset="-122"/>
              </a:rPr>
              <a:t>点击输入内容</a:t>
            </a:r>
            <a:r>
              <a:rPr lang="zh-CN" altLang="en-US" sz="1200" dirty="0">
                <a:solidFill>
                  <a:schemeClr val="bg1"/>
                </a:solidFill>
                <a:ea typeface="阿里巴巴普惠体 R" panose="00020600040101010101" charset="-122"/>
                <a:cs typeface="阿里巴巴普惠体 R" panose="00020600040101010101" charset="-122"/>
              </a:rPr>
              <a:t>输入替换内容</a:t>
            </a:r>
            <a:r>
              <a:rPr lang="en-US" altLang="zh-CN" sz="1200" dirty="0">
                <a:solidFill>
                  <a:schemeClr val="bg1"/>
                </a:solidFill>
                <a:ea typeface="阿里巴巴普惠体 R" panose="00020600040101010101" charset="-122"/>
                <a:cs typeface="阿里巴巴普惠体 R" panose="00020600040101010101" charset="-122"/>
              </a:rPr>
              <a:t>点击输入内容</a:t>
            </a:r>
            <a:r>
              <a:rPr lang="zh-CN" altLang="en-US" sz="1200" dirty="0">
                <a:solidFill>
                  <a:schemeClr val="bg1"/>
                </a:solidFill>
                <a:ea typeface="阿里巴巴普惠体 R" panose="00020600040101010101" charset="-122"/>
                <a:cs typeface="阿里巴巴普惠体 R" panose="00020600040101010101" charset="-122"/>
              </a:rPr>
              <a:t>输入替换内容</a:t>
            </a:r>
            <a:r>
              <a:rPr lang="en-US" altLang="zh-CN" sz="1200" dirty="0">
                <a:solidFill>
                  <a:schemeClr val="bg1"/>
                </a:solidFill>
                <a:ea typeface="阿里巴巴普惠体 R" panose="00020600040101010101" charset="-122"/>
                <a:cs typeface="阿里巴巴普惠体 R" panose="00020600040101010101" charset="-122"/>
              </a:rPr>
              <a:t>点击输入内容</a:t>
            </a:r>
            <a:r>
              <a:rPr lang="zh-CN" altLang="en-US" sz="1200" dirty="0">
                <a:solidFill>
                  <a:schemeClr val="bg1"/>
                </a:solidFill>
                <a:ea typeface="阿里巴巴普惠体 R" panose="00020600040101010101" charset="-122"/>
                <a:cs typeface="阿里巴巴普惠体 R" panose="00020600040101010101" charset="-122"/>
              </a:rPr>
              <a:t>输入替换内容</a:t>
            </a:r>
            <a:r>
              <a:rPr lang="en-US" altLang="zh-CN" sz="1200" dirty="0">
                <a:solidFill>
                  <a:schemeClr val="bg1"/>
                </a:solidFill>
                <a:ea typeface="阿里巴巴普惠体 R" panose="00020600040101010101" charset="-122"/>
                <a:cs typeface="阿里巴巴普惠体 R" panose="00020600040101010101" charset="-122"/>
              </a:rPr>
              <a:t>点击输入内容</a:t>
            </a:r>
            <a:r>
              <a:rPr lang="zh-CN" altLang="en-US" sz="1200" dirty="0">
                <a:solidFill>
                  <a:schemeClr val="bg1"/>
                </a:solidFill>
                <a:ea typeface="阿里巴巴普惠体 R" panose="00020600040101010101" charset="-122"/>
                <a:cs typeface="阿里巴巴普惠体 R" panose="00020600040101010101" charset="-122"/>
              </a:rPr>
              <a:t>输入替换内容</a:t>
            </a:r>
            <a:r>
              <a:rPr lang="en-US" altLang="zh-CN" sz="1200" dirty="0">
                <a:solidFill>
                  <a:schemeClr val="bg1"/>
                </a:solidFill>
                <a:ea typeface="阿里巴巴普惠体 R" panose="00020600040101010101" charset="-122"/>
                <a:cs typeface="阿里巴巴普惠体 R" panose="00020600040101010101" charset="-122"/>
              </a:rPr>
              <a:t>点击</a:t>
            </a:r>
            <a:endParaRPr lang="zh-CN" altLang="en-US" sz="1200" dirty="0">
              <a:solidFill>
                <a:schemeClr val="bg1"/>
              </a:solidFill>
              <a:ea typeface="阿里巴巴普惠体 R" panose="00020600040101010101" charset="-122"/>
              <a:cs typeface="阿里巴巴普惠体 R" panose="00020600040101010101" charset="-122"/>
            </a:endParaRPr>
          </a:p>
          <a:p>
            <a:pPr defTabSz="913765">
              <a:lnSpc>
                <a:spcPct val="120000"/>
              </a:lnSpc>
              <a:spcBef>
                <a:spcPct val="0"/>
              </a:spcBef>
              <a:defRPr/>
            </a:pPr>
            <a:endParaRPr lang="zh-CN" altLang="en-US" sz="1200" dirty="0">
              <a:solidFill>
                <a:schemeClr val="bg1"/>
              </a:solidFill>
              <a:ea typeface="阿里巴巴普惠体 R" panose="00020600040101010101" charset="-122"/>
              <a:cs typeface="阿里巴巴普惠体 R" panose="00020600040101010101" charset="-122"/>
            </a:endParaRPr>
          </a:p>
          <a:p>
            <a:pPr defTabSz="913765">
              <a:lnSpc>
                <a:spcPct val="120000"/>
              </a:lnSpc>
              <a:spcBef>
                <a:spcPct val="0"/>
              </a:spcBef>
              <a:defRPr/>
            </a:pPr>
            <a:endParaRPr lang="zh-CN" altLang="en-US" sz="1200" dirty="0">
              <a:solidFill>
                <a:schemeClr val="bg1"/>
              </a:solidFill>
              <a:ea typeface="阿里巴巴普惠体 R" panose="00020600040101010101" charset="-122"/>
              <a:cs typeface="阿里巴巴普惠体 R" panose="00020600040101010101" charset="-122"/>
            </a:endParaRPr>
          </a:p>
          <a:p>
            <a:pPr marL="0" marR="0" lvl="0" indent="0" algn="l" defTabSz="913765" rtl="0" eaLnBrk="1" fontAlgn="auto" latinLnBrk="0" hangingPunct="1">
              <a:lnSpc>
                <a:spcPct val="12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ea typeface="阿里巴巴普惠体 R" panose="00020600040101010101" charset="-122"/>
              <a:cs typeface="阿里巴巴普惠体 R" panose="00020600040101010101" charset="-122"/>
            </a:endParaRPr>
          </a:p>
        </p:txBody>
      </p:sp>
      <p:sp>
        <p:nvSpPr>
          <p:cNvPr id="14" name="išľíďè"/>
          <p:cNvSpPr/>
          <p:nvPr/>
        </p:nvSpPr>
        <p:spPr bwMode="auto">
          <a:xfrm>
            <a:off x="1331317" y="4987389"/>
            <a:ext cx="9978835" cy="5574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000" rIns="90000" anchor="t" anchorCtr="0">
            <a:noAutofit/>
          </a:bodyPr>
          <a:lstStyle/>
          <a:p>
            <a:pPr defTabSz="913765">
              <a:lnSpc>
                <a:spcPct val="150000"/>
              </a:lnSpc>
              <a:spcBef>
                <a:spcPct val="0"/>
              </a:spcBef>
              <a:defRPr/>
            </a:pPr>
            <a:r>
              <a:rPr kumimoji="0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ea typeface="阿里巴巴普惠体 R" panose="00020600040101010101" charset="-122"/>
                <a:cs typeface="阿里巴巴普惠体 R" panose="00020600040101010101" charset="-122"/>
              </a:rPr>
              <a:t>输入替换内容</a:t>
            </a:r>
            <a:r>
              <a:rPr kumimoji="0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ea typeface="阿里巴巴普惠体 R" panose="00020600040101010101" charset="-122"/>
                <a:cs typeface="阿里巴巴普惠体 R" panose="00020600040101010101" charset="-122"/>
              </a:rPr>
              <a:t>点击输入内容</a:t>
            </a:r>
            <a:r>
              <a:rPr kumimoji="0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ea typeface="阿里巴巴普惠体 R" panose="00020600040101010101" charset="-122"/>
                <a:cs typeface="阿里巴巴普惠体 R" panose="00020600040101010101" charset="-122"/>
              </a:rPr>
              <a:t>输入替换内容</a:t>
            </a:r>
            <a:r>
              <a:rPr kumimoji="0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ea typeface="阿里巴巴普惠体 R" panose="00020600040101010101" charset="-122"/>
                <a:cs typeface="阿里巴巴普惠体 R" panose="00020600040101010101" charset="-122"/>
              </a:rPr>
              <a:t>点击输入内容</a:t>
            </a:r>
            <a:r>
              <a:rPr kumimoji="0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ea typeface="阿里巴巴普惠体 R" panose="00020600040101010101" charset="-122"/>
                <a:cs typeface="阿里巴巴普惠体 R" panose="00020600040101010101" charset="-122"/>
              </a:rPr>
              <a:t>输入替换内容</a:t>
            </a:r>
            <a:r>
              <a:rPr kumimoji="0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ea typeface="阿里巴巴普惠体 R" panose="00020600040101010101" charset="-122"/>
                <a:cs typeface="阿里巴巴普惠体 R" panose="00020600040101010101" charset="-122"/>
              </a:rPr>
              <a:t>点击输入内容</a:t>
            </a:r>
            <a:r>
              <a:rPr lang="zh-CN" altLang="en-US" sz="1200" dirty="0">
                <a:solidFill>
                  <a:schemeClr val="bg1"/>
                </a:solidFill>
                <a:ea typeface="阿里巴巴普惠体 R" panose="00020600040101010101" charset="-122"/>
                <a:cs typeface="阿里巴巴普惠体 R" panose="00020600040101010101" charset="-122"/>
              </a:rPr>
              <a:t>输入替换内容</a:t>
            </a:r>
            <a:r>
              <a:rPr lang="en-US" altLang="zh-CN" sz="1200" dirty="0">
                <a:solidFill>
                  <a:schemeClr val="bg1"/>
                </a:solidFill>
                <a:ea typeface="阿里巴巴普惠体 R" panose="00020600040101010101" charset="-122"/>
                <a:cs typeface="阿里巴巴普惠体 R" panose="00020600040101010101" charset="-122"/>
              </a:rPr>
              <a:t>点击输入内容</a:t>
            </a:r>
            <a:r>
              <a:rPr lang="zh-CN" altLang="en-US" sz="1200" dirty="0">
                <a:solidFill>
                  <a:schemeClr val="bg1"/>
                </a:solidFill>
                <a:ea typeface="阿里巴巴普惠体 R" panose="00020600040101010101" charset="-122"/>
                <a:cs typeface="阿里巴巴普惠体 R" panose="00020600040101010101" charset="-122"/>
              </a:rPr>
              <a:t>输入替换内容</a:t>
            </a:r>
            <a:r>
              <a:rPr lang="en-US" altLang="zh-CN" sz="1200" dirty="0">
                <a:solidFill>
                  <a:schemeClr val="bg1"/>
                </a:solidFill>
                <a:ea typeface="阿里巴巴普惠体 R" panose="00020600040101010101" charset="-122"/>
                <a:cs typeface="阿里巴巴普惠体 R" panose="00020600040101010101" charset="-122"/>
              </a:rPr>
              <a:t>点击输入内容</a:t>
            </a:r>
            <a:r>
              <a:rPr lang="zh-CN" altLang="en-US" sz="1200" dirty="0">
                <a:solidFill>
                  <a:schemeClr val="bg1"/>
                </a:solidFill>
                <a:ea typeface="阿里巴巴普惠体 R" panose="00020600040101010101" charset="-122"/>
                <a:cs typeface="阿里巴巴普惠体 R" panose="00020600040101010101" charset="-122"/>
              </a:rPr>
              <a:t>输入替换内容</a:t>
            </a:r>
            <a:r>
              <a:rPr lang="en-US" altLang="zh-CN" sz="1200" dirty="0">
                <a:solidFill>
                  <a:schemeClr val="bg1"/>
                </a:solidFill>
                <a:ea typeface="阿里巴巴普惠体 R" panose="00020600040101010101" charset="-122"/>
                <a:cs typeface="阿里巴巴普惠体 R" panose="00020600040101010101" charset="-122"/>
              </a:rPr>
              <a:t>点击输入内容</a:t>
            </a:r>
            <a:r>
              <a:rPr lang="zh-CN" altLang="en-US" sz="1200" dirty="0">
                <a:solidFill>
                  <a:schemeClr val="bg1"/>
                </a:solidFill>
                <a:ea typeface="阿里巴巴普惠体 R" panose="00020600040101010101" charset="-122"/>
                <a:cs typeface="阿里巴巴普惠体 R" panose="00020600040101010101" charset="-122"/>
              </a:rPr>
              <a:t>输入替换内容</a:t>
            </a:r>
            <a:r>
              <a:rPr lang="en-US" altLang="zh-CN" sz="1200" dirty="0">
                <a:solidFill>
                  <a:schemeClr val="bg1"/>
                </a:solidFill>
                <a:ea typeface="阿里巴巴普惠体 R" panose="00020600040101010101" charset="-122"/>
                <a:cs typeface="阿里巴巴普惠体 R" panose="00020600040101010101" charset="-122"/>
              </a:rPr>
              <a:t>点击输入内容</a:t>
            </a:r>
            <a:r>
              <a:rPr lang="zh-CN" altLang="en-US" sz="1200" dirty="0">
                <a:solidFill>
                  <a:schemeClr val="bg1"/>
                </a:solidFill>
                <a:ea typeface="阿里巴巴普惠体 R" panose="00020600040101010101" charset="-122"/>
                <a:cs typeface="阿里巴巴普惠体 R" panose="00020600040101010101" charset="-122"/>
              </a:rPr>
              <a:t>输入替换内容</a:t>
            </a:r>
            <a:r>
              <a:rPr lang="en-US" altLang="zh-CN" sz="1200" dirty="0">
                <a:solidFill>
                  <a:schemeClr val="bg1"/>
                </a:solidFill>
                <a:ea typeface="阿里巴巴普惠体 R" panose="00020600040101010101" charset="-122"/>
                <a:cs typeface="阿里巴巴普惠体 R" panose="00020600040101010101" charset="-122"/>
              </a:rPr>
              <a:t>点击输入内容</a:t>
            </a:r>
            <a:r>
              <a:rPr lang="zh-CN" altLang="en-US" sz="1200" dirty="0">
                <a:solidFill>
                  <a:schemeClr val="bg1"/>
                </a:solidFill>
                <a:ea typeface="阿里巴巴普惠体 R" panose="00020600040101010101" charset="-122"/>
                <a:cs typeface="阿里巴巴普惠体 R" panose="00020600040101010101" charset="-122"/>
              </a:rPr>
              <a:t>输入替换内容</a:t>
            </a:r>
            <a:r>
              <a:rPr lang="en-US" altLang="zh-CN" sz="1200" dirty="0">
                <a:solidFill>
                  <a:schemeClr val="bg1"/>
                </a:solidFill>
                <a:ea typeface="阿里巴巴普惠体 R" panose="00020600040101010101" charset="-122"/>
                <a:cs typeface="阿里巴巴普惠体 R" panose="00020600040101010101" charset="-122"/>
              </a:rPr>
              <a:t>点击输入内容</a:t>
            </a:r>
            <a:r>
              <a:rPr lang="zh-CN" altLang="en-US" sz="1200" dirty="0">
                <a:solidFill>
                  <a:schemeClr val="bg1"/>
                </a:solidFill>
                <a:ea typeface="阿里巴巴普惠体 R" panose="00020600040101010101" charset="-122"/>
                <a:cs typeface="阿里巴巴普惠体 R" panose="00020600040101010101" charset="-122"/>
              </a:rPr>
              <a:t>输入替换内容</a:t>
            </a:r>
            <a:r>
              <a:rPr lang="en-US" altLang="zh-CN" sz="1200" dirty="0">
                <a:solidFill>
                  <a:schemeClr val="bg1"/>
                </a:solidFill>
                <a:ea typeface="阿里巴巴普惠体 R" panose="00020600040101010101" charset="-122"/>
                <a:cs typeface="阿里巴巴普惠体 R" panose="00020600040101010101" charset="-122"/>
              </a:rPr>
              <a:t>点击输入内容</a:t>
            </a:r>
            <a:r>
              <a:rPr lang="zh-CN" altLang="en-US" sz="1200" dirty="0">
                <a:solidFill>
                  <a:schemeClr val="bg1"/>
                </a:solidFill>
                <a:ea typeface="阿里巴巴普惠体 R" panose="00020600040101010101" charset="-122"/>
                <a:cs typeface="阿里巴巴普惠体 R" panose="00020600040101010101" charset="-122"/>
              </a:rPr>
              <a:t>输入替换内容</a:t>
            </a:r>
            <a:r>
              <a:rPr lang="en-US" altLang="zh-CN" sz="1200" dirty="0">
                <a:solidFill>
                  <a:schemeClr val="bg1"/>
                </a:solidFill>
                <a:ea typeface="阿里巴巴普惠体 R" panose="00020600040101010101" charset="-122"/>
                <a:cs typeface="阿里巴巴普惠体 R" panose="00020600040101010101" charset="-122"/>
              </a:rPr>
              <a:t>点击输入内容</a:t>
            </a:r>
            <a:r>
              <a:rPr lang="zh-CN" altLang="en-US" sz="1200" dirty="0">
                <a:solidFill>
                  <a:schemeClr val="bg1"/>
                </a:solidFill>
                <a:ea typeface="阿里巴巴普惠体 R" panose="00020600040101010101" charset="-122"/>
                <a:cs typeface="阿里巴巴普惠体 R" panose="00020600040101010101" charset="-122"/>
              </a:rPr>
              <a:t>输入替换内容</a:t>
            </a:r>
            <a:r>
              <a:rPr lang="en-US" altLang="zh-CN" sz="1200" dirty="0">
                <a:solidFill>
                  <a:schemeClr val="bg1"/>
                </a:solidFill>
                <a:ea typeface="阿里巴巴普惠体 R" panose="00020600040101010101" charset="-122"/>
                <a:cs typeface="阿里巴巴普惠体 R" panose="00020600040101010101" charset="-122"/>
              </a:rPr>
              <a:t>点击输入内容</a:t>
            </a:r>
            <a:endParaRPr lang="zh-CN" altLang="en-US" sz="1200" dirty="0">
              <a:solidFill>
                <a:schemeClr val="bg1"/>
              </a:solidFill>
              <a:ea typeface="阿里巴巴普惠体 R" panose="00020600040101010101" charset="-122"/>
              <a:cs typeface="阿里巴巴普惠体 R" panose="00020600040101010101" charset="-122"/>
            </a:endParaRPr>
          </a:p>
          <a:p>
            <a:pPr defTabSz="913765">
              <a:lnSpc>
                <a:spcPct val="120000"/>
              </a:lnSpc>
              <a:spcBef>
                <a:spcPct val="0"/>
              </a:spcBef>
              <a:defRPr/>
            </a:pPr>
            <a:endParaRPr lang="zh-CN" altLang="en-US" sz="1200" dirty="0">
              <a:solidFill>
                <a:schemeClr val="bg1"/>
              </a:solidFill>
              <a:ea typeface="阿里巴巴普惠体 R" panose="00020600040101010101" charset="-122"/>
              <a:cs typeface="阿里巴巴普惠体 R" panose="00020600040101010101" charset="-122"/>
            </a:endParaRPr>
          </a:p>
          <a:p>
            <a:pPr defTabSz="913765">
              <a:lnSpc>
                <a:spcPct val="120000"/>
              </a:lnSpc>
              <a:spcBef>
                <a:spcPct val="0"/>
              </a:spcBef>
              <a:defRPr/>
            </a:pPr>
            <a:endParaRPr lang="zh-CN" altLang="en-US" sz="1200" dirty="0">
              <a:solidFill>
                <a:schemeClr val="bg1"/>
              </a:solidFill>
              <a:ea typeface="阿里巴巴普惠体 R" panose="00020600040101010101" charset="-122"/>
              <a:cs typeface="阿里巴巴普惠体 R" panose="00020600040101010101" charset="-122"/>
            </a:endParaRPr>
          </a:p>
          <a:p>
            <a:pPr marL="0" marR="0" lvl="0" indent="0" algn="l" defTabSz="913765" rtl="0" eaLnBrk="1" fontAlgn="auto" latinLnBrk="0" hangingPunct="1">
              <a:lnSpc>
                <a:spcPct val="12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ea typeface="阿里巴巴普惠体 R" panose="00020600040101010101" charset="-122"/>
              <a:cs typeface="阿里巴巴普惠体 R" panose="00020600040101010101" charset="-122"/>
            </a:endParaRPr>
          </a:p>
        </p:txBody>
      </p:sp>
    </p:spTree>
    <p:custDataLst>
      <p:tags r:id="rId1"/>
    </p:custDataLst>
  </p:cSld>
  <p:clrMapOvr>
    <a:masterClrMapping/>
  </p:clrMapOvr>
  <p:transition>
    <p:random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pyright Notice"/>
          <p:cNvSpPr/>
          <p:nvPr/>
        </p:nvSpPr>
        <p:spPr bwMode="auto">
          <a:xfrm>
            <a:off x="374153" y="262917"/>
            <a:ext cx="2569147" cy="434765"/>
          </a:xfrm>
          <a:prstGeom prst="rect">
            <a:avLst/>
          </a:prstGeom>
          <a:noFill/>
          <a:ln w="6350" cap="flat" cmpd="sng" algn="ctr">
            <a:noFill/>
            <a:prstDash val="soli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rgbClr val="FFFFFF"/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72000" tIns="32400" rIns="72000" bIns="32400" rtlCol="0" anchor="t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sz="2400" cap="small" dirty="0">
                <a:solidFill>
                  <a:schemeClr val="bg1"/>
                </a:solidFill>
                <a:ea typeface="阿里巴巴普惠体 R" panose="00020600040101010101" charset="-122"/>
                <a:cs typeface="阿里巴巴普惠体 R" panose="00020600040101010101" charset="-122"/>
              </a:rPr>
              <a:t>点击输入您的标题</a:t>
            </a:r>
          </a:p>
        </p:txBody>
      </p:sp>
      <p:grpSp>
        <p:nvGrpSpPr>
          <p:cNvPr id="3" name="组合 2"/>
          <p:cNvGrpSpPr/>
          <p:nvPr/>
        </p:nvGrpSpPr>
        <p:grpSpPr>
          <a:xfrm>
            <a:off x="88993" y="1860094"/>
            <a:ext cx="9009268" cy="3848225"/>
            <a:chOff x="-43026" y="1606451"/>
            <a:chExt cx="7328998" cy="3130514"/>
          </a:xfrm>
        </p:grpSpPr>
        <p:sp>
          <p:nvSpPr>
            <p:cNvPr id="4" name="Freeform 21"/>
            <p:cNvSpPr>
              <a:spLocks noChangeArrowheads="1"/>
            </p:cNvSpPr>
            <p:nvPr/>
          </p:nvSpPr>
          <p:spPr bwMode="auto">
            <a:xfrm>
              <a:off x="-43026" y="1804918"/>
              <a:ext cx="7314336" cy="2675601"/>
            </a:xfrm>
            <a:custGeom>
              <a:avLst/>
              <a:gdLst>
                <a:gd name="T0" fmla="*/ 0 w 2828"/>
                <a:gd name="T1" fmla="*/ 2971935 h 1032"/>
                <a:gd name="T2" fmla="*/ 2285933 w 2828"/>
                <a:gd name="T3" fmla="*/ 1874819 h 1032"/>
                <a:gd name="T4" fmla="*/ 4267075 w 2828"/>
                <a:gd name="T5" fmla="*/ 2499758 h 1032"/>
                <a:gd name="T6" fmla="*/ 6137383 w 2828"/>
                <a:gd name="T7" fmla="*/ 1111004 h 1032"/>
                <a:gd name="T8" fmla="*/ 8018083 w 2828"/>
                <a:gd name="T9" fmla="*/ 1663034 h 1032"/>
                <a:gd name="T10" fmla="*/ 9794876 w 2828"/>
                <a:gd name="T11" fmla="*/ 0 h 103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828" h="1032">
                  <a:moveTo>
                    <a:pt x="0" y="856"/>
                  </a:moveTo>
                  <a:cubicBezTo>
                    <a:pt x="420" y="1032"/>
                    <a:pt x="464" y="536"/>
                    <a:pt x="660" y="540"/>
                  </a:cubicBezTo>
                  <a:cubicBezTo>
                    <a:pt x="856" y="544"/>
                    <a:pt x="976" y="736"/>
                    <a:pt x="1232" y="720"/>
                  </a:cubicBezTo>
                  <a:cubicBezTo>
                    <a:pt x="1488" y="704"/>
                    <a:pt x="1508" y="352"/>
                    <a:pt x="1772" y="320"/>
                  </a:cubicBezTo>
                  <a:cubicBezTo>
                    <a:pt x="2036" y="288"/>
                    <a:pt x="2063" y="491"/>
                    <a:pt x="2315" y="479"/>
                  </a:cubicBezTo>
                  <a:cubicBezTo>
                    <a:pt x="2567" y="467"/>
                    <a:pt x="2572" y="84"/>
                    <a:pt x="2828" y="0"/>
                  </a:cubicBezTo>
                </a:path>
              </a:pathLst>
            </a:custGeom>
            <a:noFill/>
            <a:ln w="15875">
              <a:solidFill>
                <a:schemeClr val="bg1">
                  <a:lumMod val="85000"/>
                </a:schemeClr>
              </a:solidFill>
              <a:prstDash val="dash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 sz="1810">
                <a:solidFill>
                  <a:schemeClr val="bg1"/>
                </a:solidFill>
                <a:ea typeface="阿里巴巴普惠体 R" panose="00020600040101010101" charset="-122"/>
                <a:cs typeface="阿里巴巴普惠体 R" panose="00020600040101010101" charset="-122"/>
              </a:endParaRPr>
            </a:p>
          </p:txBody>
        </p:sp>
        <p:sp>
          <p:nvSpPr>
            <p:cNvPr id="5" name="Oval 19"/>
            <p:cNvSpPr>
              <a:spLocks noChangeArrowheads="1"/>
            </p:cNvSpPr>
            <p:nvPr/>
          </p:nvSpPr>
          <p:spPr bwMode="auto">
            <a:xfrm>
              <a:off x="2751121" y="3309277"/>
              <a:ext cx="744474" cy="742103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txBody>
            <a:bodyPr anchor="ctr"/>
            <a:lstStyle>
              <a:lvl1pPr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1pPr>
              <a:lvl2pPr marL="742950" indent="-28575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2pPr>
              <a:lvl3pPr marL="11430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3pPr>
              <a:lvl4pPr marL="16002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4pPr>
              <a:lvl5pPr marL="20574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r>
                <a:rPr lang="en-AU" altLang="en-US" sz="3140">
                  <a:solidFill>
                    <a:srgbClr val="4A4C46"/>
                  </a:solidFill>
                  <a:ea typeface="阿里巴巴普惠体 R" panose="00020600040101010101" charset="-122"/>
                  <a:cs typeface="阿里巴巴普惠体 R" panose="00020600040101010101" charset="-122"/>
                </a:rPr>
                <a:t>2</a:t>
              </a:r>
            </a:p>
          </p:txBody>
        </p:sp>
        <p:sp>
          <p:nvSpPr>
            <p:cNvPr id="6" name="Oval 19"/>
            <p:cNvSpPr>
              <a:spLocks noChangeArrowheads="1"/>
            </p:cNvSpPr>
            <p:nvPr/>
          </p:nvSpPr>
          <p:spPr bwMode="auto">
            <a:xfrm>
              <a:off x="4168941" y="2296887"/>
              <a:ext cx="744474" cy="742103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txBody>
            <a:bodyPr anchor="ctr"/>
            <a:lstStyle>
              <a:lvl1pPr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1pPr>
              <a:lvl2pPr marL="742950" indent="-28575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2pPr>
              <a:lvl3pPr marL="11430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3pPr>
              <a:lvl4pPr marL="16002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4pPr>
              <a:lvl5pPr marL="20574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r>
                <a:rPr lang="en-AU" altLang="en-US" sz="3140">
                  <a:solidFill>
                    <a:srgbClr val="4A4C46"/>
                  </a:solidFill>
                  <a:ea typeface="阿里巴巴普惠体 R" panose="00020600040101010101" charset="-122"/>
                  <a:cs typeface="阿里巴巴普惠体 R" panose="00020600040101010101" charset="-122"/>
                </a:rPr>
                <a:t>3</a:t>
              </a:r>
            </a:p>
          </p:txBody>
        </p:sp>
        <p:sp>
          <p:nvSpPr>
            <p:cNvPr id="7" name="Oval 19"/>
            <p:cNvSpPr>
              <a:spLocks noChangeArrowheads="1"/>
            </p:cNvSpPr>
            <p:nvPr/>
          </p:nvSpPr>
          <p:spPr bwMode="auto">
            <a:xfrm>
              <a:off x="5586761" y="2690462"/>
              <a:ext cx="743289" cy="74091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txBody>
            <a:bodyPr anchor="ctr"/>
            <a:lstStyle>
              <a:lvl1pPr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1pPr>
              <a:lvl2pPr marL="742950" indent="-28575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2pPr>
              <a:lvl3pPr marL="11430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3pPr>
              <a:lvl4pPr marL="16002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4pPr>
              <a:lvl5pPr marL="20574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r>
                <a:rPr lang="en-AU" altLang="en-US" sz="3140">
                  <a:solidFill>
                    <a:srgbClr val="4A4C46"/>
                  </a:solidFill>
                  <a:ea typeface="阿里巴巴普惠体 R" panose="00020600040101010101" charset="-122"/>
                  <a:cs typeface="阿里巴巴普惠体 R" panose="00020600040101010101" charset="-122"/>
                </a:rPr>
                <a:t>4</a:t>
              </a:r>
            </a:p>
          </p:txBody>
        </p:sp>
        <p:sp>
          <p:nvSpPr>
            <p:cNvPr id="8" name="Oval 19"/>
            <p:cNvSpPr>
              <a:spLocks noChangeArrowheads="1"/>
            </p:cNvSpPr>
            <p:nvPr/>
          </p:nvSpPr>
          <p:spPr bwMode="auto">
            <a:xfrm>
              <a:off x="1334488" y="2845760"/>
              <a:ext cx="743288" cy="742103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txBody>
            <a:bodyPr anchor="ctr"/>
            <a:lstStyle>
              <a:lvl1pPr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1pPr>
              <a:lvl2pPr marL="742950" indent="-28575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2pPr>
              <a:lvl3pPr marL="11430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3pPr>
              <a:lvl4pPr marL="16002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4pPr>
              <a:lvl5pPr marL="20574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r>
                <a:rPr lang="en-AU" altLang="en-US" sz="3140">
                  <a:solidFill>
                    <a:srgbClr val="4A4C46"/>
                  </a:solidFill>
                  <a:ea typeface="阿里巴巴普惠体 R" panose="00020600040101010101" charset="-122"/>
                  <a:cs typeface="阿里巴巴普惠体 R" panose="00020600040101010101" charset="-122"/>
                </a:rPr>
                <a:t>1</a:t>
              </a:r>
            </a:p>
          </p:txBody>
        </p:sp>
        <p:sp>
          <p:nvSpPr>
            <p:cNvPr id="12" name="TextBox 72"/>
            <p:cNvSpPr txBox="1">
              <a:spLocks noChangeArrowheads="1"/>
            </p:cNvSpPr>
            <p:nvPr/>
          </p:nvSpPr>
          <p:spPr bwMode="auto">
            <a:xfrm flipH="1">
              <a:off x="1695460" y="3670855"/>
              <a:ext cx="1174799" cy="263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>
              <a:spAutoFit/>
            </a:bodyPr>
            <a:lstStyle>
              <a:lvl1pPr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1pPr>
              <a:lvl2pPr marL="742950" indent="-28575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2pPr>
              <a:lvl3pPr marL="11430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3pPr>
              <a:lvl4pPr marL="16002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4pPr>
              <a:lvl5pPr marL="20574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r>
                <a:rPr lang="en-AU" altLang="en-US" sz="2100" b="1" dirty="0">
                  <a:solidFill>
                    <a:schemeClr val="bg1"/>
                  </a:solidFill>
                  <a:ea typeface="阿里巴巴普惠体 R" panose="00020600040101010101" charset="-122"/>
                  <a:cs typeface="阿里巴巴普惠体 R" panose="00020600040101010101" charset="-122"/>
                </a:rPr>
                <a:t>37%</a:t>
              </a:r>
            </a:p>
          </p:txBody>
        </p:sp>
        <p:sp>
          <p:nvSpPr>
            <p:cNvPr id="13" name="TextBox 73"/>
            <p:cNvSpPr txBox="1">
              <a:spLocks noChangeArrowheads="1"/>
            </p:cNvSpPr>
            <p:nvPr/>
          </p:nvSpPr>
          <p:spPr bwMode="auto">
            <a:xfrm flipH="1">
              <a:off x="278827" y="3041926"/>
              <a:ext cx="1174799" cy="263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>
              <a:spAutoFit/>
            </a:bodyPr>
            <a:lstStyle>
              <a:lvl1pPr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1pPr>
              <a:lvl2pPr marL="742950" indent="-28575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2pPr>
              <a:lvl3pPr marL="11430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3pPr>
              <a:lvl4pPr marL="16002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4pPr>
              <a:lvl5pPr marL="20574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r>
                <a:rPr lang="en-AU" altLang="en-US" sz="2100" b="1" dirty="0">
                  <a:solidFill>
                    <a:schemeClr val="bg1"/>
                  </a:solidFill>
                  <a:ea typeface="阿里巴巴普惠体 R" panose="00020600040101010101" charset="-122"/>
                  <a:cs typeface="阿里巴巴普惠体 R" panose="00020600040101010101" charset="-122"/>
                </a:rPr>
                <a:t>12%</a:t>
              </a:r>
            </a:p>
          </p:txBody>
        </p:sp>
        <p:sp>
          <p:nvSpPr>
            <p:cNvPr id="14" name="TextBox 76"/>
            <p:cNvSpPr txBox="1">
              <a:spLocks noChangeArrowheads="1"/>
            </p:cNvSpPr>
            <p:nvPr/>
          </p:nvSpPr>
          <p:spPr bwMode="auto">
            <a:xfrm flipH="1">
              <a:off x="4039332" y="3166376"/>
              <a:ext cx="1174798" cy="263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>
              <a:spAutoFit/>
            </a:bodyPr>
            <a:lstStyle>
              <a:lvl1pPr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1pPr>
              <a:lvl2pPr marL="742950" indent="-28575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2pPr>
              <a:lvl3pPr marL="11430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3pPr>
              <a:lvl4pPr marL="16002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4pPr>
              <a:lvl5pPr marL="20574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r>
                <a:rPr lang="en-AU" altLang="en-US" sz="2100" b="1" dirty="0">
                  <a:solidFill>
                    <a:schemeClr val="bg1"/>
                  </a:solidFill>
                  <a:ea typeface="阿里巴巴普惠体 R" panose="00020600040101010101" charset="-122"/>
                  <a:cs typeface="阿里巴巴普惠体 R" panose="00020600040101010101" charset="-122"/>
                </a:rPr>
                <a:t>25%</a:t>
              </a:r>
            </a:p>
          </p:txBody>
        </p:sp>
        <p:sp>
          <p:nvSpPr>
            <p:cNvPr id="15" name="TextBox 79"/>
            <p:cNvSpPr txBox="1">
              <a:spLocks noChangeArrowheads="1"/>
            </p:cNvSpPr>
            <p:nvPr/>
          </p:nvSpPr>
          <p:spPr bwMode="auto">
            <a:xfrm flipH="1">
              <a:off x="6111174" y="3025645"/>
              <a:ext cx="1174798" cy="263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>
              <a:spAutoFit/>
            </a:bodyPr>
            <a:lstStyle>
              <a:lvl1pPr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1pPr>
              <a:lvl2pPr marL="742950" indent="-28575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2pPr>
              <a:lvl3pPr marL="11430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3pPr>
              <a:lvl4pPr marL="16002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4pPr>
              <a:lvl5pPr marL="20574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r>
                <a:rPr lang="en-AU" altLang="en-US" sz="2100" b="1" dirty="0">
                  <a:solidFill>
                    <a:schemeClr val="bg1"/>
                  </a:solidFill>
                  <a:ea typeface="阿里巴巴普惠体 R" panose="00020600040101010101" charset="-122"/>
                  <a:cs typeface="阿里巴巴普惠体 R" panose="00020600040101010101" charset="-122"/>
                </a:rPr>
                <a:t>9%</a:t>
              </a:r>
            </a:p>
          </p:txBody>
        </p:sp>
        <p:sp>
          <p:nvSpPr>
            <p:cNvPr id="16" name="矩形 15"/>
            <p:cNvSpPr/>
            <p:nvPr/>
          </p:nvSpPr>
          <p:spPr>
            <a:xfrm>
              <a:off x="949367" y="1796037"/>
              <a:ext cx="1506423" cy="27254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 algn="ctr"/>
              <a:r>
                <a:rPr lang="en-US" altLang="zh-CN" sz="1575" b="1" dirty="0">
                  <a:solidFill>
                    <a:schemeClr val="bg1"/>
                  </a:solidFill>
                  <a:ea typeface="阿里巴巴普惠体 R" panose="00020600040101010101" charset="-122"/>
                  <a:cs typeface="阿里巴巴普惠体 R" panose="00020600040101010101" charset="-122"/>
                </a:rPr>
                <a:t>单击此处添加标题</a:t>
              </a:r>
            </a:p>
          </p:txBody>
        </p:sp>
        <p:sp>
          <p:nvSpPr>
            <p:cNvPr id="17" name="文本框 16"/>
            <p:cNvSpPr txBox="1"/>
            <p:nvPr/>
          </p:nvSpPr>
          <p:spPr>
            <a:xfrm>
              <a:off x="720653" y="2131480"/>
              <a:ext cx="1963844" cy="48609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spcBef>
                  <a:spcPts val="790"/>
                </a:spcBef>
              </a:pPr>
              <a:r>
                <a:rPr lang="zh-CN" altLang="en-US" sz="1315" dirty="0">
                  <a:solidFill>
                    <a:schemeClr val="bg1"/>
                  </a:solidFill>
                  <a:ea typeface="阿里巴巴普惠体 R" panose="00020600040101010101" charset="-122"/>
                  <a:cs typeface="阿里巴巴普惠体 R" panose="00020600040101010101" charset="-122"/>
                </a:rPr>
                <a:t>输入替换内容</a:t>
              </a:r>
              <a:r>
                <a:rPr lang="en-US" altLang="zh-CN" sz="1315" dirty="0">
                  <a:solidFill>
                    <a:schemeClr val="bg1"/>
                  </a:solidFill>
                  <a:ea typeface="阿里巴巴普惠体 R" panose="00020600040101010101" charset="-122"/>
                  <a:cs typeface="阿里巴巴普惠体 R" panose="00020600040101010101" charset="-122"/>
                </a:rPr>
                <a:t>点击输入内容</a:t>
              </a:r>
            </a:p>
            <a:p>
              <a:pPr algn="ctr">
                <a:spcBef>
                  <a:spcPts val="790"/>
                </a:spcBef>
              </a:pPr>
              <a:r>
                <a:rPr lang="zh-CN" altLang="en-US" sz="1315" dirty="0">
                  <a:solidFill>
                    <a:schemeClr val="bg1"/>
                  </a:solidFill>
                  <a:ea typeface="阿里巴巴普惠体 R" panose="00020600040101010101" charset="-122"/>
                  <a:cs typeface="阿里巴巴普惠体 R" panose="00020600040101010101" charset="-122"/>
                </a:rPr>
                <a:t>输入替换内容</a:t>
              </a:r>
              <a:r>
                <a:rPr lang="en-US" altLang="zh-CN" sz="1315" dirty="0">
                  <a:solidFill>
                    <a:schemeClr val="bg1"/>
                  </a:solidFill>
                  <a:ea typeface="阿里巴巴普惠体 R" panose="00020600040101010101" charset="-122"/>
                  <a:cs typeface="阿里巴巴普惠体 R" panose="00020600040101010101" charset="-122"/>
                </a:rPr>
                <a:t>点击输入内容</a:t>
              </a:r>
            </a:p>
          </p:txBody>
        </p:sp>
        <p:sp>
          <p:nvSpPr>
            <p:cNvPr id="18" name="矩形 17"/>
            <p:cNvSpPr/>
            <p:nvPr/>
          </p:nvSpPr>
          <p:spPr>
            <a:xfrm>
              <a:off x="2437210" y="2121484"/>
              <a:ext cx="1506423" cy="27254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 algn="ctr"/>
              <a:r>
                <a:rPr lang="en-US" altLang="zh-CN" sz="1575" b="1" dirty="0">
                  <a:solidFill>
                    <a:schemeClr val="bg1"/>
                  </a:solidFill>
                  <a:ea typeface="阿里巴巴普惠体 R" panose="00020600040101010101" charset="-122"/>
                  <a:cs typeface="阿里巴巴普惠体 R" panose="00020600040101010101" charset="-122"/>
                </a:rPr>
                <a:t>单击此处添加标题</a:t>
              </a:r>
            </a:p>
          </p:txBody>
        </p:sp>
        <p:sp>
          <p:nvSpPr>
            <p:cNvPr id="19" name="文本框 18"/>
            <p:cNvSpPr txBox="1"/>
            <p:nvPr/>
          </p:nvSpPr>
          <p:spPr>
            <a:xfrm>
              <a:off x="2208499" y="2456927"/>
              <a:ext cx="1963844" cy="48609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spcBef>
                  <a:spcPts val="790"/>
                </a:spcBef>
              </a:pPr>
              <a:r>
                <a:rPr lang="zh-CN" altLang="en-US" sz="1315" dirty="0">
                  <a:solidFill>
                    <a:schemeClr val="bg1"/>
                  </a:solidFill>
                  <a:ea typeface="阿里巴巴普惠体 R" panose="00020600040101010101" charset="-122"/>
                  <a:cs typeface="阿里巴巴普惠体 R" panose="00020600040101010101" charset="-122"/>
                </a:rPr>
                <a:t>输入替换内容</a:t>
              </a:r>
              <a:r>
                <a:rPr lang="en-US" altLang="zh-CN" sz="1315" dirty="0">
                  <a:solidFill>
                    <a:schemeClr val="bg1"/>
                  </a:solidFill>
                  <a:ea typeface="阿里巴巴普惠体 R" panose="00020600040101010101" charset="-122"/>
                  <a:cs typeface="阿里巴巴普惠体 R" panose="00020600040101010101" charset="-122"/>
                </a:rPr>
                <a:t>点击输入内容</a:t>
              </a:r>
            </a:p>
            <a:p>
              <a:pPr algn="ctr">
                <a:spcBef>
                  <a:spcPts val="790"/>
                </a:spcBef>
              </a:pPr>
              <a:r>
                <a:rPr lang="zh-CN" altLang="en-US" sz="1315" dirty="0">
                  <a:solidFill>
                    <a:schemeClr val="bg1"/>
                  </a:solidFill>
                  <a:ea typeface="阿里巴巴普惠体 R" panose="00020600040101010101" charset="-122"/>
                  <a:cs typeface="阿里巴巴普惠体 R" panose="00020600040101010101" charset="-122"/>
                </a:rPr>
                <a:t>输入替换内容</a:t>
              </a:r>
              <a:r>
                <a:rPr lang="en-US" altLang="zh-CN" sz="1315" dirty="0">
                  <a:solidFill>
                    <a:schemeClr val="bg1"/>
                  </a:solidFill>
                  <a:ea typeface="阿里巴巴普惠体 R" panose="00020600040101010101" charset="-122"/>
                  <a:cs typeface="阿里巴巴普惠体 R" panose="00020600040101010101" charset="-122"/>
                </a:rPr>
                <a:t>点击输入内容</a:t>
              </a:r>
            </a:p>
          </p:txBody>
        </p:sp>
        <p:sp>
          <p:nvSpPr>
            <p:cNvPr id="20" name="矩形 19"/>
            <p:cNvSpPr/>
            <p:nvPr/>
          </p:nvSpPr>
          <p:spPr>
            <a:xfrm>
              <a:off x="3787966" y="3915430"/>
              <a:ext cx="1506423" cy="27254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 algn="ctr"/>
              <a:r>
                <a:rPr lang="en-US" altLang="zh-CN" sz="1575" b="1" dirty="0">
                  <a:solidFill>
                    <a:schemeClr val="bg1"/>
                  </a:solidFill>
                  <a:ea typeface="阿里巴巴普惠体 R" panose="00020600040101010101" charset="-122"/>
                  <a:cs typeface="阿里巴巴普惠体 R" panose="00020600040101010101" charset="-122"/>
                </a:rPr>
                <a:t>单击此处添加标题</a:t>
              </a:r>
            </a:p>
          </p:txBody>
        </p:sp>
        <p:sp>
          <p:nvSpPr>
            <p:cNvPr id="21" name="文本框 20"/>
            <p:cNvSpPr txBox="1"/>
            <p:nvPr/>
          </p:nvSpPr>
          <p:spPr>
            <a:xfrm>
              <a:off x="3559256" y="4250873"/>
              <a:ext cx="1963844" cy="48609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spcBef>
                  <a:spcPts val="790"/>
                </a:spcBef>
              </a:pPr>
              <a:r>
                <a:rPr lang="zh-CN" altLang="en-US" sz="1315" dirty="0">
                  <a:solidFill>
                    <a:schemeClr val="bg1"/>
                  </a:solidFill>
                  <a:ea typeface="阿里巴巴普惠体 R" panose="00020600040101010101" charset="-122"/>
                  <a:cs typeface="阿里巴巴普惠体 R" panose="00020600040101010101" charset="-122"/>
                </a:rPr>
                <a:t>输入替换内容</a:t>
              </a:r>
              <a:r>
                <a:rPr lang="en-US" altLang="zh-CN" sz="1315" dirty="0">
                  <a:solidFill>
                    <a:schemeClr val="bg1"/>
                  </a:solidFill>
                  <a:ea typeface="阿里巴巴普惠体 R" panose="00020600040101010101" charset="-122"/>
                  <a:cs typeface="阿里巴巴普惠体 R" panose="00020600040101010101" charset="-122"/>
                </a:rPr>
                <a:t>点击输入内容</a:t>
              </a:r>
            </a:p>
            <a:p>
              <a:pPr algn="ctr">
                <a:spcBef>
                  <a:spcPts val="790"/>
                </a:spcBef>
              </a:pPr>
              <a:r>
                <a:rPr lang="zh-CN" altLang="en-US" sz="1315" dirty="0">
                  <a:solidFill>
                    <a:schemeClr val="bg1"/>
                  </a:solidFill>
                  <a:ea typeface="阿里巴巴普惠体 R" panose="00020600040101010101" charset="-122"/>
                  <a:cs typeface="阿里巴巴普惠体 R" panose="00020600040101010101" charset="-122"/>
                </a:rPr>
                <a:t>输入替换内容</a:t>
              </a:r>
              <a:r>
                <a:rPr lang="en-US" altLang="zh-CN" sz="1315" dirty="0">
                  <a:solidFill>
                    <a:schemeClr val="bg1"/>
                  </a:solidFill>
                  <a:ea typeface="阿里巴巴普惠体 R" panose="00020600040101010101" charset="-122"/>
                  <a:cs typeface="阿里巴巴普惠体 R" panose="00020600040101010101" charset="-122"/>
                </a:rPr>
                <a:t>点击输入内容</a:t>
              </a:r>
            </a:p>
          </p:txBody>
        </p:sp>
        <p:sp>
          <p:nvSpPr>
            <p:cNvPr id="22" name="矩形 21"/>
            <p:cNvSpPr/>
            <p:nvPr/>
          </p:nvSpPr>
          <p:spPr>
            <a:xfrm>
              <a:off x="5024012" y="1606451"/>
              <a:ext cx="1506423" cy="27254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 algn="ctr"/>
              <a:r>
                <a:rPr lang="en-US" altLang="zh-CN" sz="1575" b="1" dirty="0">
                  <a:solidFill>
                    <a:schemeClr val="bg1"/>
                  </a:solidFill>
                  <a:ea typeface="阿里巴巴普惠体 R" panose="00020600040101010101" charset="-122"/>
                  <a:cs typeface="阿里巴巴普惠体 R" panose="00020600040101010101" charset="-122"/>
                </a:rPr>
                <a:t>单击此处添加标题</a:t>
              </a:r>
            </a:p>
          </p:txBody>
        </p:sp>
        <p:sp>
          <p:nvSpPr>
            <p:cNvPr id="23" name="文本框 22"/>
            <p:cNvSpPr txBox="1"/>
            <p:nvPr/>
          </p:nvSpPr>
          <p:spPr>
            <a:xfrm>
              <a:off x="4841893" y="1941893"/>
              <a:ext cx="1963844" cy="48609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spcBef>
                  <a:spcPts val="790"/>
                </a:spcBef>
              </a:pPr>
              <a:r>
                <a:rPr lang="zh-CN" altLang="en-US" sz="1315" dirty="0">
                  <a:solidFill>
                    <a:schemeClr val="bg1"/>
                  </a:solidFill>
                  <a:ea typeface="阿里巴巴普惠体 R" panose="00020600040101010101" charset="-122"/>
                  <a:cs typeface="阿里巴巴普惠体 R" panose="00020600040101010101" charset="-122"/>
                </a:rPr>
                <a:t>输入替换内容</a:t>
              </a:r>
              <a:r>
                <a:rPr lang="en-US" altLang="zh-CN" sz="1315" dirty="0">
                  <a:solidFill>
                    <a:schemeClr val="bg1"/>
                  </a:solidFill>
                  <a:ea typeface="阿里巴巴普惠体 R" panose="00020600040101010101" charset="-122"/>
                  <a:cs typeface="阿里巴巴普惠体 R" panose="00020600040101010101" charset="-122"/>
                </a:rPr>
                <a:t>点击输入内容</a:t>
              </a:r>
            </a:p>
            <a:p>
              <a:pPr algn="ctr">
                <a:spcBef>
                  <a:spcPts val="790"/>
                </a:spcBef>
              </a:pPr>
              <a:r>
                <a:rPr lang="zh-CN" altLang="en-US" sz="1315" dirty="0">
                  <a:solidFill>
                    <a:schemeClr val="bg1"/>
                  </a:solidFill>
                  <a:ea typeface="阿里巴巴普惠体 R" panose="00020600040101010101" charset="-122"/>
                  <a:cs typeface="阿里巴巴普惠体 R" panose="00020600040101010101" charset="-122"/>
                </a:rPr>
                <a:t>输入替换内容</a:t>
              </a:r>
              <a:r>
                <a:rPr lang="en-US" altLang="zh-CN" sz="1315" dirty="0">
                  <a:solidFill>
                    <a:schemeClr val="bg1"/>
                  </a:solidFill>
                  <a:ea typeface="阿里巴巴普惠体 R" panose="00020600040101010101" charset="-122"/>
                  <a:cs typeface="阿里巴巴普惠体 R" panose="00020600040101010101" charset="-122"/>
                </a:rPr>
                <a:t>点击输入内容</a:t>
              </a:r>
            </a:p>
          </p:txBody>
        </p:sp>
      </p:grpSp>
      <p:pic>
        <p:nvPicPr>
          <p:cNvPr id="24" name="图片 23" descr="0e3b67bcf0bcfdf89ca5b52c7b3091aa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143115" y="340360"/>
            <a:ext cx="6368415" cy="6368415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>
    <p:random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组合 24"/>
          <p:cNvGrpSpPr/>
          <p:nvPr/>
        </p:nvGrpSpPr>
        <p:grpSpPr>
          <a:xfrm>
            <a:off x="819785" y="2157095"/>
            <a:ext cx="3520440" cy="2123440"/>
            <a:chOff x="1411" y="3112"/>
            <a:chExt cx="5544" cy="3344"/>
          </a:xfrm>
        </p:grpSpPr>
        <p:pic>
          <p:nvPicPr>
            <p:cNvPr id="7" name="Picture 3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11" y="3112"/>
              <a:ext cx="5545" cy="33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2" name="图片 21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803" t="6927" r="10730" b="64120"/>
            <a:stretch>
              <a:fillRect/>
            </a:stretch>
          </p:blipFill>
          <p:spPr>
            <a:xfrm>
              <a:off x="2234" y="3517"/>
              <a:ext cx="3843" cy="2399"/>
            </a:xfrm>
            <a:custGeom>
              <a:avLst/>
              <a:gdLst/>
              <a:ahLst/>
              <a:cxnLst>
                <a:cxn ang="3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3843" h="2399">
                  <a:moveTo>
                    <a:pt x="0" y="0"/>
                  </a:moveTo>
                  <a:lnTo>
                    <a:pt x="3843" y="0"/>
                  </a:lnTo>
                  <a:lnTo>
                    <a:pt x="3843" y="2399"/>
                  </a:lnTo>
                  <a:lnTo>
                    <a:pt x="0" y="2399"/>
                  </a:lnTo>
                  <a:lnTo>
                    <a:pt x="0" y="0"/>
                  </a:lnTo>
                  <a:close/>
                </a:path>
              </a:pathLst>
            </a:custGeom>
          </p:spPr>
        </p:pic>
      </p:grpSp>
      <p:sp>
        <p:nvSpPr>
          <p:cNvPr id="2" name="Copyright Notice"/>
          <p:cNvSpPr/>
          <p:nvPr/>
        </p:nvSpPr>
        <p:spPr bwMode="auto">
          <a:xfrm>
            <a:off x="374153" y="262917"/>
            <a:ext cx="2569147" cy="434765"/>
          </a:xfrm>
          <a:prstGeom prst="rect">
            <a:avLst/>
          </a:prstGeom>
          <a:noFill/>
          <a:ln w="6350" cap="flat" cmpd="sng" algn="ctr">
            <a:noFill/>
            <a:prstDash val="soli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rgbClr val="FFFFFF"/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72000" tIns="32400" rIns="72000" bIns="32400" rtlCol="0" anchor="t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sz="2400" cap="small" dirty="0">
                <a:solidFill>
                  <a:schemeClr val="bg1"/>
                </a:solidFill>
                <a:ea typeface="阿里巴巴普惠体 R" panose="00020600040101010101" charset="-122"/>
                <a:cs typeface="阿里巴巴普惠体 R" panose="00020600040101010101" charset="-122"/>
              </a:rPr>
              <a:t>点击输入您的标题</a:t>
            </a:r>
          </a:p>
        </p:txBody>
      </p:sp>
      <p:sp>
        <p:nvSpPr>
          <p:cNvPr id="12" name="矩形 37"/>
          <p:cNvSpPr>
            <a:spLocks noChangeArrowheads="1"/>
          </p:cNvSpPr>
          <p:nvPr/>
        </p:nvSpPr>
        <p:spPr bwMode="auto">
          <a:xfrm>
            <a:off x="1260868" y="1470996"/>
            <a:ext cx="9551053" cy="5107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</a:extLst>
        </p:spPr>
        <p:txBody>
          <a:bodyPr lIns="91029" tIns="45515" rIns="91029" bIns="45515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085" dirty="0">
                <a:solidFill>
                  <a:schemeClr val="bg1"/>
                </a:solidFill>
                <a:ea typeface="阿里巴巴普惠体 R" panose="00020600040101010101" charset="-122"/>
                <a:cs typeface="阿里巴巴普惠体 R" panose="00020600040101010101" charset="-122"/>
              </a:rPr>
              <a:t>您的内容打在这里，或者通过复制文本后，在此狂中选择粘贴。您的内容打在这里，或者通过复制文本后，在此狂中选择粘贴。您的内容打在这里，或者通过复制文本后，在此狂中选择粘贴。</a:t>
            </a:r>
          </a:p>
        </p:txBody>
      </p:sp>
      <p:sp>
        <p:nvSpPr>
          <p:cNvPr id="13" name="矩形 38"/>
          <p:cNvSpPr>
            <a:spLocks noChangeArrowheads="1"/>
          </p:cNvSpPr>
          <p:nvPr/>
        </p:nvSpPr>
        <p:spPr bwMode="auto">
          <a:xfrm>
            <a:off x="1792031" y="4587133"/>
            <a:ext cx="1636157" cy="3824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029" tIns="45515" rIns="91029" bIns="45515">
            <a:spAutoFit/>
          </a:bodyPr>
          <a:lstStyle/>
          <a:p>
            <a:pPr algn="ctr">
              <a:defRPr/>
            </a:pPr>
            <a:r>
              <a:rPr lang="zh-CN" altLang="en-US" sz="1890" dirty="0">
                <a:solidFill>
                  <a:schemeClr val="bg1"/>
                </a:solidFill>
                <a:ea typeface="阿里巴巴普惠体 R" panose="00020600040101010101" charset="-122"/>
                <a:cs typeface="阿里巴巴普惠体 R" panose="00020600040101010101" charset="-122"/>
              </a:rPr>
              <a:t>第一重点工作</a:t>
            </a:r>
          </a:p>
        </p:txBody>
      </p:sp>
      <p:sp>
        <p:nvSpPr>
          <p:cNvPr id="14" name="矩形 47"/>
          <p:cNvSpPr>
            <a:spLocks noChangeArrowheads="1"/>
          </p:cNvSpPr>
          <p:nvPr/>
        </p:nvSpPr>
        <p:spPr bwMode="auto">
          <a:xfrm>
            <a:off x="1422082" y="5126727"/>
            <a:ext cx="2318615" cy="5107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</a:extLst>
        </p:spPr>
        <p:txBody>
          <a:bodyPr lIns="91029" tIns="45515" rIns="91029" bIns="45515">
            <a:spAutoFit/>
          </a:bodyPr>
          <a:lstStyle/>
          <a:p>
            <a:pPr algn="ctr">
              <a:lnSpc>
                <a:spcPct val="130000"/>
              </a:lnSpc>
            </a:pPr>
            <a:r>
              <a:rPr lang="zh-CN" altLang="en-US" sz="1085" dirty="0">
                <a:solidFill>
                  <a:schemeClr val="bg1"/>
                </a:solidFill>
                <a:ea typeface="阿里巴巴普惠体 R" panose="00020600040101010101" charset="-122"/>
                <a:cs typeface="阿里巴巴普惠体 R" panose="00020600040101010101" charset="-122"/>
              </a:rPr>
              <a:t>您的内容打在这里，或者通过复制文本后，在此狂中选择粘贴。</a:t>
            </a:r>
          </a:p>
        </p:txBody>
      </p:sp>
      <p:sp>
        <p:nvSpPr>
          <p:cNvPr id="15" name="矩形 51"/>
          <p:cNvSpPr>
            <a:spLocks noChangeArrowheads="1"/>
          </p:cNvSpPr>
          <p:nvPr/>
        </p:nvSpPr>
        <p:spPr bwMode="auto">
          <a:xfrm>
            <a:off x="5231231" y="4587133"/>
            <a:ext cx="1636157" cy="3824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029" tIns="45515" rIns="91029" bIns="45515">
            <a:spAutoFit/>
          </a:bodyPr>
          <a:lstStyle/>
          <a:p>
            <a:pPr algn="ctr">
              <a:defRPr/>
            </a:pPr>
            <a:r>
              <a:rPr lang="zh-CN" altLang="en-US" sz="1890" dirty="0">
                <a:solidFill>
                  <a:schemeClr val="bg1"/>
                </a:solidFill>
                <a:ea typeface="阿里巴巴普惠体 R" panose="00020600040101010101" charset="-122"/>
                <a:cs typeface="阿里巴巴普惠体 R" panose="00020600040101010101" charset="-122"/>
              </a:rPr>
              <a:t>第一重点工作</a:t>
            </a:r>
          </a:p>
        </p:txBody>
      </p:sp>
      <p:sp>
        <p:nvSpPr>
          <p:cNvPr id="16" name="矩形 47"/>
          <p:cNvSpPr>
            <a:spLocks noChangeArrowheads="1"/>
          </p:cNvSpPr>
          <p:nvPr/>
        </p:nvSpPr>
        <p:spPr bwMode="auto">
          <a:xfrm>
            <a:off x="4859705" y="5126727"/>
            <a:ext cx="2318616" cy="5107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</a:extLst>
        </p:spPr>
        <p:txBody>
          <a:bodyPr lIns="91029" tIns="45515" rIns="91029" bIns="45515">
            <a:spAutoFit/>
          </a:bodyPr>
          <a:lstStyle/>
          <a:p>
            <a:pPr algn="ctr">
              <a:lnSpc>
                <a:spcPct val="130000"/>
              </a:lnSpc>
            </a:pPr>
            <a:r>
              <a:rPr lang="zh-CN" altLang="en-US" sz="1085" dirty="0">
                <a:solidFill>
                  <a:schemeClr val="bg1"/>
                </a:solidFill>
                <a:ea typeface="阿里巴巴普惠体 R" panose="00020600040101010101" charset="-122"/>
                <a:cs typeface="阿里巴巴普惠体 R" panose="00020600040101010101" charset="-122"/>
              </a:rPr>
              <a:t>您的内容打在这里，或者通过复制文本后，在此狂中选择粘贴。</a:t>
            </a:r>
          </a:p>
        </p:txBody>
      </p:sp>
      <p:sp>
        <p:nvSpPr>
          <p:cNvPr id="17" name="矩形 53"/>
          <p:cNvSpPr>
            <a:spLocks noChangeArrowheads="1"/>
          </p:cNvSpPr>
          <p:nvPr/>
        </p:nvSpPr>
        <p:spPr bwMode="auto">
          <a:xfrm>
            <a:off x="8668852" y="4587133"/>
            <a:ext cx="1636157" cy="3824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029" tIns="45515" rIns="91029" bIns="45515">
            <a:spAutoFit/>
          </a:bodyPr>
          <a:lstStyle/>
          <a:p>
            <a:pPr algn="ctr">
              <a:defRPr/>
            </a:pPr>
            <a:r>
              <a:rPr lang="zh-CN" altLang="en-US" sz="1890" dirty="0">
                <a:solidFill>
                  <a:schemeClr val="bg1"/>
                </a:solidFill>
                <a:ea typeface="阿里巴巴普惠体 R" panose="00020600040101010101" charset="-122"/>
                <a:cs typeface="阿里巴巴普惠体 R" panose="00020600040101010101" charset="-122"/>
              </a:rPr>
              <a:t>第一重点工作</a:t>
            </a:r>
          </a:p>
        </p:txBody>
      </p:sp>
      <p:sp>
        <p:nvSpPr>
          <p:cNvPr id="18" name="矩形 47"/>
          <p:cNvSpPr>
            <a:spLocks noChangeArrowheads="1"/>
          </p:cNvSpPr>
          <p:nvPr/>
        </p:nvSpPr>
        <p:spPr bwMode="auto">
          <a:xfrm>
            <a:off x="8298906" y="5126727"/>
            <a:ext cx="2318616" cy="5107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</a:extLst>
        </p:spPr>
        <p:txBody>
          <a:bodyPr lIns="91029" tIns="45515" rIns="91029" bIns="45515">
            <a:spAutoFit/>
          </a:bodyPr>
          <a:lstStyle/>
          <a:p>
            <a:pPr algn="ctr">
              <a:lnSpc>
                <a:spcPct val="130000"/>
              </a:lnSpc>
            </a:pPr>
            <a:r>
              <a:rPr lang="zh-CN" altLang="en-US" sz="1085" dirty="0">
                <a:solidFill>
                  <a:schemeClr val="bg1"/>
                </a:solidFill>
                <a:ea typeface="阿里巴巴普惠体 R" panose="00020600040101010101" charset="-122"/>
                <a:cs typeface="阿里巴巴普惠体 R" panose="00020600040101010101" charset="-122"/>
              </a:rPr>
              <a:t>您的内容打在这里，或者通过复制文本后，在此狂中选择粘贴。</a:t>
            </a:r>
          </a:p>
        </p:txBody>
      </p:sp>
      <p:sp>
        <p:nvSpPr>
          <p:cNvPr id="19" name="矩形 36"/>
          <p:cNvSpPr>
            <a:spLocks noChangeArrowheads="1"/>
          </p:cNvSpPr>
          <p:nvPr/>
        </p:nvSpPr>
        <p:spPr bwMode="auto">
          <a:xfrm>
            <a:off x="1723962" y="4972110"/>
            <a:ext cx="1792304" cy="4551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anchor="ctr"/>
          <a:lstStyle/>
          <a:p>
            <a:pPr algn="ctr"/>
            <a:endParaRPr lang="zh-CN" altLang="zh-CN" sz="1990">
              <a:solidFill>
                <a:schemeClr val="bg1"/>
              </a:solidFill>
              <a:ea typeface="阿里巴巴普惠体 R" panose="00020600040101010101" charset="-122"/>
              <a:cs typeface="阿里巴巴普惠体 R" panose="00020600040101010101" charset="-122"/>
            </a:endParaRPr>
          </a:p>
        </p:txBody>
      </p:sp>
      <p:sp>
        <p:nvSpPr>
          <p:cNvPr id="20" name="矩形 36"/>
          <p:cNvSpPr>
            <a:spLocks noChangeArrowheads="1"/>
          </p:cNvSpPr>
          <p:nvPr/>
        </p:nvSpPr>
        <p:spPr bwMode="auto">
          <a:xfrm>
            <a:off x="5170472" y="4972110"/>
            <a:ext cx="1792304" cy="4551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anchor="ctr"/>
          <a:lstStyle/>
          <a:p>
            <a:pPr algn="ctr"/>
            <a:endParaRPr lang="zh-CN" altLang="zh-CN" sz="1990">
              <a:solidFill>
                <a:schemeClr val="bg1"/>
              </a:solidFill>
              <a:ea typeface="阿里巴巴普惠体 R" panose="00020600040101010101" charset="-122"/>
              <a:cs typeface="阿里巴巴普惠体 R" panose="00020600040101010101" charset="-122"/>
            </a:endParaRPr>
          </a:p>
        </p:txBody>
      </p:sp>
      <p:sp>
        <p:nvSpPr>
          <p:cNvPr id="21" name="矩形 36"/>
          <p:cNvSpPr>
            <a:spLocks noChangeArrowheads="1"/>
          </p:cNvSpPr>
          <p:nvPr/>
        </p:nvSpPr>
        <p:spPr bwMode="auto">
          <a:xfrm>
            <a:off x="8600783" y="4972110"/>
            <a:ext cx="1792304" cy="4551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anchor="ctr"/>
          <a:lstStyle/>
          <a:p>
            <a:pPr algn="ctr"/>
            <a:endParaRPr lang="zh-CN" altLang="zh-CN" sz="1990">
              <a:solidFill>
                <a:schemeClr val="bg1"/>
              </a:solidFill>
              <a:ea typeface="阿里巴巴普惠体 R" panose="00020600040101010101" charset="-122"/>
              <a:cs typeface="阿里巴巴普惠体 R" panose="00020600040101010101" charset="-122"/>
            </a:endParaRPr>
          </a:p>
        </p:txBody>
      </p:sp>
      <p:grpSp>
        <p:nvGrpSpPr>
          <p:cNvPr id="28" name="组合 27"/>
          <p:cNvGrpSpPr/>
          <p:nvPr/>
        </p:nvGrpSpPr>
        <p:grpSpPr>
          <a:xfrm>
            <a:off x="4549775" y="2157095"/>
            <a:ext cx="3520440" cy="2123440"/>
            <a:chOff x="6827" y="3112"/>
            <a:chExt cx="5544" cy="3344"/>
          </a:xfrm>
        </p:grpSpPr>
        <p:pic>
          <p:nvPicPr>
            <p:cNvPr id="4" name="Picture 4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27" y="3112"/>
              <a:ext cx="5545" cy="33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3" name="图片 22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803" t="6927" r="10730" b="64120"/>
            <a:stretch>
              <a:fillRect/>
            </a:stretch>
          </p:blipFill>
          <p:spPr>
            <a:xfrm>
              <a:off x="7645" y="3517"/>
              <a:ext cx="3843" cy="2399"/>
            </a:xfrm>
            <a:custGeom>
              <a:avLst/>
              <a:gdLst/>
              <a:ahLst/>
              <a:cxnLst>
                <a:cxn ang="3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3843" h="2399">
                  <a:moveTo>
                    <a:pt x="0" y="0"/>
                  </a:moveTo>
                  <a:lnTo>
                    <a:pt x="3843" y="0"/>
                  </a:lnTo>
                  <a:lnTo>
                    <a:pt x="3843" y="2399"/>
                  </a:lnTo>
                  <a:lnTo>
                    <a:pt x="0" y="2399"/>
                  </a:lnTo>
                  <a:lnTo>
                    <a:pt x="0" y="0"/>
                  </a:lnTo>
                  <a:close/>
                </a:path>
              </a:pathLst>
            </a:custGeom>
          </p:spPr>
        </p:pic>
      </p:grpSp>
      <p:grpSp>
        <p:nvGrpSpPr>
          <p:cNvPr id="30" name="组合 29"/>
          <p:cNvGrpSpPr/>
          <p:nvPr/>
        </p:nvGrpSpPr>
        <p:grpSpPr>
          <a:xfrm>
            <a:off x="8279765" y="2157095"/>
            <a:ext cx="3519170" cy="2123440"/>
            <a:chOff x="13159" y="3112"/>
            <a:chExt cx="5542" cy="3344"/>
          </a:xfrm>
        </p:grpSpPr>
        <p:pic>
          <p:nvPicPr>
            <p:cNvPr id="10" name="Picture 5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159" y="3112"/>
              <a:ext cx="5543" cy="33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4" name="图片 23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803" t="6927" r="10730" b="64120"/>
            <a:stretch>
              <a:fillRect/>
            </a:stretch>
          </p:blipFill>
          <p:spPr>
            <a:xfrm>
              <a:off x="13980" y="3517"/>
              <a:ext cx="3843" cy="2399"/>
            </a:xfrm>
            <a:custGeom>
              <a:avLst/>
              <a:gdLst/>
              <a:ahLst/>
              <a:cxnLst>
                <a:cxn ang="3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3843" h="2399">
                  <a:moveTo>
                    <a:pt x="0" y="0"/>
                  </a:moveTo>
                  <a:lnTo>
                    <a:pt x="3843" y="0"/>
                  </a:lnTo>
                  <a:lnTo>
                    <a:pt x="3843" y="2399"/>
                  </a:lnTo>
                  <a:lnTo>
                    <a:pt x="0" y="2399"/>
                  </a:lnTo>
                  <a:lnTo>
                    <a:pt x="0" y="0"/>
                  </a:lnTo>
                  <a:close/>
                </a:path>
              </a:pathLst>
            </a:custGeom>
          </p:spPr>
        </p:pic>
      </p:grpSp>
    </p:spTree>
    <p:custDataLst>
      <p:tags r:id="rId1"/>
    </p:custDataLst>
  </p:cSld>
  <p:clrMapOvr>
    <a:masterClrMapping/>
  </p:clrMapOvr>
  <p:transition>
    <p:random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5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30e04af0-3a00-44f6-b737-b108ad869107" descr="本素材由iSlide™ 提供&#10;iSlide™尊重知识产权并注重保护用户享有的各项权利。郑重提醒您：&#10;iSlide™插件中提供的任何信息内容的所有权、知识产权归其原始权利人或权利受让人所有，您免费/购买获得的是信息内容的使用权，并受下述条款的约束；&#10;1. 您仅可以个人非商业用途使用该等信息内容，不可将信息内容的全部或部分用于出售，或以出租、出借、转让、分销、发布等其他任何方式供他人使用；&#10;2. 禁止在接入互联网或移动互联网的任何网站、平台、应用或程序上以任何方式为他人提供iSlide™插件资源内容的下载。&#10;The resource is supplied by iSlide™.&#10;iSlide™ respects all intellectual property rights and protects all the rights its users acquired.Solemnly remind you:&#10;The ownership and intellectual property of the resources supplied in iSlide Add-in belongs to its owner or the assignee of this ownership.you only acquired the usage of the resources supplied in iSlide Add-in, as well as respected the following restrain terms:&#10;1.You are only allowed to use such resource for personal and non-commercial aim, not allowed to use such resource or part of it for the sale; or rent, lend, transfer to others; or distribution or release it in any way.&#10;2.You are not permitted to provide the resource of iSlide Add-in in any website, platform, application access to the Internet or mobile Internet."/>
          <p:cNvGrpSpPr>
            <a:grpSpLocks noChangeAspect="1"/>
          </p:cNvGrpSpPr>
          <p:nvPr>
            <p:custDataLst>
              <p:tags r:id="rId2"/>
            </p:custDataLst>
          </p:nvPr>
        </p:nvGrpSpPr>
        <p:grpSpPr>
          <a:xfrm>
            <a:off x="-4445" y="5082540"/>
            <a:ext cx="3363595" cy="1262380"/>
            <a:chOff x="2397126" y="1800225"/>
            <a:chExt cx="7180262" cy="2693988"/>
          </a:xfrm>
        </p:grpSpPr>
        <p:sp>
          <p:nvSpPr>
            <p:cNvPr id="44" name="íŝlïḋê"/>
            <p:cNvSpPr/>
            <p:nvPr/>
          </p:nvSpPr>
          <p:spPr bwMode="auto">
            <a:xfrm>
              <a:off x="2401888" y="1800225"/>
              <a:ext cx="7170737" cy="26939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ea typeface="宋体" panose="02010600030101010101" pitchFamily="2" charset="-122"/>
              </a:endParaRPr>
            </a:p>
          </p:txBody>
        </p:sp>
        <p:sp>
          <p:nvSpPr>
            <p:cNvPr id="45" name="îś1îḑe"/>
            <p:cNvSpPr/>
            <p:nvPr/>
          </p:nvSpPr>
          <p:spPr bwMode="auto">
            <a:xfrm>
              <a:off x="5843588" y="2259013"/>
              <a:ext cx="461962" cy="798513"/>
            </a:xfrm>
            <a:custGeom>
              <a:avLst/>
              <a:gdLst>
                <a:gd name="T0" fmla="*/ 59 w 117"/>
                <a:gd name="T1" fmla="*/ 0 h 202"/>
                <a:gd name="T2" fmla="*/ 0 w 117"/>
                <a:gd name="T3" fmla="*/ 101 h 202"/>
                <a:gd name="T4" fmla="*/ 58 w 117"/>
                <a:gd name="T5" fmla="*/ 202 h 202"/>
                <a:gd name="T6" fmla="*/ 117 w 117"/>
                <a:gd name="T7" fmla="*/ 101 h 202"/>
                <a:gd name="T8" fmla="*/ 59 w 117"/>
                <a:gd name="T9" fmla="*/ 0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7" h="202">
                  <a:moveTo>
                    <a:pt x="59" y="0"/>
                  </a:moveTo>
                  <a:cubicBezTo>
                    <a:pt x="24" y="20"/>
                    <a:pt x="0" y="58"/>
                    <a:pt x="0" y="101"/>
                  </a:cubicBezTo>
                  <a:cubicBezTo>
                    <a:pt x="0" y="144"/>
                    <a:pt x="23" y="182"/>
                    <a:pt x="58" y="202"/>
                  </a:cubicBezTo>
                  <a:cubicBezTo>
                    <a:pt x="93" y="182"/>
                    <a:pt x="117" y="145"/>
                    <a:pt x="117" y="101"/>
                  </a:cubicBezTo>
                  <a:cubicBezTo>
                    <a:pt x="117" y="58"/>
                    <a:pt x="94" y="20"/>
                    <a:pt x="59" y="0"/>
                  </a:cubicBezTo>
                  <a:close/>
                </a:path>
              </a:pathLst>
            </a:custGeom>
            <a:solidFill>
              <a:srgbClr val="00AC6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ea typeface="宋体" panose="02010600030101010101" pitchFamily="2" charset="-122"/>
              </a:endParaRPr>
            </a:p>
          </p:txBody>
        </p:sp>
        <p:sp>
          <p:nvSpPr>
            <p:cNvPr id="46" name="iSľídê"/>
            <p:cNvSpPr/>
            <p:nvPr/>
          </p:nvSpPr>
          <p:spPr bwMode="auto">
            <a:xfrm flipH="1">
              <a:off x="6072188" y="2465388"/>
              <a:ext cx="4762" cy="522288"/>
            </a:xfrm>
            <a:prstGeom prst="line">
              <a:avLst/>
            </a:prstGeom>
            <a:noFill/>
            <a:ln w="42863" cap="rnd">
              <a:solidFill>
                <a:srgbClr val="00814C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/>
            <a:lstStyle/>
            <a:p>
              <a:pPr algn="ctr"/>
              <a:endParaRPr dirty="0">
                <a:ea typeface="宋体" panose="02010600030101010101" pitchFamily="2" charset="-122"/>
              </a:endParaRPr>
            </a:p>
          </p:txBody>
        </p:sp>
        <p:sp>
          <p:nvSpPr>
            <p:cNvPr id="47" name="isḷîḑè"/>
            <p:cNvSpPr/>
            <p:nvPr/>
          </p:nvSpPr>
          <p:spPr bwMode="auto">
            <a:xfrm>
              <a:off x="6269038" y="2587625"/>
              <a:ext cx="625475" cy="522288"/>
            </a:xfrm>
            <a:custGeom>
              <a:avLst/>
              <a:gdLst>
                <a:gd name="T0" fmla="*/ 156 w 158"/>
                <a:gd name="T1" fmla="*/ 17 h 132"/>
                <a:gd name="T2" fmla="*/ 51 w 158"/>
                <a:gd name="T3" fmla="*/ 21 h 132"/>
                <a:gd name="T4" fmla="*/ 1 w 158"/>
                <a:gd name="T5" fmla="*/ 115 h 132"/>
                <a:gd name="T6" fmla="*/ 107 w 158"/>
                <a:gd name="T7" fmla="*/ 111 h 132"/>
                <a:gd name="T8" fmla="*/ 156 w 158"/>
                <a:gd name="T9" fmla="*/ 17 h 1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8" h="132">
                  <a:moveTo>
                    <a:pt x="156" y="17"/>
                  </a:moveTo>
                  <a:cubicBezTo>
                    <a:pt x="124" y="0"/>
                    <a:pt x="84" y="0"/>
                    <a:pt x="51" y="21"/>
                  </a:cubicBezTo>
                  <a:cubicBezTo>
                    <a:pt x="17" y="42"/>
                    <a:pt x="0" y="78"/>
                    <a:pt x="1" y="115"/>
                  </a:cubicBezTo>
                  <a:cubicBezTo>
                    <a:pt x="33" y="132"/>
                    <a:pt x="74" y="132"/>
                    <a:pt x="107" y="111"/>
                  </a:cubicBezTo>
                  <a:cubicBezTo>
                    <a:pt x="140" y="90"/>
                    <a:pt x="158" y="54"/>
                    <a:pt x="156" y="17"/>
                  </a:cubicBezTo>
                  <a:close/>
                </a:path>
              </a:pathLst>
            </a:custGeom>
            <a:solidFill>
              <a:srgbClr val="00AC6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ea typeface="宋体" panose="02010600030101010101" pitchFamily="2" charset="-122"/>
              </a:endParaRPr>
            </a:p>
          </p:txBody>
        </p:sp>
        <p:sp>
          <p:nvSpPr>
            <p:cNvPr id="48" name="îŝḻîde"/>
            <p:cNvSpPr/>
            <p:nvPr/>
          </p:nvSpPr>
          <p:spPr bwMode="auto">
            <a:xfrm flipH="1">
              <a:off x="6329363" y="2754313"/>
              <a:ext cx="398462" cy="252413"/>
            </a:xfrm>
            <a:prstGeom prst="line">
              <a:avLst/>
            </a:prstGeom>
            <a:noFill/>
            <a:ln w="39688" cap="rnd">
              <a:solidFill>
                <a:srgbClr val="00814C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/>
            <a:lstStyle/>
            <a:p>
              <a:pPr algn="ctr"/>
              <a:endParaRPr dirty="0">
                <a:ea typeface="宋体" panose="02010600030101010101" pitchFamily="2" charset="-122"/>
              </a:endParaRPr>
            </a:p>
          </p:txBody>
        </p:sp>
        <p:sp>
          <p:nvSpPr>
            <p:cNvPr id="49" name="i$ľiḑé"/>
            <p:cNvSpPr/>
            <p:nvPr/>
          </p:nvSpPr>
          <p:spPr bwMode="auto">
            <a:xfrm>
              <a:off x="6119813" y="2322513"/>
              <a:ext cx="560387" cy="673100"/>
            </a:xfrm>
            <a:custGeom>
              <a:avLst/>
              <a:gdLst>
                <a:gd name="T0" fmla="*/ 123 w 142"/>
                <a:gd name="T1" fmla="*/ 1 h 170"/>
                <a:gd name="T2" fmla="*/ 22 w 142"/>
                <a:gd name="T3" fmla="*/ 55 h 170"/>
                <a:gd name="T4" fmla="*/ 18 w 142"/>
                <a:gd name="T5" fmla="*/ 169 h 170"/>
                <a:gd name="T6" fmla="*/ 119 w 142"/>
                <a:gd name="T7" fmla="*/ 116 h 170"/>
                <a:gd name="T8" fmla="*/ 123 w 142"/>
                <a:gd name="T9" fmla="*/ 1 h 1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2" h="170">
                  <a:moveTo>
                    <a:pt x="123" y="1"/>
                  </a:moveTo>
                  <a:cubicBezTo>
                    <a:pt x="84" y="0"/>
                    <a:pt x="45" y="19"/>
                    <a:pt x="22" y="55"/>
                  </a:cubicBezTo>
                  <a:cubicBezTo>
                    <a:pt x="0" y="91"/>
                    <a:pt x="0" y="134"/>
                    <a:pt x="18" y="169"/>
                  </a:cubicBezTo>
                  <a:cubicBezTo>
                    <a:pt x="57" y="170"/>
                    <a:pt x="97" y="151"/>
                    <a:pt x="119" y="116"/>
                  </a:cubicBezTo>
                  <a:cubicBezTo>
                    <a:pt x="142" y="80"/>
                    <a:pt x="142" y="36"/>
                    <a:pt x="123" y="1"/>
                  </a:cubicBezTo>
                  <a:close/>
                </a:path>
              </a:pathLst>
            </a:custGeom>
            <a:solidFill>
              <a:srgbClr val="00925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ea typeface="宋体" panose="02010600030101010101" pitchFamily="2" charset="-122"/>
              </a:endParaRPr>
            </a:p>
          </p:txBody>
        </p:sp>
        <p:sp>
          <p:nvSpPr>
            <p:cNvPr id="50" name="iśľîḓe"/>
            <p:cNvSpPr/>
            <p:nvPr/>
          </p:nvSpPr>
          <p:spPr bwMode="auto">
            <a:xfrm flipH="1">
              <a:off x="6230938" y="2497138"/>
              <a:ext cx="268287" cy="434975"/>
            </a:xfrm>
            <a:prstGeom prst="line">
              <a:avLst/>
            </a:prstGeom>
            <a:noFill/>
            <a:ln w="42863" cap="rnd">
              <a:solidFill>
                <a:srgbClr val="00683D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/>
            <a:lstStyle/>
            <a:p>
              <a:pPr algn="ctr"/>
              <a:endParaRPr dirty="0">
                <a:ea typeface="宋体" panose="02010600030101010101" pitchFamily="2" charset="-122"/>
              </a:endParaRPr>
            </a:p>
          </p:txBody>
        </p:sp>
        <p:sp>
          <p:nvSpPr>
            <p:cNvPr id="51" name="íşḷïďe"/>
            <p:cNvSpPr/>
            <p:nvPr/>
          </p:nvSpPr>
          <p:spPr bwMode="auto">
            <a:xfrm>
              <a:off x="5565775" y="2362200"/>
              <a:ext cx="466725" cy="620713"/>
            </a:xfrm>
            <a:custGeom>
              <a:avLst/>
              <a:gdLst>
                <a:gd name="T0" fmla="*/ 27 w 118"/>
                <a:gd name="T1" fmla="*/ 0 h 157"/>
                <a:gd name="T2" fmla="*/ 14 w 118"/>
                <a:gd name="T3" fmla="*/ 97 h 157"/>
                <a:gd name="T4" fmla="*/ 91 w 118"/>
                <a:gd name="T5" fmla="*/ 157 h 157"/>
                <a:gd name="T6" fmla="*/ 104 w 118"/>
                <a:gd name="T7" fmla="*/ 60 h 157"/>
                <a:gd name="T8" fmla="*/ 27 w 118"/>
                <a:gd name="T9" fmla="*/ 0 h 1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8" h="157">
                  <a:moveTo>
                    <a:pt x="27" y="0"/>
                  </a:moveTo>
                  <a:cubicBezTo>
                    <a:pt x="6" y="27"/>
                    <a:pt x="0" y="64"/>
                    <a:pt x="14" y="97"/>
                  </a:cubicBezTo>
                  <a:cubicBezTo>
                    <a:pt x="27" y="130"/>
                    <a:pt x="57" y="152"/>
                    <a:pt x="91" y="157"/>
                  </a:cubicBezTo>
                  <a:cubicBezTo>
                    <a:pt x="111" y="130"/>
                    <a:pt x="118" y="94"/>
                    <a:pt x="104" y="60"/>
                  </a:cubicBezTo>
                  <a:cubicBezTo>
                    <a:pt x="90" y="27"/>
                    <a:pt x="60" y="5"/>
                    <a:pt x="27" y="0"/>
                  </a:cubicBezTo>
                  <a:close/>
                </a:path>
              </a:pathLst>
            </a:custGeom>
            <a:solidFill>
              <a:srgbClr val="00925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ea typeface="宋体" panose="02010600030101010101" pitchFamily="2" charset="-122"/>
              </a:endParaRPr>
            </a:p>
          </p:txBody>
        </p:sp>
        <p:sp>
          <p:nvSpPr>
            <p:cNvPr id="52" name="işľïdê"/>
            <p:cNvSpPr/>
            <p:nvPr/>
          </p:nvSpPr>
          <p:spPr bwMode="auto">
            <a:xfrm>
              <a:off x="5735638" y="2524125"/>
              <a:ext cx="166687" cy="400050"/>
            </a:xfrm>
            <a:prstGeom prst="line">
              <a:avLst/>
            </a:prstGeom>
            <a:noFill/>
            <a:ln w="34925" cap="rnd">
              <a:solidFill>
                <a:srgbClr val="00683D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/>
            <a:lstStyle/>
            <a:p>
              <a:pPr algn="ctr"/>
              <a:endParaRPr dirty="0">
                <a:ea typeface="宋体" panose="02010600030101010101" pitchFamily="2" charset="-122"/>
              </a:endParaRPr>
            </a:p>
          </p:txBody>
        </p:sp>
        <p:sp>
          <p:nvSpPr>
            <p:cNvPr id="53" name="iŝliḍé"/>
            <p:cNvSpPr/>
            <p:nvPr/>
          </p:nvSpPr>
          <p:spPr bwMode="auto">
            <a:xfrm>
              <a:off x="5124450" y="2738438"/>
              <a:ext cx="430212" cy="319088"/>
            </a:xfrm>
            <a:custGeom>
              <a:avLst/>
              <a:gdLst>
                <a:gd name="T0" fmla="*/ 0 w 109"/>
                <a:gd name="T1" fmla="*/ 20 h 81"/>
                <a:gd name="T2" fmla="*/ 42 w 109"/>
                <a:gd name="T3" fmla="*/ 72 h 81"/>
                <a:gd name="T4" fmla="*/ 109 w 109"/>
                <a:gd name="T5" fmla="*/ 61 h 81"/>
                <a:gd name="T6" fmla="*/ 66 w 109"/>
                <a:gd name="T7" fmla="*/ 9 h 81"/>
                <a:gd name="T8" fmla="*/ 0 w 109"/>
                <a:gd name="T9" fmla="*/ 20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9" h="81">
                  <a:moveTo>
                    <a:pt x="0" y="20"/>
                  </a:moveTo>
                  <a:cubicBezTo>
                    <a:pt x="4" y="43"/>
                    <a:pt x="19" y="63"/>
                    <a:pt x="42" y="72"/>
                  </a:cubicBezTo>
                  <a:cubicBezTo>
                    <a:pt x="66" y="81"/>
                    <a:pt x="91" y="76"/>
                    <a:pt x="109" y="61"/>
                  </a:cubicBezTo>
                  <a:cubicBezTo>
                    <a:pt x="105" y="38"/>
                    <a:pt x="89" y="18"/>
                    <a:pt x="66" y="9"/>
                  </a:cubicBezTo>
                  <a:cubicBezTo>
                    <a:pt x="43" y="0"/>
                    <a:pt x="18" y="5"/>
                    <a:pt x="0" y="20"/>
                  </a:cubicBezTo>
                  <a:close/>
                </a:path>
              </a:pathLst>
            </a:custGeom>
            <a:solidFill>
              <a:srgbClr val="00925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ea typeface="宋体" panose="02010600030101010101" pitchFamily="2" charset="-122"/>
              </a:endParaRPr>
            </a:p>
          </p:txBody>
        </p:sp>
        <p:sp>
          <p:nvSpPr>
            <p:cNvPr id="54" name="ïşlïḍè"/>
            <p:cNvSpPr/>
            <p:nvPr/>
          </p:nvSpPr>
          <p:spPr bwMode="auto">
            <a:xfrm>
              <a:off x="5233988" y="2855913"/>
              <a:ext cx="280987" cy="107950"/>
            </a:xfrm>
            <a:prstGeom prst="line">
              <a:avLst/>
            </a:prstGeom>
            <a:noFill/>
            <a:ln w="23813" cap="rnd">
              <a:solidFill>
                <a:srgbClr val="00683D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/>
            <a:lstStyle/>
            <a:p>
              <a:pPr algn="ctr"/>
              <a:endParaRPr dirty="0">
                <a:ea typeface="宋体" panose="02010600030101010101" pitchFamily="2" charset="-122"/>
              </a:endParaRPr>
            </a:p>
          </p:txBody>
        </p:sp>
        <p:sp>
          <p:nvSpPr>
            <p:cNvPr id="55" name="îşľîḍé"/>
            <p:cNvSpPr/>
            <p:nvPr/>
          </p:nvSpPr>
          <p:spPr bwMode="auto">
            <a:xfrm>
              <a:off x="6499225" y="2738438"/>
              <a:ext cx="419100" cy="319088"/>
            </a:xfrm>
            <a:custGeom>
              <a:avLst/>
              <a:gdLst>
                <a:gd name="T0" fmla="*/ 106 w 106"/>
                <a:gd name="T1" fmla="*/ 17 h 81"/>
                <a:gd name="T2" fmla="*/ 39 w 106"/>
                <a:gd name="T3" fmla="*/ 10 h 81"/>
                <a:gd name="T4" fmla="*/ 0 w 106"/>
                <a:gd name="T5" fmla="*/ 64 h 81"/>
                <a:gd name="T6" fmla="*/ 66 w 106"/>
                <a:gd name="T7" fmla="*/ 71 h 81"/>
                <a:gd name="T8" fmla="*/ 106 w 106"/>
                <a:gd name="T9" fmla="*/ 17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6" h="81">
                  <a:moveTo>
                    <a:pt x="106" y="17"/>
                  </a:moveTo>
                  <a:cubicBezTo>
                    <a:pt x="87" y="3"/>
                    <a:pt x="62" y="0"/>
                    <a:pt x="39" y="10"/>
                  </a:cubicBezTo>
                  <a:cubicBezTo>
                    <a:pt x="16" y="20"/>
                    <a:pt x="2" y="41"/>
                    <a:pt x="0" y="64"/>
                  </a:cubicBezTo>
                  <a:cubicBezTo>
                    <a:pt x="18" y="78"/>
                    <a:pt x="44" y="81"/>
                    <a:pt x="66" y="71"/>
                  </a:cubicBezTo>
                  <a:cubicBezTo>
                    <a:pt x="89" y="61"/>
                    <a:pt x="103" y="40"/>
                    <a:pt x="106" y="17"/>
                  </a:cubicBezTo>
                  <a:close/>
                </a:path>
              </a:pathLst>
            </a:custGeom>
            <a:solidFill>
              <a:srgbClr val="00925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ea typeface="宋体" panose="02010600030101010101" pitchFamily="2" charset="-122"/>
              </a:endParaRPr>
            </a:p>
          </p:txBody>
        </p:sp>
        <p:sp>
          <p:nvSpPr>
            <p:cNvPr id="56" name="íṩľîḋé"/>
            <p:cNvSpPr/>
            <p:nvPr/>
          </p:nvSpPr>
          <p:spPr bwMode="auto">
            <a:xfrm flipH="1">
              <a:off x="6534150" y="2852738"/>
              <a:ext cx="273050" cy="122238"/>
            </a:xfrm>
            <a:prstGeom prst="line">
              <a:avLst/>
            </a:prstGeom>
            <a:noFill/>
            <a:ln w="23813" cap="rnd">
              <a:solidFill>
                <a:srgbClr val="00683D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/>
            <a:lstStyle/>
            <a:p>
              <a:pPr algn="ctr"/>
              <a:endParaRPr dirty="0">
                <a:ea typeface="宋体" panose="02010600030101010101" pitchFamily="2" charset="-122"/>
              </a:endParaRPr>
            </a:p>
          </p:txBody>
        </p:sp>
        <p:sp>
          <p:nvSpPr>
            <p:cNvPr id="57" name="íṧḷïḍe"/>
            <p:cNvSpPr/>
            <p:nvPr/>
          </p:nvSpPr>
          <p:spPr bwMode="auto">
            <a:xfrm>
              <a:off x="5175250" y="2476500"/>
              <a:ext cx="668337" cy="549275"/>
            </a:xfrm>
            <a:custGeom>
              <a:avLst/>
              <a:gdLst>
                <a:gd name="T0" fmla="*/ 0 w 169"/>
                <a:gd name="T1" fmla="*/ 21 h 139"/>
                <a:gd name="T2" fmla="*/ 57 w 169"/>
                <a:gd name="T3" fmla="*/ 118 h 139"/>
                <a:gd name="T4" fmla="*/ 169 w 169"/>
                <a:gd name="T5" fmla="*/ 118 h 139"/>
                <a:gd name="T6" fmla="*/ 113 w 169"/>
                <a:gd name="T7" fmla="*/ 21 h 139"/>
                <a:gd name="T8" fmla="*/ 0 w 169"/>
                <a:gd name="T9" fmla="*/ 21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9" h="139">
                  <a:moveTo>
                    <a:pt x="0" y="21"/>
                  </a:moveTo>
                  <a:cubicBezTo>
                    <a:pt x="0" y="60"/>
                    <a:pt x="21" y="97"/>
                    <a:pt x="57" y="118"/>
                  </a:cubicBezTo>
                  <a:cubicBezTo>
                    <a:pt x="93" y="139"/>
                    <a:pt x="135" y="137"/>
                    <a:pt x="169" y="118"/>
                  </a:cubicBezTo>
                  <a:cubicBezTo>
                    <a:pt x="169" y="79"/>
                    <a:pt x="149" y="41"/>
                    <a:pt x="113" y="21"/>
                  </a:cubicBezTo>
                  <a:cubicBezTo>
                    <a:pt x="77" y="0"/>
                    <a:pt x="34" y="1"/>
                    <a:pt x="0" y="21"/>
                  </a:cubicBezTo>
                  <a:close/>
                </a:path>
              </a:pathLst>
            </a:custGeom>
            <a:solidFill>
              <a:srgbClr val="00AC6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ea typeface="宋体" panose="02010600030101010101" pitchFamily="2" charset="-122"/>
              </a:endParaRPr>
            </a:p>
          </p:txBody>
        </p:sp>
        <p:sp>
          <p:nvSpPr>
            <p:cNvPr id="58" name="ïś1îḋê"/>
            <p:cNvSpPr/>
            <p:nvPr/>
          </p:nvSpPr>
          <p:spPr bwMode="auto">
            <a:xfrm>
              <a:off x="5349875" y="2659063"/>
              <a:ext cx="433387" cy="249238"/>
            </a:xfrm>
            <a:prstGeom prst="line">
              <a:avLst/>
            </a:prstGeom>
            <a:noFill/>
            <a:ln w="42863" cap="rnd">
              <a:solidFill>
                <a:srgbClr val="00814C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/>
            <a:lstStyle/>
            <a:p>
              <a:pPr algn="ctr"/>
              <a:endParaRPr dirty="0">
                <a:ea typeface="宋体" panose="02010600030101010101" pitchFamily="2" charset="-122"/>
              </a:endParaRPr>
            </a:p>
          </p:txBody>
        </p:sp>
        <p:sp>
          <p:nvSpPr>
            <p:cNvPr id="59" name="íşḻïďê"/>
            <p:cNvSpPr/>
            <p:nvPr/>
          </p:nvSpPr>
          <p:spPr bwMode="auto">
            <a:xfrm>
              <a:off x="5246688" y="3136900"/>
              <a:ext cx="1547812" cy="1012825"/>
            </a:xfrm>
            <a:custGeom>
              <a:avLst/>
              <a:gdLst>
                <a:gd name="T0" fmla="*/ 365 w 392"/>
                <a:gd name="T1" fmla="*/ 0 h 256"/>
                <a:gd name="T2" fmla="*/ 196 w 392"/>
                <a:gd name="T3" fmla="*/ 0 h 256"/>
                <a:gd name="T4" fmla="*/ 27 w 392"/>
                <a:gd name="T5" fmla="*/ 0 h 256"/>
                <a:gd name="T6" fmla="*/ 12 w 392"/>
                <a:gd name="T7" fmla="*/ 83 h 256"/>
                <a:gd name="T8" fmla="*/ 69 w 392"/>
                <a:gd name="T9" fmla="*/ 242 h 256"/>
                <a:gd name="T10" fmla="*/ 69 w 392"/>
                <a:gd name="T11" fmla="*/ 242 h 256"/>
                <a:gd name="T12" fmla="*/ 108 w 392"/>
                <a:gd name="T13" fmla="*/ 256 h 256"/>
                <a:gd name="T14" fmla="*/ 196 w 392"/>
                <a:gd name="T15" fmla="*/ 256 h 256"/>
                <a:gd name="T16" fmla="*/ 284 w 392"/>
                <a:gd name="T17" fmla="*/ 256 h 256"/>
                <a:gd name="T18" fmla="*/ 323 w 392"/>
                <a:gd name="T19" fmla="*/ 242 h 256"/>
                <a:gd name="T20" fmla="*/ 323 w 392"/>
                <a:gd name="T21" fmla="*/ 242 h 256"/>
                <a:gd name="T22" fmla="*/ 380 w 392"/>
                <a:gd name="T23" fmla="*/ 83 h 256"/>
                <a:gd name="T24" fmla="*/ 365 w 392"/>
                <a:gd name="T25" fmla="*/ 0 h 2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92" h="256">
                  <a:moveTo>
                    <a:pt x="365" y="0"/>
                  </a:moveTo>
                  <a:cubicBezTo>
                    <a:pt x="196" y="0"/>
                    <a:pt x="196" y="0"/>
                    <a:pt x="196" y="0"/>
                  </a:cubicBezTo>
                  <a:cubicBezTo>
                    <a:pt x="27" y="0"/>
                    <a:pt x="27" y="0"/>
                    <a:pt x="27" y="0"/>
                  </a:cubicBezTo>
                  <a:cubicBezTo>
                    <a:pt x="12" y="83"/>
                    <a:pt x="12" y="83"/>
                    <a:pt x="12" y="83"/>
                  </a:cubicBezTo>
                  <a:cubicBezTo>
                    <a:pt x="0" y="143"/>
                    <a:pt x="22" y="203"/>
                    <a:pt x="69" y="242"/>
                  </a:cubicBezTo>
                  <a:cubicBezTo>
                    <a:pt x="69" y="242"/>
                    <a:pt x="69" y="242"/>
                    <a:pt x="69" y="242"/>
                  </a:cubicBezTo>
                  <a:cubicBezTo>
                    <a:pt x="80" y="251"/>
                    <a:pt x="94" y="256"/>
                    <a:pt x="108" y="256"/>
                  </a:cubicBezTo>
                  <a:cubicBezTo>
                    <a:pt x="196" y="256"/>
                    <a:pt x="196" y="256"/>
                    <a:pt x="196" y="256"/>
                  </a:cubicBezTo>
                  <a:cubicBezTo>
                    <a:pt x="284" y="256"/>
                    <a:pt x="284" y="256"/>
                    <a:pt x="284" y="256"/>
                  </a:cubicBezTo>
                  <a:cubicBezTo>
                    <a:pt x="298" y="256"/>
                    <a:pt x="312" y="251"/>
                    <a:pt x="323" y="242"/>
                  </a:cubicBezTo>
                  <a:cubicBezTo>
                    <a:pt x="323" y="242"/>
                    <a:pt x="323" y="242"/>
                    <a:pt x="323" y="242"/>
                  </a:cubicBezTo>
                  <a:cubicBezTo>
                    <a:pt x="370" y="203"/>
                    <a:pt x="392" y="143"/>
                    <a:pt x="380" y="83"/>
                  </a:cubicBezTo>
                  <a:lnTo>
                    <a:pt x="365" y="0"/>
                  </a:lnTo>
                  <a:close/>
                </a:path>
              </a:pathLst>
            </a:custGeom>
            <a:solidFill>
              <a:srgbClr val="C7A44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ea typeface="宋体" panose="02010600030101010101" pitchFamily="2" charset="-122"/>
              </a:endParaRPr>
            </a:p>
          </p:txBody>
        </p:sp>
        <p:sp>
          <p:nvSpPr>
            <p:cNvPr id="60" name="ïṥļídê"/>
            <p:cNvSpPr/>
            <p:nvPr/>
          </p:nvSpPr>
          <p:spPr bwMode="auto">
            <a:xfrm>
              <a:off x="5610225" y="3398838"/>
              <a:ext cx="260350" cy="87313"/>
            </a:xfrm>
            <a:prstGeom prst="rect">
              <a:avLst/>
            </a:prstGeom>
            <a:solidFill>
              <a:srgbClr val="E1C27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ea typeface="宋体" panose="02010600030101010101" pitchFamily="2" charset="-122"/>
              </a:endParaRPr>
            </a:p>
          </p:txBody>
        </p:sp>
        <p:sp>
          <p:nvSpPr>
            <p:cNvPr id="61" name="ïṩļîḍé"/>
            <p:cNvSpPr/>
            <p:nvPr/>
          </p:nvSpPr>
          <p:spPr bwMode="auto">
            <a:xfrm>
              <a:off x="5443538" y="3267075"/>
              <a:ext cx="257175" cy="87313"/>
            </a:xfrm>
            <a:prstGeom prst="rect">
              <a:avLst/>
            </a:prstGeom>
            <a:solidFill>
              <a:srgbClr val="E1C27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ea typeface="宋体" panose="02010600030101010101" pitchFamily="2" charset="-122"/>
              </a:endParaRPr>
            </a:p>
          </p:txBody>
        </p:sp>
        <p:sp>
          <p:nvSpPr>
            <p:cNvPr id="62" name="íṩľîḑé"/>
            <p:cNvSpPr/>
            <p:nvPr/>
          </p:nvSpPr>
          <p:spPr bwMode="auto">
            <a:xfrm>
              <a:off x="5759450" y="3267075"/>
              <a:ext cx="261937" cy="87313"/>
            </a:xfrm>
            <a:prstGeom prst="rect">
              <a:avLst/>
            </a:prstGeom>
            <a:solidFill>
              <a:srgbClr val="E1C27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ea typeface="宋体" panose="02010600030101010101" pitchFamily="2" charset="-122"/>
              </a:endParaRPr>
            </a:p>
          </p:txBody>
        </p:sp>
        <p:sp>
          <p:nvSpPr>
            <p:cNvPr id="63" name="ïşļiďe"/>
            <p:cNvSpPr/>
            <p:nvPr/>
          </p:nvSpPr>
          <p:spPr bwMode="auto">
            <a:xfrm>
              <a:off x="6088063" y="3916363"/>
              <a:ext cx="260350" cy="87313"/>
            </a:xfrm>
            <a:prstGeom prst="rect">
              <a:avLst/>
            </a:prstGeom>
            <a:solidFill>
              <a:srgbClr val="E1C27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ea typeface="宋体" panose="02010600030101010101" pitchFamily="2" charset="-122"/>
              </a:endParaRPr>
            </a:p>
          </p:txBody>
        </p:sp>
        <p:sp>
          <p:nvSpPr>
            <p:cNvPr id="64" name="ísḷíḋè"/>
            <p:cNvSpPr/>
            <p:nvPr/>
          </p:nvSpPr>
          <p:spPr bwMode="auto">
            <a:xfrm>
              <a:off x="6238875" y="3786188"/>
              <a:ext cx="260350" cy="90488"/>
            </a:xfrm>
            <a:prstGeom prst="rect">
              <a:avLst/>
            </a:prstGeom>
            <a:solidFill>
              <a:srgbClr val="E1C27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ea typeface="宋体" panose="02010600030101010101" pitchFamily="2" charset="-122"/>
              </a:endParaRPr>
            </a:p>
          </p:txBody>
        </p:sp>
        <p:sp>
          <p:nvSpPr>
            <p:cNvPr id="65" name="îŝļîḑé"/>
            <p:cNvSpPr/>
            <p:nvPr/>
          </p:nvSpPr>
          <p:spPr bwMode="auto">
            <a:xfrm>
              <a:off x="5538788" y="3786188"/>
              <a:ext cx="260350" cy="90488"/>
            </a:xfrm>
            <a:prstGeom prst="rect">
              <a:avLst/>
            </a:prstGeom>
            <a:solidFill>
              <a:srgbClr val="E1C27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ea typeface="宋体" panose="02010600030101010101" pitchFamily="2" charset="-122"/>
              </a:endParaRPr>
            </a:p>
          </p:txBody>
        </p:sp>
        <p:sp>
          <p:nvSpPr>
            <p:cNvPr id="66" name="isḷïdê"/>
            <p:cNvSpPr/>
            <p:nvPr/>
          </p:nvSpPr>
          <p:spPr bwMode="auto">
            <a:xfrm>
              <a:off x="6308725" y="3335338"/>
              <a:ext cx="257175" cy="87313"/>
            </a:xfrm>
            <a:prstGeom prst="rect">
              <a:avLst/>
            </a:prstGeom>
            <a:solidFill>
              <a:srgbClr val="E1C27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ea typeface="宋体" panose="02010600030101010101" pitchFamily="2" charset="-122"/>
              </a:endParaRPr>
            </a:p>
          </p:txBody>
        </p:sp>
        <p:sp>
          <p:nvSpPr>
            <p:cNvPr id="67" name="ísḷídé"/>
            <p:cNvSpPr/>
            <p:nvPr/>
          </p:nvSpPr>
          <p:spPr bwMode="auto">
            <a:xfrm>
              <a:off x="5676900" y="2401888"/>
              <a:ext cx="193675" cy="257175"/>
            </a:xfrm>
            <a:custGeom>
              <a:avLst/>
              <a:gdLst>
                <a:gd name="T0" fmla="*/ 25 w 49"/>
                <a:gd name="T1" fmla="*/ 0 h 65"/>
                <a:gd name="T2" fmla="*/ 0 w 49"/>
                <a:gd name="T3" fmla="*/ 32 h 65"/>
                <a:gd name="T4" fmla="*/ 25 w 49"/>
                <a:gd name="T5" fmla="*/ 65 h 65"/>
                <a:gd name="T6" fmla="*/ 49 w 49"/>
                <a:gd name="T7" fmla="*/ 32 h 65"/>
                <a:gd name="T8" fmla="*/ 25 w 49"/>
                <a:gd name="T9" fmla="*/ 0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9" h="65">
                  <a:moveTo>
                    <a:pt x="25" y="0"/>
                  </a:moveTo>
                  <a:cubicBezTo>
                    <a:pt x="10" y="6"/>
                    <a:pt x="0" y="18"/>
                    <a:pt x="0" y="32"/>
                  </a:cubicBezTo>
                  <a:cubicBezTo>
                    <a:pt x="0" y="46"/>
                    <a:pt x="10" y="59"/>
                    <a:pt x="25" y="65"/>
                  </a:cubicBezTo>
                  <a:cubicBezTo>
                    <a:pt x="40" y="59"/>
                    <a:pt x="49" y="46"/>
                    <a:pt x="49" y="32"/>
                  </a:cubicBezTo>
                  <a:cubicBezTo>
                    <a:pt x="49" y="18"/>
                    <a:pt x="40" y="6"/>
                    <a:pt x="25" y="0"/>
                  </a:cubicBezTo>
                  <a:close/>
                </a:path>
              </a:pathLst>
            </a:custGeom>
            <a:solidFill>
              <a:srgbClr val="E241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ea typeface="宋体" panose="02010600030101010101" pitchFamily="2" charset="-122"/>
              </a:endParaRPr>
            </a:p>
          </p:txBody>
        </p:sp>
        <p:sp>
          <p:nvSpPr>
            <p:cNvPr id="68" name="íšľíďê"/>
            <p:cNvSpPr/>
            <p:nvPr/>
          </p:nvSpPr>
          <p:spPr bwMode="auto">
            <a:xfrm>
              <a:off x="5602288" y="2436813"/>
              <a:ext cx="347662" cy="238125"/>
            </a:xfrm>
            <a:custGeom>
              <a:avLst/>
              <a:gdLst>
                <a:gd name="T0" fmla="*/ 73 w 88"/>
                <a:gd name="T1" fmla="*/ 0 h 60"/>
                <a:gd name="T2" fmla="*/ 44 w 88"/>
                <a:gd name="T3" fmla="*/ 11 h 60"/>
                <a:gd name="T4" fmla="*/ 15 w 88"/>
                <a:gd name="T5" fmla="*/ 0 h 60"/>
                <a:gd name="T6" fmla="*/ 6 w 88"/>
                <a:gd name="T7" fmla="*/ 40 h 60"/>
                <a:gd name="T8" fmla="*/ 41 w 88"/>
                <a:gd name="T9" fmla="*/ 60 h 60"/>
                <a:gd name="T10" fmla="*/ 44 w 88"/>
                <a:gd name="T11" fmla="*/ 57 h 60"/>
                <a:gd name="T12" fmla="*/ 47 w 88"/>
                <a:gd name="T13" fmla="*/ 60 h 60"/>
                <a:gd name="T14" fmla="*/ 82 w 88"/>
                <a:gd name="T15" fmla="*/ 40 h 60"/>
                <a:gd name="T16" fmla="*/ 73 w 88"/>
                <a:gd name="T17" fmla="*/ 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8" h="60">
                  <a:moveTo>
                    <a:pt x="73" y="0"/>
                  </a:moveTo>
                  <a:cubicBezTo>
                    <a:pt x="61" y="0"/>
                    <a:pt x="51" y="4"/>
                    <a:pt x="44" y="11"/>
                  </a:cubicBezTo>
                  <a:cubicBezTo>
                    <a:pt x="37" y="4"/>
                    <a:pt x="27" y="0"/>
                    <a:pt x="15" y="0"/>
                  </a:cubicBezTo>
                  <a:cubicBezTo>
                    <a:pt x="4" y="12"/>
                    <a:pt x="0" y="27"/>
                    <a:pt x="6" y="40"/>
                  </a:cubicBezTo>
                  <a:cubicBezTo>
                    <a:pt x="11" y="53"/>
                    <a:pt x="25" y="60"/>
                    <a:pt x="41" y="60"/>
                  </a:cubicBezTo>
                  <a:cubicBezTo>
                    <a:pt x="42" y="59"/>
                    <a:pt x="43" y="58"/>
                    <a:pt x="44" y="57"/>
                  </a:cubicBezTo>
                  <a:cubicBezTo>
                    <a:pt x="45" y="58"/>
                    <a:pt x="46" y="59"/>
                    <a:pt x="47" y="60"/>
                  </a:cubicBezTo>
                  <a:cubicBezTo>
                    <a:pt x="63" y="60"/>
                    <a:pt x="76" y="53"/>
                    <a:pt x="82" y="40"/>
                  </a:cubicBezTo>
                  <a:cubicBezTo>
                    <a:pt x="88" y="27"/>
                    <a:pt x="84" y="12"/>
                    <a:pt x="73" y="0"/>
                  </a:cubicBezTo>
                  <a:close/>
                </a:path>
              </a:pathLst>
            </a:custGeom>
            <a:solidFill>
              <a:srgbClr val="B5292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ea typeface="宋体" panose="02010600030101010101" pitchFamily="2" charset="-122"/>
              </a:endParaRPr>
            </a:p>
          </p:txBody>
        </p:sp>
        <p:sp>
          <p:nvSpPr>
            <p:cNvPr id="69" name="iŝļíďê"/>
            <p:cNvSpPr/>
            <p:nvPr/>
          </p:nvSpPr>
          <p:spPr bwMode="auto">
            <a:xfrm>
              <a:off x="5570538" y="2497138"/>
              <a:ext cx="411162" cy="225425"/>
            </a:xfrm>
            <a:custGeom>
              <a:avLst/>
              <a:gdLst>
                <a:gd name="T0" fmla="*/ 98 w 104"/>
                <a:gd name="T1" fmla="*/ 6 h 57"/>
                <a:gd name="T2" fmla="*/ 57 w 104"/>
                <a:gd name="T3" fmla="*/ 12 h 57"/>
                <a:gd name="T4" fmla="*/ 52 w 104"/>
                <a:gd name="T5" fmla="*/ 20 h 57"/>
                <a:gd name="T6" fmla="*/ 46 w 104"/>
                <a:gd name="T7" fmla="*/ 12 h 57"/>
                <a:gd name="T8" fmla="*/ 6 w 104"/>
                <a:gd name="T9" fmla="*/ 6 h 57"/>
                <a:gd name="T10" fmla="*/ 12 w 104"/>
                <a:gd name="T11" fmla="*/ 47 h 57"/>
                <a:gd name="T12" fmla="*/ 39 w 104"/>
                <a:gd name="T13" fmla="*/ 55 h 57"/>
                <a:gd name="T14" fmla="*/ 64 w 104"/>
                <a:gd name="T15" fmla="*/ 55 h 57"/>
                <a:gd name="T16" fmla="*/ 92 w 104"/>
                <a:gd name="T17" fmla="*/ 47 h 57"/>
                <a:gd name="T18" fmla="*/ 98 w 104"/>
                <a:gd name="T19" fmla="*/ 6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04" h="57">
                  <a:moveTo>
                    <a:pt x="98" y="6"/>
                  </a:moveTo>
                  <a:cubicBezTo>
                    <a:pt x="83" y="0"/>
                    <a:pt x="67" y="2"/>
                    <a:pt x="57" y="12"/>
                  </a:cubicBezTo>
                  <a:cubicBezTo>
                    <a:pt x="55" y="14"/>
                    <a:pt x="53" y="17"/>
                    <a:pt x="52" y="20"/>
                  </a:cubicBezTo>
                  <a:cubicBezTo>
                    <a:pt x="51" y="17"/>
                    <a:pt x="49" y="14"/>
                    <a:pt x="46" y="12"/>
                  </a:cubicBezTo>
                  <a:cubicBezTo>
                    <a:pt x="37" y="2"/>
                    <a:pt x="21" y="0"/>
                    <a:pt x="6" y="6"/>
                  </a:cubicBezTo>
                  <a:cubicBezTo>
                    <a:pt x="0" y="21"/>
                    <a:pt x="2" y="37"/>
                    <a:pt x="12" y="47"/>
                  </a:cubicBezTo>
                  <a:cubicBezTo>
                    <a:pt x="19" y="54"/>
                    <a:pt x="29" y="57"/>
                    <a:pt x="39" y="55"/>
                  </a:cubicBezTo>
                  <a:cubicBezTo>
                    <a:pt x="48" y="55"/>
                    <a:pt x="56" y="55"/>
                    <a:pt x="64" y="55"/>
                  </a:cubicBezTo>
                  <a:cubicBezTo>
                    <a:pt x="75" y="57"/>
                    <a:pt x="85" y="54"/>
                    <a:pt x="92" y="47"/>
                  </a:cubicBezTo>
                  <a:cubicBezTo>
                    <a:pt x="102" y="37"/>
                    <a:pt x="104" y="21"/>
                    <a:pt x="98" y="6"/>
                  </a:cubicBezTo>
                  <a:close/>
                </a:path>
              </a:pathLst>
            </a:custGeom>
            <a:solidFill>
              <a:srgbClr val="A325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ea typeface="宋体" panose="02010600030101010101" pitchFamily="2" charset="-122"/>
              </a:endParaRPr>
            </a:p>
          </p:txBody>
        </p:sp>
        <p:sp>
          <p:nvSpPr>
            <p:cNvPr id="70" name="iśliďê"/>
            <p:cNvSpPr/>
            <p:nvPr/>
          </p:nvSpPr>
          <p:spPr bwMode="auto">
            <a:xfrm>
              <a:off x="6107113" y="2401888"/>
              <a:ext cx="193675" cy="257175"/>
            </a:xfrm>
            <a:custGeom>
              <a:avLst/>
              <a:gdLst>
                <a:gd name="T0" fmla="*/ 24 w 49"/>
                <a:gd name="T1" fmla="*/ 0 h 65"/>
                <a:gd name="T2" fmla="*/ 0 w 49"/>
                <a:gd name="T3" fmla="*/ 32 h 65"/>
                <a:gd name="T4" fmla="*/ 24 w 49"/>
                <a:gd name="T5" fmla="*/ 65 h 65"/>
                <a:gd name="T6" fmla="*/ 49 w 49"/>
                <a:gd name="T7" fmla="*/ 32 h 65"/>
                <a:gd name="T8" fmla="*/ 24 w 49"/>
                <a:gd name="T9" fmla="*/ 0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9" h="65">
                  <a:moveTo>
                    <a:pt x="24" y="0"/>
                  </a:moveTo>
                  <a:cubicBezTo>
                    <a:pt x="10" y="6"/>
                    <a:pt x="0" y="18"/>
                    <a:pt x="0" y="32"/>
                  </a:cubicBezTo>
                  <a:cubicBezTo>
                    <a:pt x="0" y="46"/>
                    <a:pt x="10" y="59"/>
                    <a:pt x="24" y="65"/>
                  </a:cubicBezTo>
                  <a:cubicBezTo>
                    <a:pt x="39" y="59"/>
                    <a:pt x="49" y="46"/>
                    <a:pt x="49" y="32"/>
                  </a:cubicBezTo>
                  <a:cubicBezTo>
                    <a:pt x="49" y="18"/>
                    <a:pt x="39" y="6"/>
                    <a:pt x="24" y="0"/>
                  </a:cubicBezTo>
                  <a:close/>
                </a:path>
              </a:pathLst>
            </a:custGeom>
            <a:solidFill>
              <a:srgbClr val="E241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ea typeface="宋体" panose="02010600030101010101" pitchFamily="2" charset="-122"/>
              </a:endParaRPr>
            </a:p>
          </p:txBody>
        </p:sp>
        <p:sp>
          <p:nvSpPr>
            <p:cNvPr id="71" name="išḻïḑè"/>
            <p:cNvSpPr/>
            <p:nvPr/>
          </p:nvSpPr>
          <p:spPr bwMode="auto">
            <a:xfrm>
              <a:off x="6032500" y="2436813"/>
              <a:ext cx="344487" cy="238125"/>
            </a:xfrm>
            <a:custGeom>
              <a:avLst/>
              <a:gdLst>
                <a:gd name="T0" fmla="*/ 72 w 87"/>
                <a:gd name="T1" fmla="*/ 0 h 60"/>
                <a:gd name="T2" fmla="*/ 43 w 87"/>
                <a:gd name="T3" fmla="*/ 11 h 60"/>
                <a:gd name="T4" fmla="*/ 15 w 87"/>
                <a:gd name="T5" fmla="*/ 0 h 60"/>
                <a:gd name="T6" fmla="*/ 5 w 87"/>
                <a:gd name="T7" fmla="*/ 40 h 60"/>
                <a:gd name="T8" fmla="*/ 41 w 87"/>
                <a:gd name="T9" fmla="*/ 60 h 60"/>
                <a:gd name="T10" fmla="*/ 43 w 87"/>
                <a:gd name="T11" fmla="*/ 57 h 60"/>
                <a:gd name="T12" fmla="*/ 46 w 87"/>
                <a:gd name="T13" fmla="*/ 60 h 60"/>
                <a:gd name="T14" fmla="*/ 82 w 87"/>
                <a:gd name="T15" fmla="*/ 40 h 60"/>
                <a:gd name="T16" fmla="*/ 72 w 87"/>
                <a:gd name="T17" fmla="*/ 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7" h="60">
                  <a:moveTo>
                    <a:pt x="72" y="0"/>
                  </a:moveTo>
                  <a:cubicBezTo>
                    <a:pt x="61" y="0"/>
                    <a:pt x="50" y="4"/>
                    <a:pt x="43" y="11"/>
                  </a:cubicBezTo>
                  <a:cubicBezTo>
                    <a:pt x="36" y="4"/>
                    <a:pt x="26" y="0"/>
                    <a:pt x="15" y="0"/>
                  </a:cubicBezTo>
                  <a:cubicBezTo>
                    <a:pt x="4" y="12"/>
                    <a:pt x="0" y="27"/>
                    <a:pt x="5" y="40"/>
                  </a:cubicBezTo>
                  <a:cubicBezTo>
                    <a:pt x="11" y="53"/>
                    <a:pt x="25" y="60"/>
                    <a:pt x="41" y="60"/>
                  </a:cubicBezTo>
                  <a:cubicBezTo>
                    <a:pt x="42" y="59"/>
                    <a:pt x="43" y="58"/>
                    <a:pt x="43" y="57"/>
                  </a:cubicBezTo>
                  <a:cubicBezTo>
                    <a:pt x="44" y="58"/>
                    <a:pt x="45" y="59"/>
                    <a:pt x="46" y="60"/>
                  </a:cubicBezTo>
                  <a:cubicBezTo>
                    <a:pt x="62" y="60"/>
                    <a:pt x="76" y="53"/>
                    <a:pt x="82" y="40"/>
                  </a:cubicBezTo>
                  <a:cubicBezTo>
                    <a:pt x="87" y="27"/>
                    <a:pt x="83" y="12"/>
                    <a:pt x="72" y="0"/>
                  </a:cubicBezTo>
                  <a:close/>
                </a:path>
              </a:pathLst>
            </a:custGeom>
            <a:solidFill>
              <a:srgbClr val="B5292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ea typeface="宋体" panose="02010600030101010101" pitchFamily="2" charset="-122"/>
              </a:endParaRPr>
            </a:p>
          </p:txBody>
        </p:sp>
        <p:sp>
          <p:nvSpPr>
            <p:cNvPr id="72" name="ïşḻîḓê"/>
            <p:cNvSpPr/>
            <p:nvPr/>
          </p:nvSpPr>
          <p:spPr bwMode="auto">
            <a:xfrm>
              <a:off x="6000750" y="2497138"/>
              <a:ext cx="407987" cy="225425"/>
            </a:xfrm>
            <a:custGeom>
              <a:avLst/>
              <a:gdLst>
                <a:gd name="T0" fmla="*/ 97 w 103"/>
                <a:gd name="T1" fmla="*/ 6 h 57"/>
                <a:gd name="T2" fmla="*/ 57 w 103"/>
                <a:gd name="T3" fmla="*/ 12 h 57"/>
                <a:gd name="T4" fmla="*/ 51 w 103"/>
                <a:gd name="T5" fmla="*/ 20 h 57"/>
                <a:gd name="T6" fmla="*/ 46 w 103"/>
                <a:gd name="T7" fmla="*/ 12 h 57"/>
                <a:gd name="T8" fmla="*/ 5 w 103"/>
                <a:gd name="T9" fmla="*/ 6 h 57"/>
                <a:gd name="T10" fmla="*/ 11 w 103"/>
                <a:gd name="T11" fmla="*/ 47 h 57"/>
                <a:gd name="T12" fmla="*/ 39 w 103"/>
                <a:gd name="T13" fmla="*/ 55 h 57"/>
                <a:gd name="T14" fmla="*/ 64 w 103"/>
                <a:gd name="T15" fmla="*/ 55 h 57"/>
                <a:gd name="T16" fmla="*/ 92 w 103"/>
                <a:gd name="T17" fmla="*/ 47 h 57"/>
                <a:gd name="T18" fmla="*/ 97 w 103"/>
                <a:gd name="T19" fmla="*/ 6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03" h="57">
                  <a:moveTo>
                    <a:pt x="97" y="6"/>
                  </a:moveTo>
                  <a:cubicBezTo>
                    <a:pt x="82" y="0"/>
                    <a:pt x="67" y="2"/>
                    <a:pt x="57" y="12"/>
                  </a:cubicBezTo>
                  <a:cubicBezTo>
                    <a:pt x="55" y="14"/>
                    <a:pt x="53" y="17"/>
                    <a:pt x="51" y="20"/>
                  </a:cubicBezTo>
                  <a:cubicBezTo>
                    <a:pt x="50" y="17"/>
                    <a:pt x="48" y="14"/>
                    <a:pt x="46" y="12"/>
                  </a:cubicBezTo>
                  <a:cubicBezTo>
                    <a:pt x="36" y="2"/>
                    <a:pt x="20" y="0"/>
                    <a:pt x="5" y="6"/>
                  </a:cubicBezTo>
                  <a:cubicBezTo>
                    <a:pt x="0" y="21"/>
                    <a:pt x="1" y="37"/>
                    <a:pt x="11" y="47"/>
                  </a:cubicBezTo>
                  <a:cubicBezTo>
                    <a:pt x="18" y="54"/>
                    <a:pt x="28" y="57"/>
                    <a:pt x="39" y="55"/>
                  </a:cubicBezTo>
                  <a:cubicBezTo>
                    <a:pt x="47" y="55"/>
                    <a:pt x="56" y="55"/>
                    <a:pt x="64" y="55"/>
                  </a:cubicBezTo>
                  <a:cubicBezTo>
                    <a:pt x="74" y="57"/>
                    <a:pt x="84" y="54"/>
                    <a:pt x="92" y="47"/>
                  </a:cubicBezTo>
                  <a:cubicBezTo>
                    <a:pt x="101" y="37"/>
                    <a:pt x="103" y="21"/>
                    <a:pt x="97" y="6"/>
                  </a:cubicBezTo>
                  <a:close/>
                </a:path>
              </a:pathLst>
            </a:custGeom>
            <a:solidFill>
              <a:srgbClr val="A325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ea typeface="宋体" panose="02010600030101010101" pitchFamily="2" charset="-122"/>
              </a:endParaRPr>
            </a:p>
          </p:txBody>
        </p:sp>
        <p:sp>
          <p:nvSpPr>
            <p:cNvPr id="73" name="íS1idè"/>
            <p:cNvSpPr/>
            <p:nvPr/>
          </p:nvSpPr>
          <p:spPr bwMode="auto">
            <a:xfrm>
              <a:off x="5661025" y="2497138"/>
              <a:ext cx="276225" cy="276225"/>
            </a:xfrm>
            <a:custGeom>
              <a:avLst/>
              <a:gdLst>
                <a:gd name="T0" fmla="*/ 4 w 70"/>
                <a:gd name="T1" fmla="*/ 4 h 70"/>
                <a:gd name="T2" fmla="*/ 17 w 70"/>
                <a:gd name="T3" fmla="*/ 53 h 70"/>
                <a:gd name="T4" fmla="*/ 65 w 70"/>
                <a:gd name="T5" fmla="*/ 66 h 70"/>
                <a:gd name="T6" fmla="*/ 53 w 70"/>
                <a:gd name="T7" fmla="*/ 18 h 70"/>
                <a:gd name="T8" fmla="*/ 4 w 70"/>
                <a:gd name="T9" fmla="*/ 4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0" h="70">
                  <a:moveTo>
                    <a:pt x="4" y="4"/>
                  </a:moveTo>
                  <a:cubicBezTo>
                    <a:pt x="0" y="21"/>
                    <a:pt x="4" y="40"/>
                    <a:pt x="17" y="53"/>
                  </a:cubicBezTo>
                  <a:cubicBezTo>
                    <a:pt x="30" y="66"/>
                    <a:pt x="48" y="70"/>
                    <a:pt x="65" y="66"/>
                  </a:cubicBezTo>
                  <a:cubicBezTo>
                    <a:pt x="70" y="49"/>
                    <a:pt x="66" y="31"/>
                    <a:pt x="53" y="18"/>
                  </a:cubicBezTo>
                  <a:cubicBezTo>
                    <a:pt x="40" y="5"/>
                    <a:pt x="21" y="0"/>
                    <a:pt x="4" y="4"/>
                  </a:cubicBezTo>
                  <a:close/>
                </a:path>
              </a:pathLst>
            </a:custGeom>
            <a:solidFill>
              <a:srgbClr val="00925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ea typeface="宋体" panose="02010600030101010101" pitchFamily="2" charset="-122"/>
              </a:endParaRPr>
            </a:p>
          </p:txBody>
        </p:sp>
        <p:sp>
          <p:nvSpPr>
            <p:cNvPr id="74" name="iṡḷîḍê"/>
            <p:cNvSpPr/>
            <p:nvPr/>
          </p:nvSpPr>
          <p:spPr bwMode="auto">
            <a:xfrm>
              <a:off x="5740400" y="2574925"/>
              <a:ext cx="158750" cy="158750"/>
            </a:xfrm>
            <a:prstGeom prst="line">
              <a:avLst/>
            </a:prstGeom>
            <a:noFill/>
            <a:ln w="19050" cap="rnd">
              <a:solidFill>
                <a:srgbClr val="00683D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/>
            <a:lstStyle/>
            <a:p>
              <a:pPr algn="ctr"/>
              <a:endParaRPr dirty="0">
                <a:ea typeface="宋体" panose="02010600030101010101" pitchFamily="2" charset="-122"/>
              </a:endParaRPr>
            </a:p>
          </p:txBody>
        </p:sp>
        <p:sp>
          <p:nvSpPr>
            <p:cNvPr id="75" name="iṣ1ïḑê"/>
            <p:cNvSpPr/>
            <p:nvPr/>
          </p:nvSpPr>
          <p:spPr bwMode="auto">
            <a:xfrm>
              <a:off x="5419725" y="2543175"/>
              <a:ext cx="249237" cy="333375"/>
            </a:xfrm>
            <a:custGeom>
              <a:avLst/>
              <a:gdLst>
                <a:gd name="T0" fmla="*/ 31 w 63"/>
                <a:gd name="T1" fmla="*/ 0 h 84"/>
                <a:gd name="T2" fmla="*/ 0 w 63"/>
                <a:gd name="T3" fmla="*/ 42 h 84"/>
                <a:gd name="T4" fmla="*/ 31 w 63"/>
                <a:gd name="T5" fmla="*/ 84 h 84"/>
                <a:gd name="T6" fmla="*/ 63 w 63"/>
                <a:gd name="T7" fmla="*/ 42 h 84"/>
                <a:gd name="T8" fmla="*/ 31 w 63"/>
                <a:gd name="T9" fmla="*/ 0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" h="84">
                  <a:moveTo>
                    <a:pt x="31" y="0"/>
                  </a:moveTo>
                  <a:cubicBezTo>
                    <a:pt x="13" y="9"/>
                    <a:pt x="0" y="24"/>
                    <a:pt x="0" y="42"/>
                  </a:cubicBezTo>
                  <a:cubicBezTo>
                    <a:pt x="0" y="60"/>
                    <a:pt x="13" y="76"/>
                    <a:pt x="31" y="84"/>
                  </a:cubicBezTo>
                  <a:cubicBezTo>
                    <a:pt x="50" y="76"/>
                    <a:pt x="63" y="60"/>
                    <a:pt x="63" y="42"/>
                  </a:cubicBezTo>
                  <a:cubicBezTo>
                    <a:pt x="63" y="24"/>
                    <a:pt x="50" y="9"/>
                    <a:pt x="31" y="0"/>
                  </a:cubicBezTo>
                  <a:close/>
                </a:path>
              </a:pathLst>
            </a:custGeom>
            <a:solidFill>
              <a:srgbClr val="E241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ea typeface="宋体" panose="02010600030101010101" pitchFamily="2" charset="-122"/>
              </a:endParaRPr>
            </a:p>
          </p:txBody>
        </p:sp>
        <p:sp>
          <p:nvSpPr>
            <p:cNvPr id="76" name="îślïḋè"/>
            <p:cNvSpPr/>
            <p:nvPr/>
          </p:nvSpPr>
          <p:spPr bwMode="auto">
            <a:xfrm>
              <a:off x="5321300" y="2595563"/>
              <a:ext cx="442912" cy="300038"/>
            </a:xfrm>
            <a:custGeom>
              <a:avLst/>
              <a:gdLst>
                <a:gd name="T0" fmla="*/ 93 w 112"/>
                <a:gd name="T1" fmla="*/ 0 h 76"/>
                <a:gd name="T2" fmla="*/ 56 w 112"/>
                <a:gd name="T3" fmla="*/ 13 h 76"/>
                <a:gd name="T4" fmla="*/ 19 w 112"/>
                <a:gd name="T5" fmla="*/ 0 h 76"/>
                <a:gd name="T6" fmla="*/ 7 w 112"/>
                <a:gd name="T7" fmla="*/ 51 h 76"/>
                <a:gd name="T8" fmla="*/ 53 w 112"/>
                <a:gd name="T9" fmla="*/ 76 h 76"/>
                <a:gd name="T10" fmla="*/ 56 w 112"/>
                <a:gd name="T11" fmla="*/ 72 h 76"/>
                <a:gd name="T12" fmla="*/ 60 w 112"/>
                <a:gd name="T13" fmla="*/ 76 h 76"/>
                <a:gd name="T14" fmla="*/ 105 w 112"/>
                <a:gd name="T15" fmla="*/ 51 h 76"/>
                <a:gd name="T16" fmla="*/ 93 w 112"/>
                <a:gd name="T17" fmla="*/ 0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2" h="76">
                  <a:moveTo>
                    <a:pt x="93" y="0"/>
                  </a:moveTo>
                  <a:cubicBezTo>
                    <a:pt x="79" y="0"/>
                    <a:pt x="65" y="4"/>
                    <a:pt x="56" y="13"/>
                  </a:cubicBezTo>
                  <a:cubicBezTo>
                    <a:pt x="47" y="4"/>
                    <a:pt x="34" y="0"/>
                    <a:pt x="19" y="0"/>
                  </a:cubicBezTo>
                  <a:cubicBezTo>
                    <a:pt x="6" y="15"/>
                    <a:pt x="0" y="34"/>
                    <a:pt x="7" y="51"/>
                  </a:cubicBezTo>
                  <a:cubicBezTo>
                    <a:pt x="15" y="67"/>
                    <a:pt x="32" y="76"/>
                    <a:pt x="53" y="76"/>
                  </a:cubicBezTo>
                  <a:cubicBezTo>
                    <a:pt x="54" y="75"/>
                    <a:pt x="55" y="74"/>
                    <a:pt x="56" y="72"/>
                  </a:cubicBezTo>
                  <a:cubicBezTo>
                    <a:pt x="57" y="74"/>
                    <a:pt x="59" y="75"/>
                    <a:pt x="60" y="76"/>
                  </a:cubicBezTo>
                  <a:cubicBezTo>
                    <a:pt x="80" y="76"/>
                    <a:pt x="98" y="67"/>
                    <a:pt x="105" y="51"/>
                  </a:cubicBezTo>
                  <a:cubicBezTo>
                    <a:pt x="112" y="34"/>
                    <a:pt x="107" y="15"/>
                    <a:pt x="93" y="0"/>
                  </a:cubicBezTo>
                  <a:close/>
                </a:path>
              </a:pathLst>
            </a:custGeom>
            <a:solidFill>
              <a:srgbClr val="B5292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ea typeface="宋体" panose="02010600030101010101" pitchFamily="2" charset="-122"/>
              </a:endParaRPr>
            </a:p>
          </p:txBody>
        </p:sp>
        <p:sp>
          <p:nvSpPr>
            <p:cNvPr id="77" name="ïṣlïḑe"/>
            <p:cNvSpPr/>
            <p:nvPr/>
          </p:nvSpPr>
          <p:spPr bwMode="auto">
            <a:xfrm>
              <a:off x="5281613" y="2670175"/>
              <a:ext cx="525462" cy="285750"/>
            </a:xfrm>
            <a:custGeom>
              <a:avLst/>
              <a:gdLst>
                <a:gd name="T0" fmla="*/ 125 w 133"/>
                <a:gd name="T1" fmla="*/ 7 h 72"/>
                <a:gd name="T2" fmla="*/ 73 w 133"/>
                <a:gd name="T3" fmla="*/ 15 h 72"/>
                <a:gd name="T4" fmla="*/ 66 w 133"/>
                <a:gd name="T5" fmla="*/ 25 h 72"/>
                <a:gd name="T6" fmla="*/ 59 w 133"/>
                <a:gd name="T7" fmla="*/ 15 h 72"/>
                <a:gd name="T8" fmla="*/ 7 w 133"/>
                <a:gd name="T9" fmla="*/ 7 h 72"/>
                <a:gd name="T10" fmla="*/ 15 w 133"/>
                <a:gd name="T11" fmla="*/ 59 h 72"/>
                <a:gd name="T12" fmla="*/ 50 w 133"/>
                <a:gd name="T13" fmla="*/ 71 h 72"/>
                <a:gd name="T14" fmla="*/ 82 w 133"/>
                <a:gd name="T15" fmla="*/ 71 h 72"/>
                <a:gd name="T16" fmla="*/ 118 w 133"/>
                <a:gd name="T17" fmla="*/ 59 h 72"/>
                <a:gd name="T18" fmla="*/ 125 w 133"/>
                <a:gd name="T19" fmla="*/ 7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33" h="72">
                  <a:moveTo>
                    <a:pt x="125" y="7"/>
                  </a:moveTo>
                  <a:cubicBezTo>
                    <a:pt x="106" y="0"/>
                    <a:pt x="86" y="2"/>
                    <a:pt x="73" y="15"/>
                  </a:cubicBezTo>
                  <a:cubicBezTo>
                    <a:pt x="71" y="18"/>
                    <a:pt x="68" y="21"/>
                    <a:pt x="66" y="25"/>
                  </a:cubicBezTo>
                  <a:cubicBezTo>
                    <a:pt x="65" y="21"/>
                    <a:pt x="62" y="18"/>
                    <a:pt x="59" y="15"/>
                  </a:cubicBezTo>
                  <a:cubicBezTo>
                    <a:pt x="47" y="2"/>
                    <a:pt x="27" y="0"/>
                    <a:pt x="7" y="7"/>
                  </a:cubicBezTo>
                  <a:cubicBezTo>
                    <a:pt x="0" y="27"/>
                    <a:pt x="2" y="47"/>
                    <a:pt x="15" y="59"/>
                  </a:cubicBezTo>
                  <a:cubicBezTo>
                    <a:pt x="24" y="68"/>
                    <a:pt x="37" y="72"/>
                    <a:pt x="50" y="71"/>
                  </a:cubicBezTo>
                  <a:cubicBezTo>
                    <a:pt x="61" y="70"/>
                    <a:pt x="72" y="70"/>
                    <a:pt x="82" y="71"/>
                  </a:cubicBezTo>
                  <a:cubicBezTo>
                    <a:pt x="96" y="72"/>
                    <a:pt x="109" y="68"/>
                    <a:pt x="118" y="59"/>
                  </a:cubicBezTo>
                  <a:cubicBezTo>
                    <a:pt x="130" y="47"/>
                    <a:pt x="133" y="27"/>
                    <a:pt x="125" y="7"/>
                  </a:cubicBezTo>
                  <a:close/>
                </a:path>
              </a:pathLst>
            </a:custGeom>
            <a:solidFill>
              <a:srgbClr val="A325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ea typeface="宋体" panose="02010600030101010101" pitchFamily="2" charset="-122"/>
              </a:endParaRPr>
            </a:p>
          </p:txBody>
        </p:sp>
        <p:sp>
          <p:nvSpPr>
            <p:cNvPr id="78" name="iṥḻîdê"/>
            <p:cNvSpPr/>
            <p:nvPr/>
          </p:nvSpPr>
          <p:spPr bwMode="auto">
            <a:xfrm>
              <a:off x="6313488" y="2543175"/>
              <a:ext cx="249237" cy="333375"/>
            </a:xfrm>
            <a:custGeom>
              <a:avLst/>
              <a:gdLst>
                <a:gd name="T0" fmla="*/ 31 w 63"/>
                <a:gd name="T1" fmla="*/ 0 h 84"/>
                <a:gd name="T2" fmla="*/ 0 w 63"/>
                <a:gd name="T3" fmla="*/ 42 h 84"/>
                <a:gd name="T4" fmla="*/ 31 w 63"/>
                <a:gd name="T5" fmla="*/ 84 h 84"/>
                <a:gd name="T6" fmla="*/ 63 w 63"/>
                <a:gd name="T7" fmla="*/ 42 h 84"/>
                <a:gd name="T8" fmla="*/ 31 w 63"/>
                <a:gd name="T9" fmla="*/ 0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" h="84">
                  <a:moveTo>
                    <a:pt x="31" y="0"/>
                  </a:moveTo>
                  <a:cubicBezTo>
                    <a:pt x="13" y="9"/>
                    <a:pt x="0" y="24"/>
                    <a:pt x="0" y="42"/>
                  </a:cubicBezTo>
                  <a:cubicBezTo>
                    <a:pt x="0" y="60"/>
                    <a:pt x="13" y="76"/>
                    <a:pt x="31" y="84"/>
                  </a:cubicBezTo>
                  <a:cubicBezTo>
                    <a:pt x="50" y="76"/>
                    <a:pt x="63" y="60"/>
                    <a:pt x="63" y="42"/>
                  </a:cubicBezTo>
                  <a:cubicBezTo>
                    <a:pt x="63" y="24"/>
                    <a:pt x="50" y="9"/>
                    <a:pt x="31" y="0"/>
                  </a:cubicBezTo>
                  <a:close/>
                </a:path>
              </a:pathLst>
            </a:custGeom>
            <a:solidFill>
              <a:srgbClr val="E241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ea typeface="宋体" panose="02010600030101010101" pitchFamily="2" charset="-122"/>
              </a:endParaRPr>
            </a:p>
          </p:txBody>
        </p:sp>
        <p:sp>
          <p:nvSpPr>
            <p:cNvPr id="79" name="ï$lîdé"/>
            <p:cNvSpPr/>
            <p:nvPr/>
          </p:nvSpPr>
          <p:spPr bwMode="auto">
            <a:xfrm>
              <a:off x="6215063" y="2595563"/>
              <a:ext cx="441325" cy="300038"/>
            </a:xfrm>
            <a:custGeom>
              <a:avLst/>
              <a:gdLst>
                <a:gd name="T0" fmla="*/ 93 w 112"/>
                <a:gd name="T1" fmla="*/ 0 h 76"/>
                <a:gd name="T2" fmla="*/ 56 w 112"/>
                <a:gd name="T3" fmla="*/ 13 h 76"/>
                <a:gd name="T4" fmla="*/ 19 w 112"/>
                <a:gd name="T5" fmla="*/ 0 h 76"/>
                <a:gd name="T6" fmla="*/ 7 w 112"/>
                <a:gd name="T7" fmla="*/ 51 h 76"/>
                <a:gd name="T8" fmla="*/ 53 w 112"/>
                <a:gd name="T9" fmla="*/ 76 h 76"/>
                <a:gd name="T10" fmla="*/ 56 w 112"/>
                <a:gd name="T11" fmla="*/ 72 h 76"/>
                <a:gd name="T12" fmla="*/ 60 w 112"/>
                <a:gd name="T13" fmla="*/ 76 h 76"/>
                <a:gd name="T14" fmla="*/ 105 w 112"/>
                <a:gd name="T15" fmla="*/ 51 h 76"/>
                <a:gd name="T16" fmla="*/ 93 w 112"/>
                <a:gd name="T17" fmla="*/ 0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2" h="76">
                  <a:moveTo>
                    <a:pt x="93" y="0"/>
                  </a:moveTo>
                  <a:cubicBezTo>
                    <a:pt x="79" y="0"/>
                    <a:pt x="65" y="4"/>
                    <a:pt x="56" y="13"/>
                  </a:cubicBezTo>
                  <a:cubicBezTo>
                    <a:pt x="47" y="4"/>
                    <a:pt x="34" y="0"/>
                    <a:pt x="19" y="0"/>
                  </a:cubicBezTo>
                  <a:cubicBezTo>
                    <a:pt x="6" y="15"/>
                    <a:pt x="0" y="34"/>
                    <a:pt x="7" y="51"/>
                  </a:cubicBezTo>
                  <a:cubicBezTo>
                    <a:pt x="15" y="67"/>
                    <a:pt x="32" y="76"/>
                    <a:pt x="53" y="76"/>
                  </a:cubicBezTo>
                  <a:cubicBezTo>
                    <a:pt x="54" y="75"/>
                    <a:pt x="55" y="74"/>
                    <a:pt x="56" y="72"/>
                  </a:cubicBezTo>
                  <a:cubicBezTo>
                    <a:pt x="57" y="74"/>
                    <a:pt x="59" y="75"/>
                    <a:pt x="60" y="76"/>
                  </a:cubicBezTo>
                  <a:cubicBezTo>
                    <a:pt x="80" y="76"/>
                    <a:pt x="98" y="67"/>
                    <a:pt x="105" y="51"/>
                  </a:cubicBezTo>
                  <a:cubicBezTo>
                    <a:pt x="112" y="34"/>
                    <a:pt x="107" y="15"/>
                    <a:pt x="93" y="0"/>
                  </a:cubicBezTo>
                  <a:close/>
                </a:path>
              </a:pathLst>
            </a:custGeom>
            <a:solidFill>
              <a:srgbClr val="B5292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ea typeface="宋体" panose="02010600030101010101" pitchFamily="2" charset="-122"/>
              </a:endParaRPr>
            </a:p>
          </p:txBody>
        </p:sp>
        <p:sp>
          <p:nvSpPr>
            <p:cNvPr id="80" name="iṥľïḑê"/>
            <p:cNvSpPr/>
            <p:nvPr/>
          </p:nvSpPr>
          <p:spPr bwMode="auto">
            <a:xfrm>
              <a:off x="6175375" y="2670175"/>
              <a:ext cx="525462" cy="285750"/>
            </a:xfrm>
            <a:custGeom>
              <a:avLst/>
              <a:gdLst>
                <a:gd name="T0" fmla="*/ 125 w 133"/>
                <a:gd name="T1" fmla="*/ 7 h 72"/>
                <a:gd name="T2" fmla="*/ 73 w 133"/>
                <a:gd name="T3" fmla="*/ 15 h 72"/>
                <a:gd name="T4" fmla="*/ 66 w 133"/>
                <a:gd name="T5" fmla="*/ 25 h 72"/>
                <a:gd name="T6" fmla="*/ 59 w 133"/>
                <a:gd name="T7" fmla="*/ 15 h 72"/>
                <a:gd name="T8" fmla="*/ 7 w 133"/>
                <a:gd name="T9" fmla="*/ 7 h 72"/>
                <a:gd name="T10" fmla="*/ 15 w 133"/>
                <a:gd name="T11" fmla="*/ 59 h 72"/>
                <a:gd name="T12" fmla="*/ 50 w 133"/>
                <a:gd name="T13" fmla="*/ 71 h 72"/>
                <a:gd name="T14" fmla="*/ 82 w 133"/>
                <a:gd name="T15" fmla="*/ 71 h 72"/>
                <a:gd name="T16" fmla="*/ 118 w 133"/>
                <a:gd name="T17" fmla="*/ 59 h 72"/>
                <a:gd name="T18" fmla="*/ 125 w 133"/>
                <a:gd name="T19" fmla="*/ 7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33" h="72">
                  <a:moveTo>
                    <a:pt x="125" y="7"/>
                  </a:moveTo>
                  <a:cubicBezTo>
                    <a:pt x="106" y="0"/>
                    <a:pt x="86" y="2"/>
                    <a:pt x="73" y="15"/>
                  </a:cubicBezTo>
                  <a:cubicBezTo>
                    <a:pt x="71" y="18"/>
                    <a:pt x="68" y="21"/>
                    <a:pt x="66" y="25"/>
                  </a:cubicBezTo>
                  <a:cubicBezTo>
                    <a:pt x="65" y="21"/>
                    <a:pt x="62" y="18"/>
                    <a:pt x="59" y="15"/>
                  </a:cubicBezTo>
                  <a:cubicBezTo>
                    <a:pt x="47" y="2"/>
                    <a:pt x="27" y="0"/>
                    <a:pt x="7" y="7"/>
                  </a:cubicBezTo>
                  <a:cubicBezTo>
                    <a:pt x="0" y="27"/>
                    <a:pt x="2" y="47"/>
                    <a:pt x="15" y="59"/>
                  </a:cubicBezTo>
                  <a:cubicBezTo>
                    <a:pt x="24" y="68"/>
                    <a:pt x="37" y="72"/>
                    <a:pt x="50" y="71"/>
                  </a:cubicBezTo>
                  <a:cubicBezTo>
                    <a:pt x="61" y="70"/>
                    <a:pt x="72" y="70"/>
                    <a:pt x="82" y="71"/>
                  </a:cubicBezTo>
                  <a:cubicBezTo>
                    <a:pt x="96" y="72"/>
                    <a:pt x="109" y="68"/>
                    <a:pt x="118" y="59"/>
                  </a:cubicBezTo>
                  <a:cubicBezTo>
                    <a:pt x="130" y="47"/>
                    <a:pt x="133" y="27"/>
                    <a:pt x="125" y="7"/>
                  </a:cubicBezTo>
                  <a:close/>
                </a:path>
              </a:pathLst>
            </a:custGeom>
            <a:solidFill>
              <a:srgbClr val="A325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ea typeface="宋体" panose="02010600030101010101" pitchFamily="2" charset="-122"/>
              </a:endParaRPr>
            </a:p>
          </p:txBody>
        </p:sp>
        <p:sp>
          <p:nvSpPr>
            <p:cNvPr id="81" name="íslidè"/>
            <p:cNvSpPr/>
            <p:nvPr/>
          </p:nvSpPr>
          <p:spPr bwMode="auto">
            <a:xfrm>
              <a:off x="5875338" y="2547938"/>
              <a:ext cx="247650" cy="331788"/>
            </a:xfrm>
            <a:custGeom>
              <a:avLst/>
              <a:gdLst>
                <a:gd name="T0" fmla="*/ 31 w 63"/>
                <a:gd name="T1" fmla="*/ 0 h 84"/>
                <a:gd name="T2" fmla="*/ 0 w 63"/>
                <a:gd name="T3" fmla="*/ 42 h 84"/>
                <a:gd name="T4" fmla="*/ 31 w 63"/>
                <a:gd name="T5" fmla="*/ 84 h 84"/>
                <a:gd name="T6" fmla="*/ 63 w 63"/>
                <a:gd name="T7" fmla="*/ 42 h 84"/>
                <a:gd name="T8" fmla="*/ 31 w 63"/>
                <a:gd name="T9" fmla="*/ 0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" h="84">
                  <a:moveTo>
                    <a:pt x="31" y="0"/>
                  </a:moveTo>
                  <a:cubicBezTo>
                    <a:pt x="13" y="8"/>
                    <a:pt x="0" y="24"/>
                    <a:pt x="0" y="42"/>
                  </a:cubicBezTo>
                  <a:cubicBezTo>
                    <a:pt x="0" y="60"/>
                    <a:pt x="13" y="76"/>
                    <a:pt x="31" y="84"/>
                  </a:cubicBezTo>
                  <a:cubicBezTo>
                    <a:pt x="50" y="76"/>
                    <a:pt x="63" y="60"/>
                    <a:pt x="63" y="42"/>
                  </a:cubicBezTo>
                  <a:cubicBezTo>
                    <a:pt x="63" y="24"/>
                    <a:pt x="50" y="8"/>
                    <a:pt x="31" y="0"/>
                  </a:cubicBezTo>
                  <a:close/>
                </a:path>
              </a:pathLst>
            </a:custGeom>
            <a:solidFill>
              <a:srgbClr val="E241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ea typeface="宋体" panose="02010600030101010101" pitchFamily="2" charset="-122"/>
              </a:endParaRPr>
            </a:p>
          </p:txBody>
        </p:sp>
        <p:sp>
          <p:nvSpPr>
            <p:cNvPr id="82" name="îśḷïdè"/>
            <p:cNvSpPr/>
            <p:nvPr/>
          </p:nvSpPr>
          <p:spPr bwMode="auto">
            <a:xfrm>
              <a:off x="5775325" y="2595563"/>
              <a:ext cx="442912" cy="304800"/>
            </a:xfrm>
            <a:custGeom>
              <a:avLst/>
              <a:gdLst>
                <a:gd name="T0" fmla="*/ 93 w 112"/>
                <a:gd name="T1" fmla="*/ 0 h 77"/>
                <a:gd name="T2" fmla="*/ 56 w 112"/>
                <a:gd name="T3" fmla="*/ 14 h 77"/>
                <a:gd name="T4" fmla="*/ 19 w 112"/>
                <a:gd name="T5" fmla="*/ 0 h 77"/>
                <a:gd name="T6" fmla="*/ 7 w 112"/>
                <a:gd name="T7" fmla="*/ 51 h 77"/>
                <a:gd name="T8" fmla="*/ 53 w 112"/>
                <a:gd name="T9" fmla="*/ 77 h 77"/>
                <a:gd name="T10" fmla="*/ 56 w 112"/>
                <a:gd name="T11" fmla="*/ 73 h 77"/>
                <a:gd name="T12" fmla="*/ 60 w 112"/>
                <a:gd name="T13" fmla="*/ 77 h 77"/>
                <a:gd name="T14" fmla="*/ 105 w 112"/>
                <a:gd name="T15" fmla="*/ 51 h 77"/>
                <a:gd name="T16" fmla="*/ 93 w 112"/>
                <a:gd name="T17" fmla="*/ 0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2" h="77">
                  <a:moveTo>
                    <a:pt x="93" y="0"/>
                  </a:moveTo>
                  <a:cubicBezTo>
                    <a:pt x="79" y="0"/>
                    <a:pt x="65" y="5"/>
                    <a:pt x="56" y="14"/>
                  </a:cubicBezTo>
                  <a:cubicBezTo>
                    <a:pt x="47" y="5"/>
                    <a:pt x="34" y="0"/>
                    <a:pt x="19" y="0"/>
                  </a:cubicBezTo>
                  <a:cubicBezTo>
                    <a:pt x="5" y="15"/>
                    <a:pt x="0" y="35"/>
                    <a:pt x="7" y="51"/>
                  </a:cubicBezTo>
                  <a:cubicBezTo>
                    <a:pt x="15" y="68"/>
                    <a:pt x="32" y="77"/>
                    <a:pt x="53" y="77"/>
                  </a:cubicBezTo>
                  <a:cubicBezTo>
                    <a:pt x="54" y="76"/>
                    <a:pt x="55" y="74"/>
                    <a:pt x="56" y="73"/>
                  </a:cubicBezTo>
                  <a:cubicBezTo>
                    <a:pt x="57" y="74"/>
                    <a:pt x="58" y="76"/>
                    <a:pt x="60" y="77"/>
                  </a:cubicBezTo>
                  <a:cubicBezTo>
                    <a:pt x="80" y="77"/>
                    <a:pt x="98" y="68"/>
                    <a:pt x="105" y="51"/>
                  </a:cubicBezTo>
                  <a:cubicBezTo>
                    <a:pt x="112" y="35"/>
                    <a:pt x="107" y="15"/>
                    <a:pt x="93" y="0"/>
                  </a:cubicBezTo>
                  <a:close/>
                </a:path>
              </a:pathLst>
            </a:custGeom>
            <a:solidFill>
              <a:srgbClr val="B5292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ea typeface="宋体" panose="02010600030101010101" pitchFamily="2" charset="-122"/>
              </a:endParaRPr>
            </a:p>
          </p:txBody>
        </p:sp>
        <p:sp>
          <p:nvSpPr>
            <p:cNvPr id="83" name="isḻîḑê"/>
            <p:cNvSpPr/>
            <p:nvPr/>
          </p:nvSpPr>
          <p:spPr bwMode="auto">
            <a:xfrm>
              <a:off x="5735638" y="2674938"/>
              <a:ext cx="525462" cy="284163"/>
            </a:xfrm>
            <a:custGeom>
              <a:avLst/>
              <a:gdLst>
                <a:gd name="T0" fmla="*/ 125 w 133"/>
                <a:gd name="T1" fmla="*/ 7 h 72"/>
                <a:gd name="T2" fmla="*/ 73 w 133"/>
                <a:gd name="T3" fmla="*/ 15 h 72"/>
                <a:gd name="T4" fmla="*/ 66 w 133"/>
                <a:gd name="T5" fmla="*/ 24 h 72"/>
                <a:gd name="T6" fmla="*/ 59 w 133"/>
                <a:gd name="T7" fmla="*/ 15 h 72"/>
                <a:gd name="T8" fmla="*/ 7 w 133"/>
                <a:gd name="T9" fmla="*/ 7 h 72"/>
                <a:gd name="T10" fmla="*/ 15 w 133"/>
                <a:gd name="T11" fmla="*/ 59 h 72"/>
                <a:gd name="T12" fmla="*/ 50 w 133"/>
                <a:gd name="T13" fmla="*/ 70 h 72"/>
                <a:gd name="T14" fmla="*/ 82 w 133"/>
                <a:gd name="T15" fmla="*/ 70 h 72"/>
                <a:gd name="T16" fmla="*/ 118 w 133"/>
                <a:gd name="T17" fmla="*/ 59 h 72"/>
                <a:gd name="T18" fmla="*/ 125 w 133"/>
                <a:gd name="T19" fmla="*/ 7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33" h="72">
                  <a:moveTo>
                    <a:pt x="125" y="7"/>
                  </a:moveTo>
                  <a:cubicBezTo>
                    <a:pt x="106" y="0"/>
                    <a:pt x="86" y="2"/>
                    <a:pt x="73" y="15"/>
                  </a:cubicBezTo>
                  <a:cubicBezTo>
                    <a:pt x="70" y="18"/>
                    <a:pt x="68" y="21"/>
                    <a:pt x="66" y="24"/>
                  </a:cubicBezTo>
                  <a:cubicBezTo>
                    <a:pt x="64" y="21"/>
                    <a:pt x="62" y="18"/>
                    <a:pt x="59" y="15"/>
                  </a:cubicBezTo>
                  <a:cubicBezTo>
                    <a:pt x="47" y="2"/>
                    <a:pt x="27" y="0"/>
                    <a:pt x="7" y="7"/>
                  </a:cubicBezTo>
                  <a:cubicBezTo>
                    <a:pt x="0" y="26"/>
                    <a:pt x="2" y="46"/>
                    <a:pt x="15" y="59"/>
                  </a:cubicBezTo>
                  <a:cubicBezTo>
                    <a:pt x="24" y="68"/>
                    <a:pt x="37" y="72"/>
                    <a:pt x="50" y="70"/>
                  </a:cubicBezTo>
                  <a:cubicBezTo>
                    <a:pt x="61" y="69"/>
                    <a:pt x="72" y="69"/>
                    <a:pt x="82" y="70"/>
                  </a:cubicBezTo>
                  <a:cubicBezTo>
                    <a:pt x="96" y="72"/>
                    <a:pt x="109" y="68"/>
                    <a:pt x="118" y="59"/>
                  </a:cubicBezTo>
                  <a:cubicBezTo>
                    <a:pt x="130" y="46"/>
                    <a:pt x="133" y="26"/>
                    <a:pt x="125" y="7"/>
                  </a:cubicBezTo>
                  <a:close/>
                </a:path>
              </a:pathLst>
            </a:custGeom>
            <a:solidFill>
              <a:srgbClr val="A325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ea typeface="宋体" panose="02010600030101010101" pitchFamily="2" charset="-122"/>
              </a:endParaRPr>
            </a:p>
          </p:txBody>
        </p:sp>
        <p:sp>
          <p:nvSpPr>
            <p:cNvPr id="84" name="ïṩľiďè"/>
            <p:cNvSpPr/>
            <p:nvPr/>
          </p:nvSpPr>
          <p:spPr bwMode="auto">
            <a:xfrm>
              <a:off x="6088063" y="2701925"/>
              <a:ext cx="320675" cy="352425"/>
            </a:xfrm>
            <a:custGeom>
              <a:avLst/>
              <a:gdLst>
                <a:gd name="T0" fmla="*/ 74 w 81"/>
                <a:gd name="T1" fmla="*/ 4 h 89"/>
                <a:gd name="T2" fmla="*/ 17 w 81"/>
                <a:gd name="T3" fmla="*/ 26 h 89"/>
                <a:gd name="T4" fmla="*/ 7 w 81"/>
                <a:gd name="T5" fmla="*/ 86 h 89"/>
                <a:gd name="T6" fmla="*/ 64 w 81"/>
                <a:gd name="T7" fmla="*/ 64 h 89"/>
                <a:gd name="T8" fmla="*/ 74 w 81"/>
                <a:gd name="T9" fmla="*/ 4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1" h="89">
                  <a:moveTo>
                    <a:pt x="74" y="4"/>
                  </a:moveTo>
                  <a:cubicBezTo>
                    <a:pt x="53" y="0"/>
                    <a:pt x="31" y="8"/>
                    <a:pt x="17" y="26"/>
                  </a:cubicBezTo>
                  <a:cubicBezTo>
                    <a:pt x="2" y="43"/>
                    <a:pt x="0" y="67"/>
                    <a:pt x="7" y="86"/>
                  </a:cubicBezTo>
                  <a:cubicBezTo>
                    <a:pt x="28" y="89"/>
                    <a:pt x="50" y="82"/>
                    <a:pt x="64" y="64"/>
                  </a:cubicBezTo>
                  <a:cubicBezTo>
                    <a:pt x="79" y="46"/>
                    <a:pt x="81" y="23"/>
                    <a:pt x="74" y="4"/>
                  </a:cubicBezTo>
                  <a:close/>
                </a:path>
              </a:pathLst>
            </a:custGeom>
            <a:solidFill>
              <a:srgbClr val="00925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ea typeface="宋体" panose="02010600030101010101" pitchFamily="2" charset="-122"/>
              </a:endParaRPr>
            </a:p>
          </p:txBody>
        </p:sp>
        <p:sp>
          <p:nvSpPr>
            <p:cNvPr id="85" name="îşlîďê"/>
            <p:cNvSpPr/>
            <p:nvPr/>
          </p:nvSpPr>
          <p:spPr bwMode="auto">
            <a:xfrm flipH="1">
              <a:off x="6138863" y="2800350"/>
              <a:ext cx="174625" cy="214313"/>
            </a:xfrm>
            <a:prstGeom prst="line">
              <a:avLst/>
            </a:prstGeom>
            <a:noFill/>
            <a:ln w="23813" cap="rnd">
              <a:solidFill>
                <a:srgbClr val="00683D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/>
            <a:lstStyle/>
            <a:p>
              <a:pPr algn="ctr"/>
              <a:endParaRPr dirty="0">
                <a:ea typeface="宋体" panose="02010600030101010101" pitchFamily="2" charset="-122"/>
              </a:endParaRPr>
            </a:p>
          </p:txBody>
        </p:sp>
        <p:sp>
          <p:nvSpPr>
            <p:cNvPr id="86" name="ïš1íḑè"/>
            <p:cNvSpPr/>
            <p:nvPr/>
          </p:nvSpPr>
          <p:spPr bwMode="auto">
            <a:xfrm>
              <a:off x="5562600" y="2746375"/>
              <a:ext cx="395287" cy="323850"/>
            </a:xfrm>
            <a:custGeom>
              <a:avLst/>
              <a:gdLst>
                <a:gd name="T0" fmla="*/ 0 w 100"/>
                <a:gd name="T1" fmla="*/ 12 h 82"/>
                <a:gd name="T2" fmla="*/ 34 w 100"/>
                <a:gd name="T3" fmla="*/ 70 h 82"/>
                <a:gd name="T4" fmla="*/ 100 w 100"/>
                <a:gd name="T5" fmla="*/ 70 h 82"/>
                <a:gd name="T6" fmla="*/ 67 w 100"/>
                <a:gd name="T7" fmla="*/ 12 h 82"/>
                <a:gd name="T8" fmla="*/ 0 w 100"/>
                <a:gd name="T9" fmla="*/ 12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0" h="82">
                  <a:moveTo>
                    <a:pt x="0" y="12"/>
                  </a:moveTo>
                  <a:cubicBezTo>
                    <a:pt x="0" y="35"/>
                    <a:pt x="12" y="57"/>
                    <a:pt x="34" y="70"/>
                  </a:cubicBezTo>
                  <a:cubicBezTo>
                    <a:pt x="55" y="82"/>
                    <a:pt x="80" y="81"/>
                    <a:pt x="100" y="70"/>
                  </a:cubicBezTo>
                  <a:cubicBezTo>
                    <a:pt x="100" y="47"/>
                    <a:pt x="88" y="24"/>
                    <a:pt x="67" y="12"/>
                  </a:cubicBezTo>
                  <a:cubicBezTo>
                    <a:pt x="45" y="0"/>
                    <a:pt x="20" y="0"/>
                    <a:pt x="0" y="12"/>
                  </a:cubicBezTo>
                  <a:close/>
                </a:path>
              </a:pathLst>
            </a:custGeom>
            <a:solidFill>
              <a:srgbClr val="00AC6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ea typeface="宋体" panose="02010600030101010101" pitchFamily="2" charset="-122"/>
              </a:endParaRPr>
            </a:p>
          </p:txBody>
        </p:sp>
        <p:sp>
          <p:nvSpPr>
            <p:cNvPr id="87" name="ïšľîdê"/>
            <p:cNvSpPr/>
            <p:nvPr/>
          </p:nvSpPr>
          <p:spPr bwMode="auto">
            <a:xfrm>
              <a:off x="5665788" y="2852738"/>
              <a:ext cx="255587" cy="146050"/>
            </a:xfrm>
            <a:prstGeom prst="line">
              <a:avLst/>
            </a:prstGeom>
            <a:noFill/>
            <a:ln w="23813" cap="rnd">
              <a:solidFill>
                <a:srgbClr val="00814C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/>
            <a:lstStyle/>
            <a:p>
              <a:pPr algn="ctr"/>
              <a:endParaRPr dirty="0">
                <a:ea typeface="宋体" panose="02010600030101010101" pitchFamily="2" charset="-122"/>
              </a:endParaRPr>
            </a:p>
          </p:txBody>
        </p:sp>
        <p:sp>
          <p:nvSpPr>
            <p:cNvPr id="88" name="ís1ïḑê"/>
            <p:cNvSpPr/>
            <p:nvPr/>
          </p:nvSpPr>
          <p:spPr bwMode="auto">
            <a:xfrm>
              <a:off x="5246688" y="2943225"/>
              <a:ext cx="1547812" cy="193675"/>
            </a:xfrm>
            <a:custGeom>
              <a:avLst/>
              <a:gdLst>
                <a:gd name="T0" fmla="*/ 367 w 392"/>
                <a:gd name="T1" fmla="*/ 0 h 49"/>
                <a:gd name="T2" fmla="*/ 24 w 392"/>
                <a:gd name="T3" fmla="*/ 0 h 49"/>
                <a:gd name="T4" fmla="*/ 0 w 392"/>
                <a:gd name="T5" fmla="*/ 24 h 49"/>
                <a:gd name="T6" fmla="*/ 0 w 392"/>
                <a:gd name="T7" fmla="*/ 24 h 49"/>
                <a:gd name="T8" fmla="*/ 24 w 392"/>
                <a:gd name="T9" fmla="*/ 49 h 49"/>
                <a:gd name="T10" fmla="*/ 367 w 392"/>
                <a:gd name="T11" fmla="*/ 49 h 49"/>
                <a:gd name="T12" fmla="*/ 392 w 392"/>
                <a:gd name="T13" fmla="*/ 24 h 49"/>
                <a:gd name="T14" fmla="*/ 392 w 392"/>
                <a:gd name="T15" fmla="*/ 24 h 49"/>
                <a:gd name="T16" fmla="*/ 367 w 392"/>
                <a:gd name="T17" fmla="*/ 0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92" h="49">
                  <a:moveTo>
                    <a:pt x="367" y="0"/>
                  </a:moveTo>
                  <a:cubicBezTo>
                    <a:pt x="24" y="0"/>
                    <a:pt x="24" y="0"/>
                    <a:pt x="24" y="0"/>
                  </a:cubicBezTo>
                  <a:cubicBezTo>
                    <a:pt x="11" y="0"/>
                    <a:pt x="0" y="11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cubicBezTo>
                    <a:pt x="0" y="38"/>
                    <a:pt x="11" y="49"/>
                    <a:pt x="24" y="49"/>
                  </a:cubicBezTo>
                  <a:cubicBezTo>
                    <a:pt x="367" y="49"/>
                    <a:pt x="367" y="49"/>
                    <a:pt x="367" y="49"/>
                  </a:cubicBezTo>
                  <a:cubicBezTo>
                    <a:pt x="381" y="49"/>
                    <a:pt x="392" y="38"/>
                    <a:pt x="392" y="24"/>
                  </a:cubicBezTo>
                  <a:cubicBezTo>
                    <a:pt x="392" y="24"/>
                    <a:pt x="392" y="24"/>
                    <a:pt x="392" y="24"/>
                  </a:cubicBezTo>
                  <a:cubicBezTo>
                    <a:pt x="392" y="11"/>
                    <a:pt x="381" y="0"/>
                    <a:pt x="367" y="0"/>
                  </a:cubicBezTo>
                  <a:close/>
                </a:path>
              </a:pathLst>
            </a:custGeom>
            <a:solidFill>
              <a:srgbClr val="D9B34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ea typeface="宋体" panose="02010600030101010101" pitchFamily="2" charset="-122"/>
              </a:endParaRPr>
            </a:p>
          </p:txBody>
        </p:sp>
        <p:sp>
          <p:nvSpPr>
            <p:cNvPr id="89" name="ïṥḻîde"/>
            <p:cNvSpPr/>
            <p:nvPr/>
          </p:nvSpPr>
          <p:spPr bwMode="auto">
            <a:xfrm>
              <a:off x="2709863" y="1803400"/>
              <a:ext cx="1698625" cy="1543050"/>
            </a:xfrm>
            <a:custGeom>
              <a:avLst/>
              <a:gdLst>
                <a:gd name="T0" fmla="*/ 215 w 430"/>
                <a:gd name="T1" fmla="*/ 0 h 390"/>
                <a:gd name="T2" fmla="*/ 215 w 430"/>
                <a:gd name="T3" fmla="*/ 0 h 390"/>
                <a:gd name="T4" fmla="*/ 0 w 430"/>
                <a:gd name="T5" fmla="*/ 215 h 390"/>
                <a:gd name="T6" fmla="*/ 0 w 430"/>
                <a:gd name="T7" fmla="*/ 390 h 390"/>
                <a:gd name="T8" fmla="*/ 24 w 430"/>
                <a:gd name="T9" fmla="*/ 390 h 390"/>
                <a:gd name="T10" fmla="*/ 24 w 430"/>
                <a:gd name="T11" fmla="*/ 280 h 390"/>
                <a:gd name="T12" fmla="*/ 26 w 430"/>
                <a:gd name="T13" fmla="*/ 280 h 390"/>
                <a:gd name="T14" fmla="*/ 26 w 430"/>
                <a:gd name="T15" fmla="*/ 215 h 390"/>
                <a:gd name="T16" fmla="*/ 215 w 430"/>
                <a:gd name="T17" fmla="*/ 26 h 390"/>
                <a:gd name="T18" fmla="*/ 405 w 430"/>
                <a:gd name="T19" fmla="*/ 215 h 390"/>
                <a:gd name="T20" fmla="*/ 405 w 430"/>
                <a:gd name="T21" fmla="*/ 364 h 390"/>
                <a:gd name="T22" fmla="*/ 398 w 430"/>
                <a:gd name="T23" fmla="*/ 364 h 390"/>
                <a:gd name="T24" fmla="*/ 398 w 430"/>
                <a:gd name="T25" fmla="*/ 390 h 390"/>
                <a:gd name="T26" fmla="*/ 430 w 430"/>
                <a:gd name="T27" fmla="*/ 390 h 390"/>
                <a:gd name="T28" fmla="*/ 430 w 430"/>
                <a:gd name="T29" fmla="*/ 215 h 390"/>
                <a:gd name="T30" fmla="*/ 215 w 430"/>
                <a:gd name="T31" fmla="*/ 0 h 3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30" h="390">
                  <a:moveTo>
                    <a:pt x="215" y="0"/>
                  </a:moveTo>
                  <a:cubicBezTo>
                    <a:pt x="215" y="0"/>
                    <a:pt x="215" y="0"/>
                    <a:pt x="215" y="0"/>
                  </a:cubicBezTo>
                  <a:cubicBezTo>
                    <a:pt x="96" y="0"/>
                    <a:pt x="0" y="97"/>
                    <a:pt x="0" y="215"/>
                  </a:cubicBezTo>
                  <a:cubicBezTo>
                    <a:pt x="0" y="390"/>
                    <a:pt x="0" y="390"/>
                    <a:pt x="0" y="390"/>
                  </a:cubicBezTo>
                  <a:cubicBezTo>
                    <a:pt x="24" y="390"/>
                    <a:pt x="24" y="390"/>
                    <a:pt x="24" y="390"/>
                  </a:cubicBezTo>
                  <a:cubicBezTo>
                    <a:pt x="24" y="280"/>
                    <a:pt x="24" y="280"/>
                    <a:pt x="24" y="280"/>
                  </a:cubicBezTo>
                  <a:cubicBezTo>
                    <a:pt x="26" y="280"/>
                    <a:pt x="26" y="280"/>
                    <a:pt x="26" y="280"/>
                  </a:cubicBezTo>
                  <a:cubicBezTo>
                    <a:pt x="26" y="215"/>
                    <a:pt x="26" y="215"/>
                    <a:pt x="26" y="215"/>
                  </a:cubicBezTo>
                  <a:cubicBezTo>
                    <a:pt x="26" y="111"/>
                    <a:pt x="111" y="26"/>
                    <a:pt x="215" y="26"/>
                  </a:cubicBezTo>
                  <a:cubicBezTo>
                    <a:pt x="320" y="26"/>
                    <a:pt x="405" y="111"/>
                    <a:pt x="405" y="215"/>
                  </a:cubicBezTo>
                  <a:cubicBezTo>
                    <a:pt x="405" y="364"/>
                    <a:pt x="405" y="364"/>
                    <a:pt x="405" y="364"/>
                  </a:cubicBezTo>
                  <a:cubicBezTo>
                    <a:pt x="398" y="364"/>
                    <a:pt x="398" y="364"/>
                    <a:pt x="398" y="364"/>
                  </a:cubicBezTo>
                  <a:cubicBezTo>
                    <a:pt x="398" y="390"/>
                    <a:pt x="398" y="390"/>
                    <a:pt x="398" y="390"/>
                  </a:cubicBezTo>
                  <a:cubicBezTo>
                    <a:pt x="430" y="390"/>
                    <a:pt x="430" y="390"/>
                    <a:pt x="430" y="390"/>
                  </a:cubicBezTo>
                  <a:cubicBezTo>
                    <a:pt x="430" y="215"/>
                    <a:pt x="430" y="215"/>
                    <a:pt x="430" y="215"/>
                  </a:cubicBezTo>
                  <a:cubicBezTo>
                    <a:pt x="430" y="97"/>
                    <a:pt x="334" y="0"/>
                    <a:pt x="215" y="0"/>
                  </a:cubicBezTo>
                  <a:close/>
                </a:path>
              </a:pathLst>
            </a:custGeom>
            <a:solidFill>
              <a:srgbClr val="D9B34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ea typeface="宋体" panose="02010600030101010101" pitchFamily="2" charset="-122"/>
              </a:endParaRPr>
            </a:p>
          </p:txBody>
        </p:sp>
        <p:sp>
          <p:nvSpPr>
            <p:cNvPr id="90" name="î$1ïḑe"/>
            <p:cNvSpPr/>
            <p:nvPr/>
          </p:nvSpPr>
          <p:spPr bwMode="auto">
            <a:xfrm>
              <a:off x="2935288" y="2436813"/>
              <a:ext cx="730250" cy="877888"/>
            </a:xfrm>
            <a:custGeom>
              <a:avLst/>
              <a:gdLst>
                <a:gd name="T0" fmla="*/ 58 w 185"/>
                <a:gd name="T1" fmla="*/ 140 h 222"/>
                <a:gd name="T2" fmla="*/ 185 w 185"/>
                <a:gd name="T3" fmla="*/ 222 h 222"/>
                <a:gd name="T4" fmla="*/ 127 w 185"/>
                <a:gd name="T5" fmla="*/ 82 h 222"/>
                <a:gd name="T6" fmla="*/ 0 w 185"/>
                <a:gd name="T7" fmla="*/ 0 h 222"/>
                <a:gd name="T8" fmla="*/ 58 w 185"/>
                <a:gd name="T9" fmla="*/ 140 h 2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5" h="222">
                  <a:moveTo>
                    <a:pt x="58" y="140"/>
                  </a:moveTo>
                  <a:cubicBezTo>
                    <a:pt x="92" y="181"/>
                    <a:pt x="137" y="209"/>
                    <a:pt x="185" y="222"/>
                  </a:cubicBezTo>
                  <a:cubicBezTo>
                    <a:pt x="180" y="173"/>
                    <a:pt x="161" y="124"/>
                    <a:pt x="127" y="82"/>
                  </a:cubicBezTo>
                  <a:cubicBezTo>
                    <a:pt x="93" y="41"/>
                    <a:pt x="48" y="13"/>
                    <a:pt x="0" y="0"/>
                  </a:cubicBezTo>
                  <a:cubicBezTo>
                    <a:pt x="5" y="49"/>
                    <a:pt x="24" y="98"/>
                    <a:pt x="58" y="140"/>
                  </a:cubicBezTo>
                  <a:close/>
                </a:path>
              </a:pathLst>
            </a:custGeom>
            <a:solidFill>
              <a:srgbClr val="00AC6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ea typeface="宋体" panose="02010600030101010101" pitchFamily="2" charset="-122"/>
              </a:endParaRPr>
            </a:p>
          </p:txBody>
        </p:sp>
        <p:sp>
          <p:nvSpPr>
            <p:cNvPr id="91" name="işľïďè"/>
            <p:cNvSpPr/>
            <p:nvPr/>
          </p:nvSpPr>
          <p:spPr bwMode="auto">
            <a:xfrm>
              <a:off x="3038475" y="2559050"/>
              <a:ext cx="536575" cy="649288"/>
            </a:xfrm>
            <a:prstGeom prst="line">
              <a:avLst/>
            </a:prstGeom>
            <a:noFill/>
            <a:ln w="34925" cap="rnd">
              <a:solidFill>
                <a:srgbClr val="00814C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/>
            <a:lstStyle/>
            <a:p>
              <a:pPr algn="ctr"/>
              <a:endParaRPr dirty="0">
                <a:ea typeface="宋体" panose="02010600030101010101" pitchFamily="2" charset="-122"/>
              </a:endParaRPr>
            </a:p>
          </p:txBody>
        </p:sp>
        <p:sp>
          <p:nvSpPr>
            <p:cNvPr id="92" name="íšļíḓé"/>
            <p:cNvSpPr/>
            <p:nvPr/>
          </p:nvSpPr>
          <p:spPr bwMode="auto">
            <a:xfrm>
              <a:off x="3062288" y="2187575"/>
              <a:ext cx="488950" cy="609600"/>
            </a:xfrm>
            <a:custGeom>
              <a:avLst/>
              <a:gdLst>
                <a:gd name="T0" fmla="*/ 36 w 124"/>
                <a:gd name="T1" fmla="*/ 0 h 154"/>
                <a:gd name="T2" fmla="*/ 10 w 124"/>
                <a:gd name="T3" fmla="*/ 91 h 154"/>
                <a:gd name="T4" fmla="*/ 11 w 124"/>
                <a:gd name="T5" fmla="*/ 94 h 154"/>
                <a:gd name="T6" fmla="*/ 108 w 124"/>
                <a:gd name="T7" fmla="*/ 65 h 154"/>
                <a:gd name="T8" fmla="*/ 107 w 124"/>
                <a:gd name="T9" fmla="*/ 61 h 154"/>
                <a:gd name="T10" fmla="*/ 36 w 124"/>
                <a:gd name="T11" fmla="*/ 0 h 1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4" h="154">
                  <a:moveTo>
                    <a:pt x="36" y="0"/>
                  </a:moveTo>
                  <a:cubicBezTo>
                    <a:pt x="11" y="22"/>
                    <a:pt x="0" y="57"/>
                    <a:pt x="10" y="91"/>
                  </a:cubicBezTo>
                  <a:cubicBezTo>
                    <a:pt x="11" y="92"/>
                    <a:pt x="11" y="93"/>
                    <a:pt x="11" y="94"/>
                  </a:cubicBezTo>
                  <a:cubicBezTo>
                    <a:pt x="32" y="154"/>
                    <a:pt x="124" y="126"/>
                    <a:pt x="108" y="65"/>
                  </a:cubicBezTo>
                  <a:cubicBezTo>
                    <a:pt x="108" y="63"/>
                    <a:pt x="108" y="62"/>
                    <a:pt x="107" y="61"/>
                  </a:cubicBezTo>
                  <a:cubicBezTo>
                    <a:pt x="97" y="28"/>
                    <a:pt x="68" y="5"/>
                    <a:pt x="36" y="0"/>
                  </a:cubicBezTo>
                  <a:close/>
                </a:path>
              </a:pathLst>
            </a:custGeom>
            <a:solidFill>
              <a:srgbClr val="D344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ea typeface="宋体" panose="02010600030101010101" pitchFamily="2" charset="-122"/>
              </a:endParaRPr>
            </a:p>
          </p:txBody>
        </p:sp>
        <p:sp>
          <p:nvSpPr>
            <p:cNvPr id="93" name="íṡľîďê"/>
            <p:cNvSpPr/>
            <p:nvPr/>
          </p:nvSpPr>
          <p:spPr bwMode="auto">
            <a:xfrm>
              <a:off x="3240088" y="2247900"/>
              <a:ext cx="323850" cy="450850"/>
            </a:xfrm>
            <a:custGeom>
              <a:avLst/>
              <a:gdLst>
                <a:gd name="T0" fmla="*/ 52 w 82"/>
                <a:gd name="T1" fmla="*/ 0 h 114"/>
                <a:gd name="T2" fmla="*/ 69 w 82"/>
                <a:gd name="T3" fmla="*/ 33 h 114"/>
                <a:gd name="T4" fmla="*/ 70 w 82"/>
                <a:gd name="T5" fmla="*/ 38 h 114"/>
                <a:gd name="T6" fmla="*/ 7 w 82"/>
                <a:gd name="T7" fmla="*/ 113 h 114"/>
                <a:gd name="T8" fmla="*/ 52 w 82"/>
                <a:gd name="T9" fmla="*/ 0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114">
                  <a:moveTo>
                    <a:pt x="52" y="0"/>
                  </a:moveTo>
                  <a:cubicBezTo>
                    <a:pt x="59" y="10"/>
                    <a:pt x="65" y="21"/>
                    <a:pt x="69" y="33"/>
                  </a:cubicBezTo>
                  <a:cubicBezTo>
                    <a:pt x="69" y="35"/>
                    <a:pt x="70" y="36"/>
                    <a:pt x="70" y="38"/>
                  </a:cubicBezTo>
                  <a:cubicBezTo>
                    <a:pt x="82" y="84"/>
                    <a:pt x="44" y="114"/>
                    <a:pt x="7" y="113"/>
                  </a:cubicBezTo>
                  <a:cubicBezTo>
                    <a:pt x="0" y="69"/>
                    <a:pt x="18" y="26"/>
                    <a:pt x="52" y="0"/>
                  </a:cubicBezTo>
                  <a:close/>
                </a:path>
              </a:pathLst>
            </a:custGeom>
            <a:solidFill>
              <a:srgbClr val="D36BC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ea typeface="宋体" panose="02010600030101010101" pitchFamily="2" charset="-122"/>
              </a:endParaRPr>
            </a:p>
          </p:txBody>
        </p:sp>
        <p:sp>
          <p:nvSpPr>
            <p:cNvPr id="94" name="íṧľiďè"/>
            <p:cNvSpPr/>
            <p:nvPr/>
          </p:nvSpPr>
          <p:spPr bwMode="auto">
            <a:xfrm>
              <a:off x="3033713" y="2373313"/>
              <a:ext cx="395287" cy="357188"/>
            </a:xfrm>
            <a:custGeom>
              <a:avLst/>
              <a:gdLst>
                <a:gd name="T0" fmla="*/ 0 w 100"/>
                <a:gd name="T1" fmla="*/ 0 h 90"/>
                <a:gd name="T2" fmla="*/ 5 w 100"/>
                <a:gd name="T3" fmla="*/ 37 h 90"/>
                <a:gd name="T4" fmla="*/ 6 w 100"/>
                <a:gd name="T5" fmla="*/ 41 h 90"/>
                <a:gd name="T6" fmla="*/ 100 w 100"/>
                <a:gd name="T7" fmla="*/ 68 h 90"/>
                <a:gd name="T8" fmla="*/ 0 w 100"/>
                <a:gd name="T9" fmla="*/ 0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0" h="90">
                  <a:moveTo>
                    <a:pt x="0" y="0"/>
                  </a:moveTo>
                  <a:cubicBezTo>
                    <a:pt x="0" y="12"/>
                    <a:pt x="1" y="24"/>
                    <a:pt x="5" y="37"/>
                  </a:cubicBezTo>
                  <a:cubicBezTo>
                    <a:pt x="5" y="38"/>
                    <a:pt x="6" y="40"/>
                    <a:pt x="6" y="41"/>
                  </a:cubicBezTo>
                  <a:cubicBezTo>
                    <a:pt x="22" y="86"/>
                    <a:pt x="70" y="90"/>
                    <a:pt x="100" y="68"/>
                  </a:cubicBezTo>
                  <a:cubicBezTo>
                    <a:pt x="82" y="28"/>
                    <a:pt x="43" y="2"/>
                    <a:pt x="0" y="0"/>
                  </a:cubicBezTo>
                  <a:close/>
                </a:path>
              </a:pathLst>
            </a:custGeom>
            <a:solidFill>
              <a:srgbClr val="DC89D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ea typeface="宋体" panose="02010600030101010101" pitchFamily="2" charset="-122"/>
              </a:endParaRPr>
            </a:p>
          </p:txBody>
        </p:sp>
        <p:sp>
          <p:nvSpPr>
            <p:cNvPr id="95" name="ïśḷïḓè"/>
            <p:cNvSpPr/>
            <p:nvPr/>
          </p:nvSpPr>
          <p:spPr bwMode="auto">
            <a:xfrm>
              <a:off x="3713163" y="2449513"/>
              <a:ext cx="509587" cy="1063625"/>
            </a:xfrm>
            <a:custGeom>
              <a:avLst/>
              <a:gdLst>
                <a:gd name="T0" fmla="*/ 106 w 129"/>
                <a:gd name="T1" fmla="*/ 151 h 269"/>
                <a:gd name="T2" fmla="*/ 11 w 129"/>
                <a:gd name="T3" fmla="*/ 269 h 269"/>
                <a:gd name="T4" fmla="*/ 23 w 129"/>
                <a:gd name="T5" fmla="*/ 118 h 269"/>
                <a:gd name="T6" fmla="*/ 118 w 129"/>
                <a:gd name="T7" fmla="*/ 0 h 269"/>
                <a:gd name="T8" fmla="*/ 106 w 129"/>
                <a:gd name="T9" fmla="*/ 151 h 2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9" h="269">
                  <a:moveTo>
                    <a:pt x="106" y="151"/>
                  </a:moveTo>
                  <a:cubicBezTo>
                    <a:pt x="86" y="201"/>
                    <a:pt x="52" y="241"/>
                    <a:pt x="11" y="269"/>
                  </a:cubicBezTo>
                  <a:cubicBezTo>
                    <a:pt x="0" y="220"/>
                    <a:pt x="3" y="168"/>
                    <a:pt x="23" y="118"/>
                  </a:cubicBezTo>
                  <a:cubicBezTo>
                    <a:pt x="43" y="68"/>
                    <a:pt x="77" y="28"/>
                    <a:pt x="118" y="0"/>
                  </a:cubicBezTo>
                  <a:cubicBezTo>
                    <a:pt x="129" y="49"/>
                    <a:pt x="126" y="101"/>
                    <a:pt x="106" y="151"/>
                  </a:cubicBezTo>
                  <a:close/>
                </a:path>
              </a:pathLst>
            </a:custGeom>
            <a:solidFill>
              <a:srgbClr val="00925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ea typeface="宋体" panose="02010600030101010101" pitchFamily="2" charset="-122"/>
              </a:endParaRPr>
            </a:p>
          </p:txBody>
        </p:sp>
        <p:sp>
          <p:nvSpPr>
            <p:cNvPr id="96" name="íSlíḋe"/>
            <p:cNvSpPr/>
            <p:nvPr/>
          </p:nvSpPr>
          <p:spPr bwMode="auto">
            <a:xfrm flipH="1">
              <a:off x="3808413" y="2598738"/>
              <a:ext cx="312737" cy="779463"/>
            </a:xfrm>
            <a:prstGeom prst="line">
              <a:avLst/>
            </a:prstGeom>
            <a:noFill/>
            <a:ln w="34925" cap="rnd">
              <a:solidFill>
                <a:srgbClr val="00683D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/>
            <a:lstStyle/>
            <a:p>
              <a:pPr algn="ctr"/>
              <a:endParaRPr dirty="0">
                <a:ea typeface="宋体" panose="02010600030101010101" pitchFamily="2" charset="-122"/>
              </a:endParaRPr>
            </a:p>
          </p:txBody>
        </p:sp>
        <p:sp>
          <p:nvSpPr>
            <p:cNvPr id="97" name="íślîḍé"/>
            <p:cNvSpPr/>
            <p:nvPr/>
          </p:nvSpPr>
          <p:spPr bwMode="auto">
            <a:xfrm>
              <a:off x="3152775" y="2693988"/>
              <a:ext cx="596900" cy="993775"/>
            </a:xfrm>
            <a:custGeom>
              <a:avLst/>
              <a:gdLst>
                <a:gd name="T0" fmla="*/ 37 w 151"/>
                <a:gd name="T1" fmla="*/ 147 h 251"/>
                <a:gd name="T2" fmla="*/ 147 w 151"/>
                <a:gd name="T3" fmla="*/ 251 h 251"/>
                <a:gd name="T4" fmla="*/ 114 w 151"/>
                <a:gd name="T5" fmla="*/ 103 h 251"/>
                <a:gd name="T6" fmla="*/ 4 w 151"/>
                <a:gd name="T7" fmla="*/ 0 h 251"/>
                <a:gd name="T8" fmla="*/ 37 w 151"/>
                <a:gd name="T9" fmla="*/ 147 h 2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1" h="251">
                  <a:moveTo>
                    <a:pt x="37" y="147"/>
                  </a:moveTo>
                  <a:cubicBezTo>
                    <a:pt x="63" y="194"/>
                    <a:pt x="102" y="229"/>
                    <a:pt x="147" y="251"/>
                  </a:cubicBezTo>
                  <a:cubicBezTo>
                    <a:pt x="151" y="201"/>
                    <a:pt x="141" y="150"/>
                    <a:pt x="114" y="103"/>
                  </a:cubicBezTo>
                  <a:cubicBezTo>
                    <a:pt x="88" y="57"/>
                    <a:pt x="49" y="22"/>
                    <a:pt x="4" y="0"/>
                  </a:cubicBezTo>
                  <a:cubicBezTo>
                    <a:pt x="0" y="49"/>
                    <a:pt x="10" y="101"/>
                    <a:pt x="37" y="147"/>
                  </a:cubicBezTo>
                  <a:close/>
                </a:path>
              </a:pathLst>
            </a:custGeom>
            <a:solidFill>
              <a:srgbClr val="00925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ea typeface="宋体" panose="02010600030101010101" pitchFamily="2" charset="-122"/>
              </a:endParaRPr>
            </a:p>
          </p:txBody>
        </p:sp>
        <p:sp>
          <p:nvSpPr>
            <p:cNvPr id="98" name="íśḷidê"/>
            <p:cNvSpPr/>
            <p:nvPr/>
          </p:nvSpPr>
          <p:spPr bwMode="auto">
            <a:xfrm>
              <a:off x="3248025" y="2832100"/>
              <a:ext cx="414337" cy="731838"/>
            </a:xfrm>
            <a:prstGeom prst="line">
              <a:avLst/>
            </a:prstGeom>
            <a:noFill/>
            <a:ln w="34925" cap="rnd">
              <a:solidFill>
                <a:srgbClr val="00683D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/>
            <a:lstStyle/>
            <a:p>
              <a:pPr algn="ctr"/>
              <a:endParaRPr dirty="0">
                <a:ea typeface="宋体" panose="02010600030101010101" pitchFamily="2" charset="-122"/>
              </a:endParaRPr>
            </a:p>
          </p:txBody>
        </p:sp>
        <p:sp>
          <p:nvSpPr>
            <p:cNvPr id="99" name="ïşľíḋê"/>
            <p:cNvSpPr/>
            <p:nvPr/>
          </p:nvSpPr>
          <p:spPr bwMode="auto">
            <a:xfrm>
              <a:off x="2397126" y="2927350"/>
              <a:ext cx="981075" cy="612775"/>
            </a:xfrm>
            <a:custGeom>
              <a:avLst/>
              <a:gdLst>
                <a:gd name="T0" fmla="*/ 101 w 248"/>
                <a:gd name="T1" fmla="*/ 116 h 155"/>
                <a:gd name="T2" fmla="*/ 248 w 248"/>
                <a:gd name="T3" fmla="*/ 152 h 155"/>
                <a:gd name="T4" fmla="*/ 147 w 248"/>
                <a:gd name="T5" fmla="*/ 39 h 155"/>
                <a:gd name="T6" fmla="*/ 0 w 248"/>
                <a:gd name="T7" fmla="*/ 3 h 155"/>
                <a:gd name="T8" fmla="*/ 101 w 248"/>
                <a:gd name="T9" fmla="*/ 116 h 1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8" h="155">
                  <a:moveTo>
                    <a:pt x="101" y="116"/>
                  </a:moveTo>
                  <a:cubicBezTo>
                    <a:pt x="147" y="143"/>
                    <a:pt x="198" y="155"/>
                    <a:pt x="248" y="152"/>
                  </a:cubicBezTo>
                  <a:cubicBezTo>
                    <a:pt x="227" y="107"/>
                    <a:pt x="193" y="67"/>
                    <a:pt x="147" y="39"/>
                  </a:cubicBezTo>
                  <a:cubicBezTo>
                    <a:pt x="101" y="11"/>
                    <a:pt x="50" y="0"/>
                    <a:pt x="0" y="3"/>
                  </a:cubicBezTo>
                  <a:cubicBezTo>
                    <a:pt x="21" y="48"/>
                    <a:pt x="55" y="88"/>
                    <a:pt x="101" y="116"/>
                  </a:cubicBezTo>
                  <a:close/>
                </a:path>
              </a:pathLst>
            </a:custGeom>
            <a:solidFill>
              <a:srgbClr val="00925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ea typeface="宋体" panose="02010600030101010101" pitchFamily="2" charset="-122"/>
              </a:endParaRPr>
            </a:p>
          </p:txBody>
        </p:sp>
        <p:sp>
          <p:nvSpPr>
            <p:cNvPr id="100" name="îS1idé"/>
            <p:cNvSpPr/>
            <p:nvPr/>
          </p:nvSpPr>
          <p:spPr bwMode="auto">
            <a:xfrm>
              <a:off x="2532063" y="3022600"/>
              <a:ext cx="723900" cy="431800"/>
            </a:xfrm>
            <a:prstGeom prst="line">
              <a:avLst/>
            </a:prstGeom>
            <a:noFill/>
            <a:ln w="34925" cap="rnd">
              <a:solidFill>
                <a:srgbClr val="00683D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/>
            <a:lstStyle/>
            <a:p>
              <a:pPr algn="ctr"/>
              <a:endParaRPr dirty="0">
                <a:ea typeface="宋体" panose="02010600030101010101" pitchFamily="2" charset="-122"/>
              </a:endParaRPr>
            </a:p>
          </p:txBody>
        </p:sp>
        <p:sp>
          <p:nvSpPr>
            <p:cNvPr id="101" name="îṥ1íḋé"/>
            <p:cNvSpPr/>
            <p:nvPr/>
          </p:nvSpPr>
          <p:spPr bwMode="auto">
            <a:xfrm>
              <a:off x="3479800" y="2401888"/>
              <a:ext cx="355600" cy="1143000"/>
            </a:xfrm>
            <a:custGeom>
              <a:avLst/>
              <a:gdLst>
                <a:gd name="T0" fmla="*/ 0 w 90"/>
                <a:gd name="T1" fmla="*/ 144 h 289"/>
                <a:gd name="T2" fmla="*/ 45 w 90"/>
                <a:gd name="T3" fmla="*/ 289 h 289"/>
                <a:gd name="T4" fmla="*/ 90 w 90"/>
                <a:gd name="T5" fmla="*/ 144 h 289"/>
                <a:gd name="T6" fmla="*/ 45 w 90"/>
                <a:gd name="T7" fmla="*/ 0 h 289"/>
                <a:gd name="T8" fmla="*/ 0 w 90"/>
                <a:gd name="T9" fmla="*/ 144 h 2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" h="289">
                  <a:moveTo>
                    <a:pt x="0" y="144"/>
                  </a:moveTo>
                  <a:cubicBezTo>
                    <a:pt x="0" y="198"/>
                    <a:pt x="17" y="248"/>
                    <a:pt x="45" y="289"/>
                  </a:cubicBezTo>
                  <a:cubicBezTo>
                    <a:pt x="73" y="248"/>
                    <a:pt x="90" y="198"/>
                    <a:pt x="90" y="144"/>
                  </a:cubicBezTo>
                  <a:cubicBezTo>
                    <a:pt x="90" y="91"/>
                    <a:pt x="73" y="41"/>
                    <a:pt x="45" y="0"/>
                  </a:cubicBezTo>
                  <a:cubicBezTo>
                    <a:pt x="17" y="41"/>
                    <a:pt x="0" y="91"/>
                    <a:pt x="0" y="144"/>
                  </a:cubicBezTo>
                  <a:close/>
                </a:path>
              </a:pathLst>
            </a:custGeom>
            <a:solidFill>
              <a:srgbClr val="00AC6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ea typeface="宋体" panose="02010600030101010101" pitchFamily="2" charset="-122"/>
              </a:endParaRPr>
            </a:p>
          </p:txBody>
        </p:sp>
        <p:sp>
          <p:nvSpPr>
            <p:cNvPr id="102" name="íş1íḋé"/>
            <p:cNvSpPr/>
            <p:nvPr/>
          </p:nvSpPr>
          <p:spPr bwMode="auto">
            <a:xfrm>
              <a:off x="3657600" y="2559050"/>
              <a:ext cx="0" cy="842963"/>
            </a:xfrm>
            <a:prstGeom prst="line">
              <a:avLst/>
            </a:prstGeom>
            <a:noFill/>
            <a:ln w="34925" cap="rnd">
              <a:solidFill>
                <a:srgbClr val="00814C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/>
            <a:lstStyle/>
            <a:p>
              <a:pPr algn="ctr"/>
              <a:endParaRPr dirty="0">
                <a:ea typeface="宋体" panose="02010600030101010101" pitchFamily="2" charset="-122"/>
              </a:endParaRPr>
            </a:p>
          </p:txBody>
        </p:sp>
        <p:sp>
          <p:nvSpPr>
            <p:cNvPr id="103" name="îŝľîďé"/>
            <p:cNvSpPr/>
            <p:nvPr/>
          </p:nvSpPr>
          <p:spPr bwMode="auto">
            <a:xfrm>
              <a:off x="3848100" y="2927350"/>
              <a:ext cx="976312" cy="612775"/>
            </a:xfrm>
            <a:custGeom>
              <a:avLst/>
              <a:gdLst>
                <a:gd name="T0" fmla="*/ 147 w 247"/>
                <a:gd name="T1" fmla="*/ 116 h 155"/>
                <a:gd name="T2" fmla="*/ 0 w 247"/>
                <a:gd name="T3" fmla="*/ 152 h 155"/>
                <a:gd name="T4" fmla="*/ 100 w 247"/>
                <a:gd name="T5" fmla="*/ 39 h 155"/>
                <a:gd name="T6" fmla="*/ 247 w 247"/>
                <a:gd name="T7" fmla="*/ 3 h 155"/>
                <a:gd name="T8" fmla="*/ 147 w 247"/>
                <a:gd name="T9" fmla="*/ 116 h 1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7" h="155">
                  <a:moveTo>
                    <a:pt x="147" y="116"/>
                  </a:moveTo>
                  <a:cubicBezTo>
                    <a:pt x="101" y="143"/>
                    <a:pt x="49" y="155"/>
                    <a:pt x="0" y="152"/>
                  </a:cubicBezTo>
                  <a:cubicBezTo>
                    <a:pt x="20" y="107"/>
                    <a:pt x="54" y="67"/>
                    <a:pt x="100" y="39"/>
                  </a:cubicBezTo>
                  <a:cubicBezTo>
                    <a:pt x="146" y="11"/>
                    <a:pt x="197" y="0"/>
                    <a:pt x="247" y="3"/>
                  </a:cubicBezTo>
                  <a:cubicBezTo>
                    <a:pt x="227" y="48"/>
                    <a:pt x="192" y="88"/>
                    <a:pt x="147" y="116"/>
                  </a:cubicBezTo>
                  <a:close/>
                </a:path>
              </a:pathLst>
            </a:custGeom>
            <a:solidFill>
              <a:srgbClr val="00925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ea typeface="宋体" panose="02010600030101010101" pitchFamily="2" charset="-122"/>
              </a:endParaRPr>
            </a:p>
          </p:txBody>
        </p:sp>
        <p:sp>
          <p:nvSpPr>
            <p:cNvPr id="104" name="îṣ1idê"/>
            <p:cNvSpPr/>
            <p:nvPr/>
          </p:nvSpPr>
          <p:spPr bwMode="auto">
            <a:xfrm flipH="1">
              <a:off x="3967163" y="3022600"/>
              <a:ext cx="722312" cy="431800"/>
            </a:xfrm>
            <a:prstGeom prst="line">
              <a:avLst/>
            </a:prstGeom>
            <a:noFill/>
            <a:ln w="34925" cap="rnd">
              <a:solidFill>
                <a:srgbClr val="00683D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/>
            <a:lstStyle/>
            <a:p>
              <a:pPr algn="ctr"/>
              <a:endParaRPr dirty="0">
                <a:ea typeface="宋体" panose="02010600030101010101" pitchFamily="2" charset="-122"/>
              </a:endParaRPr>
            </a:p>
          </p:txBody>
        </p:sp>
        <p:sp>
          <p:nvSpPr>
            <p:cNvPr id="105" name="ïšḷíḓè"/>
            <p:cNvSpPr/>
            <p:nvPr/>
          </p:nvSpPr>
          <p:spPr bwMode="auto">
            <a:xfrm>
              <a:off x="3784600" y="2606675"/>
              <a:ext cx="727075" cy="882650"/>
            </a:xfrm>
            <a:custGeom>
              <a:avLst/>
              <a:gdLst>
                <a:gd name="T0" fmla="*/ 127 w 184"/>
                <a:gd name="T1" fmla="*/ 140 h 223"/>
                <a:gd name="T2" fmla="*/ 0 w 184"/>
                <a:gd name="T3" fmla="*/ 223 h 223"/>
                <a:gd name="T4" fmla="*/ 58 w 184"/>
                <a:gd name="T5" fmla="*/ 83 h 223"/>
                <a:gd name="T6" fmla="*/ 184 w 184"/>
                <a:gd name="T7" fmla="*/ 0 h 223"/>
                <a:gd name="T8" fmla="*/ 127 w 184"/>
                <a:gd name="T9" fmla="*/ 140 h 2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4" h="223">
                  <a:moveTo>
                    <a:pt x="127" y="140"/>
                  </a:moveTo>
                  <a:cubicBezTo>
                    <a:pt x="93" y="182"/>
                    <a:pt x="48" y="210"/>
                    <a:pt x="0" y="223"/>
                  </a:cubicBezTo>
                  <a:cubicBezTo>
                    <a:pt x="5" y="174"/>
                    <a:pt x="24" y="125"/>
                    <a:pt x="58" y="83"/>
                  </a:cubicBezTo>
                  <a:cubicBezTo>
                    <a:pt x="92" y="42"/>
                    <a:pt x="136" y="14"/>
                    <a:pt x="184" y="0"/>
                  </a:cubicBezTo>
                  <a:cubicBezTo>
                    <a:pt x="180" y="50"/>
                    <a:pt x="161" y="99"/>
                    <a:pt x="127" y="140"/>
                  </a:cubicBezTo>
                  <a:close/>
                </a:path>
              </a:pathLst>
            </a:custGeom>
            <a:solidFill>
              <a:srgbClr val="00AC6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ea typeface="宋体" panose="02010600030101010101" pitchFamily="2" charset="-122"/>
              </a:endParaRPr>
            </a:p>
          </p:txBody>
        </p:sp>
        <p:sp>
          <p:nvSpPr>
            <p:cNvPr id="106" name="ïṡlîḋê"/>
            <p:cNvSpPr/>
            <p:nvPr/>
          </p:nvSpPr>
          <p:spPr bwMode="auto">
            <a:xfrm flipH="1">
              <a:off x="3875088" y="2730500"/>
              <a:ext cx="538162" cy="652463"/>
            </a:xfrm>
            <a:prstGeom prst="line">
              <a:avLst/>
            </a:prstGeom>
            <a:noFill/>
            <a:ln w="34925" cap="rnd">
              <a:solidFill>
                <a:srgbClr val="00814C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/>
            <a:lstStyle/>
            <a:p>
              <a:pPr algn="ctr"/>
              <a:endParaRPr dirty="0">
                <a:ea typeface="宋体" panose="02010600030101010101" pitchFamily="2" charset="-122"/>
              </a:endParaRPr>
            </a:p>
          </p:txBody>
        </p:sp>
        <p:sp>
          <p:nvSpPr>
            <p:cNvPr id="107" name="îS1iḓe"/>
            <p:cNvSpPr/>
            <p:nvPr/>
          </p:nvSpPr>
          <p:spPr bwMode="auto">
            <a:xfrm>
              <a:off x="4097338" y="2473325"/>
              <a:ext cx="533400" cy="604838"/>
            </a:xfrm>
            <a:custGeom>
              <a:avLst/>
              <a:gdLst>
                <a:gd name="T0" fmla="*/ 110 w 135"/>
                <a:gd name="T1" fmla="*/ 1 h 153"/>
                <a:gd name="T2" fmla="*/ 29 w 135"/>
                <a:gd name="T3" fmla="*/ 48 h 153"/>
                <a:gd name="T4" fmla="*/ 27 w 135"/>
                <a:gd name="T5" fmla="*/ 51 h 153"/>
                <a:gd name="T6" fmla="*/ 117 w 135"/>
                <a:gd name="T7" fmla="*/ 98 h 153"/>
                <a:gd name="T8" fmla="*/ 118 w 135"/>
                <a:gd name="T9" fmla="*/ 95 h 153"/>
                <a:gd name="T10" fmla="*/ 110 w 135"/>
                <a:gd name="T11" fmla="*/ 1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5" h="153">
                  <a:moveTo>
                    <a:pt x="110" y="1"/>
                  </a:moveTo>
                  <a:cubicBezTo>
                    <a:pt x="78" y="0"/>
                    <a:pt x="45" y="17"/>
                    <a:pt x="29" y="48"/>
                  </a:cubicBezTo>
                  <a:cubicBezTo>
                    <a:pt x="28" y="49"/>
                    <a:pt x="28" y="50"/>
                    <a:pt x="27" y="51"/>
                  </a:cubicBezTo>
                  <a:cubicBezTo>
                    <a:pt x="0" y="108"/>
                    <a:pt x="85" y="153"/>
                    <a:pt x="117" y="98"/>
                  </a:cubicBezTo>
                  <a:cubicBezTo>
                    <a:pt x="117" y="97"/>
                    <a:pt x="118" y="96"/>
                    <a:pt x="118" y="95"/>
                  </a:cubicBezTo>
                  <a:cubicBezTo>
                    <a:pt x="135" y="64"/>
                    <a:pt x="130" y="27"/>
                    <a:pt x="110" y="1"/>
                  </a:cubicBezTo>
                  <a:close/>
                </a:path>
              </a:pathLst>
            </a:custGeom>
            <a:solidFill>
              <a:srgbClr val="D344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ea typeface="宋体" panose="02010600030101010101" pitchFamily="2" charset="-122"/>
              </a:endParaRPr>
            </a:p>
          </p:txBody>
        </p:sp>
        <p:sp>
          <p:nvSpPr>
            <p:cNvPr id="108" name="îṥḷïḓé"/>
            <p:cNvSpPr/>
            <p:nvPr/>
          </p:nvSpPr>
          <p:spPr bwMode="auto">
            <a:xfrm>
              <a:off x="4222750" y="2667000"/>
              <a:ext cx="439737" cy="339725"/>
            </a:xfrm>
            <a:custGeom>
              <a:avLst/>
              <a:gdLst>
                <a:gd name="T0" fmla="*/ 111 w 111"/>
                <a:gd name="T1" fmla="*/ 6 h 86"/>
                <a:gd name="T2" fmla="*/ 100 w 111"/>
                <a:gd name="T3" fmla="*/ 42 h 86"/>
                <a:gd name="T4" fmla="*/ 98 w 111"/>
                <a:gd name="T5" fmla="*/ 45 h 86"/>
                <a:gd name="T6" fmla="*/ 0 w 111"/>
                <a:gd name="T7" fmla="*/ 55 h 86"/>
                <a:gd name="T8" fmla="*/ 111 w 111"/>
                <a:gd name="T9" fmla="*/ 6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1" h="86">
                  <a:moveTo>
                    <a:pt x="111" y="6"/>
                  </a:moveTo>
                  <a:cubicBezTo>
                    <a:pt x="110" y="18"/>
                    <a:pt x="106" y="30"/>
                    <a:pt x="100" y="42"/>
                  </a:cubicBezTo>
                  <a:cubicBezTo>
                    <a:pt x="99" y="43"/>
                    <a:pt x="99" y="44"/>
                    <a:pt x="98" y="45"/>
                  </a:cubicBezTo>
                  <a:cubicBezTo>
                    <a:pt x="74" y="86"/>
                    <a:pt x="26" y="81"/>
                    <a:pt x="0" y="55"/>
                  </a:cubicBezTo>
                  <a:cubicBezTo>
                    <a:pt x="26" y="19"/>
                    <a:pt x="69" y="0"/>
                    <a:pt x="111" y="6"/>
                  </a:cubicBezTo>
                  <a:close/>
                </a:path>
              </a:pathLst>
            </a:custGeom>
            <a:solidFill>
              <a:srgbClr val="D36BC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ea typeface="宋体" panose="02010600030101010101" pitchFamily="2" charset="-122"/>
              </a:endParaRPr>
            </a:p>
          </p:txBody>
        </p:sp>
        <p:sp>
          <p:nvSpPr>
            <p:cNvPr id="109" name="íSlîḍè"/>
            <p:cNvSpPr/>
            <p:nvPr/>
          </p:nvSpPr>
          <p:spPr bwMode="auto">
            <a:xfrm>
              <a:off x="4105275" y="2492375"/>
              <a:ext cx="331787" cy="466725"/>
            </a:xfrm>
            <a:custGeom>
              <a:avLst/>
              <a:gdLst>
                <a:gd name="T0" fmla="*/ 46 w 84"/>
                <a:gd name="T1" fmla="*/ 0 h 118"/>
                <a:gd name="T2" fmla="*/ 23 w 84"/>
                <a:gd name="T3" fmla="*/ 29 h 118"/>
                <a:gd name="T4" fmla="*/ 21 w 84"/>
                <a:gd name="T5" fmla="*/ 33 h 118"/>
                <a:gd name="T6" fmla="*/ 68 w 84"/>
                <a:gd name="T7" fmla="*/ 118 h 118"/>
                <a:gd name="T8" fmla="*/ 46 w 84"/>
                <a:gd name="T9" fmla="*/ 0 h 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4" h="118">
                  <a:moveTo>
                    <a:pt x="46" y="0"/>
                  </a:moveTo>
                  <a:cubicBezTo>
                    <a:pt x="37" y="8"/>
                    <a:pt x="29" y="18"/>
                    <a:pt x="23" y="29"/>
                  </a:cubicBezTo>
                  <a:cubicBezTo>
                    <a:pt x="22" y="30"/>
                    <a:pt x="21" y="32"/>
                    <a:pt x="21" y="33"/>
                  </a:cubicBezTo>
                  <a:cubicBezTo>
                    <a:pt x="0" y="76"/>
                    <a:pt x="32" y="113"/>
                    <a:pt x="68" y="118"/>
                  </a:cubicBezTo>
                  <a:cubicBezTo>
                    <a:pt x="84" y="77"/>
                    <a:pt x="74" y="31"/>
                    <a:pt x="46" y="0"/>
                  </a:cubicBezTo>
                  <a:close/>
                </a:path>
              </a:pathLst>
            </a:custGeom>
            <a:solidFill>
              <a:srgbClr val="DC89D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ea typeface="宋体" panose="02010600030101010101" pitchFamily="2" charset="-122"/>
              </a:endParaRPr>
            </a:p>
          </p:txBody>
        </p:sp>
        <p:sp>
          <p:nvSpPr>
            <p:cNvPr id="110" name="íṩļíḍè"/>
            <p:cNvSpPr/>
            <p:nvPr/>
          </p:nvSpPr>
          <p:spPr bwMode="auto">
            <a:xfrm>
              <a:off x="3556000" y="2571750"/>
              <a:ext cx="469900" cy="604838"/>
            </a:xfrm>
            <a:custGeom>
              <a:avLst/>
              <a:gdLst>
                <a:gd name="T0" fmla="*/ 79 w 119"/>
                <a:gd name="T1" fmla="*/ 0 h 153"/>
                <a:gd name="T2" fmla="*/ 12 w 119"/>
                <a:gd name="T3" fmla="*/ 66 h 153"/>
                <a:gd name="T4" fmla="*/ 12 w 119"/>
                <a:gd name="T5" fmla="*/ 70 h 153"/>
                <a:gd name="T6" fmla="*/ 110 w 119"/>
                <a:gd name="T7" fmla="*/ 92 h 153"/>
                <a:gd name="T8" fmla="*/ 111 w 119"/>
                <a:gd name="T9" fmla="*/ 88 h 153"/>
                <a:gd name="T10" fmla="*/ 79 w 119"/>
                <a:gd name="T11" fmla="*/ 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19" h="153">
                  <a:moveTo>
                    <a:pt x="79" y="0"/>
                  </a:moveTo>
                  <a:cubicBezTo>
                    <a:pt x="47" y="7"/>
                    <a:pt x="20" y="32"/>
                    <a:pt x="12" y="66"/>
                  </a:cubicBezTo>
                  <a:cubicBezTo>
                    <a:pt x="12" y="67"/>
                    <a:pt x="12" y="68"/>
                    <a:pt x="12" y="70"/>
                  </a:cubicBezTo>
                  <a:cubicBezTo>
                    <a:pt x="0" y="132"/>
                    <a:pt x="94" y="153"/>
                    <a:pt x="110" y="92"/>
                  </a:cubicBezTo>
                  <a:cubicBezTo>
                    <a:pt x="111" y="90"/>
                    <a:pt x="111" y="89"/>
                    <a:pt x="111" y="88"/>
                  </a:cubicBezTo>
                  <a:cubicBezTo>
                    <a:pt x="119" y="54"/>
                    <a:pt x="105" y="20"/>
                    <a:pt x="79" y="0"/>
                  </a:cubicBezTo>
                  <a:close/>
                </a:path>
              </a:pathLst>
            </a:custGeom>
            <a:solidFill>
              <a:srgbClr val="D344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ea typeface="宋体" panose="02010600030101010101" pitchFamily="2" charset="-122"/>
              </a:endParaRPr>
            </a:p>
          </p:txBody>
        </p:sp>
        <p:sp>
          <p:nvSpPr>
            <p:cNvPr id="111" name="ïSlïḋê"/>
            <p:cNvSpPr/>
            <p:nvPr/>
          </p:nvSpPr>
          <p:spPr bwMode="auto">
            <a:xfrm>
              <a:off x="3673475" y="2741613"/>
              <a:ext cx="379412" cy="376238"/>
            </a:xfrm>
            <a:custGeom>
              <a:avLst/>
              <a:gdLst>
                <a:gd name="T0" fmla="*/ 95 w 96"/>
                <a:gd name="T1" fmla="*/ 0 h 95"/>
                <a:gd name="T2" fmla="*/ 93 w 96"/>
                <a:gd name="T3" fmla="*/ 37 h 95"/>
                <a:gd name="T4" fmla="*/ 92 w 96"/>
                <a:gd name="T5" fmla="*/ 42 h 95"/>
                <a:gd name="T6" fmla="*/ 0 w 96"/>
                <a:gd name="T7" fmla="*/ 76 h 95"/>
                <a:gd name="T8" fmla="*/ 95 w 96"/>
                <a:gd name="T9" fmla="*/ 0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6" h="95">
                  <a:moveTo>
                    <a:pt x="95" y="0"/>
                  </a:moveTo>
                  <a:cubicBezTo>
                    <a:pt x="96" y="12"/>
                    <a:pt x="96" y="25"/>
                    <a:pt x="93" y="37"/>
                  </a:cubicBezTo>
                  <a:cubicBezTo>
                    <a:pt x="93" y="39"/>
                    <a:pt x="92" y="40"/>
                    <a:pt x="92" y="42"/>
                  </a:cubicBezTo>
                  <a:cubicBezTo>
                    <a:pt x="80" y="87"/>
                    <a:pt x="32" y="95"/>
                    <a:pt x="0" y="76"/>
                  </a:cubicBezTo>
                  <a:cubicBezTo>
                    <a:pt x="16" y="35"/>
                    <a:pt x="52" y="6"/>
                    <a:pt x="95" y="0"/>
                  </a:cubicBezTo>
                  <a:close/>
                </a:path>
              </a:pathLst>
            </a:custGeom>
            <a:solidFill>
              <a:srgbClr val="D36BC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ea typeface="宋体" panose="02010600030101010101" pitchFamily="2" charset="-122"/>
              </a:endParaRPr>
            </a:p>
          </p:txBody>
        </p:sp>
        <p:sp>
          <p:nvSpPr>
            <p:cNvPr id="112" name="íSľîdê"/>
            <p:cNvSpPr/>
            <p:nvPr/>
          </p:nvSpPr>
          <p:spPr bwMode="auto">
            <a:xfrm>
              <a:off x="3535363" y="2646363"/>
              <a:ext cx="320675" cy="447675"/>
            </a:xfrm>
            <a:custGeom>
              <a:avLst/>
              <a:gdLst>
                <a:gd name="T0" fmla="*/ 24 w 81"/>
                <a:gd name="T1" fmla="*/ 0 h 113"/>
                <a:gd name="T2" fmla="*/ 10 w 81"/>
                <a:gd name="T3" fmla="*/ 35 h 113"/>
                <a:gd name="T4" fmla="*/ 9 w 81"/>
                <a:gd name="T5" fmla="*/ 39 h 113"/>
                <a:gd name="T6" fmla="*/ 77 w 81"/>
                <a:gd name="T7" fmla="*/ 109 h 113"/>
                <a:gd name="T8" fmla="*/ 24 w 81"/>
                <a:gd name="T9" fmla="*/ 0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1" h="113">
                  <a:moveTo>
                    <a:pt x="24" y="0"/>
                  </a:moveTo>
                  <a:cubicBezTo>
                    <a:pt x="17" y="11"/>
                    <a:pt x="12" y="22"/>
                    <a:pt x="10" y="35"/>
                  </a:cubicBezTo>
                  <a:cubicBezTo>
                    <a:pt x="9" y="36"/>
                    <a:pt x="9" y="38"/>
                    <a:pt x="9" y="39"/>
                  </a:cubicBezTo>
                  <a:cubicBezTo>
                    <a:pt x="0" y="86"/>
                    <a:pt x="41" y="113"/>
                    <a:pt x="77" y="109"/>
                  </a:cubicBezTo>
                  <a:cubicBezTo>
                    <a:pt x="81" y="65"/>
                    <a:pt x="60" y="24"/>
                    <a:pt x="24" y="0"/>
                  </a:cubicBezTo>
                  <a:close/>
                </a:path>
              </a:pathLst>
            </a:custGeom>
            <a:solidFill>
              <a:srgbClr val="DC89D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ea typeface="宋体" panose="02010600030101010101" pitchFamily="2" charset="-122"/>
              </a:endParaRPr>
            </a:p>
          </p:txBody>
        </p:sp>
        <p:sp>
          <p:nvSpPr>
            <p:cNvPr id="113" name="íṣḻiḋè"/>
            <p:cNvSpPr/>
            <p:nvPr/>
          </p:nvSpPr>
          <p:spPr bwMode="auto">
            <a:xfrm>
              <a:off x="2706688" y="2611438"/>
              <a:ext cx="722312" cy="881063"/>
            </a:xfrm>
            <a:custGeom>
              <a:avLst/>
              <a:gdLst>
                <a:gd name="T0" fmla="*/ 57 w 183"/>
                <a:gd name="T1" fmla="*/ 140 h 223"/>
                <a:gd name="T2" fmla="*/ 183 w 183"/>
                <a:gd name="T3" fmla="*/ 223 h 223"/>
                <a:gd name="T4" fmla="*/ 126 w 183"/>
                <a:gd name="T5" fmla="*/ 83 h 223"/>
                <a:gd name="T6" fmla="*/ 0 w 183"/>
                <a:gd name="T7" fmla="*/ 0 h 223"/>
                <a:gd name="T8" fmla="*/ 57 w 183"/>
                <a:gd name="T9" fmla="*/ 140 h 2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3" h="223">
                  <a:moveTo>
                    <a:pt x="57" y="140"/>
                  </a:moveTo>
                  <a:cubicBezTo>
                    <a:pt x="91" y="182"/>
                    <a:pt x="136" y="210"/>
                    <a:pt x="183" y="223"/>
                  </a:cubicBezTo>
                  <a:cubicBezTo>
                    <a:pt x="179" y="174"/>
                    <a:pt x="160" y="125"/>
                    <a:pt x="126" y="83"/>
                  </a:cubicBezTo>
                  <a:cubicBezTo>
                    <a:pt x="92" y="42"/>
                    <a:pt x="47" y="14"/>
                    <a:pt x="0" y="0"/>
                  </a:cubicBezTo>
                  <a:cubicBezTo>
                    <a:pt x="4" y="50"/>
                    <a:pt x="23" y="99"/>
                    <a:pt x="57" y="140"/>
                  </a:cubicBezTo>
                  <a:close/>
                </a:path>
              </a:pathLst>
            </a:custGeom>
            <a:solidFill>
              <a:srgbClr val="00AC6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ea typeface="宋体" panose="02010600030101010101" pitchFamily="2" charset="-122"/>
              </a:endParaRPr>
            </a:p>
          </p:txBody>
        </p:sp>
        <p:sp>
          <p:nvSpPr>
            <p:cNvPr id="114" name="is1idé"/>
            <p:cNvSpPr/>
            <p:nvPr/>
          </p:nvSpPr>
          <p:spPr bwMode="auto">
            <a:xfrm>
              <a:off x="2805113" y="2733675"/>
              <a:ext cx="536575" cy="652463"/>
            </a:xfrm>
            <a:prstGeom prst="line">
              <a:avLst/>
            </a:prstGeom>
            <a:noFill/>
            <a:ln w="34925" cap="rnd">
              <a:solidFill>
                <a:srgbClr val="00814C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/>
            <a:lstStyle/>
            <a:p>
              <a:pPr algn="ctr"/>
              <a:endParaRPr dirty="0">
                <a:ea typeface="宋体" panose="02010600030101010101" pitchFamily="2" charset="-122"/>
              </a:endParaRPr>
            </a:p>
          </p:txBody>
        </p:sp>
        <p:sp>
          <p:nvSpPr>
            <p:cNvPr id="115" name="iṡḻîdé"/>
            <p:cNvSpPr/>
            <p:nvPr/>
          </p:nvSpPr>
          <p:spPr bwMode="auto">
            <a:xfrm>
              <a:off x="2595563" y="3346450"/>
              <a:ext cx="1924050" cy="230188"/>
            </a:xfrm>
            <a:custGeom>
              <a:avLst/>
              <a:gdLst>
                <a:gd name="T0" fmla="*/ 458 w 487"/>
                <a:gd name="T1" fmla="*/ 58 h 58"/>
                <a:gd name="T2" fmla="*/ 29 w 487"/>
                <a:gd name="T3" fmla="*/ 58 h 58"/>
                <a:gd name="T4" fmla="*/ 0 w 487"/>
                <a:gd name="T5" fmla="*/ 29 h 58"/>
                <a:gd name="T6" fmla="*/ 0 w 487"/>
                <a:gd name="T7" fmla="*/ 29 h 58"/>
                <a:gd name="T8" fmla="*/ 29 w 487"/>
                <a:gd name="T9" fmla="*/ 0 h 58"/>
                <a:gd name="T10" fmla="*/ 458 w 487"/>
                <a:gd name="T11" fmla="*/ 0 h 58"/>
                <a:gd name="T12" fmla="*/ 487 w 487"/>
                <a:gd name="T13" fmla="*/ 29 h 58"/>
                <a:gd name="T14" fmla="*/ 487 w 487"/>
                <a:gd name="T15" fmla="*/ 29 h 58"/>
                <a:gd name="T16" fmla="*/ 458 w 487"/>
                <a:gd name="T17" fmla="*/ 58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87" h="58">
                  <a:moveTo>
                    <a:pt x="458" y="58"/>
                  </a:moveTo>
                  <a:cubicBezTo>
                    <a:pt x="29" y="58"/>
                    <a:pt x="29" y="58"/>
                    <a:pt x="29" y="58"/>
                  </a:cubicBezTo>
                  <a:cubicBezTo>
                    <a:pt x="13" y="58"/>
                    <a:pt x="0" y="45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cubicBezTo>
                    <a:pt x="0" y="13"/>
                    <a:pt x="13" y="0"/>
                    <a:pt x="29" y="0"/>
                  </a:cubicBezTo>
                  <a:cubicBezTo>
                    <a:pt x="458" y="0"/>
                    <a:pt x="458" y="0"/>
                    <a:pt x="458" y="0"/>
                  </a:cubicBezTo>
                  <a:cubicBezTo>
                    <a:pt x="474" y="0"/>
                    <a:pt x="487" y="13"/>
                    <a:pt x="487" y="29"/>
                  </a:cubicBezTo>
                  <a:cubicBezTo>
                    <a:pt x="487" y="29"/>
                    <a:pt x="487" y="29"/>
                    <a:pt x="487" y="29"/>
                  </a:cubicBezTo>
                  <a:cubicBezTo>
                    <a:pt x="487" y="45"/>
                    <a:pt x="474" y="58"/>
                    <a:pt x="458" y="58"/>
                  </a:cubicBezTo>
                  <a:close/>
                </a:path>
              </a:pathLst>
            </a:custGeom>
            <a:solidFill>
              <a:srgbClr val="D9B34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ea typeface="宋体" panose="02010600030101010101" pitchFamily="2" charset="-122"/>
              </a:endParaRPr>
            </a:p>
          </p:txBody>
        </p:sp>
        <p:sp>
          <p:nvSpPr>
            <p:cNvPr id="116" name="í$ḷïdé"/>
            <p:cNvSpPr/>
            <p:nvPr/>
          </p:nvSpPr>
          <p:spPr bwMode="auto">
            <a:xfrm>
              <a:off x="2706688" y="3576638"/>
              <a:ext cx="1701800" cy="573088"/>
            </a:xfrm>
            <a:custGeom>
              <a:avLst/>
              <a:gdLst>
                <a:gd name="T0" fmla="*/ 337 w 431"/>
                <a:gd name="T1" fmla="*/ 145 h 145"/>
                <a:gd name="T2" fmla="*/ 94 w 431"/>
                <a:gd name="T3" fmla="*/ 145 h 145"/>
                <a:gd name="T4" fmla="*/ 0 w 431"/>
                <a:gd name="T5" fmla="*/ 51 h 145"/>
                <a:gd name="T6" fmla="*/ 0 w 431"/>
                <a:gd name="T7" fmla="*/ 0 h 145"/>
                <a:gd name="T8" fmla="*/ 431 w 431"/>
                <a:gd name="T9" fmla="*/ 0 h 145"/>
                <a:gd name="T10" fmla="*/ 431 w 431"/>
                <a:gd name="T11" fmla="*/ 51 h 145"/>
                <a:gd name="T12" fmla="*/ 337 w 431"/>
                <a:gd name="T13" fmla="*/ 145 h 1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31" h="145">
                  <a:moveTo>
                    <a:pt x="337" y="145"/>
                  </a:moveTo>
                  <a:cubicBezTo>
                    <a:pt x="94" y="145"/>
                    <a:pt x="94" y="145"/>
                    <a:pt x="94" y="145"/>
                  </a:cubicBezTo>
                  <a:cubicBezTo>
                    <a:pt x="42" y="145"/>
                    <a:pt x="0" y="103"/>
                    <a:pt x="0" y="5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431" y="0"/>
                    <a:pt x="431" y="0"/>
                    <a:pt x="431" y="0"/>
                  </a:cubicBezTo>
                  <a:cubicBezTo>
                    <a:pt x="431" y="51"/>
                    <a:pt x="431" y="51"/>
                    <a:pt x="431" y="51"/>
                  </a:cubicBezTo>
                  <a:cubicBezTo>
                    <a:pt x="431" y="103"/>
                    <a:pt x="389" y="145"/>
                    <a:pt x="337" y="145"/>
                  </a:cubicBezTo>
                  <a:close/>
                </a:path>
              </a:pathLst>
            </a:custGeom>
            <a:solidFill>
              <a:srgbClr val="C7A44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ea typeface="宋体" panose="02010600030101010101" pitchFamily="2" charset="-122"/>
              </a:endParaRPr>
            </a:p>
          </p:txBody>
        </p:sp>
        <p:sp>
          <p:nvSpPr>
            <p:cNvPr id="117" name="ïšlïḍé"/>
            <p:cNvSpPr/>
            <p:nvPr/>
          </p:nvSpPr>
          <p:spPr bwMode="auto">
            <a:xfrm>
              <a:off x="2832100" y="3663950"/>
              <a:ext cx="257175" cy="85725"/>
            </a:xfrm>
            <a:prstGeom prst="rect">
              <a:avLst/>
            </a:prstGeom>
            <a:solidFill>
              <a:srgbClr val="E1C27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ea typeface="宋体" panose="02010600030101010101" pitchFamily="2" charset="-122"/>
              </a:endParaRPr>
            </a:p>
          </p:txBody>
        </p:sp>
        <p:sp>
          <p:nvSpPr>
            <p:cNvPr id="118" name="išḻíḋê"/>
            <p:cNvSpPr/>
            <p:nvPr/>
          </p:nvSpPr>
          <p:spPr bwMode="auto">
            <a:xfrm>
              <a:off x="3871913" y="3908425"/>
              <a:ext cx="260350" cy="87313"/>
            </a:xfrm>
            <a:prstGeom prst="rect">
              <a:avLst/>
            </a:prstGeom>
            <a:solidFill>
              <a:srgbClr val="E1C27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ea typeface="宋体" panose="02010600030101010101" pitchFamily="2" charset="-122"/>
              </a:endParaRPr>
            </a:p>
          </p:txBody>
        </p:sp>
        <p:sp>
          <p:nvSpPr>
            <p:cNvPr id="119" name="îṩliḋe"/>
            <p:cNvSpPr/>
            <p:nvPr/>
          </p:nvSpPr>
          <p:spPr bwMode="auto">
            <a:xfrm>
              <a:off x="3705225" y="3778250"/>
              <a:ext cx="257175" cy="87313"/>
            </a:xfrm>
            <a:prstGeom prst="rect">
              <a:avLst/>
            </a:prstGeom>
            <a:solidFill>
              <a:srgbClr val="E1C27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ea typeface="宋体" panose="02010600030101010101" pitchFamily="2" charset="-122"/>
              </a:endParaRPr>
            </a:p>
          </p:txBody>
        </p:sp>
        <p:sp>
          <p:nvSpPr>
            <p:cNvPr id="120" name="iṧ1îḓê"/>
            <p:cNvSpPr/>
            <p:nvPr/>
          </p:nvSpPr>
          <p:spPr bwMode="auto">
            <a:xfrm>
              <a:off x="4021138" y="3778250"/>
              <a:ext cx="261937" cy="87313"/>
            </a:xfrm>
            <a:prstGeom prst="rect">
              <a:avLst/>
            </a:prstGeom>
            <a:solidFill>
              <a:srgbClr val="E1C27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ea typeface="宋体" panose="02010600030101010101" pitchFamily="2" charset="-122"/>
              </a:endParaRPr>
            </a:p>
          </p:txBody>
        </p:sp>
        <p:sp>
          <p:nvSpPr>
            <p:cNvPr id="121" name="ïṣḻîḋê"/>
            <p:cNvSpPr/>
            <p:nvPr/>
          </p:nvSpPr>
          <p:spPr bwMode="auto">
            <a:xfrm>
              <a:off x="2959100" y="3797300"/>
              <a:ext cx="260350" cy="92075"/>
            </a:xfrm>
            <a:prstGeom prst="rect">
              <a:avLst/>
            </a:prstGeom>
            <a:solidFill>
              <a:srgbClr val="E1C27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ea typeface="宋体" panose="02010600030101010101" pitchFamily="2" charset="-122"/>
              </a:endParaRPr>
            </a:p>
          </p:txBody>
        </p:sp>
        <p:sp>
          <p:nvSpPr>
            <p:cNvPr id="122" name="iṩļidè"/>
            <p:cNvSpPr/>
            <p:nvPr/>
          </p:nvSpPr>
          <p:spPr bwMode="auto">
            <a:xfrm>
              <a:off x="2460625" y="2784475"/>
              <a:ext cx="601662" cy="561975"/>
            </a:xfrm>
            <a:custGeom>
              <a:avLst/>
              <a:gdLst>
                <a:gd name="T0" fmla="*/ 7 w 152"/>
                <a:gd name="T1" fmla="*/ 15 h 142"/>
                <a:gd name="T2" fmla="*/ 39 w 152"/>
                <a:gd name="T3" fmla="*/ 103 h 142"/>
                <a:gd name="T4" fmla="*/ 42 w 152"/>
                <a:gd name="T5" fmla="*/ 106 h 142"/>
                <a:gd name="T6" fmla="*/ 103 w 152"/>
                <a:gd name="T7" fmla="*/ 26 h 142"/>
                <a:gd name="T8" fmla="*/ 100 w 152"/>
                <a:gd name="T9" fmla="*/ 23 h 142"/>
                <a:gd name="T10" fmla="*/ 7 w 152"/>
                <a:gd name="T11" fmla="*/ 15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2" h="142">
                  <a:moveTo>
                    <a:pt x="7" y="15"/>
                  </a:moveTo>
                  <a:cubicBezTo>
                    <a:pt x="0" y="47"/>
                    <a:pt x="11" y="82"/>
                    <a:pt x="39" y="103"/>
                  </a:cubicBezTo>
                  <a:cubicBezTo>
                    <a:pt x="40" y="104"/>
                    <a:pt x="41" y="105"/>
                    <a:pt x="42" y="106"/>
                  </a:cubicBezTo>
                  <a:cubicBezTo>
                    <a:pt x="93" y="142"/>
                    <a:pt x="152" y="66"/>
                    <a:pt x="103" y="26"/>
                  </a:cubicBezTo>
                  <a:cubicBezTo>
                    <a:pt x="102" y="25"/>
                    <a:pt x="101" y="24"/>
                    <a:pt x="100" y="23"/>
                  </a:cubicBezTo>
                  <a:cubicBezTo>
                    <a:pt x="73" y="2"/>
                    <a:pt x="36" y="0"/>
                    <a:pt x="7" y="15"/>
                  </a:cubicBezTo>
                  <a:close/>
                </a:path>
              </a:pathLst>
            </a:custGeom>
            <a:solidFill>
              <a:srgbClr val="D344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ea typeface="宋体" panose="02010600030101010101" pitchFamily="2" charset="-122"/>
              </a:endParaRPr>
            </a:p>
          </p:txBody>
        </p:sp>
        <p:sp>
          <p:nvSpPr>
            <p:cNvPr id="123" name="isḷíde"/>
            <p:cNvSpPr/>
            <p:nvPr/>
          </p:nvSpPr>
          <p:spPr bwMode="auto">
            <a:xfrm>
              <a:off x="2670175" y="2754313"/>
              <a:ext cx="336550" cy="461963"/>
            </a:xfrm>
            <a:custGeom>
              <a:avLst/>
              <a:gdLst>
                <a:gd name="T0" fmla="*/ 12 w 85"/>
                <a:gd name="T1" fmla="*/ 0 h 117"/>
                <a:gd name="T2" fmla="*/ 46 w 85"/>
                <a:gd name="T3" fmla="*/ 17 h 117"/>
                <a:gd name="T4" fmla="*/ 49 w 85"/>
                <a:gd name="T5" fmla="*/ 20 h 117"/>
                <a:gd name="T6" fmla="*/ 41 w 85"/>
                <a:gd name="T7" fmla="*/ 117 h 117"/>
                <a:gd name="T8" fmla="*/ 12 w 85"/>
                <a:gd name="T9" fmla="*/ 0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5" h="117">
                  <a:moveTo>
                    <a:pt x="12" y="0"/>
                  </a:moveTo>
                  <a:cubicBezTo>
                    <a:pt x="24" y="4"/>
                    <a:pt x="35" y="9"/>
                    <a:pt x="46" y="17"/>
                  </a:cubicBezTo>
                  <a:cubicBezTo>
                    <a:pt x="47" y="18"/>
                    <a:pt x="48" y="19"/>
                    <a:pt x="49" y="20"/>
                  </a:cubicBezTo>
                  <a:cubicBezTo>
                    <a:pt x="85" y="50"/>
                    <a:pt x="72" y="97"/>
                    <a:pt x="41" y="117"/>
                  </a:cubicBezTo>
                  <a:cubicBezTo>
                    <a:pt x="10" y="86"/>
                    <a:pt x="0" y="41"/>
                    <a:pt x="12" y="0"/>
                  </a:cubicBezTo>
                  <a:close/>
                </a:path>
              </a:pathLst>
            </a:custGeom>
            <a:solidFill>
              <a:srgbClr val="D36BC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ea typeface="宋体" panose="02010600030101010101" pitchFamily="2" charset="-122"/>
              </a:endParaRPr>
            </a:p>
          </p:txBody>
        </p:sp>
        <p:sp>
          <p:nvSpPr>
            <p:cNvPr id="124" name="ïŝlidé"/>
            <p:cNvSpPr/>
            <p:nvPr/>
          </p:nvSpPr>
          <p:spPr bwMode="auto">
            <a:xfrm>
              <a:off x="2457450" y="2998788"/>
              <a:ext cx="477837" cy="320675"/>
            </a:xfrm>
            <a:custGeom>
              <a:avLst/>
              <a:gdLst>
                <a:gd name="T0" fmla="*/ 0 w 121"/>
                <a:gd name="T1" fmla="*/ 24 h 81"/>
                <a:gd name="T2" fmla="*/ 25 w 121"/>
                <a:gd name="T3" fmla="*/ 51 h 81"/>
                <a:gd name="T4" fmla="*/ 29 w 121"/>
                <a:gd name="T5" fmla="*/ 54 h 81"/>
                <a:gd name="T6" fmla="*/ 121 w 121"/>
                <a:gd name="T7" fmla="*/ 22 h 81"/>
                <a:gd name="T8" fmla="*/ 0 w 121"/>
                <a:gd name="T9" fmla="*/ 24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1" h="81">
                  <a:moveTo>
                    <a:pt x="0" y="24"/>
                  </a:moveTo>
                  <a:cubicBezTo>
                    <a:pt x="7" y="34"/>
                    <a:pt x="15" y="43"/>
                    <a:pt x="25" y="51"/>
                  </a:cubicBezTo>
                  <a:cubicBezTo>
                    <a:pt x="27" y="52"/>
                    <a:pt x="28" y="53"/>
                    <a:pt x="29" y="54"/>
                  </a:cubicBezTo>
                  <a:cubicBezTo>
                    <a:pt x="68" y="81"/>
                    <a:pt x="109" y="56"/>
                    <a:pt x="121" y="22"/>
                  </a:cubicBezTo>
                  <a:cubicBezTo>
                    <a:pt x="83" y="0"/>
                    <a:pt x="37" y="1"/>
                    <a:pt x="0" y="24"/>
                  </a:cubicBezTo>
                  <a:close/>
                </a:path>
              </a:pathLst>
            </a:custGeom>
            <a:solidFill>
              <a:srgbClr val="DC89D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ea typeface="宋体" panose="02010600030101010101" pitchFamily="2" charset="-122"/>
              </a:endParaRPr>
            </a:p>
          </p:txBody>
        </p:sp>
        <p:sp>
          <p:nvSpPr>
            <p:cNvPr id="125" name="îsḻíḓè"/>
            <p:cNvSpPr/>
            <p:nvPr/>
          </p:nvSpPr>
          <p:spPr bwMode="auto">
            <a:xfrm>
              <a:off x="7597775" y="1803400"/>
              <a:ext cx="1698625" cy="1543050"/>
            </a:xfrm>
            <a:custGeom>
              <a:avLst/>
              <a:gdLst>
                <a:gd name="T0" fmla="*/ 215 w 430"/>
                <a:gd name="T1" fmla="*/ 0 h 390"/>
                <a:gd name="T2" fmla="*/ 215 w 430"/>
                <a:gd name="T3" fmla="*/ 0 h 390"/>
                <a:gd name="T4" fmla="*/ 0 w 430"/>
                <a:gd name="T5" fmla="*/ 215 h 390"/>
                <a:gd name="T6" fmla="*/ 0 w 430"/>
                <a:gd name="T7" fmla="*/ 390 h 390"/>
                <a:gd name="T8" fmla="*/ 24 w 430"/>
                <a:gd name="T9" fmla="*/ 390 h 390"/>
                <a:gd name="T10" fmla="*/ 24 w 430"/>
                <a:gd name="T11" fmla="*/ 280 h 390"/>
                <a:gd name="T12" fmla="*/ 26 w 430"/>
                <a:gd name="T13" fmla="*/ 280 h 390"/>
                <a:gd name="T14" fmla="*/ 26 w 430"/>
                <a:gd name="T15" fmla="*/ 215 h 390"/>
                <a:gd name="T16" fmla="*/ 215 w 430"/>
                <a:gd name="T17" fmla="*/ 26 h 390"/>
                <a:gd name="T18" fmla="*/ 404 w 430"/>
                <a:gd name="T19" fmla="*/ 215 h 390"/>
                <a:gd name="T20" fmla="*/ 404 w 430"/>
                <a:gd name="T21" fmla="*/ 364 h 390"/>
                <a:gd name="T22" fmla="*/ 398 w 430"/>
                <a:gd name="T23" fmla="*/ 364 h 390"/>
                <a:gd name="T24" fmla="*/ 398 w 430"/>
                <a:gd name="T25" fmla="*/ 390 h 390"/>
                <a:gd name="T26" fmla="*/ 430 w 430"/>
                <a:gd name="T27" fmla="*/ 390 h 390"/>
                <a:gd name="T28" fmla="*/ 430 w 430"/>
                <a:gd name="T29" fmla="*/ 215 h 390"/>
                <a:gd name="T30" fmla="*/ 215 w 430"/>
                <a:gd name="T31" fmla="*/ 0 h 3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30" h="390">
                  <a:moveTo>
                    <a:pt x="215" y="0"/>
                  </a:moveTo>
                  <a:cubicBezTo>
                    <a:pt x="215" y="0"/>
                    <a:pt x="215" y="0"/>
                    <a:pt x="215" y="0"/>
                  </a:cubicBezTo>
                  <a:cubicBezTo>
                    <a:pt x="96" y="0"/>
                    <a:pt x="0" y="97"/>
                    <a:pt x="0" y="215"/>
                  </a:cubicBezTo>
                  <a:cubicBezTo>
                    <a:pt x="0" y="390"/>
                    <a:pt x="0" y="390"/>
                    <a:pt x="0" y="390"/>
                  </a:cubicBezTo>
                  <a:cubicBezTo>
                    <a:pt x="24" y="390"/>
                    <a:pt x="24" y="390"/>
                    <a:pt x="24" y="390"/>
                  </a:cubicBezTo>
                  <a:cubicBezTo>
                    <a:pt x="24" y="280"/>
                    <a:pt x="24" y="280"/>
                    <a:pt x="24" y="280"/>
                  </a:cubicBezTo>
                  <a:cubicBezTo>
                    <a:pt x="26" y="280"/>
                    <a:pt x="26" y="280"/>
                    <a:pt x="26" y="280"/>
                  </a:cubicBezTo>
                  <a:cubicBezTo>
                    <a:pt x="26" y="215"/>
                    <a:pt x="26" y="215"/>
                    <a:pt x="26" y="215"/>
                  </a:cubicBezTo>
                  <a:cubicBezTo>
                    <a:pt x="26" y="111"/>
                    <a:pt x="111" y="26"/>
                    <a:pt x="215" y="26"/>
                  </a:cubicBezTo>
                  <a:cubicBezTo>
                    <a:pt x="319" y="26"/>
                    <a:pt x="404" y="111"/>
                    <a:pt x="404" y="215"/>
                  </a:cubicBezTo>
                  <a:cubicBezTo>
                    <a:pt x="404" y="364"/>
                    <a:pt x="404" y="364"/>
                    <a:pt x="404" y="364"/>
                  </a:cubicBezTo>
                  <a:cubicBezTo>
                    <a:pt x="398" y="364"/>
                    <a:pt x="398" y="364"/>
                    <a:pt x="398" y="364"/>
                  </a:cubicBezTo>
                  <a:cubicBezTo>
                    <a:pt x="398" y="390"/>
                    <a:pt x="398" y="390"/>
                    <a:pt x="398" y="390"/>
                  </a:cubicBezTo>
                  <a:cubicBezTo>
                    <a:pt x="430" y="390"/>
                    <a:pt x="430" y="390"/>
                    <a:pt x="430" y="390"/>
                  </a:cubicBezTo>
                  <a:cubicBezTo>
                    <a:pt x="430" y="215"/>
                    <a:pt x="430" y="215"/>
                    <a:pt x="430" y="215"/>
                  </a:cubicBezTo>
                  <a:cubicBezTo>
                    <a:pt x="430" y="97"/>
                    <a:pt x="334" y="0"/>
                    <a:pt x="215" y="0"/>
                  </a:cubicBezTo>
                  <a:close/>
                </a:path>
              </a:pathLst>
            </a:custGeom>
            <a:solidFill>
              <a:srgbClr val="D9B34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ea typeface="宋体" panose="02010600030101010101" pitchFamily="2" charset="-122"/>
              </a:endParaRPr>
            </a:p>
          </p:txBody>
        </p:sp>
        <p:sp>
          <p:nvSpPr>
            <p:cNvPr id="126" name="î$líďê"/>
            <p:cNvSpPr/>
            <p:nvPr/>
          </p:nvSpPr>
          <p:spPr bwMode="auto">
            <a:xfrm>
              <a:off x="9283700" y="2540000"/>
              <a:ext cx="201612" cy="217488"/>
            </a:xfrm>
            <a:custGeom>
              <a:avLst/>
              <a:gdLst>
                <a:gd name="T0" fmla="*/ 46 w 51"/>
                <a:gd name="T1" fmla="*/ 2 h 55"/>
                <a:gd name="T2" fmla="*/ 40 w 51"/>
                <a:gd name="T3" fmla="*/ 40 h 55"/>
                <a:gd name="T4" fmla="*/ 4 w 51"/>
                <a:gd name="T5" fmla="*/ 53 h 55"/>
                <a:gd name="T6" fmla="*/ 11 w 51"/>
                <a:gd name="T7" fmla="*/ 15 h 55"/>
                <a:gd name="T8" fmla="*/ 46 w 51"/>
                <a:gd name="T9" fmla="*/ 2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1" h="55">
                  <a:moveTo>
                    <a:pt x="46" y="2"/>
                  </a:moveTo>
                  <a:cubicBezTo>
                    <a:pt x="51" y="14"/>
                    <a:pt x="49" y="29"/>
                    <a:pt x="40" y="40"/>
                  </a:cubicBezTo>
                  <a:cubicBezTo>
                    <a:pt x="31" y="51"/>
                    <a:pt x="17" y="55"/>
                    <a:pt x="4" y="53"/>
                  </a:cubicBezTo>
                  <a:cubicBezTo>
                    <a:pt x="0" y="41"/>
                    <a:pt x="2" y="26"/>
                    <a:pt x="11" y="15"/>
                  </a:cubicBezTo>
                  <a:cubicBezTo>
                    <a:pt x="20" y="5"/>
                    <a:pt x="33" y="0"/>
                    <a:pt x="46" y="2"/>
                  </a:cubicBezTo>
                  <a:close/>
                </a:path>
              </a:pathLst>
            </a:custGeom>
            <a:solidFill>
              <a:srgbClr val="8FAD3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ea typeface="宋体" panose="02010600030101010101" pitchFamily="2" charset="-122"/>
              </a:endParaRPr>
            </a:p>
          </p:txBody>
        </p:sp>
        <p:sp>
          <p:nvSpPr>
            <p:cNvPr id="127" name="îṡļïḋé"/>
            <p:cNvSpPr/>
            <p:nvPr/>
          </p:nvSpPr>
          <p:spPr bwMode="auto">
            <a:xfrm flipH="1">
              <a:off x="8943975" y="2611438"/>
              <a:ext cx="474662" cy="573088"/>
            </a:xfrm>
            <a:prstGeom prst="line">
              <a:avLst/>
            </a:prstGeom>
            <a:noFill/>
            <a:ln w="19050" cap="rnd">
              <a:solidFill>
                <a:srgbClr val="667B24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/>
            <a:lstStyle/>
            <a:p>
              <a:pPr algn="ctr"/>
              <a:endParaRPr dirty="0">
                <a:ea typeface="宋体" panose="02010600030101010101" pitchFamily="2" charset="-122"/>
              </a:endParaRPr>
            </a:p>
          </p:txBody>
        </p:sp>
        <p:sp>
          <p:nvSpPr>
            <p:cNvPr id="128" name="íṡlîďe"/>
            <p:cNvSpPr/>
            <p:nvPr/>
          </p:nvSpPr>
          <p:spPr bwMode="auto">
            <a:xfrm>
              <a:off x="9259888" y="2749550"/>
              <a:ext cx="261937" cy="161925"/>
            </a:xfrm>
            <a:custGeom>
              <a:avLst/>
              <a:gdLst>
                <a:gd name="T0" fmla="*/ 66 w 66"/>
                <a:gd name="T1" fmla="*/ 17 h 41"/>
                <a:gd name="T2" fmla="*/ 35 w 66"/>
                <a:gd name="T3" fmla="*/ 39 h 41"/>
                <a:gd name="T4" fmla="*/ 0 w 66"/>
                <a:gd name="T5" fmla="*/ 24 h 41"/>
                <a:gd name="T6" fmla="*/ 31 w 66"/>
                <a:gd name="T7" fmla="*/ 1 h 41"/>
                <a:gd name="T8" fmla="*/ 66 w 66"/>
                <a:gd name="T9" fmla="*/ 17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6" h="41">
                  <a:moveTo>
                    <a:pt x="66" y="17"/>
                  </a:moveTo>
                  <a:cubicBezTo>
                    <a:pt x="60" y="29"/>
                    <a:pt x="49" y="38"/>
                    <a:pt x="35" y="39"/>
                  </a:cubicBezTo>
                  <a:cubicBezTo>
                    <a:pt x="21" y="41"/>
                    <a:pt x="8" y="34"/>
                    <a:pt x="0" y="24"/>
                  </a:cubicBezTo>
                  <a:cubicBezTo>
                    <a:pt x="6" y="12"/>
                    <a:pt x="17" y="3"/>
                    <a:pt x="31" y="1"/>
                  </a:cubicBezTo>
                  <a:cubicBezTo>
                    <a:pt x="45" y="0"/>
                    <a:pt x="58" y="6"/>
                    <a:pt x="66" y="17"/>
                  </a:cubicBezTo>
                  <a:close/>
                </a:path>
              </a:pathLst>
            </a:custGeom>
            <a:solidFill>
              <a:srgbClr val="8FAD3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ea typeface="宋体" panose="02010600030101010101" pitchFamily="2" charset="-122"/>
              </a:endParaRPr>
            </a:p>
          </p:txBody>
        </p:sp>
        <p:sp>
          <p:nvSpPr>
            <p:cNvPr id="129" name="îṣḷïďe"/>
            <p:cNvSpPr/>
            <p:nvPr/>
          </p:nvSpPr>
          <p:spPr bwMode="auto">
            <a:xfrm flipH="1">
              <a:off x="9229725" y="2824163"/>
              <a:ext cx="212725" cy="20638"/>
            </a:xfrm>
            <a:prstGeom prst="line">
              <a:avLst/>
            </a:prstGeom>
            <a:noFill/>
            <a:ln w="19050" cap="rnd">
              <a:solidFill>
                <a:srgbClr val="667B24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/>
            <a:lstStyle/>
            <a:p>
              <a:pPr algn="ctr"/>
              <a:endParaRPr dirty="0">
                <a:ea typeface="宋体" panose="02010600030101010101" pitchFamily="2" charset="-122"/>
              </a:endParaRPr>
            </a:p>
          </p:txBody>
        </p:sp>
        <p:sp>
          <p:nvSpPr>
            <p:cNvPr id="130" name="îšļíḋe"/>
            <p:cNvSpPr/>
            <p:nvPr/>
          </p:nvSpPr>
          <p:spPr bwMode="auto">
            <a:xfrm>
              <a:off x="9126538" y="2547938"/>
              <a:ext cx="157162" cy="260350"/>
            </a:xfrm>
            <a:custGeom>
              <a:avLst/>
              <a:gdLst>
                <a:gd name="T0" fmla="*/ 17 w 40"/>
                <a:gd name="T1" fmla="*/ 0 h 66"/>
                <a:gd name="T2" fmla="*/ 1 w 40"/>
                <a:gd name="T3" fmla="*/ 35 h 66"/>
                <a:gd name="T4" fmla="*/ 23 w 40"/>
                <a:gd name="T5" fmla="*/ 66 h 66"/>
                <a:gd name="T6" fmla="*/ 39 w 40"/>
                <a:gd name="T7" fmla="*/ 31 h 66"/>
                <a:gd name="T8" fmla="*/ 17 w 40"/>
                <a:gd name="T9" fmla="*/ 0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66">
                  <a:moveTo>
                    <a:pt x="17" y="0"/>
                  </a:moveTo>
                  <a:cubicBezTo>
                    <a:pt x="6" y="8"/>
                    <a:pt x="0" y="21"/>
                    <a:pt x="1" y="35"/>
                  </a:cubicBezTo>
                  <a:cubicBezTo>
                    <a:pt x="2" y="49"/>
                    <a:pt x="11" y="60"/>
                    <a:pt x="23" y="66"/>
                  </a:cubicBezTo>
                  <a:cubicBezTo>
                    <a:pt x="34" y="58"/>
                    <a:pt x="40" y="45"/>
                    <a:pt x="39" y="31"/>
                  </a:cubicBezTo>
                  <a:cubicBezTo>
                    <a:pt x="38" y="17"/>
                    <a:pt x="29" y="5"/>
                    <a:pt x="17" y="0"/>
                  </a:cubicBezTo>
                  <a:close/>
                </a:path>
              </a:pathLst>
            </a:custGeom>
            <a:solidFill>
              <a:srgbClr val="8FAD3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ea typeface="宋体" panose="02010600030101010101" pitchFamily="2" charset="-122"/>
              </a:endParaRPr>
            </a:p>
          </p:txBody>
        </p:sp>
        <p:sp>
          <p:nvSpPr>
            <p:cNvPr id="131" name="iŝḷíḍê"/>
            <p:cNvSpPr/>
            <p:nvPr/>
          </p:nvSpPr>
          <p:spPr bwMode="auto">
            <a:xfrm>
              <a:off x="9201150" y="2627313"/>
              <a:ext cx="20637" cy="212725"/>
            </a:xfrm>
            <a:prstGeom prst="line">
              <a:avLst/>
            </a:prstGeom>
            <a:noFill/>
            <a:ln w="19050" cap="rnd">
              <a:solidFill>
                <a:srgbClr val="667B24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/>
            <a:lstStyle/>
            <a:p>
              <a:pPr algn="ctr"/>
              <a:endParaRPr dirty="0">
                <a:ea typeface="宋体" panose="02010600030101010101" pitchFamily="2" charset="-122"/>
              </a:endParaRPr>
            </a:p>
          </p:txBody>
        </p:sp>
        <p:sp>
          <p:nvSpPr>
            <p:cNvPr id="132" name="íšlïḓé"/>
            <p:cNvSpPr/>
            <p:nvPr/>
          </p:nvSpPr>
          <p:spPr bwMode="auto">
            <a:xfrm>
              <a:off x="9142413" y="2895600"/>
              <a:ext cx="257175" cy="161925"/>
            </a:xfrm>
            <a:custGeom>
              <a:avLst/>
              <a:gdLst>
                <a:gd name="T0" fmla="*/ 65 w 65"/>
                <a:gd name="T1" fmla="*/ 17 h 41"/>
                <a:gd name="T2" fmla="*/ 34 w 65"/>
                <a:gd name="T3" fmla="*/ 40 h 41"/>
                <a:gd name="T4" fmla="*/ 0 w 65"/>
                <a:gd name="T5" fmla="*/ 24 h 41"/>
                <a:gd name="T6" fmla="*/ 31 w 65"/>
                <a:gd name="T7" fmla="*/ 2 h 41"/>
                <a:gd name="T8" fmla="*/ 65 w 65"/>
                <a:gd name="T9" fmla="*/ 17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41">
                  <a:moveTo>
                    <a:pt x="65" y="17"/>
                  </a:moveTo>
                  <a:cubicBezTo>
                    <a:pt x="60" y="29"/>
                    <a:pt x="48" y="38"/>
                    <a:pt x="34" y="40"/>
                  </a:cubicBezTo>
                  <a:cubicBezTo>
                    <a:pt x="20" y="41"/>
                    <a:pt x="7" y="35"/>
                    <a:pt x="0" y="24"/>
                  </a:cubicBezTo>
                  <a:cubicBezTo>
                    <a:pt x="5" y="12"/>
                    <a:pt x="17" y="3"/>
                    <a:pt x="31" y="2"/>
                  </a:cubicBezTo>
                  <a:cubicBezTo>
                    <a:pt x="45" y="0"/>
                    <a:pt x="58" y="7"/>
                    <a:pt x="65" y="17"/>
                  </a:cubicBezTo>
                  <a:close/>
                </a:path>
              </a:pathLst>
            </a:custGeom>
            <a:solidFill>
              <a:srgbClr val="8FAD3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ea typeface="宋体" panose="02010600030101010101" pitchFamily="2" charset="-122"/>
              </a:endParaRPr>
            </a:p>
          </p:txBody>
        </p:sp>
        <p:sp>
          <p:nvSpPr>
            <p:cNvPr id="133" name="íṧľíḓé"/>
            <p:cNvSpPr/>
            <p:nvPr/>
          </p:nvSpPr>
          <p:spPr bwMode="auto">
            <a:xfrm flipH="1">
              <a:off x="9105900" y="2971800"/>
              <a:ext cx="214312" cy="23813"/>
            </a:xfrm>
            <a:prstGeom prst="line">
              <a:avLst/>
            </a:prstGeom>
            <a:noFill/>
            <a:ln w="19050" cap="rnd">
              <a:solidFill>
                <a:srgbClr val="667B24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/>
            <a:lstStyle/>
            <a:p>
              <a:pPr algn="ctr"/>
              <a:endParaRPr dirty="0">
                <a:ea typeface="宋体" panose="02010600030101010101" pitchFamily="2" charset="-122"/>
              </a:endParaRPr>
            </a:p>
          </p:txBody>
        </p:sp>
        <p:sp>
          <p:nvSpPr>
            <p:cNvPr id="134" name="íṧlîďe"/>
            <p:cNvSpPr/>
            <p:nvPr/>
          </p:nvSpPr>
          <p:spPr bwMode="auto">
            <a:xfrm>
              <a:off x="9004300" y="2693988"/>
              <a:ext cx="161925" cy="261938"/>
            </a:xfrm>
            <a:custGeom>
              <a:avLst/>
              <a:gdLst>
                <a:gd name="T0" fmla="*/ 17 w 41"/>
                <a:gd name="T1" fmla="*/ 0 h 66"/>
                <a:gd name="T2" fmla="*/ 1 w 41"/>
                <a:gd name="T3" fmla="*/ 35 h 66"/>
                <a:gd name="T4" fmla="*/ 24 w 41"/>
                <a:gd name="T5" fmla="*/ 66 h 66"/>
                <a:gd name="T6" fmla="*/ 40 w 41"/>
                <a:gd name="T7" fmla="*/ 31 h 66"/>
                <a:gd name="T8" fmla="*/ 17 w 41"/>
                <a:gd name="T9" fmla="*/ 0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66">
                  <a:moveTo>
                    <a:pt x="17" y="0"/>
                  </a:moveTo>
                  <a:cubicBezTo>
                    <a:pt x="7" y="8"/>
                    <a:pt x="0" y="21"/>
                    <a:pt x="1" y="35"/>
                  </a:cubicBezTo>
                  <a:cubicBezTo>
                    <a:pt x="3" y="49"/>
                    <a:pt x="12" y="61"/>
                    <a:pt x="24" y="66"/>
                  </a:cubicBezTo>
                  <a:cubicBezTo>
                    <a:pt x="35" y="58"/>
                    <a:pt x="41" y="45"/>
                    <a:pt x="40" y="31"/>
                  </a:cubicBezTo>
                  <a:cubicBezTo>
                    <a:pt x="38" y="17"/>
                    <a:pt x="29" y="6"/>
                    <a:pt x="17" y="0"/>
                  </a:cubicBezTo>
                  <a:close/>
                </a:path>
              </a:pathLst>
            </a:custGeom>
            <a:solidFill>
              <a:srgbClr val="8FAD3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ea typeface="宋体" panose="02010600030101010101" pitchFamily="2" charset="-122"/>
              </a:endParaRPr>
            </a:p>
          </p:txBody>
        </p:sp>
        <p:sp>
          <p:nvSpPr>
            <p:cNvPr id="135" name="îṧľiḑe"/>
            <p:cNvSpPr/>
            <p:nvPr/>
          </p:nvSpPr>
          <p:spPr bwMode="auto">
            <a:xfrm>
              <a:off x="9078913" y="2773363"/>
              <a:ext cx="23812" cy="214313"/>
            </a:xfrm>
            <a:prstGeom prst="line">
              <a:avLst/>
            </a:prstGeom>
            <a:noFill/>
            <a:ln w="19050" cap="rnd">
              <a:solidFill>
                <a:srgbClr val="667B24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/>
            <a:lstStyle/>
            <a:p>
              <a:pPr algn="ctr"/>
              <a:endParaRPr dirty="0">
                <a:ea typeface="宋体" panose="02010600030101010101" pitchFamily="2" charset="-122"/>
              </a:endParaRPr>
            </a:p>
          </p:txBody>
        </p:sp>
        <p:sp>
          <p:nvSpPr>
            <p:cNvPr id="136" name="iślîďé"/>
            <p:cNvSpPr/>
            <p:nvPr/>
          </p:nvSpPr>
          <p:spPr bwMode="auto">
            <a:xfrm>
              <a:off x="9020175" y="3041650"/>
              <a:ext cx="260350" cy="163513"/>
            </a:xfrm>
            <a:custGeom>
              <a:avLst/>
              <a:gdLst>
                <a:gd name="T0" fmla="*/ 66 w 66"/>
                <a:gd name="T1" fmla="*/ 17 h 41"/>
                <a:gd name="T2" fmla="*/ 35 w 66"/>
                <a:gd name="T3" fmla="*/ 40 h 41"/>
                <a:gd name="T4" fmla="*/ 0 w 66"/>
                <a:gd name="T5" fmla="*/ 24 h 41"/>
                <a:gd name="T6" fmla="*/ 31 w 66"/>
                <a:gd name="T7" fmla="*/ 2 h 41"/>
                <a:gd name="T8" fmla="*/ 66 w 66"/>
                <a:gd name="T9" fmla="*/ 17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6" h="41">
                  <a:moveTo>
                    <a:pt x="66" y="17"/>
                  </a:moveTo>
                  <a:cubicBezTo>
                    <a:pt x="61" y="29"/>
                    <a:pt x="49" y="38"/>
                    <a:pt x="35" y="40"/>
                  </a:cubicBezTo>
                  <a:cubicBezTo>
                    <a:pt x="21" y="41"/>
                    <a:pt x="8" y="35"/>
                    <a:pt x="0" y="24"/>
                  </a:cubicBezTo>
                  <a:cubicBezTo>
                    <a:pt x="6" y="12"/>
                    <a:pt x="17" y="3"/>
                    <a:pt x="31" y="2"/>
                  </a:cubicBezTo>
                  <a:cubicBezTo>
                    <a:pt x="45" y="0"/>
                    <a:pt x="58" y="7"/>
                    <a:pt x="66" y="17"/>
                  </a:cubicBezTo>
                  <a:close/>
                </a:path>
              </a:pathLst>
            </a:custGeom>
            <a:solidFill>
              <a:srgbClr val="8FAD3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ea typeface="宋体" panose="02010600030101010101" pitchFamily="2" charset="-122"/>
              </a:endParaRPr>
            </a:p>
          </p:txBody>
        </p:sp>
        <p:sp>
          <p:nvSpPr>
            <p:cNvPr id="137" name="iSḻíḍe"/>
            <p:cNvSpPr/>
            <p:nvPr/>
          </p:nvSpPr>
          <p:spPr bwMode="auto">
            <a:xfrm flipH="1">
              <a:off x="8988425" y="3117850"/>
              <a:ext cx="212725" cy="23813"/>
            </a:xfrm>
            <a:prstGeom prst="line">
              <a:avLst/>
            </a:prstGeom>
            <a:noFill/>
            <a:ln w="19050" cap="rnd">
              <a:solidFill>
                <a:srgbClr val="667B24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/>
            <a:lstStyle/>
            <a:p>
              <a:pPr algn="ctr"/>
              <a:endParaRPr dirty="0">
                <a:ea typeface="宋体" panose="02010600030101010101" pitchFamily="2" charset="-122"/>
              </a:endParaRPr>
            </a:p>
          </p:txBody>
        </p:sp>
        <p:sp>
          <p:nvSpPr>
            <p:cNvPr id="138" name="ïṥḻiḍe"/>
            <p:cNvSpPr/>
            <p:nvPr/>
          </p:nvSpPr>
          <p:spPr bwMode="auto">
            <a:xfrm>
              <a:off x="8885238" y="2840038"/>
              <a:ext cx="161925" cy="261938"/>
            </a:xfrm>
            <a:custGeom>
              <a:avLst/>
              <a:gdLst>
                <a:gd name="T0" fmla="*/ 17 w 41"/>
                <a:gd name="T1" fmla="*/ 0 h 66"/>
                <a:gd name="T2" fmla="*/ 1 w 41"/>
                <a:gd name="T3" fmla="*/ 35 h 66"/>
                <a:gd name="T4" fmla="*/ 23 w 41"/>
                <a:gd name="T5" fmla="*/ 66 h 66"/>
                <a:gd name="T6" fmla="*/ 39 w 41"/>
                <a:gd name="T7" fmla="*/ 31 h 66"/>
                <a:gd name="T8" fmla="*/ 17 w 41"/>
                <a:gd name="T9" fmla="*/ 0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66">
                  <a:moveTo>
                    <a:pt x="17" y="0"/>
                  </a:moveTo>
                  <a:cubicBezTo>
                    <a:pt x="6" y="8"/>
                    <a:pt x="0" y="21"/>
                    <a:pt x="1" y="35"/>
                  </a:cubicBezTo>
                  <a:cubicBezTo>
                    <a:pt x="2" y="49"/>
                    <a:pt x="11" y="61"/>
                    <a:pt x="23" y="66"/>
                  </a:cubicBezTo>
                  <a:cubicBezTo>
                    <a:pt x="34" y="58"/>
                    <a:pt x="41" y="45"/>
                    <a:pt x="39" y="31"/>
                  </a:cubicBezTo>
                  <a:cubicBezTo>
                    <a:pt x="38" y="17"/>
                    <a:pt x="29" y="6"/>
                    <a:pt x="17" y="0"/>
                  </a:cubicBezTo>
                  <a:close/>
                </a:path>
              </a:pathLst>
            </a:custGeom>
            <a:solidFill>
              <a:srgbClr val="8FAD3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ea typeface="宋体" panose="02010600030101010101" pitchFamily="2" charset="-122"/>
              </a:endParaRPr>
            </a:p>
          </p:txBody>
        </p:sp>
        <p:sp>
          <p:nvSpPr>
            <p:cNvPr id="139" name="îś1ïdè"/>
            <p:cNvSpPr/>
            <p:nvPr/>
          </p:nvSpPr>
          <p:spPr bwMode="auto">
            <a:xfrm>
              <a:off x="8959850" y="2919413"/>
              <a:ext cx="20637" cy="217488"/>
            </a:xfrm>
            <a:prstGeom prst="line">
              <a:avLst/>
            </a:prstGeom>
            <a:noFill/>
            <a:ln w="19050" cap="rnd">
              <a:solidFill>
                <a:srgbClr val="667B24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/>
            <a:lstStyle/>
            <a:p>
              <a:pPr algn="ctr"/>
              <a:endParaRPr dirty="0">
                <a:ea typeface="宋体" panose="02010600030101010101" pitchFamily="2" charset="-122"/>
              </a:endParaRPr>
            </a:p>
          </p:txBody>
        </p:sp>
        <p:sp>
          <p:nvSpPr>
            <p:cNvPr id="140" name="ïśḷîḓé"/>
            <p:cNvSpPr/>
            <p:nvPr/>
          </p:nvSpPr>
          <p:spPr bwMode="auto">
            <a:xfrm>
              <a:off x="7462838" y="2674938"/>
              <a:ext cx="204787" cy="217488"/>
            </a:xfrm>
            <a:custGeom>
              <a:avLst/>
              <a:gdLst>
                <a:gd name="T0" fmla="*/ 5 w 52"/>
                <a:gd name="T1" fmla="*/ 2 h 55"/>
                <a:gd name="T2" fmla="*/ 11 w 52"/>
                <a:gd name="T3" fmla="*/ 39 h 55"/>
                <a:gd name="T4" fmla="*/ 47 w 52"/>
                <a:gd name="T5" fmla="*/ 53 h 55"/>
                <a:gd name="T6" fmla="*/ 41 w 52"/>
                <a:gd name="T7" fmla="*/ 15 h 55"/>
                <a:gd name="T8" fmla="*/ 5 w 52"/>
                <a:gd name="T9" fmla="*/ 2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2" h="55">
                  <a:moveTo>
                    <a:pt x="5" y="2"/>
                  </a:moveTo>
                  <a:cubicBezTo>
                    <a:pt x="0" y="14"/>
                    <a:pt x="2" y="29"/>
                    <a:pt x="11" y="39"/>
                  </a:cubicBezTo>
                  <a:cubicBezTo>
                    <a:pt x="20" y="50"/>
                    <a:pt x="34" y="55"/>
                    <a:pt x="47" y="53"/>
                  </a:cubicBezTo>
                  <a:cubicBezTo>
                    <a:pt x="52" y="41"/>
                    <a:pt x="50" y="26"/>
                    <a:pt x="41" y="15"/>
                  </a:cubicBezTo>
                  <a:cubicBezTo>
                    <a:pt x="32" y="4"/>
                    <a:pt x="18" y="0"/>
                    <a:pt x="5" y="2"/>
                  </a:cubicBezTo>
                  <a:close/>
                </a:path>
              </a:pathLst>
            </a:custGeom>
            <a:solidFill>
              <a:srgbClr val="8FAD3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ea typeface="宋体" panose="02010600030101010101" pitchFamily="2" charset="-122"/>
              </a:endParaRPr>
            </a:p>
          </p:txBody>
        </p:sp>
        <p:sp>
          <p:nvSpPr>
            <p:cNvPr id="141" name="îsliḓè"/>
            <p:cNvSpPr/>
            <p:nvPr/>
          </p:nvSpPr>
          <p:spPr bwMode="auto">
            <a:xfrm>
              <a:off x="7534275" y="2741613"/>
              <a:ext cx="469900" cy="577850"/>
            </a:xfrm>
            <a:prstGeom prst="line">
              <a:avLst/>
            </a:prstGeom>
            <a:noFill/>
            <a:ln w="19050" cap="rnd">
              <a:solidFill>
                <a:srgbClr val="667B24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/>
            <a:lstStyle/>
            <a:p>
              <a:pPr algn="ctr"/>
              <a:endParaRPr dirty="0">
                <a:ea typeface="宋体" panose="02010600030101010101" pitchFamily="2" charset="-122"/>
              </a:endParaRPr>
            </a:p>
          </p:txBody>
        </p:sp>
        <p:sp>
          <p:nvSpPr>
            <p:cNvPr id="142" name="îşḻïḍê"/>
            <p:cNvSpPr/>
            <p:nvPr/>
          </p:nvSpPr>
          <p:spPr bwMode="auto">
            <a:xfrm>
              <a:off x="7431088" y="2884488"/>
              <a:ext cx="257175" cy="161925"/>
            </a:xfrm>
            <a:custGeom>
              <a:avLst/>
              <a:gdLst>
                <a:gd name="T0" fmla="*/ 0 w 65"/>
                <a:gd name="T1" fmla="*/ 17 h 41"/>
                <a:gd name="T2" fmla="*/ 31 w 65"/>
                <a:gd name="T3" fmla="*/ 39 h 41"/>
                <a:gd name="T4" fmla="*/ 65 w 65"/>
                <a:gd name="T5" fmla="*/ 23 h 41"/>
                <a:gd name="T6" fmla="*/ 34 w 65"/>
                <a:gd name="T7" fmla="*/ 1 h 41"/>
                <a:gd name="T8" fmla="*/ 0 w 65"/>
                <a:gd name="T9" fmla="*/ 17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41">
                  <a:moveTo>
                    <a:pt x="0" y="17"/>
                  </a:moveTo>
                  <a:cubicBezTo>
                    <a:pt x="5" y="29"/>
                    <a:pt x="16" y="38"/>
                    <a:pt x="31" y="39"/>
                  </a:cubicBezTo>
                  <a:cubicBezTo>
                    <a:pt x="45" y="41"/>
                    <a:pt x="58" y="34"/>
                    <a:pt x="65" y="23"/>
                  </a:cubicBezTo>
                  <a:cubicBezTo>
                    <a:pt x="60" y="11"/>
                    <a:pt x="48" y="2"/>
                    <a:pt x="34" y="1"/>
                  </a:cubicBezTo>
                  <a:cubicBezTo>
                    <a:pt x="20" y="0"/>
                    <a:pt x="7" y="6"/>
                    <a:pt x="0" y="17"/>
                  </a:cubicBezTo>
                  <a:close/>
                </a:path>
              </a:pathLst>
            </a:custGeom>
            <a:solidFill>
              <a:srgbClr val="8FAD3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ea typeface="宋体" panose="02010600030101010101" pitchFamily="2" charset="-122"/>
              </a:endParaRPr>
            </a:p>
          </p:txBody>
        </p:sp>
        <p:sp>
          <p:nvSpPr>
            <p:cNvPr id="143" name="ïšľiḓè"/>
            <p:cNvSpPr/>
            <p:nvPr/>
          </p:nvSpPr>
          <p:spPr bwMode="auto">
            <a:xfrm>
              <a:off x="7510463" y="2959100"/>
              <a:ext cx="212725" cy="20638"/>
            </a:xfrm>
            <a:prstGeom prst="line">
              <a:avLst/>
            </a:prstGeom>
            <a:noFill/>
            <a:ln w="19050" cap="rnd">
              <a:solidFill>
                <a:srgbClr val="667B24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/>
            <a:lstStyle/>
            <a:p>
              <a:pPr algn="ctr"/>
              <a:endParaRPr dirty="0">
                <a:ea typeface="宋体" panose="02010600030101010101" pitchFamily="2" charset="-122"/>
              </a:endParaRPr>
            </a:p>
          </p:txBody>
        </p:sp>
        <p:sp>
          <p:nvSpPr>
            <p:cNvPr id="144" name="íṩľíḍè"/>
            <p:cNvSpPr/>
            <p:nvPr/>
          </p:nvSpPr>
          <p:spPr bwMode="auto">
            <a:xfrm>
              <a:off x="7664450" y="2682875"/>
              <a:ext cx="161925" cy="260350"/>
            </a:xfrm>
            <a:custGeom>
              <a:avLst/>
              <a:gdLst>
                <a:gd name="T0" fmla="*/ 24 w 41"/>
                <a:gd name="T1" fmla="*/ 0 h 66"/>
                <a:gd name="T2" fmla="*/ 39 w 41"/>
                <a:gd name="T3" fmla="*/ 35 h 66"/>
                <a:gd name="T4" fmla="*/ 17 w 41"/>
                <a:gd name="T5" fmla="*/ 66 h 66"/>
                <a:gd name="T6" fmla="*/ 1 w 41"/>
                <a:gd name="T7" fmla="*/ 31 h 66"/>
                <a:gd name="T8" fmla="*/ 24 w 41"/>
                <a:gd name="T9" fmla="*/ 0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66">
                  <a:moveTo>
                    <a:pt x="24" y="0"/>
                  </a:moveTo>
                  <a:cubicBezTo>
                    <a:pt x="34" y="7"/>
                    <a:pt x="41" y="20"/>
                    <a:pt x="39" y="35"/>
                  </a:cubicBezTo>
                  <a:cubicBezTo>
                    <a:pt x="38" y="49"/>
                    <a:pt x="29" y="60"/>
                    <a:pt x="17" y="66"/>
                  </a:cubicBezTo>
                  <a:cubicBezTo>
                    <a:pt x="6" y="58"/>
                    <a:pt x="0" y="45"/>
                    <a:pt x="1" y="31"/>
                  </a:cubicBezTo>
                  <a:cubicBezTo>
                    <a:pt x="3" y="17"/>
                    <a:pt x="12" y="5"/>
                    <a:pt x="24" y="0"/>
                  </a:cubicBezTo>
                  <a:close/>
                </a:path>
              </a:pathLst>
            </a:custGeom>
            <a:solidFill>
              <a:srgbClr val="8FAD3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ea typeface="宋体" panose="02010600030101010101" pitchFamily="2" charset="-122"/>
              </a:endParaRPr>
            </a:p>
          </p:txBody>
        </p:sp>
        <p:sp>
          <p:nvSpPr>
            <p:cNvPr id="145" name="iṡlïḑé"/>
            <p:cNvSpPr/>
            <p:nvPr/>
          </p:nvSpPr>
          <p:spPr bwMode="auto">
            <a:xfrm flipH="1">
              <a:off x="7727950" y="2762250"/>
              <a:ext cx="23812" cy="212725"/>
            </a:xfrm>
            <a:prstGeom prst="line">
              <a:avLst/>
            </a:prstGeom>
            <a:noFill/>
            <a:ln w="19050" cap="rnd">
              <a:solidFill>
                <a:srgbClr val="667B24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/>
            <a:lstStyle/>
            <a:p>
              <a:pPr algn="ctr"/>
              <a:endParaRPr dirty="0">
                <a:ea typeface="宋体" panose="02010600030101010101" pitchFamily="2" charset="-122"/>
              </a:endParaRPr>
            </a:p>
          </p:txBody>
        </p:sp>
        <p:sp>
          <p:nvSpPr>
            <p:cNvPr id="146" name="ïṩliďè"/>
            <p:cNvSpPr/>
            <p:nvPr/>
          </p:nvSpPr>
          <p:spPr bwMode="auto">
            <a:xfrm>
              <a:off x="7550150" y="3030538"/>
              <a:ext cx="260350" cy="161925"/>
            </a:xfrm>
            <a:custGeom>
              <a:avLst/>
              <a:gdLst>
                <a:gd name="T0" fmla="*/ 0 w 66"/>
                <a:gd name="T1" fmla="*/ 17 h 41"/>
                <a:gd name="T2" fmla="*/ 31 w 66"/>
                <a:gd name="T3" fmla="*/ 39 h 41"/>
                <a:gd name="T4" fmla="*/ 66 w 66"/>
                <a:gd name="T5" fmla="*/ 24 h 41"/>
                <a:gd name="T6" fmla="*/ 35 w 66"/>
                <a:gd name="T7" fmla="*/ 1 h 41"/>
                <a:gd name="T8" fmla="*/ 0 w 66"/>
                <a:gd name="T9" fmla="*/ 17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6" h="41">
                  <a:moveTo>
                    <a:pt x="0" y="17"/>
                  </a:moveTo>
                  <a:cubicBezTo>
                    <a:pt x="5" y="29"/>
                    <a:pt x="17" y="38"/>
                    <a:pt x="31" y="39"/>
                  </a:cubicBezTo>
                  <a:cubicBezTo>
                    <a:pt x="45" y="41"/>
                    <a:pt x="58" y="34"/>
                    <a:pt x="66" y="24"/>
                  </a:cubicBezTo>
                  <a:cubicBezTo>
                    <a:pt x="60" y="12"/>
                    <a:pt x="49" y="3"/>
                    <a:pt x="35" y="1"/>
                  </a:cubicBezTo>
                  <a:cubicBezTo>
                    <a:pt x="21" y="0"/>
                    <a:pt x="8" y="6"/>
                    <a:pt x="0" y="17"/>
                  </a:cubicBezTo>
                  <a:close/>
                </a:path>
              </a:pathLst>
            </a:custGeom>
            <a:solidFill>
              <a:srgbClr val="8FAD3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ea typeface="宋体" panose="02010600030101010101" pitchFamily="2" charset="-122"/>
              </a:endParaRPr>
            </a:p>
          </p:txBody>
        </p:sp>
        <p:sp>
          <p:nvSpPr>
            <p:cNvPr id="147" name="ïṧḻíḑè"/>
            <p:cNvSpPr/>
            <p:nvPr/>
          </p:nvSpPr>
          <p:spPr bwMode="auto">
            <a:xfrm>
              <a:off x="7629525" y="3105150"/>
              <a:ext cx="212725" cy="20638"/>
            </a:xfrm>
            <a:prstGeom prst="line">
              <a:avLst/>
            </a:prstGeom>
            <a:noFill/>
            <a:ln w="19050" cap="rnd">
              <a:solidFill>
                <a:srgbClr val="667B24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/>
            <a:lstStyle/>
            <a:p>
              <a:pPr algn="ctr"/>
              <a:endParaRPr dirty="0">
                <a:ea typeface="宋体" panose="02010600030101010101" pitchFamily="2" charset="-122"/>
              </a:endParaRPr>
            </a:p>
          </p:txBody>
        </p:sp>
        <p:sp>
          <p:nvSpPr>
            <p:cNvPr id="148" name="iṧḷíde"/>
            <p:cNvSpPr/>
            <p:nvPr/>
          </p:nvSpPr>
          <p:spPr bwMode="auto">
            <a:xfrm>
              <a:off x="7783513" y="2828925"/>
              <a:ext cx="161925" cy="260350"/>
            </a:xfrm>
            <a:custGeom>
              <a:avLst/>
              <a:gdLst>
                <a:gd name="T0" fmla="*/ 24 w 41"/>
                <a:gd name="T1" fmla="*/ 0 h 66"/>
                <a:gd name="T2" fmla="*/ 40 w 41"/>
                <a:gd name="T3" fmla="*/ 35 h 66"/>
                <a:gd name="T4" fmla="*/ 18 w 41"/>
                <a:gd name="T5" fmla="*/ 66 h 66"/>
                <a:gd name="T6" fmla="*/ 2 w 41"/>
                <a:gd name="T7" fmla="*/ 31 h 66"/>
                <a:gd name="T8" fmla="*/ 24 w 41"/>
                <a:gd name="T9" fmla="*/ 0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66">
                  <a:moveTo>
                    <a:pt x="24" y="0"/>
                  </a:moveTo>
                  <a:cubicBezTo>
                    <a:pt x="35" y="8"/>
                    <a:pt x="41" y="21"/>
                    <a:pt x="40" y="35"/>
                  </a:cubicBezTo>
                  <a:cubicBezTo>
                    <a:pt x="39" y="49"/>
                    <a:pt x="30" y="60"/>
                    <a:pt x="18" y="66"/>
                  </a:cubicBezTo>
                  <a:cubicBezTo>
                    <a:pt x="7" y="58"/>
                    <a:pt x="0" y="45"/>
                    <a:pt x="2" y="31"/>
                  </a:cubicBezTo>
                  <a:cubicBezTo>
                    <a:pt x="3" y="17"/>
                    <a:pt x="12" y="5"/>
                    <a:pt x="24" y="0"/>
                  </a:cubicBezTo>
                  <a:close/>
                </a:path>
              </a:pathLst>
            </a:custGeom>
            <a:solidFill>
              <a:srgbClr val="8FAD3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ea typeface="宋体" panose="02010600030101010101" pitchFamily="2" charset="-122"/>
              </a:endParaRPr>
            </a:p>
          </p:txBody>
        </p:sp>
        <p:sp>
          <p:nvSpPr>
            <p:cNvPr id="149" name="ïṧļíḋè"/>
            <p:cNvSpPr/>
            <p:nvPr/>
          </p:nvSpPr>
          <p:spPr bwMode="auto">
            <a:xfrm flipH="1">
              <a:off x="7850188" y="2908300"/>
              <a:ext cx="19050" cy="212725"/>
            </a:xfrm>
            <a:prstGeom prst="line">
              <a:avLst/>
            </a:prstGeom>
            <a:noFill/>
            <a:ln w="19050" cap="rnd">
              <a:solidFill>
                <a:srgbClr val="667B24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/>
            <a:lstStyle/>
            <a:p>
              <a:pPr algn="ctr"/>
              <a:endParaRPr dirty="0">
                <a:ea typeface="宋体" panose="02010600030101010101" pitchFamily="2" charset="-122"/>
              </a:endParaRPr>
            </a:p>
          </p:txBody>
        </p:sp>
        <p:sp>
          <p:nvSpPr>
            <p:cNvPr id="150" name="í$ļïdè"/>
            <p:cNvSpPr/>
            <p:nvPr/>
          </p:nvSpPr>
          <p:spPr bwMode="auto">
            <a:xfrm>
              <a:off x="7667625" y="3176588"/>
              <a:ext cx="261937" cy="161925"/>
            </a:xfrm>
            <a:custGeom>
              <a:avLst/>
              <a:gdLst>
                <a:gd name="T0" fmla="*/ 0 w 66"/>
                <a:gd name="T1" fmla="*/ 17 h 41"/>
                <a:gd name="T2" fmla="*/ 31 w 66"/>
                <a:gd name="T3" fmla="*/ 40 h 41"/>
                <a:gd name="T4" fmla="*/ 66 w 66"/>
                <a:gd name="T5" fmla="*/ 24 h 41"/>
                <a:gd name="T6" fmla="*/ 35 w 66"/>
                <a:gd name="T7" fmla="*/ 1 h 41"/>
                <a:gd name="T8" fmla="*/ 0 w 66"/>
                <a:gd name="T9" fmla="*/ 17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6" h="41">
                  <a:moveTo>
                    <a:pt x="0" y="17"/>
                  </a:moveTo>
                  <a:cubicBezTo>
                    <a:pt x="6" y="29"/>
                    <a:pt x="17" y="38"/>
                    <a:pt x="31" y="40"/>
                  </a:cubicBezTo>
                  <a:cubicBezTo>
                    <a:pt x="46" y="41"/>
                    <a:pt x="59" y="34"/>
                    <a:pt x="66" y="24"/>
                  </a:cubicBezTo>
                  <a:cubicBezTo>
                    <a:pt x="61" y="12"/>
                    <a:pt x="49" y="3"/>
                    <a:pt x="35" y="1"/>
                  </a:cubicBezTo>
                  <a:cubicBezTo>
                    <a:pt x="21" y="0"/>
                    <a:pt x="8" y="7"/>
                    <a:pt x="0" y="17"/>
                  </a:cubicBezTo>
                  <a:close/>
                </a:path>
              </a:pathLst>
            </a:custGeom>
            <a:solidFill>
              <a:srgbClr val="8FAD3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ea typeface="宋体" panose="02010600030101010101" pitchFamily="2" charset="-122"/>
              </a:endParaRPr>
            </a:p>
          </p:txBody>
        </p:sp>
        <p:sp>
          <p:nvSpPr>
            <p:cNvPr id="151" name="iŝľídê"/>
            <p:cNvSpPr/>
            <p:nvPr/>
          </p:nvSpPr>
          <p:spPr bwMode="auto">
            <a:xfrm>
              <a:off x="7747000" y="3251200"/>
              <a:ext cx="217487" cy="23813"/>
            </a:xfrm>
            <a:prstGeom prst="line">
              <a:avLst/>
            </a:prstGeom>
            <a:noFill/>
            <a:ln w="19050" cap="rnd">
              <a:solidFill>
                <a:srgbClr val="667B24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/>
            <a:lstStyle/>
            <a:p>
              <a:pPr algn="ctr"/>
              <a:endParaRPr dirty="0">
                <a:ea typeface="宋体" panose="02010600030101010101" pitchFamily="2" charset="-122"/>
              </a:endParaRPr>
            </a:p>
          </p:txBody>
        </p:sp>
        <p:sp>
          <p:nvSpPr>
            <p:cNvPr id="152" name="îṥ1iḋe"/>
            <p:cNvSpPr/>
            <p:nvPr/>
          </p:nvSpPr>
          <p:spPr bwMode="auto">
            <a:xfrm>
              <a:off x="7905750" y="2974975"/>
              <a:ext cx="161925" cy="261938"/>
            </a:xfrm>
            <a:custGeom>
              <a:avLst/>
              <a:gdLst>
                <a:gd name="T0" fmla="*/ 24 w 41"/>
                <a:gd name="T1" fmla="*/ 0 h 66"/>
                <a:gd name="T2" fmla="*/ 39 w 41"/>
                <a:gd name="T3" fmla="*/ 35 h 66"/>
                <a:gd name="T4" fmla="*/ 17 w 41"/>
                <a:gd name="T5" fmla="*/ 66 h 66"/>
                <a:gd name="T6" fmla="*/ 1 w 41"/>
                <a:gd name="T7" fmla="*/ 31 h 66"/>
                <a:gd name="T8" fmla="*/ 24 w 41"/>
                <a:gd name="T9" fmla="*/ 0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66">
                  <a:moveTo>
                    <a:pt x="24" y="0"/>
                  </a:moveTo>
                  <a:cubicBezTo>
                    <a:pt x="34" y="8"/>
                    <a:pt x="41" y="21"/>
                    <a:pt x="39" y="35"/>
                  </a:cubicBezTo>
                  <a:cubicBezTo>
                    <a:pt x="38" y="49"/>
                    <a:pt x="29" y="61"/>
                    <a:pt x="17" y="66"/>
                  </a:cubicBezTo>
                  <a:cubicBezTo>
                    <a:pt x="6" y="58"/>
                    <a:pt x="0" y="45"/>
                    <a:pt x="1" y="31"/>
                  </a:cubicBezTo>
                  <a:cubicBezTo>
                    <a:pt x="3" y="17"/>
                    <a:pt x="12" y="6"/>
                    <a:pt x="24" y="0"/>
                  </a:cubicBezTo>
                  <a:close/>
                </a:path>
              </a:pathLst>
            </a:custGeom>
            <a:solidFill>
              <a:srgbClr val="8FAD3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ea typeface="宋体" panose="02010600030101010101" pitchFamily="2" charset="-122"/>
              </a:endParaRPr>
            </a:p>
          </p:txBody>
        </p:sp>
        <p:sp>
          <p:nvSpPr>
            <p:cNvPr id="153" name="íşḻïḋé"/>
            <p:cNvSpPr/>
            <p:nvPr/>
          </p:nvSpPr>
          <p:spPr bwMode="auto">
            <a:xfrm flipH="1">
              <a:off x="7969250" y="3054350"/>
              <a:ext cx="23812" cy="212725"/>
            </a:xfrm>
            <a:prstGeom prst="line">
              <a:avLst/>
            </a:prstGeom>
            <a:noFill/>
            <a:ln w="19050" cap="rnd">
              <a:solidFill>
                <a:srgbClr val="667B24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/>
            <a:lstStyle/>
            <a:p>
              <a:pPr algn="ctr"/>
              <a:endParaRPr dirty="0">
                <a:ea typeface="宋体" panose="02010600030101010101" pitchFamily="2" charset="-122"/>
              </a:endParaRPr>
            </a:p>
          </p:txBody>
        </p:sp>
        <p:sp>
          <p:nvSpPr>
            <p:cNvPr id="154" name="îŝľiďê"/>
            <p:cNvSpPr/>
            <p:nvPr/>
          </p:nvSpPr>
          <p:spPr bwMode="auto">
            <a:xfrm>
              <a:off x="8051800" y="2346325"/>
              <a:ext cx="177800" cy="249238"/>
            </a:xfrm>
            <a:custGeom>
              <a:avLst/>
              <a:gdLst>
                <a:gd name="T0" fmla="*/ 12 w 45"/>
                <a:gd name="T1" fmla="*/ 0 h 63"/>
                <a:gd name="T2" fmla="*/ 4 w 45"/>
                <a:gd name="T3" fmla="*/ 38 h 63"/>
                <a:gd name="T4" fmla="*/ 33 w 45"/>
                <a:gd name="T5" fmla="*/ 63 h 63"/>
                <a:gd name="T6" fmla="*/ 41 w 45"/>
                <a:gd name="T7" fmla="*/ 25 h 63"/>
                <a:gd name="T8" fmla="*/ 12 w 45"/>
                <a:gd name="T9" fmla="*/ 0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63">
                  <a:moveTo>
                    <a:pt x="12" y="0"/>
                  </a:moveTo>
                  <a:cubicBezTo>
                    <a:pt x="3" y="10"/>
                    <a:pt x="0" y="24"/>
                    <a:pt x="4" y="38"/>
                  </a:cubicBezTo>
                  <a:cubicBezTo>
                    <a:pt x="9" y="51"/>
                    <a:pt x="20" y="60"/>
                    <a:pt x="33" y="63"/>
                  </a:cubicBezTo>
                  <a:cubicBezTo>
                    <a:pt x="42" y="53"/>
                    <a:pt x="45" y="39"/>
                    <a:pt x="41" y="25"/>
                  </a:cubicBezTo>
                  <a:cubicBezTo>
                    <a:pt x="36" y="12"/>
                    <a:pt x="25" y="3"/>
                    <a:pt x="12" y="0"/>
                  </a:cubicBezTo>
                  <a:close/>
                </a:path>
              </a:pathLst>
            </a:custGeom>
            <a:solidFill>
              <a:srgbClr val="8FAD3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ea typeface="宋体" panose="02010600030101010101" pitchFamily="2" charset="-122"/>
              </a:endParaRPr>
            </a:p>
          </p:txBody>
        </p:sp>
        <p:sp>
          <p:nvSpPr>
            <p:cNvPr id="155" name="iśliďé"/>
            <p:cNvSpPr/>
            <p:nvPr/>
          </p:nvSpPr>
          <p:spPr bwMode="auto">
            <a:xfrm>
              <a:off x="8123238" y="2420938"/>
              <a:ext cx="236537" cy="708025"/>
            </a:xfrm>
            <a:prstGeom prst="line">
              <a:avLst/>
            </a:prstGeom>
            <a:noFill/>
            <a:ln w="19050" cap="rnd">
              <a:solidFill>
                <a:srgbClr val="667B24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/>
            <a:lstStyle/>
            <a:p>
              <a:pPr algn="ctr"/>
              <a:endParaRPr dirty="0">
                <a:ea typeface="宋体" panose="02010600030101010101" pitchFamily="2" charset="-122"/>
              </a:endParaRPr>
            </a:p>
          </p:txBody>
        </p:sp>
        <p:sp>
          <p:nvSpPr>
            <p:cNvPr id="156" name="îšḷîḋê"/>
            <p:cNvSpPr/>
            <p:nvPr/>
          </p:nvSpPr>
          <p:spPr bwMode="auto">
            <a:xfrm>
              <a:off x="7953375" y="2543175"/>
              <a:ext cx="231775" cy="187325"/>
            </a:xfrm>
            <a:custGeom>
              <a:avLst/>
              <a:gdLst>
                <a:gd name="T0" fmla="*/ 0 w 59"/>
                <a:gd name="T1" fmla="*/ 9 h 47"/>
                <a:gd name="T2" fmla="*/ 21 w 59"/>
                <a:gd name="T3" fmla="*/ 41 h 47"/>
                <a:gd name="T4" fmla="*/ 59 w 59"/>
                <a:gd name="T5" fmla="*/ 38 h 47"/>
                <a:gd name="T6" fmla="*/ 38 w 59"/>
                <a:gd name="T7" fmla="*/ 7 h 47"/>
                <a:gd name="T8" fmla="*/ 0 w 59"/>
                <a:gd name="T9" fmla="*/ 9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9" h="47">
                  <a:moveTo>
                    <a:pt x="0" y="9"/>
                  </a:moveTo>
                  <a:cubicBezTo>
                    <a:pt x="1" y="22"/>
                    <a:pt x="8" y="35"/>
                    <a:pt x="21" y="41"/>
                  </a:cubicBezTo>
                  <a:cubicBezTo>
                    <a:pt x="34" y="47"/>
                    <a:pt x="48" y="46"/>
                    <a:pt x="59" y="38"/>
                  </a:cubicBezTo>
                  <a:cubicBezTo>
                    <a:pt x="58" y="25"/>
                    <a:pt x="51" y="13"/>
                    <a:pt x="38" y="7"/>
                  </a:cubicBezTo>
                  <a:cubicBezTo>
                    <a:pt x="26" y="0"/>
                    <a:pt x="11" y="2"/>
                    <a:pt x="0" y="9"/>
                  </a:cubicBezTo>
                  <a:close/>
                </a:path>
              </a:pathLst>
            </a:custGeom>
            <a:solidFill>
              <a:srgbClr val="8FAD3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ea typeface="宋体" panose="02010600030101010101" pitchFamily="2" charset="-122"/>
              </a:endParaRPr>
            </a:p>
          </p:txBody>
        </p:sp>
        <p:sp>
          <p:nvSpPr>
            <p:cNvPr id="157" name="iṧḷïḓè"/>
            <p:cNvSpPr/>
            <p:nvPr/>
          </p:nvSpPr>
          <p:spPr bwMode="auto">
            <a:xfrm>
              <a:off x="8023225" y="2614613"/>
              <a:ext cx="193675" cy="95250"/>
            </a:xfrm>
            <a:prstGeom prst="line">
              <a:avLst/>
            </a:prstGeom>
            <a:noFill/>
            <a:ln w="19050" cap="rnd">
              <a:solidFill>
                <a:srgbClr val="667B24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/>
            <a:lstStyle/>
            <a:p>
              <a:pPr algn="ctr"/>
              <a:endParaRPr dirty="0">
                <a:ea typeface="宋体" panose="02010600030101010101" pitchFamily="2" charset="-122"/>
              </a:endParaRPr>
            </a:p>
          </p:txBody>
        </p:sp>
        <p:sp>
          <p:nvSpPr>
            <p:cNvPr id="158" name="işľîdè"/>
            <p:cNvSpPr/>
            <p:nvPr/>
          </p:nvSpPr>
          <p:spPr bwMode="auto">
            <a:xfrm>
              <a:off x="8205788" y="2444750"/>
              <a:ext cx="185737" cy="233363"/>
            </a:xfrm>
            <a:custGeom>
              <a:avLst/>
              <a:gdLst>
                <a:gd name="T0" fmla="*/ 38 w 47"/>
                <a:gd name="T1" fmla="*/ 0 h 59"/>
                <a:gd name="T2" fmla="*/ 40 w 47"/>
                <a:gd name="T3" fmla="*/ 38 h 59"/>
                <a:gd name="T4" fmla="*/ 8 w 47"/>
                <a:gd name="T5" fmla="*/ 59 h 59"/>
                <a:gd name="T6" fmla="*/ 6 w 47"/>
                <a:gd name="T7" fmla="*/ 21 h 59"/>
                <a:gd name="T8" fmla="*/ 38 w 47"/>
                <a:gd name="T9" fmla="*/ 0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59">
                  <a:moveTo>
                    <a:pt x="38" y="0"/>
                  </a:moveTo>
                  <a:cubicBezTo>
                    <a:pt x="45" y="11"/>
                    <a:pt x="47" y="25"/>
                    <a:pt x="40" y="38"/>
                  </a:cubicBezTo>
                  <a:cubicBezTo>
                    <a:pt x="34" y="51"/>
                    <a:pt x="22" y="58"/>
                    <a:pt x="8" y="59"/>
                  </a:cubicBezTo>
                  <a:cubicBezTo>
                    <a:pt x="1" y="48"/>
                    <a:pt x="0" y="34"/>
                    <a:pt x="6" y="21"/>
                  </a:cubicBezTo>
                  <a:cubicBezTo>
                    <a:pt x="12" y="8"/>
                    <a:pt x="25" y="1"/>
                    <a:pt x="38" y="0"/>
                  </a:cubicBezTo>
                  <a:close/>
                </a:path>
              </a:pathLst>
            </a:custGeom>
            <a:solidFill>
              <a:srgbClr val="8FAD3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ea typeface="宋体" panose="02010600030101010101" pitchFamily="2" charset="-122"/>
              </a:endParaRPr>
            </a:p>
          </p:txBody>
        </p:sp>
        <p:sp>
          <p:nvSpPr>
            <p:cNvPr id="159" name="íśḻïḍè"/>
            <p:cNvSpPr/>
            <p:nvPr/>
          </p:nvSpPr>
          <p:spPr bwMode="auto">
            <a:xfrm flipH="1">
              <a:off x="8224838" y="2516188"/>
              <a:ext cx="95250" cy="193675"/>
            </a:xfrm>
            <a:prstGeom prst="line">
              <a:avLst/>
            </a:prstGeom>
            <a:noFill/>
            <a:ln w="19050" cap="rnd">
              <a:solidFill>
                <a:srgbClr val="667B24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/>
            <a:lstStyle/>
            <a:p>
              <a:pPr algn="ctr"/>
              <a:endParaRPr dirty="0">
                <a:ea typeface="宋体" panose="02010600030101010101" pitchFamily="2" charset="-122"/>
              </a:endParaRPr>
            </a:p>
          </p:txBody>
        </p:sp>
        <p:sp>
          <p:nvSpPr>
            <p:cNvPr id="160" name="ïsḷîḋé"/>
            <p:cNvSpPr/>
            <p:nvPr/>
          </p:nvSpPr>
          <p:spPr bwMode="auto">
            <a:xfrm>
              <a:off x="8012113" y="2725738"/>
              <a:ext cx="236537" cy="185738"/>
            </a:xfrm>
            <a:custGeom>
              <a:avLst/>
              <a:gdLst>
                <a:gd name="T0" fmla="*/ 0 w 60"/>
                <a:gd name="T1" fmla="*/ 9 h 47"/>
                <a:gd name="T2" fmla="*/ 21 w 60"/>
                <a:gd name="T3" fmla="*/ 40 h 47"/>
                <a:gd name="T4" fmla="*/ 60 w 60"/>
                <a:gd name="T5" fmla="*/ 38 h 47"/>
                <a:gd name="T6" fmla="*/ 38 w 60"/>
                <a:gd name="T7" fmla="*/ 6 h 47"/>
                <a:gd name="T8" fmla="*/ 0 w 60"/>
                <a:gd name="T9" fmla="*/ 9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0" h="47">
                  <a:moveTo>
                    <a:pt x="0" y="9"/>
                  </a:moveTo>
                  <a:cubicBezTo>
                    <a:pt x="1" y="22"/>
                    <a:pt x="9" y="34"/>
                    <a:pt x="21" y="40"/>
                  </a:cubicBezTo>
                  <a:cubicBezTo>
                    <a:pt x="34" y="47"/>
                    <a:pt x="49" y="45"/>
                    <a:pt x="60" y="38"/>
                  </a:cubicBezTo>
                  <a:cubicBezTo>
                    <a:pt x="59" y="25"/>
                    <a:pt x="51" y="13"/>
                    <a:pt x="38" y="6"/>
                  </a:cubicBezTo>
                  <a:cubicBezTo>
                    <a:pt x="26" y="0"/>
                    <a:pt x="11" y="1"/>
                    <a:pt x="0" y="9"/>
                  </a:cubicBezTo>
                  <a:close/>
                </a:path>
              </a:pathLst>
            </a:custGeom>
            <a:solidFill>
              <a:srgbClr val="8FAD3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ea typeface="宋体" panose="02010600030101010101" pitchFamily="2" charset="-122"/>
              </a:endParaRPr>
            </a:p>
          </p:txBody>
        </p:sp>
        <p:sp>
          <p:nvSpPr>
            <p:cNvPr id="161" name="îṩļíḋè"/>
            <p:cNvSpPr/>
            <p:nvPr/>
          </p:nvSpPr>
          <p:spPr bwMode="auto">
            <a:xfrm>
              <a:off x="8083550" y="2797175"/>
              <a:ext cx="193675" cy="95250"/>
            </a:xfrm>
            <a:prstGeom prst="line">
              <a:avLst/>
            </a:prstGeom>
            <a:noFill/>
            <a:ln w="19050" cap="rnd">
              <a:solidFill>
                <a:srgbClr val="667B24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/>
            <a:lstStyle/>
            <a:p>
              <a:pPr algn="ctr"/>
              <a:endParaRPr dirty="0">
                <a:ea typeface="宋体" panose="02010600030101010101" pitchFamily="2" charset="-122"/>
              </a:endParaRPr>
            </a:p>
          </p:txBody>
        </p:sp>
        <p:sp>
          <p:nvSpPr>
            <p:cNvPr id="162" name="íšḷiďè"/>
            <p:cNvSpPr/>
            <p:nvPr/>
          </p:nvSpPr>
          <p:spPr bwMode="auto">
            <a:xfrm>
              <a:off x="8264525" y="2622550"/>
              <a:ext cx="185737" cy="238125"/>
            </a:xfrm>
            <a:custGeom>
              <a:avLst/>
              <a:gdLst>
                <a:gd name="T0" fmla="*/ 38 w 47"/>
                <a:gd name="T1" fmla="*/ 0 h 60"/>
                <a:gd name="T2" fmla="*/ 41 w 47"/>
                <a:gd name="T3" fmla="*/ 39 h 60"/>
                <a:gd name="T4" fmla="*/ 9 w 47"/>
                <a:gd name="T5" fmla="*/ 60 h 60"/>
                <a:gd name="T6" fmla="*/ 6 w 47"/>
                <a:gd name="T7" fmla="*/ 21 h 60"/>
                <a:gd name="T8" fmla="*/ 38 w 47"/>
                <a:gd name="T9" fmla="*/ 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60">
                  <a:moveTo>
                    <a:pt x="38" y="0"/>
                  </a:moveTo>
                  <a:cubicBezTo>
                    <a:pt x="46" y="11"/>
                    <a:pt x="47" y="26"/>
                    <a:pt x="41" y="39"/>
                  </a:cubicBezTo>
                  <a:cubicBezTo>
                    <a:pt x="34" y="51"/>
                    <a:pt x="22" y="59"/>
                    <a:pt x="9" y="60"/>
                  </a:cubicBezTo>
                  <a:cubicBezTo>
                    <a:pt x="1" y="49"/>
                    <a:pt x="0" y="34"/>
                    <a:pt x="6" y="21"/>
                  </a:cubicBezTo>
                  <a:cubicBezTo>
                    <a:pt x="13" y="9"/>
                    <a:pt x="25" y="1"/>
                    <a:pt x="38" y="0"/>
                  </a:cubicBezTo>
                  <a:close/>
                </a:path>
              </a:pathLst>
            </a:custGeom>
            <a:solidFill>
              <a:srgbClr val="8FAD3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ea typeface="宋体" panose="02010600030101010101" pitchFamily="2" charset="-122"/>
              </a:endParaRPr>
            </a:p>
          </p:txBody>
        </p:sp>
        <p:sp>
          <p:nvSpPr>
            <p:cNvPr id="163" name="ïŝḻïďê"/>
            <p:cNvSpPr/>
            <p:nvPr/>
          </p:nvSpPr>
          <p:spPr bwMode="auto">
            <a:xfrm flipH="1">
              <a:off x="8285163" y="2693988"/>
              <a:ext cx="93662" cy="193675"/>
            </a:xfrm>
            <a:prstGeom prst="line">
              <a:avLst/>
            </a:prstGeom>
            <a:noFill/>
            <a:ln w="19050" cap="rnd">
              <a:solidFill>
                <a:srgbClr val="667B24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/>
            <a:lstStyle/>
            <a:p>
              <a:pPr algn="ctr"/>
              <a:endParaRPr dirty="0">
                <a:ea typeface="宋体" panose="02010600030101010101" pitchFamily="2" charset="-122"/>
              </a:endParaRPr>
            </a:p>
          </p:txBody>
        </p:sp>
        <p:sp>
          <p:nvSpPr>
            <p:cNvPr id="164" name="íṥlïḓé"/>
            <p:cNvSpPr/>
            <p:nvPr/>
          </p:nvSpPr>
          <p:spPr bwMode="auto">
            <a:xfrm>
              <a:off x="8075613" y="2903538"/>
              <a:ext cx="233362" cy="185738"/>
            </a:xfrm>
            <a:custGeom>
              <a:avLst/>
              <a:gdLst>
                <a:gd name="T0" fmla="*/ 0 w 59"/>
                <a:gd name="T1" fmla="*/ 9 h 47"/>
                <a:gd name="T2" fmla="*/ 21 w 59"/>
                <a:gd name="T3" fmla="*/ 41 h 47"/>
                <a:gd name="T4" fmla="*/ 59 w 59"/>
                <a:gd name="T5" fmla="*/ 39 h 47"/>
                <a:gd name="T6" fmla="*/ 38 w 59"/>
                <a:gd name="T7" fmla="*/ 7 h 47"/>
                <a:gd name="T8" fmla="*/ 0 w 59"/>
                <a:gd name="T9" fmla="*/ 9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9" h="47">
                  <a:moveTo>
                    <a:pt x="0" y="9"/>
                  </a:moveTo>
                  <a:cubicBezTo>
                    <a:pt x="0" y="22"/>
                    <a:pt x="8" y="35"/>
                    <a:pt x="21" y="41"/>
                  </a:cubicBezTo>
                  <a:cubicBezTo>
                    <a:pt x="33" y="47"/>
                    <a:pt x="48" y="46"/>
                    <a:pt x="59" y="39"/>
                  </a:cubicBezTo>
                  <a:cubicBezTo>
                    <a:pt x="58" y="25"/>
                    <a:pt x="50" y="13"/>
                    <a:pt x="38" y="7"/>
                  </a:cubicBezTo>
                  <a:cubicBezTo>
                    <a:pt x="25" y="0"/>
                    <a:pt x="11" y="2"/>
                    <a:pt x="0" y="9"/>
                  </a:cubicBezTo>
                  <a:close/>
                </a:path>
              </a:pathLst>
            </a:custGeom>
            <a:solidFill>
              <a:srgbClr val="8FAD3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ea typeface="宋体" panose="02010600030101010101" pitchFamily="2" charset="-122"/>
              </a:endParaRPr>
            </a:p>
          </p:txBody>
        </p:sp>
        <p:sp>
          <p:nvSpPr>
            <p:cNvPr id="165" name="îŝļíḑe"/>
            <p:cNvSpPr/>
            <p:nvPr/>
          </p:nvSpPr>
          <p:spPr bwMode="auto">
            <a:xfrm>
              <a:off x="8147050" y="2974975"/>
              <a:ext cx="188912" cy="95250"/>
            </a:xfrm>
            <a:prstGeom prst="line">
              <a:avLst/>
            </a:prstGeom>
            <a:noFill/>
            <a:ln w="19050" cap="rnd">
              <a:solidFill>
                <a:srgbClr val="667B24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/>
            <a:lstStyle/>
            <a:p>
              <a:pPr algn="ctr"/>
              <a:endParaRPr dirty="0">
                <a:ea typeface="宋体" panose="02010600030101010101" pitchFamily="2" charset="-122"/>
              </a:endParaRPr>
            </a:p>
          </p:txBody>
        </p:sp>
        <p:sp>
          <p:nvSpPr>
            <p:cNvPr id="166" name="iṥľidè"/>
            <p:cNvSpPr/>
            <p:nvPr/>
          </p:nvSpPr>
          <p:spPr bwMode="auto">
            <a:xfrm>
              <a:off x="8324850" y="2805113"/>
              <a:ext cx="185737" cy="233363"/>
            </a:xfrm>
            <a:custGeom>
              <a:avLst/>
              <a:gdLst>
                <a:gd name="T0" fmla="*/ 39 w 47"/>
                <a:gd name="T1" fmla="*/ 0 h 59"/>
                <a:gd name="T2" fmla="*/ 41 w 47"/>
                <a:gd name="T3" fmla="*/ 38 h 59"/>
                <a:gd name="T4" fmla="*/ 9 w 47"/>
                <a:gd name="T5" fmla="*/ 59 h 59"/>
                <a:gd name="T6" fmla="*/ 7 w 47"/>
                <a:gd name="T7" fmla="*/ 21 h 59"/>
                <a:gd name="T8" fmla="*/ 39 w 47"/>
                <a:gd name="T9" fmla="*/ 0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59">
                  <a:moveTo>
                    <a:pt x="39" y="0"/>
                  </a:moveTo>
                  <a:cubicBezTo>
                    <a:pt x="46" y="11"/>
                    <a:pt x="47" y="25"/>
                    <a:pt x="41" y="38"/>
                  </a:cubicBezTo>
                  <a:cubicBezTo>
                    <a:pt x="35" y="51"/>
                    <a:pt x="22" y="58"/>
                    <a:pt x="9" y="59"/>
                  </a:cubicBezTo>
                  <a:cubicBezTo>
                    <a:pt x="2" y="48"/>
                    <a:pt x="0" y="34"/>
                    <a:pt x="7" y="21"/>
                  </a:cubicBezTo>
                  <a:cubicBezTo>
                    <a:pt x="13" y="8"/>
                    <a:pt x="25" y="1"/>
                    <a:pt x="39" y="0"/>
                  </a:cubicBezTo>
                  <a:close/>
                </a:path>
              </a:pathLst>
            </a:custGeom>
            <a:solidFill>
              <a:srgbClr val="8FAD3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ea typeface="宋体" panose="02010600030101010101" pitchFamily="2" charset="-122"/>
              </a:endParaRPr>
            </a:p>
          </p:txBody>
        </p:sp>
        <p:sp>
          <p:nvSpPr>
            <p:cNvPr id="167" name="ïṧḷiḋe"/>
            <p:cNvSpPr/>
            <p:nvPr/>
          </p:nvSpPr>
          <p:spPr bwMode="auto">
            <a:xfrm flipH="1">
              <a:off x="8343900" y="2876550"/>
              <a:ext cx="98425" cy="193675"/>
            </a:xfrm>
            <a:prstGeom prst="line">
              <a:avLst/>
            </a:prstGeom>
            <a:noFill/>
            <a:ln w="19050" cap="rnd">
              <a:solidFill>
                <a:srgbClr val="667B24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/>
            <a:lstStyle/>
            <a:p>
              <a:pPr algn="ctr"/>
              <a:endParaRPr dirty="0">
                <a:ea typeface="宋体" panose="02010600030101010101" pitchFamily="2" charset="-122"/>
              </a:endParaRPr>
            </a:p>
          </p:txBody>
        </p:sp>
        <p:sp>
          <p:nvSpPr>
            <p:cNvPr id="168" name="îsľîdé"/>
            <p:cNvSpPr/>
            <p:nvPr/>
          </p:nvSpPr>
          <p:spPr bwMode="auto">
            <a:xfrm>
              <a:off x="8434388" y="2547938"/>
              <a:ext cx="569912" cy="877888"/>
            </a:xfrm>
            <a:custGeom>
              <a:avLst/>
              <a:gdLst>
                <a:gd name="T0" fmla="*/ 106 w 144"/>
                <a:gd name="T1" fmla="*/ 132 h 222"/>
                <a:gd name="T2" fmla="*/ 2 w 144"/>
                <a:gd name="T3" fmla="*/ 222 h 222"/>
                <a:gd name="T4" fmla="*/ 38 w 144"/>
                <a:gd name="T5" fmla="*/ 89 h 222"/>
                <a:gd name="T6" fmla="*/ 142 w 144"/>
                <a:gd name="T7" fmla="*/ 0 h 222"/>
                <a:gd name="T8" fmla="*/ 106 w 144"/>
                <a:gd name="T9" fmla="*/ 132 h 2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4" h="222">
                  <a:moveTo>
                    <a:pt x="106" y="132"/>
                  </a:moveTo>
                  <a:cubicBezTo>
                    <a:pt x="80" y="174"/>
                    <a:pt x="43" y="204"/>
                    <a:pt x="2" y="222"/>
                  </a:cubicBezTo>
                  <a:cubicBezTo>
                    <a:pt x="0" y="176"/>
                    <a:pt x="12" y="130"/>
                    <a:pt x="38" y="89"/>
                  </a:cubicBezTo>
                  <a:cubicBezTo>
                    <a:pt x="64" y="48"/>
                    <a:pt x="100" y="18"/>
                    <a:pt x="142" y="0"/>
                  </a:cubicBezTo>
                  <a:cubicBezTo>
                    <a:pt x="144" y="45"/>
                    <a:pt x="132" y="91"/>
                    <a:pt x="106" y="132"/>
                  </a:cubicBezTo>
                  <a:close/>
                </a:path>
              </a:pathLst>
            </a:custGeom>
            <a:solidFill>
              <a:srgbClr val="A4C63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ea typeface="宋体" panose="02010600030101010101" pitchFamily="2" charset="-122"/>
              </a:endParaRPr>
            </a:p>
          </p:txBody>
        </p:sp>
        <p:sp>
          <p:nvSpPr>
            <p:cNvPr id="169" name="íşlïdé"/>
            <p:cNvSpPr/>
            <p:nvPr/>
          </p:nvSpPr>
          <p:spPr bwMode="auto">
            <a:xfrm flipH="1">
              <a:off x="8510588" y="2667000"/>
              <a:ext cx="406400" cy="647700"/>
            </a:xfrm>
            <a:prstGeom prst="line">
              <a:avLst/>
            </a:prstGeom>
            <a:noFill/>
            <a:ln w="31750" cap="rnd">
              <a:solidFill>
                <a:srgbClr val="7B952B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/>
            <a:lstStyle/>
            <a:p>
              <a:pPr algn="ctr"/>
              <a:endParaRPr dirty="0">
                <a:ea typeface="宋体" panose="02010600030101010101" pitchFamily="2" charset="-122"/>
              </a:endParaRPr>
            </a:p>
          </p:txBody>
        </p:sp>
        <p:sp>
          <p:nvSpPr>
            <p:cNvPr id="170" name="íŝḷïḑé"/>
            <p:cNvSpPr/>
            <p:nvPr/>
          </p:nvSpPr>
          <p:spPr bwMode="auto">
            <a:xfrm>
              <a:off x="7916863" y="2611438"/>
              <a:ext cx="461962" cy="960438"/>
            </a:xfrm>
            <a:custGeom>
              <a:avLst/>
              <a:gdLst>
                <a:gd name="T0" fmla="*/ 21 w 117"/>
                <a:gd name="T1" fmla="*/ 137 h 243"/>
                <a:gd name="T2" fmla="*/ 107 w 117"/>
                <a:gd name="T3" fmla="*/ 243 h 243"/>
                <a:gd name="T4" fmla="*/ 96 w 117"/>
                <a:gd name="T5" fmla="*/ 106 h 243"/>
                <a:gd name="T6" fmla="*/ 10 w 117"/>
                <a:gd name="T7" fmla="*/ 0 h 243"/>
                <a:gd name="T8" fmla="*/ 21 w 117"/>
                <a:gd name="T9" fmla="*/ 137 h 2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7" h="243">
                  <a:moveTo>
                    <a:pt x="21" y="137"/>
                  </a:moveTo>
                  <a:cubicBezTo>
                    <a:pt x="39" y="182"/>
                    <a:pt x="70" y="218"/>
                    <a:pt x="107" y="243"/>
                  </a:cubicBezTo>
                  <a:cubicBezTo>
                    <a:pt x="117" y="199"/>
                    <a:pt x="114" y="152"/>
                    <a:pt x="96" y="106"/>
                  </a:cubicBezTo>
                  <a:cubicBezTo>
                    <a:pt x="78" y="61"/>
                    <a:pt x="47" y="25"/>
                    <a:pt x="10" y="0"/>
                  </a:cubicBezTo>
                  <a:cubicBezTo>
                    <a:pt x="0" y="44"/>
                    <a:pt x="3" y="91"/>
                    <a:pt x="21" y="137"/>
                  </a:cubicBezTo>
                  <a:close/>
                </a:path>
              </a:pathLst>
            </a:custGeom>
            <a:solidFill>
              <a:srgbClr val="00925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ea typeface="宋体" panose="02010600030101010101" pitchFamily="2" charset="-122"/>
              </a:endParaRPr>
            </a:p>
          </p:txBody>
        </p:sp>
        <p:sp>
          <p:nvSpPr>
            <p:cNvPr id="171" name="ïşlîdè"/>
            <p:cNvSpPr/>
            <p:nvPr/>
          </p:nvSpPr>
          <p:spPr bwMode="auto">
            <a:xfrm>
              <a:off x="8008938" y="2746375"/>
              <a:ext cx="284162" cy="708025"/>
            </a:xfrm>
            <a:prstGeom prst="line">
              <a:avLst/>
            </a:prstGeom>
            <a:noFill/>
            <a:ln w="31750" cap="rnd">
              <a:solidFill>
                <a:srgbClr val="00683D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/>
            <a:lstStyle/>
            <a:p>
              <a:pPr algn="ctr"/>
              <a:endParaRPr dirty="0">
                <a:ea typeface="宋体" panose="02010600030101010101" pitchFamily="2" charset="-122"/>
              </a:endParaRPr>
            </a:p>
          </p:txBody>
        </p:sp>
        <p:sp>
          <p:nvSpPr>
            <p:cNvPr id="172" name="ïšļîde"/>
            <p:cNvSpPr/>
            <p:nvPr/>
          </p:nvSpPr>
          <p:spPr bwMode="auto">
            <a:xfrm>
              <a:off x="8348663" y="2832100"/>
              <a:ext cx="539750" cy="903288"/>
            </a:xfrm>
            <a:custGeom>
              <a:avLst/>
              <a:gdLst>
                <a:gd name="T0" fmla="*/ 104 w 137"/>
                <a:gd name="T1" fmla="*/ 134 h 228"/>
                <a:gd name="T2" fmla="*/ 3 w 137"/>
                <a:gd name="T3" fmla="*/ 228 h 228"/>
                <a:gd name="T4" fmla="*/ 33 w 137"/>
                <a:gd name="T5" fmla="*/ 93 h 228"/>
                <a:gd name="T6" fmla="*/ 134 w 137"/>
                <a:gd name="T7" fmla="*/ 0 h 228"/>
                <a:gd name="T8" fmla="*/ 104 w 137"/>
                <a:gd name="T9" fmla="*/ 134 h 2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7" h="228">
                  <a:moveTo>
                    <a:pt x="104" y="134"/>
                  </a:moveTo>
                  <a:cubicBezTo>
                    <a:pt x="80" y="176"/>
                    <a:pt x="44" y="208"/>
                    <a:pt x="3" y="228"/>
                  </a:cubicBezTo>
                  <a:cubicBezTo>
                    <a:pt x="0" y="182"/>
                    <a:pt x="9" y="136"/>
                    <a:pt x="33" y="93"/>
                  </a:cubicBezTo>
                  <a:cubicBezTo>
                    <a:pt x="57" y="51"/>
                    <a:pt x="93" y="19"/>
                    <a:pt x="134" y="0"/>
                  </a:cubicBezTo>
                  <a:cubicBezTo>
                    <a:pt x="137" y="45"/>
                    <a:pt x="128" y="91"/>
                    <a:pt x="104" y="134"/>
                  </a:cubicBezTo>
                  <a:close/>
                </a:path>
              </a:pathLst>
            </a:custGeom>
            <a:solidFill>
              <a:srgbClr val="00925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ea typeface="宋体" panose="02010600030101010101" pitchFamily="2" charset="-122"/>
              </a:endParaRPr>
            </a:p>
          </p:txBody>
        </p:sp>
        <p:sp>
          <p:nvSpPr>
            <p:cNvPr id="173" name="iṡľiḍé"/>
            <p:cNvSpPr/>
            <p:nvPr/>
          </p:nvSpPr>
          <p:spPr bwMode="auto">
            <a:xfrm flipH="1">
              <a:off x="8426450" y="2955925"/>
              <a:ext cx="376237" cy="663575"/>
            </a:xfrm>
            <a:prstGeom prst="line">
              <a:avLst/>
            </a:prstGeom>
            <a:noFill/>
            <a:ln w="31750" cap="rnd">
              <a:solidFill>
                <a:srgbClr val="00683D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/>
            <a:lstStyle/>
            <a:p>
              <a:pPr algn="ctr"/>
              <a:endParaRPr dirty="0">
                <a:ea typeface="宋体" panose="02010600030101010101" pitchFamily="2" charset="-122"/>
              </a:endParaRPr>
            </a:p>
          </p:txBody>
        </p:sp>
        <p:sp>
          <p:nvSpPr>
            <p:cNvPr id="174" name="ísļïďé"/>
            <p:cNvSpPr/>
            <p:nvPr/>
          </p:nvSpPr>
          <p:spPr bwMode="auto">
            <a:xfrm>
              <a:off x="8688388" y="3041650"/>
              <a:ext cx="889000" cy="558800"/>
            </a:xfrm>
            <a:custGeom>
              <a:avLst/>
              <a:gdLst>
                <a:gd name="T0" fmla="*/ 133 w 225"/>
                <a:gd name="T1" fmla="*/ 105 h 141"/>
                <a:gd name="T2" fmla="*/ 0 w 225"/>
                <a:gd name="T3" fmla="*/ 138 h 141"/>
                <a:gd name="T4" fmla="*/ 91 w 225"/>
                <a:gd name="T5" fmla="*/ 36 h 141"/>
                <a:gd name="T6" fmla="*/ 225 w 225"/>
                <a:gd name="T7" fmla="*/ 3 h 141"/>
                <a:gd name="T8" fmla="*/ 133 w 225"/>
                <a:gd name="T9" fmla="*/ 105 h 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5" h="141">
                  <a:moveTo>
                    <a:pt x="133" y="105"/>
                  </a:moveTo>
                  <a:cubicBezTo>
                    <a:pt x="91" y="131"/>
                    <a:pt x="45" y="141"/>
                    <a:pt x="0" y="138"/>
                  </a:cubicBezTo>
                  <a:cubicBezTo>
                    <a:pt x="18" y="97"/>
                    <a:pt x="49" y="61"/>
                    <a:pt x="91" y="36"/>
                  </a:cubicBezTo>
                  <a:cubicBezTo>
                    <a:pt x="133" y="11"/>
                    <a:pt x="179" y="0"/>
                    <a:pt x="225" y="3"/>
                  </a:cubicBezTo>
                  <a:cubicBezTo>
                    <a:pt x="206" y="44"/>
                    <a:pt x="175" y="80"/>
                    <a:pt x="133" y="105"/>
                  </a:cubicBezTo>
                  <a:close/>
                </a:path>
              </a:pathLst>
            </a:custGeom>
            <a:solidFill>
              <a:srgbClr val="00925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ea typeface="宋体" panose="02010600030101010101" pitchFamily="2" charset="-122"/>
              </a:endParaRPr>
            </a:p>
          </p:txBody>
        </p:sp>
        <p:sp>
          <p:nvSpPr>
            <p:cNvPr id="175" name="ïSľïḑè"/>
            <p:cNvSpPr/>
            <p:nvPr/>
          </p:nvSpPr>
          <p:spPr bwMode="auto">
            <a:xfrm flipH="1">
              <a:off x="8797925" y="3128963"/>
              <a:ext cx="652462" cy="392113"/>
            </a:xfrm>
            <a:prstGeom prst="line">
              <a:avLst/>
            </a:prstGeom>
            <a:noFill/>
            <a:ln w="31750" cap="rnd">
              <a:solidFill>
                <a:srgbClr val="00683D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/>
            <a:lstStyle/>
            <a:p>
              <a:pPr algn="ctr"/>
              <a:endParaRPr dirty="0">
                <a:ea typeface="宋体" panose="02010600030101010101" pitchFamily="2" charset="-122"/>
              </a:endParaRPr>
            </a:p>
          </p:txBody>
        </p:sp>
        <p:sp>
          <p:nvSpPr>
            <p:cNvPr id="176" name="îšliḋè"/>
            <p:cNvSpPr/>
            <p:nvPr/>
          </p:nvSpPr>
          <p:spPr bwMode="auto">
            <a:xfrm>
              <a:off x="8269288" y="2563813"/>
              <a:ext cx="319087" cy="1039813"/>
            </a:xfrm>
            <a:custGeom>
              <a:avLst/>
              <a:gdLst>
                <a:gd name="T0" fmla="*/ 81 w 81"/>
                <a:gd name="T1" fmla="*/ 132 h 263"/>
                <a:gd name="T2" fmla="*/ 41 w 81"/>
                <a:gd name="T3" fmla="*/ 263 h 263"/>
                <a:gd name="T4" fmla="*/ 0 w 81"/>
                <a:gd name="T5" fmla="*/ 132 h 263"/>
                <a:gd name="T6" fmla="*/ 41 w 81"/>
                <a:gd name="T7" fmla="*/ 0 h 263"/>
                <a:gd name="T8" fmla="*/ 81 w 81"/>
                <a:gd name="T9" fmla="*/ 132 h 2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1" h="263">
                  <a:moveTo>
                    <a:pt x="81" y="132"/>
                  </a:moveTo>
                  <a:cubicBezTo>
                    <a:pt x="81" y="180"/>
                    <a:pt x="66" y="226"/>
                    <a:pt x="41" y="263"/>
                  </a:cubicBezTo>
                  <a:cubicBezTo>
                    <a:pt x="15" y="226"/>
                    <a:pt x="0" y="180"/>
                    <a:pt x="0" y="132"/>
                  </a:cubicBezTo>
                  <a:cubicBezTo>
                    <a:pt x="0" y="83"/>
                    <a:pt x="15" y="38"/>
                    <a:pt x="41" y="0"/>
                  </a:cubicBezTo>
                  <a:cubicBezTo>
                    <a:pt x="66" y="38"/>
                    <a:pt x="81" y="83"/>
                    <a:pt x="81" y="132"/>
                  </a:cubicBezTo>
                  <a:close/>
                </a:path>
              </a:pathLst>
            </a:custGeom>
            <a:solidFill>
              <a:srgbClr val="A4C63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ea typeface="宋体" panose="02010600030101010101" pitchFamily="2" charset="-122"/>
              </a:endParaRPr>
            </a:p>
          </p:txBody>
        </p:sp>
        <p:sp>
          <p:nvSpPr>
            <p:cNvPr id="177" name="ïš1ïḑe"/>
            <p:cNvSpPr/>
            <p:nvPr/>
          </p:nvSpPr>
          <p:spPr bwMode="auto">
            <a:xfrm>
              <a:off x="8431213" y="2709863"/>
              <a:ext cx="0" cy="763588"/>
            </a:xfrm>
            <a:prstGeom prst="line">
              <a:avLst/>
            </a:prstGeom>
            <a:noFill/>
            <a:ln w="31750" cap="rnd">
              <a:solidFill>
                <a:srgbClr val="7B952B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/>
            <a:lstStyle/>
            <a:p>
              <a:pPr algn="ctr"/>
              <a:endParaRPr dirty="0">
                <a:ea typeface="宋体" panose="02010600030101010101" pitchFamily="2" charset="-122"/>
              </a:endParaRPr>
            </a:p>
          </p:txBody>
        </p:sp>
        <p:sp>
          <p:nvSpPr>
            <p:cNvPr id="178" name="iŝḷiḓé"/>
            <p:cNvSpPr/>
            <p:nvPr/>
          </p:nvSpPr>
          <p:spPr bwMode="auto">
            <a:xfrm>
              <a:off x="7372350" y="3041650"/>
              <a:ext cx="889000" cy="558800"/>
            </a:xfrm>
            <a:custGeom>
              <a:avLst/>
              <a:gdLst>
                <a:gd name="T0" fmla="*/ 91 w 225"/>
                <a:gd name="T1" fmla="*/ 105 h 141"/>
                <a:gd name="T2" fmla="*/ 225 w 225"/>
                <a:gd name="T3" fmla="*/ 138 h 141"/>
                <a:gd name="T4" fmla="*/ 133 w 225"/>
                <a:gd name="T5" fmla="*/ 36 h 141"/>
                <a:gd name="T6" fmla="*/ 0 w 225"/>
                <a:gd name="T7" fmla="*/ 3 h 141"/>
                <a:gd name="T8" fmla="*/ 91 w 225"/>
                <a:gd name="T9" fmla="*/ 105 h 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5" h="141">
                  <a:moveTo>
                    <a:pt x="91" y="105"/>
                  </a:moveTo>
                  <a:cubicBezTo>
                    <a:pt x="133" y="131"/>
                    <a:pt x="179" y="141"/>
                    <a:pt x="225" y="138"/>
                  </a:cubicBezTo>
                  <a:cubicBezTo>
                    <a:pt x="206" y="97"/>
                    <a:pt x="175" y="61"/>
                    <a:pt x="133" y="36"/>
                  </a:cubicBezTo>
                  <a:cubicBezTo>
                    <a:pt x="91" y="11"/>
                    <a:pt x="45" y="0"/>
                    <a:pt x="0" y="3"/>
                  </a:cubicBezTo>
                  <a:cubicBezTo>
                    <a:pt x="18" y="44"/>
                    <a:pt x="49" y="80"/>
                    <a:pt x="91" y="105"/>
                  </a:cubicBezTo>
                  <a:close/>
                </a:path>
              </a:pathLst>
            </a:custGeom>
            <a:solidFill>
              <a:srgbClr val="00925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ea typeface="宋体" panose="02010600030101010101" pitchFamily="2" charset="-122"/>
              </a:endParaRPr>
            </a:p>
          </p:txBody>
        </p:sp>
        <p:sp>
          <p:nvSpPr>
            <p:cNvPr id="179" name="íśliḓè"/>
            <p:cNvSpPr/>
            <p:nvPr/>
          </p:nvSpPr>
          <p:spPr bwMode="auto">
            <a:xfrm>
              <a:off x="7494588" y="3128963"/>
              <a:ext cx="655637" cy="392113"/>
            </a:xfrm>
            <a:prstGeom prst="line">
              <a:avLst/>
            </a:prstGeom>
            <a:noFill/>
            <a:ln w="31750" cap="rnd">
              <a:solidFill>
                <a:srgbClr val="00683D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/>
            <a:lstStyle/>
            <a:p>
              <a:pPr algn="ctr"/>
              <a:endParaRPr dirty="0">
                <a:ea typeface="宋体" panose="02010600030101010101" pitchFamily="2" charset="-122"/>
              </a:endParaRPr>
            </a:p>
          </p:txBody>
        </p:sp>
        <p:sp>
          <p:nvSpPr>
            <p:cNvPr id="180" name="ïSḻîḓe"/>
            <p:cNvSpPr/>
            <p:nvPr/>
          </p:nvSpPr>
          <p:spPr bwMode="auto">
            <a:xfrm>
              <a:off x="7653338" y="2754313"/>
              <a:ext cx="658812" cy="801688"/>
            </a:xfrm>
            <a:custGeom>
              <a:avLst/>
              <a:gdLst>
                <a:gd name="T0" fmla="*/ 53 w 167"/>
                <a:gd name="T1" fmla="*/ 127 h 203"/>
                <a:gd name="T2" fmla="*/ 167 w 167"/>
                <a:gd name="T3" fmla="*/ 203 h 203"/>
                <a:gd name="T4" fmla="*/ 115 w 167"/>
                <a:gd name="T5" fmla="*/ 76 h 203"/>
                <a:gd name="T6" fmla="*/ 0 w 167"/>
                <a:gd name="T7" fmla="*/ 0 h 203"/>
                <a:gd name="T8" fmla="*/ 53 w 167"/>
                <a:gd name="T9" fmla="*/ 127 h 2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7" h="203">
                  <a:moveTo>
                    <a:pt x="53" y="127"/>
                  </a:moveTo>
                  <a:cubicBezTo>
                    <a:pt x="84" y="165"/>
                    <a:pt x="124" y="190"/>
                    <a:pt x="167" y="203"/>
                  </a:cubicBezTo>
                  <a:cubicBezTo>
                    <a:pt x="163" y="158"/>
                    <a:pt x="146" y="113"/>
                    <a:pt x="115" y="76"/>
                  </a:cubicBezTo>
                  <a:cubicBezTo>
                    <a:pt x="84" y="38"/>
                    <a:pt x="44" y="13"/>
                    <a:pt x="0" y="0"/>
                  </a:cubicBezTo>
                  <a:cubicBezTo>
                    <a:pt x="4" y="45"/>
                    <a:pt x="22" y="90"/>
                    <a:pt x="53" y="127"/>
                  </a:cubicBezTo>
                  <a:close/>
                </a:path>
              </a:pathLst>
            </a:custGeom>
            <a:solidFill>
              <a:srgbClr val="A4C63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ea typeface="宋体" panose="02010600030101010101" pitchFamily="2" charset="-122"/>
              </a:endParaRPr>
            </a:p>
          </p:txBody>
        </p:sp>
        <p:sp>
          <p:nvSpPr>
            <p:cNvPr id="181" name="ï$lidè"/>
            <p:cNvSpPr/>
            <p:nvPr/>
          </p:nvSpPr>
          <p:spPr bwMode="auto">
            <a:xfrm>
              <a:off x="7747000" y="2863850"/>
              <a:ext cx="485775" cy="590550"/>
            </a:xfrm>
            <a:prstGeom prst="line">
              <a:avLst/>
            </a:prstGeom>
            <a:noFill/>
            <a:ln w="31750" cap="rnd">
              <a:solidFill>
                <a:srgbClr val="7B952B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/>
            <a:lstStyle/>
            <a:p>
              <a:pPr algn="ctr"/>
              <a:endParaRPr dirty="0">
                <a:ea typeface="宋体" panose="02010600030101010101" pitchFamily="2" charset="-122"/>
              </a:endParaRPr>
            </a:p>
          </p:txBody>
        </p:sp>
        <p:sp>
          <p:nvSpPr>
            <p:cNvPr id="182" name="ïSliḋé"/>
            <p:cNvSpPr/>
            <p:nvPr/>
          </p:nvSpPr>
          <p:spPr bwMode="auto">
            <a:xfrm>
              <a:off x="8636000" y="2757488"/>
              <a:ext cx="660400" cy="803275"/>
            </a:xfrm>
            <a:custGeom>
              <a:avLst/>
              <a:gdLst>
                <a:gd name="T0" fmla="*/ 115 w 167"/>
                <a:gd name="T1" fmla="*/ 127 h 203"/>
                <a:gd name="T2" fmla="*/ 0 w 167"/>
                <a:gd name="T3" fmla="*/ 203 h 203"/>
                <a:gd name="T4" fmla="*/ 52 w 167"/>
                <a:gd name="T5" fmla="*/ 75 h 203"/>
                <a:gd name="T6" fmla="*/ 167 w 167"/>
                <a:gd name="T7" fmla="*/ 0 h 203"/>
                <a:gd name="T8" fmla="*/ 115 w 167"/>
                <a:gd name="T9" fmla="*/ 127 h 2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7" h="203">
                  <a:moveTo>
                    <a:pt x="115" y="127"/>
                  </a:moveTo>
                  <a:cubicBezTo>
                    <a:pt x="84" y="165"/>
                    <a:pt x="44" y="190"/>
                    <a:pt x="0" y="203"/>
                  </a:cubicBezTo>
                  <a:cubicBezTo>
                    <a:pt x="4" y="157"/>
                    <a:pt x="21" y="113"/>
                    <a:pt x="52" y="75"/>
                  </a:cubicBezTo>
                  <a:cubicBezTo>
                    <a:pt x="83" y="38"/>
                    <a:pt x="124" y="13"/>
                    <a:pt x="167" y="0"/>
                  </a:cubicBezTo>
                  <a:cubicBezTo>
                    <a:pt x="163" y="45"/>
                    <a:pt x="146" y="90"/>
                    <a:pt x="115" y="127"/>
                  </a:cubicBezTo>
                  <a:close/>
                </a:path>
              </a:pathLst>
            </a:custGeom>
            <a:solidFill>
              <a:srgbClr val="A4C63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ea typeface="宋体" panose="02010600030101010101" pitchFamily="2" charset="-122"/>
              </a:endParaRPr>
            </a:p>
          </p:txBody>
        </p:sp>
        <p:sp>
          <p:nvSpPr>
            <p:cNvPr id="183" name="îṡļíḓe"/>
            <p:cNvSpPr/>
            <p:nvPr/>
          </p:nvSpPr>
          <p:spPr bwMode="auto">
            <a:xfrm flipH="1">
              <a:off x="8718550" y="2868613"/>
              <a:ext cx="487362" cy="588963"/>
            </a:xfrm>
            <a:prstGeom prst="line">
              <a:avLst/>
            </a:prstGeom>
            <a:noFill/>
            <a:ln w="31750" cap="rnd">
              <a:solidFill>
                <a:srgbClr val="7B952B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/>
            <a:lstStyle/>
            <a:p>
              <a:pPr algn="ctr"/>
              <a:endParaRPr dirty="0">
                <a:ea typeface="宋体" panose="02010600030101010101" pitchFamily="2" charset="-122"/>
              </a:endParaRPr>
            </a:p>
          </p:txBody>
        </p:sp>
        <p:sp>
          <p:nvSpPr>
            <p:cNvPr id="184" name="ïṧlîḍè"/>
            <p:cNvSpPr/>
            <p:nvPr/>
          </p:nvSpPr>
          <p:spPr bwMode="auto">
            <a:xfrm>
              <a:off x="7483475" y="3346450"/>
              <a:ext cx="1924050" cy="230188"/>
            </a:xfrm>
            <a:custGeom>
              <a:avLst/>
              <a:gdLst>
                <a:gd name="T0" fmla="*/ 458 w 487"/>
                <a:gd name="T1" fmla="*/ 58 h 58"/>
                <a:gd name="T2" fmla="*/ 29 w 487"/>
                <a:gd name="T3" fmla="*/ 58 h 58"/>
                <a:gd name="T4" fmla="*/ 0 w 487"/>
                <a:gd name="T5" fmla="*/ 29 h 58"/>
                <a:gd name="T6" fmla="*/ 0 w 487"/>
                <a:gd name="T7" fmla="*/ 29 h 58"/>
                <a:gd name="T8" fmla="*/ 29 w 487"/>
                <a:gd name="T9" fmla="*/ 0 h 58"/>
                <a:gd name="T10" fmla="*/ 458 w 487"/>
                <a:gd name="T11" fmla="*/ 0 h 58"/>
                <a:gd name="T12" fmla="*/ 487 w 487"/>
                <a:gd name="T13" fmla="*/ 29 h 58"/>
                <a:gd name="T14" fmla="*/ 487 w 487"/>
                <a:gd name="T15" fmla="*/ 29 h 58"/>
                <a:gd name="T16" fmla="*/ 458 w 487"/>
                <a:gd name="T17" fmla="*/ 58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87" h="58">
                  <a:moveTo>
                    <a:pt x="458" y="58"/>
                  </a:moveTo>
                  <a:cubicBezTo>
                    <a:pt x="29" y="58"/>
                    <a:pt x="29" y="58"/>
                    <a:pt x="29" y="58"/>
                  </a:cubicBezTo>
                  <a:cubicBezTo>
                    <a:pt x="13" y="58"/>
                    <a:pt x="0" y="45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cubicBezTo>
                    <a:pt x="0" y="13"/>
                    <a:pt x="13" y="0"/>
                    <a:pt x="29" y="0"/>
                  </a:cubicBezTo>
                  <a:cubicBezTo>
                    <a:pt x="458" y="0"/>
                    <a:pt x="458" y="0"/>
                    <a:pt x="458" y="0"/>
                  </a:cubicBezTo>
                  <a:cubicBezTo>
                    <a:pt x="474" y="0"/>
                    <a:pt x="487" y="13"/>
                    <a:pt x="487" y="29"/>
                  </a:cubicBezTo>
                  <a:cubicBezTo>
                    <a:pt x="487" y="29"/>
                    <a:pt x="487" y="29"/>
                    <a:pt x="487" y="29"/>
                  </a:cubicBezTo>
                  <a:cubicBezTo>
                    <a:pt x="487" y="45"/>
                    <a:pt x="474" y="58"/>
                    <a:pt x="458" y="58"/>
                  </a:cubicBezTo>
                  <a:close/>
                </a:path>
              </a:pathLst>
            </a:custGeom>
            <a:solidFill>
              <a:srgbClr val="D9B34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ea typeface="宋体" panose="02010600030101010101" pitchFamily="2" charset="-122"/>
              </a:endParaRPr>
            </a:p>
          </p:txBody>
        </p:sp>
        <p:sp>
          <p:nvSpPr>
            <p:cNvPr id="185" name="iślîḋe"/>
            <p:cNvSpPr/>
            <p:nvPr/>
          </p:nvSpPr>
          <p:spPr bwMode="auto">
            <a:xfrm>
              <a:off x="7589838" y="3576638"/>
              <a:ext cx="1706562" cy="573088"/>
            </a:xfrm>
            <a:custGeom>
              <a:avLst/>
              <a:gdLst>
                <a:gd name="T0" fmla="*/ 338 w 432"/>
                <a:gd name="T1" fmla="*/ 145 h 145"/>
                <a:gd name="T2" fmla="*/ 94 w 432"/>
                <a:gd name="T3" fmla="*/ 145 h 145"/>
                <a:gd name="T4" fmla="*/ 0 w 432"/>
                <a:gd name="T5" fmla="*/ 51 h 145"/>
                <a:gd name="T6" fmla="*/ 0 w 432"/>
                <a:gd name="T7" fmla="*/ 0 h 145"/>
                <a:gd name="T8" fmla="*/ 432 w 432"/>
                <a:gd name="T9" fmla="*/ 0 h 145"/>
                <a:gd name="T10" fmla="*/ 432 w 432"/>
                <a:gd name="T11" fmla="*/ 51 h 145"/>
                <a:gd name="T12" fmla="*/ 338 w 432"/>
                <a:gd name="T13" fmla="*/ 145 h 1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32" h="145">
                  <a:moveTo>
                    <a:pt x="338" y="145"/>
                  </a:moveTo>
                  <a:cubicBezTo>
                    <a:pt x="94" y="145"/>
                    <a:pt x="94" y="145"/>
                    <a:pt x="94" y="145"/>
                  </a:cubicBezTo>
                  <a:cubicBezTo>
                    <a:pt x="42" y="145"/>
                    <a:pt x="0" y="103"/>
                    <a:pt x="0" y="5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432" y="0"/>
                    <a:pt x="432" y="0"/>
                    <a:pt x="432" y="0"/>
                  </a:cubicBezTo>
                  <a:cubicBezTo>
                    <a:pt x="432" y="51"/>
                    <a:pt x="432" y="51"/>
                    <a:pt x="432" y="51"/>
                  </a:cubicBezTo>
                  <a:cubicBezTo>
                    <a:pt x="432" y="103"/>
                    <a:pt x="390" y="145"/>
                    <a:pt x="338" y="145"/>
                  </a:cubicBezTo>
                  <a:close/>
                </a:path>
              </a:pathLst>
            </a:custGeom>
            <a:solidFill>
              <a:srgbClr val="C7A44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ea typeface="宋体" panose="02010600030101010101" pitchFamily="2" charset="-122"/>
              </a:endParaRPr>
            </a:p>
          </p:txBody>
        </p:sp>
        <p:sp>
          <p:nvSpPr>
            <p:cNvPr id="186" name="íś1iďè"/>
            <p:cNvSpPr/>
            <p:nvPr/>
          </p:nvSpPr>
          <p:spPr bwMode="auto">
            <a:xfrm>
              <a:off x="7715250" y="3663950"/>
              <a:ext cx="261937" cy="85725"/>
            </a:xfrm>
            <a:prstGeom prst="rect">
              <a:avLst/>
            </a:prstGeom>
            <a:solidFill>
              <a:srgbClr val="E1C27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ea typeface="宋体" panose="02010600030101010101" pitchFamily="2" charset="-122"/>
              </a:endParaRPr>
            </a:p>
          </p:txBody>
        </p:sp>
        <p:sp>
          <p:nvSpPr>
            <p:cNvPr id="187" name="ïşļîdé"/>
            <p:cNvSpPr/>
            <p:nvPr/>
          </p:nvSpPr>
          <p:spPr bwMode="auto">
            <a:xfrm>
              <a:off x="8758238" y="3908425"/>
              <a:ext cx="261937" cy="87313"/>
            </a:xfrm>
            <a:prstGeom prst="rect">
              <a:avLst/>
            </a:prstGeom>
            <a:solidFill>
              <a:srgbClr val="E1C27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ea typeface="宋体" panose="02010600030101010101" pitchFamily="2" charset="-122"/>
              </a:endParaRPr>
            </a:p>
          </p:txBody>
        </p:sp>
        <p:sp>
          <p:nvSpPr>
            <p:cNvPr id="188" name="îśḻîḓè"/>
            <p:cNvSpPr/>
            <p:nvPr/>
          </p:nvSpPr>
          <p:spPr bwMode="auto">
            <a:xfrm>
              <a:off x="8588375" y="3778250"/>
              <a:ext cx="261937" cy="87313"/>
            </a:xfrm>
            <a:prstGeom prst="rect">
              <a:avLst/>
            </a:prstGeom>
            <a:solidFill>
              <a:srgbClr val="E1C27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ea typeface="宋体" panose="02010600030101010101" pitchFamily="2" charset="-122"/>
              </a:endParaRPr>
            </a:p>
          </p:txBody>
        </p:sp>
        <p:sp>
          <p:nvSpPr>
            <p:cNvPr id="189" name="ïṩľîḓê"/>
            <p:cNvSpPr/>
            <p:nvPr/>
          </p:nvSpPr>
          <p:spPr bwMode="auto">
            <a:xfrm>
              <a:off x="8909050" y="3778250"/>
              <a:ext cx="260350" cy="87313"/>
            </a:xfrm>
            <a:prstGeom prst="rect">
              <a:avLst/>
            </a:prstGeom>
            <a:solidFill>
              <a:srgbClr val="E1C27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ea typeface="宋体" panose="02010600030101010101" pitchFamily="2" charset="-122"/>
              </a:endParaRPr>
            </a:p>
          </p:txBody>
        </p:sp>
        <p:sp>
          <p:nvSpPr>
            <p:cNvPr id="190" name="ïśḷidê"/>
            <p:cNvSpPr/>
            <p:nvPr/>
          </p:nvSpPr>
          <p:spPr bwMode="auto">
            <a:xfrm>
              <a:off x="7845425" y="3797300"/>
              <a:ext cx="261937" cy="92075"/>
            </a:xfrm>
            <a:prstGeom prst="rect">
              <a:avLst/>
            </a:prstGeom>
            <a:solidFill>
              <a:srgbClr val="E1C27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ea typeface="宋体" panose="02010600030101010101" pitchFamily="2" charset="-122"/>
              </a:endParaRPr>
            </a:p>
          </p:txBody>
        </p:sp>
        <p:sp>
          <p:nvSpPr>
            <p:cNvPr id="191" name="i$ḻiḓe"/>
            <p:cNvSpPr/>
            <p:nvPr/>
          </p:nvSpPr>
          <p:spPr bwMode="auto">
            <a:xfrm>
              <a:off x="7510463" y="2919413"/>
              <a:ext cx="134937" cy="217488"/>
            </a:xfrm>
            <a:custGeom>
              <a:avLst/>
              <a:gdLst>
                <a:gd name="T0" fmla="*/ 85 w 85"/>
                <a:gd name="T1" fmla="*/ 130 h 137"/>
                <a:gd name="T2" fmla="*/ 75 w 85"/>
                <a:gd name="T3" fmla="*/ 137 h 137"/>
                <a:gd name="T4" fmla="*/ 0 w 85"/>
                <a:gd name="T5" fmla="*/ 5 h 137"/>
                <a:gd name="T6" fmla="*/ 10 w 85"/>
                <a:gd name="T7" fmla="*/ 0 h 137"/>
                <a:gd name="T8" fmla="*/ 85 w 85"/>
                <a:gd name="T9" fmla="*/ 130 h 1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5" h="137">
                  <a:moveTo>
                    <a:pt x="85" y="130"/>
                  </a:moveTo>
                  <a:lnTo>
                    <a:pt x="75" y="137"/>
                  </a:lnTo>
                  <a:lnTo>
                    <a:pt x="0" y="5"/>
                  </a:lnTo>
                  <a:lnTo>
                    <a:pt x="10" y="0"/>
                  </a:lnTo>
                  <a:lnTo>
                    <a:pt x="85" y="130"/>
                  </a:lnTo>
                  <a:close/>
                </a:path>
              </a:pathLst>
            </a:custGeom>
            <a:solidFill>
              <a:srgbClr val="E9662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ea typeface="宋体" panose="02010600030101010101" pitchFamily="2" charset="-122"/>
              </a:endParaRPr>
            </a:p>
          </p:txBody>
        </p:sp>
        <p:sp>
          <p:nvSpPr>
            <p:cNvPr id="192" name="íṥľiḍê"/>
            <p:cNvSpPr/>
            <p:nvPr/>
          </p:nvSpPr>
          <p:spPr bwMode="auto">
            <a:xfrm>
              <a:off x="7675563" y="2855913"/>
              <a:ext cx="71437" cy="238125"/>
            </a:xfrm>
            <a:custGeom>
              <a:avLst/>
              <a:gdLst>
                <a:gd name="T0" fmla="*/ 33 w 45"/>
                <a:gd name="T1" fmla="*/ 150 h 150"/>
                <a:gd name="T2" fmla="*/ 45 w 45"/>
                <a:gd name="T3" fmla="*/ 147 h 150"/>
                <a:gd name="T4" fmla="*/ 13 w 45"/>
                <a:gd name="T5" fmla="*/ 0 h 150"/>
                <a:gd name="T6" fmla="*/ 0 w 45"/>
                <a:gd name="T7" fmla="*/ 3 h 150"/>
                <a:gd name="T8" fmla="*/ 33 w 45"/>
                <a:gd name="T9" fmla="*/ 150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150">
                  <a:moveTo>
                    <a:pt x="33" y="150"/>
                  </a:moveTo>
                  <a:lnTo>
                    <a:pt x="45" y="147"/>
                  </a:lnTo>
                  <a:lnTo>
                    <a:pt x="13" y="0"/>
                  </a:lnTo>
                  <a:lnTo>
                    <a:pt x="0" y="3"/>
                  </a:lnTo>
                  <a:lnTo>
                    <a:pt x="33" y="150"/>
                  </a:lnTo>
                  <a:close/>
                </a:path>
              </a:pathLst>
            </a:custGeom>
            <a:solidFill>
              <a:srgbClr val="E9662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ea typeface="宋体" panose="02010600030101010101" pitchFamily="2" charset="-122"/>
              </a:endParaRPr>
            </a:p>
          </p:txBody>
        </p:sp>
        <p:sp>
          <p:nvSpPr>
            <p:cNvPr id="193" name="îṡļîde"/>
            <p:cNvSpPr/>
            <p:nvPr/>
          </p:nvSpPr>
          <p:spPr bwMode="auto">
            <a:xfrm>
              <a:off x="7451725" y="2911475"/>
              <a:ext cx="449262" cy="403225"/>
            </a:xfrm>
            <a:custGeom>
              <a:avLst/>
              <a:gdLst>
                <a:gd name="T0" fmla="*/ 89 w 114"/>
                <a:gd name="T1" fmla="*/ 0 h 102"/>
                <a:gd name="T2" fmla="*/ 66 w 114"/>
                <a:gd name="T3" fmla="*/ 20 h 102"/>
                <a:gd name="T4" fmla="*/ 45 w 114"/>
                <a:gd name="T5" fmla="*/ 12 h 102"/>
                <a:gd name="T6" fmla="*/ 35 w 114"/>
                <a:gd name="T7" fmla="*/ 32 h 102"/>
                <a:gd name="T8" fmla="*/ 5 w 114"/>
                <a:gd name="T9" fmla="*/ 33 h 102"/>
                <a:gd name="T10" fmla="*/ 21 w 114"/>
                <a:gd name="T11" fmla="*/ 85 h 102"/>
                <a:gd name="T12" fmla="*/ 70 w 114"/>
                <a:gd name="T13" fmla="*/ 98 h 102"/>
                <a:gd name="T14" fmla="*/ 79 w 114"/>
                <a:gd name="T15" fmla="*/ 101 h 102"/>
                <a:gd name="T16" fmla="*/ 84 w 114"/>
                <a:gd name="T17" fmla="*/ 93 h 102"/>
                <a:gd name="T18" fmla="*/ 112 w 114"/>
                <a:gd name="T19" fmla="*/ 51 h 102"/>
                <a:gd name="T20" fmla="*/ 89 w 114"/>
                <a:gd name="T21" fmla="*/ 0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14" h="102">
                  <a:moveTo>
                    <a:pt x="89" y="0"/>
                  </a:moveTo>
                  <a:cubicBezTo>
                    <a:pt x="80" y="5"/>
                    <a:pt x="72" y="12"/>
                    <a:pt x="66" y="20"/>
                  </a:cubicBezTo>
                  <a:cubicBezTo>
                    <a:pt x="60" y="16"/>
                    <a:pt x="53" y="13"/>
                    <a:pt x="45" y="12"/>
                  </a:cubicBezTo>
                  <a:cubicBezTo>
                    <a:pt x="40" y="18"/>
                    <a:pt x="37" y="25"/>
                    <a:pt x="35" y="32"/>
                  </a:cubicBezTo>
                  <a:cubicBezTo>
                    <a:pt x="25" y="29"/>
                    <a:pt x="14" y="30"/>
                    <a:pt x="5" y="33"/>
                  </a:cubicBezTo>
                  <a:cubicBezTo>
                    <a:pt x="0" y="51"/>
                    <a:pt x="6" y="71"/>
                    <a:pt x="21" y="85"/>
                  </a:cubicBezTo>
                  <a:cubicBezTo>
                    <a:pt x="34" y="98"/>
                    <a:pt x="53" y="102"/>
                    <a:pt x="70" y="98"/>
                  </a:cubicBezTo>
                  <a:cubicBezTo>
                    <a:pt x="73" y="99"/>
                    <a:pt x="76" y="100"/>
                    <a:pt x="79" y="101"/>
                  </a:cubicBezTo>
                  <a:cubicBezTo>
                    <a:pt x="81" y="98"/>
                    <a:pt x="83" y="96"/>
                    <a:pt x="84" y="93"/>
                  </a:cubicBezTo>
                  <a:cubicBezTo>
                    <a:pt x="99" y="84"/>
                    <a:pt x="110" y="69"/>
                    <a:pt x="112" y="51"/>
                  </a:cubicBezTo>
                  <a:cubicBezTo>
                    <a:pt x="114" y="30"/>
                    <a:pt x="105" y="12"/>
                    <a:pt x="89" y="0"/>
                  </a:cubicBezTo>
                  <a:close/>
                </a:path>
              </a:pathLst>
            </a:custGeom>
            <a:solidFill>
              <a:srgbClr val="FFD8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ea typeface="宋体" panose="02010600030101010101" pitchFamily="2" charset="-122"/>
              </a:endParaRPr>
            </a:p>
          </p:txBody>
        </p:sp>
        <p:sp>
          <p:nvSpPr>
            <p:cNvPr id="194" name="íṡļïḓé"/>
            <p:cNvSpPr/>
            <p:nvPr/>
          </p:nvSpPr>
          <p:spPr bwMode="auto">
            <a:xfrm>
              <a:off x="7407275" y="3136900"/>
              <a:ext cx="355600" cy="241300"/>
            </a:xfrm>
            <a:custGeom>
              <a:avLst/>
              <a:gdLst>
                <a:gd name="T0" fmla="*/ 90 w 90"/>
                <a:gd name="T1" fmla="*/ 44 h 61"/>
                <a:gd name="T2" fmla="*/ 73 w 90"/>
                <a:gd name="T3" fmla="*/ 50 h 61"/>
                <a:gd name="T4" fmla="*/ 0 w 90"/>
                <a:gd name="T5" fmla="*/ 17 h 61"/>
                <a:gd name="T6" fmla="*/ 0 w 90"/>
                <a:gd name="T7" fmla="*/ 17 h 61"/>
                <a:gd name="T8" fmla="*/ 19 w 90"/>
                <a:gd name="T9" fmla="*/ 10 h 61"/>
                <a:gd name="T10" fmla="*/ 89 w 90"/>
                <a:gd name="T11" fmla="*/ 42 h 61"/>
                <a:gd name="T12" fmla="*/ 90 w 90"/>
                <a:gd name="T13" fmla="*/ 44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0" h="61">
                  <a:moveTo>
                    <a:pt x="90" y="44"/>
                  </a:moveTo>
                  <a:cubicBezTo>
                    <a:pt x="73" y="50"/>
                    <a:pt x="73" y="50"/>
                    <a:pt x="73" y="50"/>
                  </a:cubicBezTo>
                  <a:cubicBezTo>
                    <a:pt x="44" y="61"/>
                    <a:pt x="11" y="47"/>
                    <a:pt x="0" y="17"/>
                  </a:cubicBezTo>
                  <a:cubicBezTo>
                    <a:pt x="0" y="17"/>
                    <a:pt x="0" y="17"/>
                    <a:pt x="0" y="17"/>
                  </a:cubicBezTo>
                  <a:cubicBezTo>
                    <a:pt x="19" y="10"/>
                    <a:pt x="19" y="10"/>
                    <a:pt x="19" y="10"/>
                  </a:cubicBezTo>
                  <a:cubicBezTo>
                    <a:pt x="47" y="0"/>
                    <a:pt x="78" y="14"/>
                    <a:pt x="89" y="42"/>
                  </a:cubicBezTo>
                  <a:lnTo>
                    <a:pt x="90" y="44"/>
                  </a:lnTo>
                  <a:close/>
                </a:path>
              </a:pathLst>
            </a:custGeom>
            <a:solidFill>
              <a:srgbClr val="E9662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ea typeface="宋体" panose="02010600030101010101" pitchFamily="2" charset="-122"/>
              </a:endParaRPr>
            </a:p>
          </p:txBody>
        </p:sp>
        <p:sp>
          <p:nvSpPr>
            <p:cNvPr id="195" name="ïṣļiḋé"/>
            <p:cNvSpPr/>
            <p:nvPr/>
          </p:nvSpPr>
          <p:spPr bwMode="auto">
            <a:xfrm>
              <a:off x="7715250" y="2998788"/>
              <a:ext cx="288925" cy="312738"/>
            </a:xfrm>
            <a:custGeom>
              <a:avLst/>
              <a:gdLst>
                <a:gd name="T0" fmla="*/ 12 w 73"/>
                <a:gd name="T1" fmla="*/ 79 h 79"/>
                <a:gd name="T2" fmla="*/ 29 w 73"/>
                <a:gd name="T3" fmla="*/ 72 h 79"/>
                <a:gd name="T4" fmla="*/ 62 w 73"/>
                <a:gd name="T5" fmla="*/ 0 h 79"/>
                <a:gd name="T6" fmla="*/ 62 w 73"/>
                <a:gd name="T7" fmla="*/ 0 h 79"/>
                <a:gd name="T8" fmla="*/ 42 w 73"/>
                <a:gd name="T9" fmla="*/ 7 h 79"/>
                <a:gd name="T10" fmla="*/ 11 w 73"/>
                <a:gd name="T11" fmla="*/ 77 h 79"/>
                <a:gd name="T12" fmla="*/ 12 w 73"/>
                <a:gd name="T13" fmla="*/ 79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3" h="79">
                  <a:moveTo>
                    <a:pt x="12" y="79"/>
                  </a:moveTo>
                  <a:cubicBezTo>
                    <a:pt x="29" y="72"/>
                    <a:pt x="29" y="72"/>
                    <a:pt x="29" y="72"/>
                  </a:cubicBezTo>
                  <a:cubicBezTo>
                    <a:pt x="58" y="61"/>
                    <a:pt x="73" y="29"/>
                    <a:pt x="62" y="0"/>
                  </a:cubicBezTo>
                  <a:cubicBezTo>
                    <a:pt x="62" y="0"/>
                    <a:pt x="62" y="0"/>
                    <a:pt x="62" y="0"/>
                  </a:cubicBezTo>
                  <a:cubicBezTo>
                    <a:pt x="42" y="7"/>
                    <a:pt x="42" y="7"/>
                    <a:pt x="42" y="7"/>
                  </a:cubicBezTo>
                  <a:cubicBezTo>
                    <a:pt x="15" y="18"/>
                    <a:pt x="0" y="49"/>
                    <a:pt x="11" y="77"/>
                  </a:cubicBezTo>
                  <a:lnTo>
                    <a:pt x="12" y="79"/>
                  </a:lnTo>
                  <a:close/>
                </a:path>
              </a:pathLst>
            </a:custGeom>
            <a:solidFill>
              <a:srgbClr val="E9662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ea typeface="宋体" panose="02010600030101010101" pitchFamily="2" charset="-122"/>
              </a:endParaRPr>
            </a:p>
          </p:txBody>
        </p:sp>
        <p:sp>
          <p:nvSpPr>
            <p:cNvPr id="196" name="îşḻïḍê"/>
            <p:cNvSpPr/>
            <p:nvPr/>
          </p:nvSpPr>
          <p:spPr bwMode="auto">
            <a:xfrm>
              <a:off x="7486650" y="2887663"/>
              <a:ext cx="66675" cy="68263"/>
            </a:xfrm>
            <a:custGeom>
              <a:avLst/>
              <a:gdLst>
                <a:gd name="T0" fmla="*/ 15 w 17"/>
                <a:gd name="T1" fmla="*/ 6 h 17"/>
                <a:gd name="T2" fmla="*/ 11 w 17"/>
                <a:gd name="T3" fmla="*/ 15 h 17"/>
                <a:gd name="T4" fmla="*/ 1 w 17"/>
                <a:gd name="T5" fmla="*/ 11 h 17"/>
                <a:gd name="T6" fmla="*/ 6 w 17"/>
                <a:gd name="T7" fmla="*/ 1 h 17"/>
                <a:gd name="T8" fmla="*/ 15 w 17"/>
                <a:gd name="T9" fmla="*/ 6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17">
                  <a:moveTo>
                    <a:pt x="15" y="6"/>
                  </a:moveTo>
                  <a:cubicBezTo>
                    <a:pt x="17" y="10"/>
                    <a:pt x="15" y="14"/>
                    <a:pt x="11" y="15"/>
                  </a:cubicBezTo>
                  <a:cubicBezTo>
                    <a:pt x="7" y="17"/>
                    <a:pt x="3" y="15"/>
                    <a:pt x="1" y="11"/>
                  </a:cubicBezTo>
                  <a:cubicBezTo>
                    <a:pt x="0" y="7"/>
                    <a:pt x="2" y="3"/>
                    <a:pt x="6" y="1"/>
                  </a:cubicBezTo>
                  <a:cubicBezTo>
                    <a:pt x="10" y="0"/>
                    <a:pt x="14" y="2"/>
                    <a:pt x="15" y="6"/>
                  </a:cubicBezTo>
                  <a:close/>
                </a:path>
              </a:pathLst>
            </a:custGeom>
            <a:solidFill>
              <a:srgbClr val="FFD8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ea typeface="宋体" panose="02010600030101010101" pitchFamily="2" charset="-122"/>
              </a:endParaRPr>
            </a:p>
          </p:txBody>
        </p:sp>
        <p:sp>
          <p:nvSpPr>
            <p:cNvPr id="197" name="ïṥļïḋe"/>
            <p:cNvSpPr/>
            <p:nvPr/>
          </p:nvSpPr>
          <p:spPr bwMode="auto">
            <a:xfrm>
              <a:off x="7653338" y="2824163"/>
              <a:ext cx="66675" cy="68263"/>
            </a:xfrm>
            <a:custGeom>
              <a:avLst/>
              <a:gdLst>
                <a:gd name="T0" fmla="*/ 16 w 17"/>
                <a:gd name="T1" fmla="*/ 6 h 17"/>
                <a:gd name="T2" fmla="*/ 11 w 17"/>
                <a:gd name="T3" fmla="*/ 15 h 17"/>
                <a:gd name="T4" fmla="*/ 2 w 17"/>
                <a:gd name="T5" fmla="*/ 11 h 17"/>
                <a:gd name="T6" fmla="*/ 6 w 17"/>
                <a:gd name="T7" fmla="*/ 1 h 17"/>
                <a:gd name="T8" fmla="*/ 16 w 17"/>
                <a:gd name="T9" fmla="*/ 6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17">
                  <a:moveTo>
                    <a:pt x="16" y="6"/>
                  </a:moveTo>
                  <a:cubicBezTo>
                    <a:pt x="17" y="10"/>
                    <a:pt x="15" y="14"/>
                    <a:pt x="11" y="15"/>
                  </a:cubicBezTo>
                  <a:cubicBezTo>
                    <a:pt x="7" y="17"/>
                    <a:pt x="3" y="15"/>
                    <a:pt x="2" y="11"/>
                  </a:cubicBezTo>
                  <a:cubicBezTo>
                    <a:pt x="0" y="7"/>
                    <a:pt x="2" y="3"/>
                    <a:pt x="6" y="1"/>
                  </a:cubicBezTo>
                  <a:cubicBezTo>
                    <a:pt x="10" y="0"/>
                    <a:pt x="14" y="2"/>
                    <a:pt x="16" y="6"/>
                  </a:cubicBezTo>
                  <a:close/>
                </a:path>
              </a:pathLst>
            </a:custGeom>
            <a:solidFill>
              <a:srgbClr val="FFD8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ea typeface="宋体" panose="02010600030101010101" pitchFamily="2" charset="-122"/>
              </a:endParaRPr>
            </a:p>
          </p:txBody>
        </p:sp>
        <p:sp>
          <p:nvSpPr>
            <p:cNvPr id="198" name="ïŝḻîdè"/>
            <p:cNvSpPr/>
            <p:nvPr/>
          </p:nvSpPr>
          <p:spPr bwMode="auto">
            <a:xfrm>
              <a:off x="9174163" y="2879725"/>
              <a:ext cx="50800" cy="217488"/>
            </a:xfrm>
            <a:custGeom>
              <a:avLst/>
              <a:gdLst>
                <a:gd name="T0" fmla="*/ 10 w 32"/>
                <a:gd name="T1" fmla="*/ 137 h 137"/>
                <a:gd name="T2" fmla="*/ 0 w 32"/>
                <a:gd name="T3" fmla="*/ 137 h 137"/>
                <a:gd name="T4" fmla="*/ 20 w 32"/>
                <a:gd name="T5" fmla="*/ 0 h 137"/>
                <a:gd name="T6" fmla="*/ 32 w 32"/>
                <a:gd name="T7" fmla="*/ 3 h 137"/>
                <a:gd name="T8" fmla="*/ 10 w 32"/>
                <a:gd name="T9" fmla="*/ 137 h 1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137">
                  <a:moveTo>
                    <a:pt x="10" y="137"/>
                  </a:moveTo>
                  <a:lnTo>
                    <a:pt x="0" y="137"/>
                  </a:lnTo>
                  <a:lnTo>
                    <a:pt x="20" y="0"/>
                  </a:lnTo>
                  <a:lnTo>
                    <a:pt x="32" y="3"/>
                  </a:lnTo>
                  <a:lnTo>
                    <a:pt x="10" y="137"/>
                  </a:lnTo>
                  <a:close/>
                </a:path>
              </a:pathLst>
            </a:custGeom>
            <a:solidFill>
              <a:srgbClr val="E9662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ea typeface="宋体" panose="02010600030101010101" pitchFamily="2" charset="-122"/>
              </a:endParaRPr>
            </a:p>
          </p:txBody>
        </p:sp>
        <p:sp>
          <p:nvSpPr>
            <p:cNvPr id="199" name="í$1îḓé"/>
            <p:cNvSpPr/>
            <p:nvPr/>
          </p:nvSpPr>
          <p:spPr bwMode="auto">
            <a:xfrm>
              <a:off x="9267825" y="2927350"/>
              <a:ext cx="115887" cy="206375"/>
            </a:xfrm>
            <a:custGeom>
              <a:avLst/>
              <a:gdLst>
                <a:gd name="T0" fmla="*/ 0 w 73"/>
                <a:gd name="T1" fmla="*/ 125 h 130"/>
                <a:gd name="T2" fmla="*/ 10 w 73"/>
                <a:gd name="T3" fmla="*/ 130 h 130"/>
                <a:gd name="T4" fmla="*/ 73 w 73"/>
                <a:gd name="T5" fmla="*/ 8 h 130"/>
                <a:gd name="T6" fmla="*/ 60 w 73"/>
                <a:gd name="T7" fmla="*/ 0 h 130"/>
                <a:gd name="T8" fmla="*/ 0 w 73"/>
                <a:gd name="T9" fmla="*/ 125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3" h="130">
                  <a:moveTo>
                    <a:pt x="0" y="125"/>
                  </a:moveTo>
                  <a:lnTo>
                    <a:pt x="10" y="130"/>
                  </a:lnTo>
                  <a:lnTo>
                    <a:pt x="73" y="8"/>
                  </a:lnTo>
                  <a:lnTo>
                    <a:pt x="60" y="0"/>
                  </a:lnTo>
                  <a:lnTo>
                    <a:pt x="0" y="125"/>
                  </a:lnTo>
                  <a:close/>
                </a:path>
              </a:pathLst>
            </a:custGeom>
            <a:solidFill>
              <a:srgbClr val="E9662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ea typeface="宋体" panose="02010600030101010101" pitchFamily="2" charset="-122"/>
              </a:endParaRPr>
            </a:p>
          </p:txBody>
        </p:sp>
        <p:sp>
          <p:nvSpPr>
            <p:cNvPr id="200" name="i$ľiḋe"/>
            <p:cNvSpPr/>
            <p:nvPr/>
          </p:nvSpPr>
          <p:spPr bwMode="auto">
            <a:xfrm>
              <a:off x="9031288" y="2940050"/>
              <a:ext cx="411162" cy="358775"/>
            </a:xfrm>
            <a:custGeom>
              <a:avLst/>
              <a:gdLst>
                <a:gd name="T0" fmla="*/ 100 w 104"/>
                <a:gd name="T1" fmla="*/ 25 h 91"/>
                <a:gd name="T2" fmla="*/ 72 w 104"/>
                <a:gd name="T3" fmla="*/ 26 h 91"/>
                <a:gd name="T4" fmla="*/ 62 w 104"/>
                <a:gd name="T5" fmla="*/ 8 h 91"/>
                <a:gd name="T6" fmla="*/ 43 w 104"/>
                <a:gd name="T7" fmla="*/ 17 h 91"/>
                <a:gd name="T8" fmla="*/ 21 w 104"/>
                <a:gd name="T9" fmla="*/ 0 h 91"/>
                <a:gd name="T10" fmla="*/ 3 w 104"/>
                <a:gd name="T11" fmla="*/ 46 h 91"/>
                <a:gd name="T12" fmla="*/ 30 w 104"/>
                <a:gd name="T13" fmla="*/ 84 h 91"/>
                <a:gd name="T14" fmla="*/ 35 w 104"/>
                <a:gd name="T15" fmla="*/ 91 h 91"/>
                <a:gd name="T16" fmla="*/ 43 w 104"/>
                <a:gd name="T17" fmla="*/ 88 h 91"/>
                <a:gd name="T18" fmla="*/ 87 w 104"/>
                <a:gd name="T19" fmla="*/ 74 h 91"/>
                <a:gd name="T20" fmla="*/ 100 w 104"/>
                <a:gd name="T21" fmla="*/ 25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04" h="91">
                  <a:moveTo>
                    <a:pt x="100" y="25"/>
                  </a:moveTo>
                  <a:cubicBezTo>
                    <a:pt x="91" y="23"/>
                    <a:pt x="81" y="23"/>
                    <a:pt x="72" y="26"/>
                  </a:cubicBezTo>
                  <a:cubicBezTo>
                    <a:pt x="70" y="20"/>
                    <a:pt x="66" y="13"/>
                    <a:pt x="62" y="8"/>
                  </a:cubicBezTo>
                  <a:cubicBezTo>
                    <a:pt x="55" y="10"/>
                    <a:pt x="49" y="13"/>
                    <a:pt x="43" y="17"/>
                  </a:cubicBezTo>
                  <a:cubicBezTo>
                    <a:pt x="37" y="9"/>
                    <a:pt x="30" y="3"/>
                    <a:pt x="21" y="0"/>
                  </a:cubicBezTo>
                  <a:cubicBezTo>
                    <a:pt x="7" y="11"/>
                    <a:pt x="0" y="28"/>
                    <a:pt x="3" y="46"/>
                  </a:cubicBezTo>
                  <a:cubicBezTo>
                    <a:pt x="5" y="63"/>
                    <a:pt x="16" y="77"/>
                    <a:pt x="30" y="84"/>
                  </a:cubicBezTo>
                  <a:cubicBezTo>
                    <a:pt x="31" y="86"/>
                    <a:pt x="33" y="89"/>
                    <a:pt x="35" y="91"/>
                  </a:cubicBezTo>
                  <a:cubicBezTo>
                    <a:pt x="38" y="90"/>
                    <a:pt x="41" y="89"/>
                    <a:pt x="43" y="88"/>
                  </a:cubicBezTo>
                  <a:cubicBezTo>
                    <a:pt x="59" y="91"/>
                    <a:pt x="76" y="86"/>
                    <a:pt x="87" y="74"/>
                  </a:cubicBezTo>
                  <a:cubicBezTo>
                    <a:pt x="100" y="61"/>
                    <a:pt x="104" y="42"/>
                    <a:pt x="100" y="25"/>
                  </a:cubicBezTo>
                  <a:close/>
                </a:path>
              </a:pathLst>
            </a:custGeom>
            <a:solidFill>
              <a:srgbClr val="FFD8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ea typeface="宋体" panose="02010600030101010101" pitchFamily="2" charset="-122"/>
              </a:endParaRPr>
            </a:p>
          </p:txBody>
        </p:sp>
        <p:sp>
          <p:nvSpPr>
            <p:cNvPr id="201" name="í$lïḑé"/>
            <p:cNvSpPr/>
            <p:nvPr/>
          </p:nvSpPr>
          <p:spPr bwMode="auto">
            <a:xfrm>
              <a:off x="8940800" y="3022600"/>
              <a:ext cx="265112" cy="276225"/>
            </a:xfrm>
            <a:custGeom>
              <a:avLst/>
              <a:gdLst>
                <a:gd name="T0" fmla="*/ 58 w 67"/>
                <a:gd name="T1" fmla="*/ 70 h 70"/>
                <a:gd name="T2" fmla="*/ 42 w 67"/>
                <a:gd name="T3" fmla="*/ 65 h 70"/>
                <a:gd name="T4" fmla="*/ 9 w 67"/>
                <a:gd name="T5" fmla="*/ 0 h 70"/>
                <a:gd name="T6" fmla="*/ 9 w 67"/>
                <a:gd name="T7" fmla="*/ 0 h 70"/>
                <a:gd name="T8" fmla="*/ 27 w 67"/>
                <a:gd name="T9" fmla="*/ 6 h 70"/>
                <a:gd name="T10" fmla="*/ 59 w 67"/>
                <a:gd name="T11" fmla="*/ 68 h 70"/>
                <a:gd name="T12" fmla="*/ 58 w 67"/>
                <a:gd name="T13" fmla="*/ 70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7" h="70">
                  <a:moveTo>
                    <a:pt x="58" y="70"/>
                  </a:moveTo>
                  <a:cubicBezTo>
                    <a:pt x="42" y="65"/>
                    <a:pt x="42" y="65"/>
                    <a:pt x="42" y="65"/>
                  </a:cubicBezTo>
                  <a:cubicBezTo>
                    <a:pt x="15" y="56"/>
                    <a:pt x="0" y="27"/>
                    <a:pt x="9" y="0"/>
                  </a:cubicBezTo>
                  <a:cubicBezTo>
                    <a:pt x="9" y="0"/>
                    <a:pt x="9" y="0"/>
                    <a:pt x="9" y="0"/>
                  </a:cubicBezTo>
                  <a:cubicBezTo>
                    <a:pt x="27" y="6"/>
                    <a:pt x="27" y="6"/>
                    <a:pt x="27" y="6"/>
                  </a:cubicBezTo>
                  <a:cubicBezTo>
                    <a:pt x="53" y="14"/>
                    <a:pt x="67" y="42"/>
                    <a:pt x="59" y="68"/>
                  </a:cubicBezTo>
                  <a:lnTo>
                    <a:pt x="58" y="70"/>
                  </a:lnTo>
                  <a:close/>
                </a:path>
              </a:pathLst>
            </a:custGeom>
            <a:solidFill>
              <a:srgbClr val="E9662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ea typeface="宋体" panose="02010600030101010101" pitchFamily="2" charset="-122"/>
              </a:endParaRPr>
            </a:p>
          </p:txBody>
        </p:sp>
        <p:sp>
          <p:nvSpPr>
            <p:cNvPr id="202" name="ïš1îḓé"/>
            <p:cNvSpPr/>
            <p:nvPr/>
          </p:nvSpPr>
          <p:spPr bwMode="auto">
            <a:xfrm>
              <a:off x="9169400" y="3133725"/>
              <a:ext cx="320675" cy="220663"/>
            </a:xfrm>
            <a:custGeom>
              <a:avLst/>
              <a:gdLst>
                <a:gd name="T0" fmla="*/ 0 w 81"/>
                <a:gd name="T1" fmla="*/ 42 h 56"/>
                <a:gd name="T2" fmla="*/ 16 w 81"/>
                <a:gd name="T3" fmla="*/ 47 h 56"/>
                <a:gd name="T4" fmla="*/ 81 w 81"/>
                <a:gd name="T5" fmla="*/ 14 h 56"/>
                <a:gd name="T6" fmla="*/ 81 w 81"/>
                <a:gd name="T7" fmla="*/ 14 h 56"/>
                <a:gd name="T8" fmla="*/ 63 w 81"/>
                <a:gd name="T9" fmla="*/ 8 h 56"/>
                <a:gd name="T10" fmla="*/ 1 w 81"/>
                <a:gd name="T11" fmla="*/ 40 h 56"/>
                <a:gd name="T12" fmla="*/ 0 w 81"/>
                <a:gd name="T13" fmla="*/ 42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1" h="56">
                  <a:moveTo>
                    <a:pt x="0" y="42"/>
                  </a:moveTo>
                  <a:cubicBezTo>
                    <a:pt x="16" y="47"/>
                    <a:pt x="16" y="47"/>
                    <a:pt x="16" y="47"/>
                  </a:cubicBezTo>
                  <a:cubicBezTo>
                    <a:pt x="43" y="56"/>
                    <a:pt x="72" y="41"/>
                    <a:pt x="81" y="14"/>
                  </a:cubicBezTo>
                  <a:cubicBezTo>
                    <a:pt x="81" y="14"/>
                    <a:pt x="81" y="14"/>
                    <a:pt x="81" y="14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37" y="0"/>
                    <a:pt x="9" y="14"/>
                    <a:pt x="1" y="40"/>
                  </a:cubicBezTo>
                  <a:lnTo>
                    <a:pt x="0" y="42"/>
                  </a:lnTo>
                  <a:close/>
                </a:path>
              </a:pathLst>
            </a:custGeom>
            <a:solidFill>
              <a:srgbClr val="E9662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ea typeface="宋体" panose="02010600030101010101" pitchFamily="2" charset="-122"/>
              </a:endParaRPr>
            </a:p>
          </p:txBody>
        </p:sp>
        <p:sp>
          <p:nvSpPr>
            <p:cNvPr id="203" name="íś1íde"/>
            <p:cNvSpPr/>
            <p:nvPr/>
          </p:nvSpPr>
          <p:spPr bwMode="auto">
            <a:xfrm>
              <a:off x="9190038" y="2852738"/>
              <a:ext cx="58737" cy="58738"/>
            </a:xfrm>
            <a:custGeom>
              <a:avLst/>
              <a:gdLst>
                <a:gd name="T0" fmla="*/ 14 w 15"/>
                <a:gd name="T1" fmla="*/ 10 h 15"/>
                <a:gd name="T2" fmla="*/ 5 w 15"/>
                <a:gd name="T3" fmla="*/ 14 h 15"/>
                <a:gd name="T4" fmla="*/ 1 w 15"/>
                <a:gd name="T5" fmla="*/ 5 h 15"/>
                <a:gd name="T6" fmla="*/ 9 w 15"/>
                <a:gd name="T7" fmla="*/ 1 h 15"/>
                <a:gd name="T8" fmla="*/ 14 w 15"/>
                <a:gd name="T9" fmla="*/ 10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" h="15">
                  <a:moveTo>
                    <a:pt x="14" y="10"/>
                  </a:moveTo>
                  <a:cubicBezTo>
                    <a:pt x="13" y="13"/>
                    <a:pt x="9" y="15"/>
                    <a:pt x="5" y="14"/>
                  </a:cubicBezTo>
                  <a:cubicBezTo>
                    <a:pt x="2" y="13"/>
                    <a:pt x="0" y="9"/>
                    <a:pt x="1" y="5"/>
                  </a:cubicBezTo>
                  <a:cubicBezTo>
                    <a:pt x="2" y="2"/>
                    <a:pt x="6" y="0"/>
                    <a:pt x="9" y="1"/>
                  </a:cubicBezTo>
                  <a:cubicBezTo>
                    <a:pt x="13" y="2"/>
                    <a:pt x="15" y="6"/>
                    <a:pt x="14" y="10"/>
                  </a:cubicBezTo>
                  <a:close/>
                </a:path>
              </a:pathLst>
            </a:custGeom>
            <a:solidFill>
              <a:srgbClr val="FFD8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ea typeface="宋体" panose="02010600030101010101" pitchFamily="2" charset="-122"/>
              </a:endParaRPr>
            </a:p>
          </p:txBody>
        </p:sp>
        <p:sp>
          <p:nvSpPr>
            <p:cNvPr id="204" name="î$ľíďê"/>
            <p:cNvSpPr/>
            <p:nvPr/>
          </p:nvSpPr>
          <p:spPr bwMode="auto">
            <a:xfrm>
              <a:off x="9344025" y="2900363"/>
              <a:ext cx="58737" cy="63500"/>
            </a:xfrm>
            <a:custGeom>
              <a:avLst/>
              <a:gdLst>
                <a:gd name="T0" fmla="*/ 14 w 15"/>
                <a:gd name="T1" fmla="*/ 10 h 16"/>
                <a:gd name="T2" fmla="*/ 5 w 15"/>
                <a:gd name="T3" fmla="*/ 15 h 16"/>
                <a:gd name="T4" fmla="*/ 1 w 15"/>
                <a:gd name="T5" fmla="*/ 6 h 16"/>
                <a:gd name="T6" fmla="*/ 10 w 15"/>
                <a:gd name="T7" fmla="*/ 2 h 16"/>
                <a:gd name="T8" fmla="*/ 14 w 15"/>
                <a:gd name="T9" fmla="*/ 1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" h="16">
                  <a:moveTo>
                    <a:pt x="14" y="10"/>
                  </a:moveTo>
                  <a:cubicBezTo>
                    <a:pt x="13" y="14"/>
                    <a:pt x="9" y="16"/>
                    <a:pt x="5" y="15"/>
                  </a:cubicBezTo>
                  <a:cubicBezTo>
                    <a:pt x="2" y="14"/>
                    <a:pt x="0" y="10"/>
                    <a:pt x="1" y="6"/>
                  </a:cubicBezTo>
                  <a:cubicBezTo>
                    <a:pt x="2" y="2"/>
                    <a:pt x="6" y="0"/>
                    <a:pt x="10" y="2"/>
                  </a:cubicBezTo>
                  <a:cubicBezTo>
                    <a:pt x="13" y="3"/>
                    <a:pt x="15" y="7"/>
                    <a:pt x="14" y="10"/>
                  </a:cubicBezTo>
                  <a:close/>
                </a:path>
              </a:pathLst>
            </a:custGeom>
            <a:solidFill>
              <a:srgbClr val="FFD8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ea typeface="宋体" panose="02010600030101010101" pitchFamily="2" charset="-122"/>
              </a:endParaRPr>
            </a:p>
          </p:txBody>
        </p:sp>
        <p:sp>
          <p:nvSpPr>
            <p:cNvPr id="205" name="îšliḑe"/>
            <p:cNvSpPr/>
            <p:nvPr/>
          </p:nvSpPr>
          <p:spPr bwMode="auto">
            <a:xfrm>
              <a:off x="8051800" y="2520950"/>
              <a:ext cx="98425" cy="196850"/>
            </a:xfrm>
            <a:custGeom>
              <a:avLst/>
              <a:gdLst>
                <a:gd name="T0" fmla="*/ 62 w 62"/>
                <a:gd name="T1" fmla="*/ 119 h 124"/>
                <a:gd name="T2" fmla="*/ 52 w 62"/>
                <a:gd name="T3" fmla="*/ 124 h 124"/>
                <a:gd name="T4" fmla="*/ 0 w 62"/>
                <a:gd name="T5" fmla="*/ 4 h 124"/>
                <a:gd name="T6" fmla="*/ 10 w 62"/>
                <a:gd name="T7" fmla="*/ 0 h 124"/>
                <a:gd name="T8" fmla="*/ 62 w 62"/>
                <a:gd name="T9" fmla="*/ 119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2" h="124">
                  <a:moveTo>
                    <a:pt x="62" y="119"/>
                  </a:moveTo>
                  <a:lnTo>
                    <a:pt x="52" y="124"/>
                  </a:lnTo>
                  <a:lnTo>
                    <a:pt x="0" y="4"/>
                  </a:lnTo>
                  <a:lnTo>
                    <a:pt x="10" y="0"/>
                  </a:lnTo>
                  <a:lnTo>
                    <a:pt x="62" y="119"/>
                  </a:lnTo>
                  <a:close/>
                </a:path>
              </a:pathLst>
            </a:custGeom>
            <a:solidFill>
              <a:srgbClr val="E9662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ea typeface="宋体" panose="02010600030101010101" pitchFamily="2" charset="-122"/>
              </a:endParaRPr>
            </a:p>
          </p:txBody>
        </p:sp>
        <p:sp>
          <p:nvSpPr>
            <p:cNvPr id="206" name="îṣlîḑe"/>
            <p:cNvSpPr/>
            <p:nvPr/>
          </p:nvSpPr>
          <p:spPr bwMode="auto">
            <a:xfrm>
              <a:off x="8201025" y="2484438"/>
              <a:ext cx="39687" cy="206375"/>
            </a:xfrm>
            <a:custGeom>
              <a:avLst/>
              <a:gdLst>
                <a:gd name="T0" fmla="*/ 15 w 25"/>
                <a:gd name="T1" fmla="*/ 130 h 130"/>
                <a:gd name="T2" fmla="*/ 25 w 25"/>
                <a:gd name="T3" fmla="*/ 127 h 130"/>
                <a:gd name="T4" fmla="*/ 13 w 25"/>
                <a:gd name="T5" fmla="*/ 0 h 130"/>
                <a:gd name="T6" fmla="*/ 0 w 25"/>
                <a:gd name="T7" fmla="*/ 0 h 130"/>
                <a:gd name="T8" fmla="*/ 15 w 25"/>
                <a:gd name="T9" fmla="*/ 130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130">
                  <a:moveTo>
                    <a:pt x="15" y="130"/>
                  </a:moveTo>
                  <a:lnTo>
                    <a:pt x="25" y="127"/>
                  </a:lnTo>
                  <a:lnTo>
                    <a:pt x="13" y="0"/>
                  </a:lnTo>
                  <a:lnTo>
                    <a:pt x="0" y="0"/>
                  </a:lnTo>
                  <a:lnTo>
                    <a:pt x="15" y="130"/>
                  </a:lnTo>
                  <a:close/>
                </a:path>
              </a:pathLst>
            </a:custGeom>
            <a:solidFill>
              <a:srgbClr val="E9662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ea typeface="宋体" panose="02010600030101010101" pitchFamily="2" charset="-122"/>
              </a:endParaRPr>
            </a:p>
          </p:txBody>
        </p:sp>
        <p:sp>
          <p:nvSpPr>
            <p:cNvPr id="207" name="ïS1íḑè"/>
            <p:cNvSpPr/>
            <p:nvPr/>
          </p:nvSpPr>
          <p:spPr bwMode="auto">
            <a:xfrm>
              <a:off x="7988300" y="2540000"/>
              <a:ext cx="390525" cy="339725"/>
            </a:xfrm>
            <a:custGeom>
              <a:avLst/>
              <a:gdLst>
                <a:gd name="T0" fmla="*/ 81 w 99"/>
                <a:gd name="T1" fmla="*/ 0 h 86"/>
                <a:gd name="T2" fmla="*/ 59 w 99"/>
                <a:gd name="T3" fmla="*/ 15 h 86"/>
                <a:gd name="T4" fmla="*/ 42 w 99"/>
                <a:gd name="T5" fmla="*/ 6 h 86"/>
                <a:gd name="T6" fmla="*/ 31 w 99"/>
                <a:gd name="T7" fmla="*/ 23 h 86"/>
                <a:gd name="T8" fmla="*/ 5 w 99"/>
                <a:gd name="T9" fmla="*/ 20 h 86"/>
                <a:gd name="T10" fmla="*/ 14 w 99"/>
                <a:gd name="T11" fmla="*/ 67 h 86"/>
                <a:gd name="T12" fmla="*/ 55 w 99"/>
                <a:gd name="T13" fmla="*/ 83 h 86"/>
                <a:gd name="T14" fmla="*/ 63 w 99"/>
                <a:gd name="T15" fmla="*/ 86 h 86"/>
                <a:gd name="T16" fmla="*/ 68 w 99"/>
                <a:gd name="T17" fmla="*/ 79 h 86"/>
                <a:gd name="T18" fmla="*/ 96 w 99"/>
                <a:gd name="T19" fmla="*/ 45 h 86"/>
                <a:gd name="T20" fmla="*/ 81 w 99"/>
                <a:gd name="T21" fmla="*/ 0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99" h="86">
                  <a:moveTo>
                    <a:pt x="81" y="0"/>
                  </a:moveTo>
                  <a:cubicBezTo>
                    <a:pt x="72" y="3"/>
                    <a:pt x="65" y="8"/>
                    <a:pt x="59" y="15"/>
                  </a:cubicBezTo>
                  <a:cubicBezTo>
                    <a:pt x="54" y="11"/>
                    <a:pt x="48" y="8"/>
                    <a:pt x="42" y="6"/>
                  </a:cubicBezTo>
                  <a:cubicBezTo>
                    <a:pt x="37" y="11"/>
                    <a:pt x="33" y="16"/>
                    <a:pt x="31" y="23"/>
                  </a:cubicBezTo>
                  <a:cubicBezTo>
                    <a:pt x="23" y="19"/>
                    <a:pt x="14" y="19"/>
                    <a:pt x="5" y="20"/>
                  </a:cubicBezTo>
                  <a:cubicBezTo>
                    <a:pt x="0" y="36"/>
                    <a:pt x="3" y="54"/>
                    <a:pt x="14" y="67"/>
                  </a:cubicBezTo>
                  <a:cubicBezTo>
                    <a:pt x="25" y="79"/>
                    <a:pt x="40" y="84"/>
                    <a:pt x="55" y="83"/>
                  </a:cubicBezTo>
                  <a:cubicBezTo>
                    <a:pt x="58" y="84"/>
                    <a:pt x="60" y="85"/>
                    <a:pt x="63" y="86"/>
                  </a:cubicBezTo>
                  <a:cubicBezTo>
                    <a:pt x="65" y="84"/>
                    <a:pt x="67" y="82"/>
                    <a:pt x="68" y="79"/>
                  </a:cubicBezTo>
                  <a:cubicBezTo>
                    <a:pt x="82" y="73"/>
                    <a:pt x="93" y="61"/>
                    <a:pt x="96" y="45"/>
                  </a:cubicBezTo>
                  <a:cubicBezTo>
                    <a:pt x="99" y="28"/>
                    <a:pt x="93" y="11"/>
                    <a:pt x="81" y="0"/>
                  </a:cubicBezTo>
                  <a:close/>
                </a:path>
              </a:pathLst>
            </a:custGeom>
            <a:solidFill>
              <a:srgbClr val="FFD8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ea typeface="宋体" panose="02010600030101010101" pitchFamily="2" charset="-122"/>
              </a:endParaRPr>
            </a:p>
          </p:txBody>
        </p:sp>
        <p:sp>
          <p:nvSpPr>
            <p:cNvPr id="208" name="iṥļíḋè"/>
            <p:cNvSpPr/>
            <p:nvPr/>
          </p:nvSpPr>
          <p:spPr bwMode="auto">
            <a:xfrm>
              <a:off x="7940675" y="2714625"/>
              <a:ext cx="296862" cy="209550"/>
            </a:xfrm>
            <a:custGeom>
              <a:avLst/>
              <a:gdLst>
                <a:gd name="T0" fmla="*/ 75 w 75"/>
                <a:gd name="T1" fmla="*/ 42 h 53"/>
                <a:gd name="T2" fmla="*/ 60 w 75"/>
                <a:gd name="T3" fmla="*/ 46 h 53"/>
                <a:gd name="T4" fmla="*/ 0 w 75"/>
                <a:gd name="T5" fmla="*/ 11 h 53"/>
                <a:gd name="T6" fmla="*/ 0 w 75"/>
                <a:gd name="T7" fmla="*/ 11 h 53"/>
                <a:gd name="T8" fmla="*/ 17 w 75"/>
                <a:gd name="T9" fmla="*/ 7 h 53"/>
                <a:gd name="T10" fmla="*/ 74 w 75"/>
                <a:gd name="T11" fmla="*/ 40 h 53"/>
                <a:gd name="T12" fmla="*/ 75 w 75"/>
                <a:gd name="T13" fmla="*/ 42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5" h="53">
                  <a:moveTo>
                    <a:pt x="75" y="42"/>
                  </a:moveTo>
                  <a:cubicBezTo>
                    <a:pt x="60" y="46"/>
                    <a:pt x="60" y="46"/>
                    <a:pt x="60" y="46"/>
                  </a:cubicBezTo>
                  <a:cubicBezTo>
                    <a:pt x="34" y="53"/>
                    <a:pt x="7" y="37"/>
                    <a:pt x="0" y="11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17" y="7"/>
                    <a:pt x="17" y="7"/>
                    <a:pt x="17" y="7"/>
                  </a:cubicBezTo>
                  <a:cubicBezTo>
                    <a:pt x="42" y="0"/>
                    <a:pt x="68" y="15"/>
                    <a:pt x="74" y="40"/>
                  </a:cubicBezTo>
                  <a:lnTo>
                    <a:pt x="75" y="42"/>
                  </a:lnTo>
                  <a:close/>
                </a:path>
              </a:pathLst>
            </a:custGeom>
            <a:solidFill>
              <a:srgbClr val="E9662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ea typeface="宋体" panose="02010600030101010101" pitchFamily="2" charset="-122"/>
              </a:endParaRPr>
            </a:p>
          </p:txBody>
        </p:sp>
        <p:sp>
          <p:nvSpPr>
            <p:cNvPr id="209" name="îŝlíḍe"/>
            <p:cNvSpPr/>
            <p:nvPr/>
          </p:nvSpPr>
          <p:spPr bwMode="auto">
            <a:xfrm>
              <a:off x="8208963" y="2627313"/>
              <a:ext cx="254000" cy="252413"/>
            </a:xfrm>
            <a:custGeom>
              <a:avLst/>
              <a:gdLst>
                <a:gd name="T0" fmla="*/ 7 w 64"/>
                <a:gd name="T1" fmla="*/ 64 h 64"/>
                <a:gd name="T2" fmla="*/ 22 w 64"/>
                <a:gd name="T3" fmla="*/ 60 h 64"/>
                <a:gd name="T4" fmla="*/ 57 w 64"/>
                <a:gd name="T5" fmla="*/ 0 h 64"/>
                <a:gd name="T6" fmla="*/ 57 w 64"/>
                <a:gd name="T7" fmla="*/ 0 h 64"/>
                <a:gd name="T8" fmla="*/ 40 w 64"/>
                <a:gd name="T9" fmla="*/ 4 h 64"/>
                <a:gd name="T10" fmla="*/ 6 w 64"/>
                <a:gd name="T11" fmla="*/ 62 h 64"/>
                <a:gd name="T12" fmla="*/ 7 w 64"/>
                <a:gd name="T13" fmla="*/ 64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4" h="64">
                  <a:moveTo>
                    <a:pt x="7" y="64"/>
                  </a:moveTo>
                  <a:cubicBezTo>
                    <a:pt x="22" y="60"/>
                    <a:pt x="22" y="60"/>
                    <a:pt x="22" y="60"/>
                  </a:cubicBezTo>
                  <a:cubicBezTo>
                    <a:pt x="48" y="53"/>
                    <a:pt x="64" y="26"/>
                    <a:pt x="57" y="0"/>
                  </a:cubicBezTo>
                  <a:cubicBezTo>
                    <a:pt x="57" y="0"/>
                    <a:pt x="57" y="0"/>
                    <a:pt x="57" y="0"/>
                  </a:cubicBezTo>
                  <a:cubicBezTo>
                    <a:pt x="40" y="4"/>
                    <a:pt x="40" y="4"/>
                    <a:pt x="40" y="4"/>
                  </a:cubicBezTo>
                  <a:cubicBezTo>
                    <a:pt x="15" y="11"/>
                    <a:pt x="0" y="37"/>
                    <a:pt x="6" y="62"/>
                  </a:cubicBezTo>
                  <a:lnTo>
                    <a:pt x="7" y="64"/>
                  </a:lnTo>
                  <a:close/>
                </a:path>
              </a:pathLst>
            </a:custGeom>
            <a:solidFill>
              <a:srgbClr val="E9662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ea typeface="宋体" panose="02010600030101010101" pitchFamily="2" charset="-122"/>
              </a:endParaRPr>
            </a:p>
          </p:txBody>
        </p:sp>
        <p:sp>
          <p:nvSpPr>
            <p:cNvPr id="210" name="îSlíḋê"/>
            <p:cNvSpPr/>
            <p:nvPr/>
          </p:nvSpPr>
          <p:spPr bwMode="auto">
            <a:xfrm>
              <a:off x="8031163" y="2492375"/>
              <a:ext cx="60325" cy="58738"/>
            </a:xfrm>
            <a:custGeom>
              <a:avLst/>
              <a:gdLst>
                <a:gd name="T0" fmla="*/ 14 w 15"/>
                <a:gd name="T1" fmla="*/ 6 h 15"/>
                <a:gd name="T2" fmla="*/ 9 w 15"/>
                <a:gd name="T3" fmla="*/ 14 h 15"/>
                <a:gd name="T4" fmla="*/ 1 w 15"/>
                <a:gd name="T5" fmla="*/ 9 h 15"/>
                <a:gd name="T6" fmla="*/ 6 w 15"/>
                <a:gd name="T7" fmla="*/ 1 h 15"/>
                <a:gd name="T8" fmla="*/ 14 w 15"/>
                <a:gd name="T9" fmla="*/ 6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" h="15">
                  <a:moveTo>
                    <a:pt x="14" y="6"/>
                  </a:moveTo>
                  <a:cubicBezTo>
                    <a:pt x="15" y="9"/>
                    <a:pt x="13" y="13"/>
                    <a:pt x="9" y="14"/>
                  </a:cubicBezTo>
                  <a:cubicBezTo>
                    <a:pt x="6" y="15"/>
                    <a:pt x="2" y="13"/>
                    <a:pt x="1" y="9"/>
                  </a:cubicBezTo>
                  <a:cubicBezTo>
                    <a:pt x="0" y="6"/>
                    <a:pt x="2" y="2"/>
                    <a:pt x="6" y="1"/>
                  </a:cubicBezTo>
                  <a:cubicBezTo>
                    <a:pt x="9" y="0"/>
                    <a:pt x="13" y="2"/>
                    <a:pt x="14" y="6"/>
                  </a:cubicBezTo>
                  <a:close/>
                </a:path>
              </a:pathLst>
            </a:custGeom>
            <a:solidFill>
              <a:srgbClr val="FFD8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ea typeface="宋体" panose="02010600030101010101" pitchFamily="2" charset="-122"/>
              </a:endParaRPr>
            </a:p>
          </p:txBody>
        </p:sp>
        <p:sp>
          <p:nvSpPr>
            <p:cNvPr id="211" name="íŝlïḋe"/>
            <p:cNvSpPr/>
            <p:nvPr/>
          </p:nvSpPr>
          <p:spPr bwMode="auto">
            <a:xfrm>
              <a:off x="8181975" y="2452688"/>
              <a:ext cx="58737" cy="60325"/>
            </a:xfrm>
            <a:custGeom>
              <a:avLst/>
              <a:gdLst>
                <a:gd name="T0" fmla="*/ 14 w 15"/>
                <a:gd name="T1" fmla="*/ 6 h 15"/>
                <a:gd name="T2" fmla="*/ 9 w 15"/>
                <a:gd name="T3" fmla="*/ 14 h 15"/>
                <a:gd name="T4" fmla="*/ 1 w 15"/>
                <a:gd name="T5" fmla="*/ 9 h 15"/>
                <a:gd name="T6" fmla="*/ 6 w 15"/>
                <a:gd name="T7" fmla="*/ 1 h 15"/>
                <a:gd name="T8" fmla="*/ 14 w 15"/>
                <a:gd name="T9" fmla="*/ 6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" h="15">
                  <a:moveTo>
                    <a:pt x="14" y="6"/>
                  </a:moveTo>
                  <a:cubicBezTo>
                    <a:pt x="15" y="9"/>
                    <a:pt x="13" y="13"/>
                    <a:pt x="9" y="14"/>
                  </a:cubicBezTo>
                  <a:cubicBezTo>
                    <a:pt x="6" y="15"/>
                    <a:pt x="2" y="13"/>
                    <a:pt x="1" y="9"/>
                  </a:cubicBezTo>
                  <a:cubicBezTo>
                    <a:pt x="0" y="6"/>
                    <a:pt x="2" y="2"/>
                    <a:pt x="6" y="1"/>
                  </a:cubicBezTo>
                  <a:cubicBezTo>
                    <a:pt x="9" y="0"/>
                    <a:pt x="13" y="2"/>
                    <a:pt x="14" y="6"/>
                  </a:cubicBezTo>
                  <a:close/>
                </a:path>
              </a:pathLst>
            </a:custGeom>
            <a:solidFill>
              <a:srgbClr val="FFD8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ea typeface="宋体" panose="02010600030101010101" pitchFamily="2" charset="-122"/>
              </a:endParaRPr>
            </a:p>
          </p:txBody>
        </p:sp>
        <p:sp>
          <p:nvSpPr>
            <p:cNvPr id="212" name="íşḷïḑê"/>
            <p:cNvSpPr/>
            <p:nvPr/>
          </p:nvSpPr>
          <p:spPr bwMode="auto">
            <a:xfrm>
              <a:off x="8569325" y="2852738"/>
              <a:ext cx="31750" cy="204788"/>
            </a:xfrm>
            <a:custGeom>
              <a:avLst/>
              <a:gdLst>
                <a:gd name="T0" fmla="*/ 12 w 20"/>
                <a:gd name="T1" fmla="*/ 129 h 129"/>
                <a:gd name="T2" fmla="*/ 0 w 20"/>
                <a:gd name="T3" fmla="*/ 129 h 129"/>
                <a:gd name="T4" fmla="*/ 7 w 20"/>
                <a:gd name="T5" fmla="*/ 0 h 129"/>
                <a:gd name="T6" fmla="*/ 20 w 20"/>
                <a:gd name="T7" fmla="*/ 0 h 129"/>
                <a:gd name="T8" fmla="*/ 12 w 20"/>
                <a:gd name="T9" fmla="*/ 129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" h="129">
                  <a:moveTo>
                    <a:pt x="12" y="129"/>
                  </a:moveTo>
                  <a:lnTo>
                    <a:pt x="0" y="129"/>
                  </a:lnTo>
                  <a:lnTo>
                    <a:pt x="7" y="0"/>
                  </a:lnTo>
                  <a:lnTo>
                    <a:pt x="20" y="0"/>
                  </a:lnTo>
                  <a:lnTo>
                    <a:pt x="12" y="129"/>
                  </a:lnTo>
                  <a:close/>
                </a:path>
              </a:pathLst>
            </a:custGeom>
            <a:solidFill>
              <a:srgbClr val="E9662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ea typeface="宋体" panose="02010600030101010101" pitchFamily="2" charset="-122"/>
              </a:endParaRPr>
            </a:p>
          </p:txBody>
        </p:sp>
        <p:sp>
          <p:nvSpPr>
            <p:cNvPr id="213" name="iśļidè"/>
            <p:cNvSpPr/>
            <p:nvPr/>
          </p:nvSpPr>
          <p:spPr bwMode="auto">
            <a:xfrm>
              <a:off x="8659813" y="2879725"/>
              <a:ext cx="90487" cy="198438"/>
            </a:xfrm>
            <a:custGeom>
              <a:avLst/>
              <a:gdLst>
                <a:gd name="T0" fmla="*/ 0 w 57"/>
                <a:gd name="T1" fmla="*/ 122 h 125"/>
                <a:gd name="T2" fmla="*/ 13 w 57"/>
                <a:gd name="T3" fmla="*/ 125 h 125"/>
                <a:gd name="T4" fmla="*/ 57 w 57"/>
                <a:gd name="T5" fmla="*/ 5 h 125"/>
                <a:gd name="T6" fmla="*/ 47 w 57"/>
                <a:gd name="T7" fmla="*/ 0 h 125"/>
                <a:gd name="T8" fmla="*/ 0 w 57"/>
                <a:gd name="T9" fmla="*/ 122 h 1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7" h="125">
                  <a:moveTo>
                    <a:pt x="0" y="122"/>
                  </a:moveTo>
                  <a:lnTo>
                    <a:pt x="13" y="125"/>
                  </a:lnTo>
                  <a:lnTo>
                    <a:pt x="57" y="5"/>
                  </a:lnTo>
                  <a:lnTo>
                    <a:pt x="47" y="0"/>
                  </a:lnTo>
                  <a:lnTo>
                    <a:pt x="0" y="122"/>
                  </a:lnTo>
                  <a:close/>
                </a:path>
              </a:pathLst>
            </a:custGeom>
            <a:solidFill>
              <a:srgbClr val="E9662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ea typeface="宋体" panose="02010600030101010101" pitchFamily="2" charset="-122"/>
              </a:endParaRPr>
            </a:p>
          </p:txBody>
        </p:sp>
        <p:sp>
          <p:nvSpPr>
            <p:cNvPr id="214" name="íSļïḑê"/>
            <p:cNvSpPr/>
            <p:nvPr/>
          </p:nvSpPr>
          <p:spPr bwMode="auto">
            <a:xfrm>
              <a:off x="8431213" y="2911475"/>
              <a:ext cx="395287" cy="336550"/>
            </a:xfrm>
            <a:custGeom>
              <a:avLst/>
              <a:gdLst>
                <a:gd name="T0" fmla="*/ 94 w 100"/>
                <a:gd name="T1" fmla="*/ 17 h 85"/>
                <a:gd name="T2" fmla="*/ 68 w 100"/>
                <a:gd name="T3" fmla="*/ 20 h 85"/>
                <a:gd name="T4" fmla="*/ 57 w 100"/>
                <a:gd name="T5" fmla="*/ 4 h 85"/>
                <a:gd name="T6" fmla="*/ 40 w 100"/>
                <a:gd name="T7" fmla="*/ 14 h 85"/>
                <a:gd name="T8" fmla="*/ 17 w 100"/>
                <a:gd name="T9" fmla="*/ 0 h 85"/>
                <a:gd name="T10" fmla="*/ 5 w 100"/>
                <a:gd name="T11" fmla="*/ 46 h 85"/>
                <a:gd name="T12" fmla="*/ 34 w 100"/>
                <a:gd name="T13" fmla="*/ 79 h 85"/>
                <a:gd name="T14" fmla="*/ 40 w 100"/>
                <a:gd name="T15" fmla="*/ 85 h 85"/>
                <a:gd name="T16" fmla="*/ 47 w 100"/>
                <a:gd name="T17" fmla="*/ 82 h 85"/>
                <a:gd name="T18" fmla="*/ 87 w 100"/>
                <a:gd name="T19" fmla="*/ 64 h 85"/>
                <a:gd name="T20" fmla="*/ 94 w 100"/>
                <a:gd name="T21" fmla="*/ 17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00" h="85">
                  <a:moveTo>
                    <a:pt x="94" y="17"/>
                  </a:moveTo>
                  <a:cubicBezTo>
                    <a:pt x="85" y="15"/>
                    <a:pt x="76" y="17"/>
                    <a:pt x="68" y="20"/>
                  </a:cubicBezTo>
                  <a:cubicBezTo>
                    <a:pt x="66" y="14"/>
                    <a:pt x="62" y="9"/>
                    <a:pt x="57" y="4"/>
                  </a:cubicBezTo>
                  <a:cubicBezTo>
                    <a:pt x="50" y="6"/>
                    <a:pt x="45" y="10"/>
                    <a:pt x="40" y="14"/>
                  </a:cubicBezTo>
                  <a:cubicBezTo>
                    <a:pt x="34" y="8"/>
                    <a:pt x="26" y="3"/>
                    <a:pt x="17" y="0"/>
                  </a:cubicBezTo>
                  <a:cubicBezTo>
                    <a:pt x="6" y="12"/>
                    <a:pt x="0" y="29"/>
                    <a:pt x="5" y="46"/>
                  </a:cubicBezTo>
                  <a:cubicBezTo>
                    <a:pt x="9" y="62"/>
                    <a:pt x="20" y="74"/>
                    <a:pt x="34" y="79"/>
                  </a:cubicBezTo>
                  <a:cubicBezTo>
                    <a:pt x="36" y="81"/>
                    <a:pt x="38" y="83"/>
                    <a:pt x="40" y="85"/>
                  </a:cubicBezTo>
                  <a:cubicBezTo>
                    <a:pt x="42" y="84"/>
                    <a:pt x="45" y="83"/>
                    <a:pt x="47" y="82"/>
                  </a:cubicBezTo>
                  <a:cubicBezTo>
                    <a:pt x="62" y="83"/>
                    <a:pt x="77" y="76"/>
                    <a:pt x="87" y="64"/>
                  </a:cubicBezTo>
                  <a:cubicBezTo>
                    <a:pt x="98" y="50"/>
                    <a:pt x="100" y="32"/>
                    <a:pt x="94" y="17"/>
                  </a:cubicBezTo>
                  <a:close/>
                </a:path>
              </a:pathLst>
            </a:custGeom>
            <a:solidFill>
              <a:srgbClr val="FFD8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ea typeface="宋体" panose="02010600030101010101" pitchFamily="2" charset="-122"/>
              </a:endParaRPr>
            </a:p>
          </p:txBody>
        </p:sp>
        <p:sp>
          <p:nvSpPr>
            <p:cNvPr id="215" name="ï$liďé"/>
            <p:cNvSpPr/>
            <p:nvPr/>
          </p:nvSpPr>
          <p:spPr bwMode="auto">
            <a:xfrm>
              <a:off x="8356600" y="3006725"/>
              <a:ext cx="252412" cy="241300"/>
            </a:xfrm>
            <a:custGeom>
              <a:avLst/>
              <a:gdLst>
                <a:gd name="T0" fmla="*/ 59 w 64"/>
                <a:gd name="T1" fmla="*/ 61 h 61"/>
                <a:gd name="T2" fmla="*/ 43 w 64"/>
                <a:gd name="T3" fmla="*/ 58 h 61"/>
                <a:gd name="T4" fmla="*/ 6 w 64"/>
                <a:gd name="T5" fmla="*/ 0 h 61"/>
                <a:gd name="T6" fmla="*/ 6 w 64"/>
                <a:gd name="T7" fmla="*/ 0 h 61"/>
                <a:gd name="T8" fmla="*/ 23 w 64"/>
                <a:gd name="T9" fmla="*/ 3 h 61"/>
                <a:gd name="T10" fmla="*/ 59 w 64"/>
                <a:gd name="T11" fmla="*/ 59 h 61"/>
                <a:gd name="T12" fmla="*/ 59 w 64"/>
                <a:gd name="T13" fmla="*/ 61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4" h="61">
                  <a:moveTo>
                    <a:pt x="59" y="61"/>
                  </a:moveTo>
                  <a:cubicBezTo>
                    <a:pt x="43" y="58"/>
                    <a:pt x="43" y="58"/>
                    <a:pt x="43" y="58"/>
                  </a:cubicBezTo>
                  <a:cubicBezTo>
                    <a:pt x="17" y="52"/>
                    <a:pt x="0" y="26"/>
                    <a:pt x="6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23" y="3"/>
                    <a:pt x="23" y="3"/>
                    <a:pt x="23" y="3"/>
                  </a:cubicBezTo>
                  <a:cubicBezTo>
                    <a:pt x="48" y="9"/>
                    <a:pt x="64" y="34"/>
                    <a:pt x="59" y="59"/>
                  </a:cubicBezTo>
                  <a:lnTo>
                    <a:pt x="59" y="61"/>
                  </a:lnTo>
                  <a:close/>
                </a:path>
              </a:pathLst>
            </a:custGeom>
            <a:solidFill>
              <a:srgbClr val="E9662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ea typeface="宋体" panose="02010600030101010101" pitchFamily="2" charset="-122"/>
              </a:endParaRPr>
            </a:p>
          </p:txBody>
        </p:sp>
        <p:sp>
          <p:nvSpPr>
            <p:cNvPr id="216" name="ïṥḷídê"/>
            <p:cNvSpPr/>
            <p:nvPr/>
          </p:nvSpPr>
          <p:spPr bwMode="auto">
            <a:xfrm>
              <a:off x="8588375" y="3078163"/>
              <a:ext cx="288925" cy="204788"/>
            </a:xfrm>
            <a:custGeom>
              <a:avLst/>
              <a:gdLst>
                <a:gd name="T0" fmla="*/ 0 w 73"/>
                <a:gd name="T1" fmla="*/ 43 h 52"/>
                <a:gd name="T2" fmla="*/ 15 w 73"/>
                <a:gd name="T3" fmla="*/ 46 h 52"/>
                <a:gd name="T4" fmla="*/ 73 w 73"/>
                <a:gd name="T5" fmla="*/ 9 h 52"/>
                <a:gd name="T6" fmla="*/ 73 w 73"/>
                <a:gd name="T7" fmla="*/ 9 h 52"/>
                <a:gd name="T8" fmla="*/ 55 w 73"/>
                <a:gd name="T9" fmla="*/ 5 h 52"/>
                <a:gd name="T10" fmla="*/ 0 w 73"/>
                <a:gd name="T11" fmla="*/ 41 h 52"/>
                <a:gd name="T12" fmla="*/ 0 w 73"/>
                <a:gd name="T13" fmla="*/ 43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3" h="52">
                  <a:moveTo>
                    <a:pt x="0" y="43"/>
                  </a:moveTo>
                  <a:cubicBezTo>
                    <a:pt x="15" y="46"/>
                    <a:pt x="15" y="46"/>
                    <a:pt x="15" y="46"/>
                  </a:cubicBezTo>
                  <a:cubicBezTo>
                    <a:pt x="41" y="52"/>
                    <a:pt x="67" y="35"/>
                    <a:pt x="73" y="9"/>
                  </a:cubicBezTo>
                  <a:cubicBezTo>
                    <a:pt x="73" y="9"/>
                    <a:pt x="73" y="9"/>
                    <a:pt x="73" y="9"/>
                  </a:cubicBezTo>
                  <a:cubicBezTo>
                    <a:pt x="55" y="5"/>
                    <a:pt x="55" y="5"/>
                    <a:pt x="55" y="5"/>
                  </a:cubicBezTo>
                  <a:cubicBezTo>
                    <a:pt x="30" y="0"/>
                    <a:pt x="5" y="16"/>
                    <a:pt x="0" y="41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E9662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ea typeface="宋体" panose="02010600030101010101" pitchFamily="2" charset="-122"/>
              </a:endParaRPr>
            </a:p>
          </p:txBody>
        </p:sp>
        <p:sp>
          <p:nvSpPr>
            <p:cNvPr id="217" name="iṡľídè"/>
            <p:cNvSpPr/>
            <p:nvPr/>
          </p:nvSpPr>
          <p:spPr bwMode="auto">
            <a:xfrm>
              <a:off x="8564563" y="2820988"/>
              <a:ext cx="55562" cy="58738"/>
            </a:xfrm>
            <a:custGeom>
              <a:avLst/>
              <a:gdLst>
                <a:gd name="T0" fmla="*/ 13 w 14"/>
                <a:gd name="T1" fmla="*/ 9 h 15"/>
                <a:gd name="T2" fmla="*/ 6 w 14"/>
                <a:gd name="T3" fmla="*/ 14 h 15"/>
                <a:gd name="T4" fmla="*/ 0 w 14"/>
                <a:gd name="T5" fmla="*/ 6 h 15"/>
                <a:gd name="T6" fmla="*/ 8 w 14"/>
                <a:gd name="T7" fmla="*/ 1 h 15"/>
                <a:gd name="T8" fmla="*/ 13 w 14"/>
                <a:gd name="T9" fmla="*/ 9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" h="15">
                  <a:moveTo>
                    <a:pt x="13" y="9"/>
                  </a:moveTo>
                  <a:cubicBezTo>
                    <a:pt x="13" y="12"/>
                    <a:pt x="9" y="15"/>
                    <a:pt x="6" y="14"/>
                  </a:cubicBezTo>
                  <a:cubicBezTo>
                    <a:pt x="2" y="13"/>
                    <a:pt x="0" y="10"/>
                    <a:pt x="0" y="6"/>
                  </a:cubicBezTo>
                  <a:cubicBezTo>
                    <a:pt x="1" y="3"/>
                    <a:pt x="5" y="0"/>
                    <a:pt x="8" y="1"/>
                  </a:cubicBezTo>
                  <a:cubicBezTo>
                    <a:pt x="12" y="2"/>
                    <a:pt x="14" y="5"/>
                    <a:pt x="13" y="9"/>
                  </a:cubicBezTo>
                  <a:close/>
                </a:path>
              </a:pathLst>
            </a:custGeom>
            <a:solidFill>
              <a:srgbClr val="FFD8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ea typeface="宋体" panose="02010600030101010101" pitchFamily="2" charset="-122"/>
              </a:endParaRPr>
            </a:p>
          </p:txBody>
        </p:sp>
        <p:sp>
          <p:nvSpPr>
            <p:cNvPr id="218" name="îṣlíḋe"/>
            <p:cNvSpPr/>
            <p:nvPr/>
          </p:nvSpPr>
          <p:spPr bwMode="auto">
            <a:xfrm>
              <a:off x="8715375" y="2852738"/>
              <a:ext cx="55562" cy="58738"/>
            </a:xfrm>
            <a:custGeom>
              <a:avLst/>
              <a:gdLst>
                <a:gd name="T0" fmla="*/ 14 w 14"/>
                <a:gd name="T1" fmla="*/ 9 h 15"/>
                <a:gd name="T2" fmla="*/ 6 w 14"/>
                <a:gd name="T3" fmla="*/ 14 h 15"/>
                <a:gd name="T4" fmla="*/ 1 w 14"/>
                <a:gd name="T5" fmla="*/ 6 h 15"/>
                <a:gd name="T6" fmla="*/ 9 w 14"/>
                <a:gd name="T7" fmla="*/ 1 h 15"/>
                <a:gd name="T8" fmla="*/ 14 w 14"/>
                <a:gd name="T9" fmla="*/ 9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" h="15">
                  <a:moveTo>
                    <a:pt x="14" y="9"/>
                  </a:moveTo>
                  <a:cubicBezTo>
                    <a:pt x="13" y="12"/>
                    <a:pt x="9" y="15"/>
                    <a:pt x="6" y="14"/>
                  </a:cubicBezTo>
                  <a:cubicBezTo>
                    <a:pt x="2" y="13"/>
                    <a:pt x="0" y="10"/>
                    <a:pt x="1" y="6"/>
                  </a:cubicBezTo>
                  <a:cubicBezTo>
                    <a:pt x="2" y="3"/>
                    <a:pt x="5" y="0"/>
                    <a:pt x="9" y="1"/>
                  </a:cubicBezTo>
                  <a:cubicBezTo>
                    <a:pt x="12" y="2"/>
                    <a:pt x="14" y="5"/>
                    <a:pt x="14" y="9"/>
                  </a:cubicBezTo>
                  <a:close/>
                </a:path>
              </a:pathLst>
            </a:custGeom>
            <a:solidFill>
              <a:srgbClr val="FFD8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ea typeface="宋体" panose="02010600030101010101" pitchFamily="2" charset="-122"/>
              </a:endParaRPr>
            </a:p>
          </p:txBody>
        </p:sp>
        <p:sp>
          <p:nvSpPr>
            <p:cNvPr id="219" name="íṩḻïďe"/>
            <p:cNvSpPr/>
            <p:nvPr/>
          </p:nvSpPr>
          <p:spPr bwMode="auto">
            <a:xfrm>
              <a:off x="2532063" y="4149725"/>
              <a:ext cx="6945312" cy="344488"/>
            </a:xfrm>
            <a:custGeom>
              <a:avLst/>
              <a:gdLst>
                <a:gd name="T0" fmla="*/ 1735 w 1758"/>
                <a:gd name="T1" fmla="*/ 87 h 87"/>
                <a:gd name="T2" fmla="*/ 23 w 1758"/>
                <a:gd name="T3" fmla="*/ 87 h 87"/>
                <a:gd name="T4" fmla="*/ 0 w 1758"/>
                <a:gd name="T5" fmla="*/ 64 h 87"/>
                <a:gd name="T6" fmla="*/ 0 w 1758"/>
                <a:gd name="T7" fmla="*/ 23 h 87"/>
                <a:gd name="T8" fmla="*/ 23 w 1758"/>
                <a:gd name="T9" fmla="*/ 0 h 87"/>
                <a:gd name="T10" fmla="*/ 1735 w 1758"/>
                <a:gd name="T11" fmla="*/ 0 h 87"/>
                <a:gd name="T12" fmla="*/ 1758 w 1758"/>
                <a:gd name="T13" fmla="*/ 23 h 87"/>
                <a:gd name="T14" fmla="*/ 1758 w 1758"/>
                <a:gd name="T15" fmla="*/ 64 h 87"/>
                <a:gd name="T16" fmla="*/ 1735 w 1758"/>
                <a:gd name="T17" fmla="*/ 87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58" h="87">
                  <a:moveTo>
                    <a:pt x="1735" y="87"/>
                  </a:moveTo>
                  <a:cubicBezTo>
                    <a:pt x="23" y="87"/>
                    <a:pt x="23" y="87"/>
                    <a:pt x="23" y="87"/>
                  </a:cubicBezTo>
                  <a:cubicBezTo>
                    <a:pt x="10" y="87"/>
                    <a:pt x="0" y="77"/>
                    <a:pt x="0" y="64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10"/>
                    <a:pt x="10" y="0"/>
                    <a:pt x="23" y="0"/>
                  </a:cubicBezTo>
                  <a:cubicBezTo>
                    <a:pt x="1735" y="0"/>
                    <a:pt x="1735" y="0"/>
                    <a:pt x="1735" y="0"/>
                  </a:cubicBezTo>
                  <a:cubicBezTo>
                    <a:pt x="1748" y="0"/>
                    <a:pt x="1758" y="10"/>
                    <a:pt x="1758" y="23"/>
                  </a:cubicBezTo>
                  <a:cubicBezTo>
                    <a:pt x="1758" y="64"/>
                    <a:pt x="1758" y="64"/>
                    <a:pt x="1758" y="64"/>
                  </a:cubicBezTo>
                  <a:cubicBezTo>
                    <a:pt x="1758" y="77"/>
                    <a:pt x="1748" y="87"/>
                    <a:pt x="1735" y="87"/>
                  </a:cubicBezTo>
                  <a:close/>
                </a:path>
              </a:pathLst>
            </a:custGeom>
            <a:solidFill>
              <a:srgbClr val="A765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ea typeface="宋体" panose="02010600030101010101" pitchFamily="2" charset="-122"/>
              </a:endParaRPr>
            </a:p>
          </p:txBody>
        </p:sp>
      </p:grpSp>
      <p:pic>
        <p:nvPicPr>
          <p:cNvPr id="10" name="图片 9" descr="e51f031e151f53d44ce8ceb4e923260a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38430" y="189865"/>
            <a:ext cx="2986405" cy="1276985"/>
          </a:xfrm>
          <a:prstGeom prst="rect">
            <a:avLst/>
          </a:prstGeom>
        </p:spPr>
      </p:pic>
      <p:pic>
        <p:nvPicPr>
          <p:cNvPr id="11" name="图片 10" descr="f619fd4d80ea430aaf5735825aa94ebb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939020" y="278765"/>
            <a:ext cx="2177415" cy="3374390"/>
          </a:xfrm>
          <a:prstGeom prst="rect">
            <a:avLst/>
          </a:prstGeom>
        </p:spPr>
      </p:pic>
      <p:grpSp>
        <p:nvGrpSpPr>
          <p:cNvPr id="19" name="组合 18"/>
          <p:cNvGrpSpPr/>
          <p:nvPr/>
        </p:nvGrpSpPr>
        <p:grpSpPr>
          <a:xfrm>
            <a:off x="3207351" y="3431470"/>
            <a:ext cx="5777298" cy="338554"/>
            <a:chOff x="3201384" y="1328350"/>
            <a:chExt cx="5777298" cy="338554"/>
          </a:xfrm>
        </p:grpSpPr>
        <p:sp>
          <p:nvSpPr>
            <p:cNvPr id="15" name="TextBox 30"/>
            <p:cNvSpPr txBox="1"/>
            <p:nvPr/>
          </p:nvSpPr>
          <p:spPr>
            <a:xfrm>
              <a:off x="3201384" y="1328350"/>
              <a:ext cx="5765365" cy="338554"/>
            </a:xfrm>
            <a:prstGeom prst="rect">
              <a:avLst/>
            </a:prstGeom>
            <a:noFill/>
          </p:spPr>
          <p:txBody>
            <a:bodyPr vert="horz" wrap="square" rtlCol="0">
              <a:spAutoFit/>
            </a:bodyPr>
            <a:lstStyle/>
            <a:p>
              <a:pPr algn="ctr"/>
              <a:r>
                <a:rPr lang="en-US" altLang="zh-CN" sz="1600" spc="300" dirty="0">
                  <a:solidFill>
                    <a:schemeClr val="bg1"/>
                  </a:solidFill>
                  <a:ea typeface="阿里巴巴普惠体 R" panose="00020600040101010101" charset="-122"/>
                  <a:cs typeface="阿里巴巴普惠体 R" panose="00020600040101010101" charset="-122"/>
                  <a:sym typeface="+mn-lt"/>
                </a:rPr>
                <a:t>9/</a:t>
              </a:r>
              <a:r>
                <a:rPr lang="zh-CN" altLang="en-US" sz="1600" spc="300" dirty="0">
                  <a:solidFill>
                    <a:schemeClr val="bg1"/>
                  </a:solidFill>
                  <a:ea typeface="阿里巴巴普惠体 R" panose="00020600040101010101" charset="-122"/>
                  <a:cs typeface="阿里巴巴普惠体 R" panose="00020600040101010101" charset="-122"/>
                  <a:sym typeface="+mn-lt"/>
                </a:rPr>
                <a:t>月</a:t>
              </a:r>
              <a:r>
                <a:rPr lang="en-US" altLang="zh-CN" sz="1600" spc="300" dirty="0">
                  <a:solidFill>
                    <a:schemeClr val="bg1"/>
                  </a:solidFill>
                  <a:ea typeface="阿里巴巴普惠体 R" panose="00020600040101010101" charset="-122"/>
                  <a:cs typeface="阿里巴巴普惠体 R" panose="00020600040101010101" charset="-122"/>
                  <a:sym typeface="+mn-lt"/>
                </a:rPr>
                <a:t>/10/</a:t>
              </a:r>
              <a:r>
                <a:rPr lang="zh-CN" altLang="en-US" sz="1600" spc="300" dirty="0">
                  <a:solidFill>
                    <a:schemeClr val="bg1"/>
                  </a:solidFill>
                  <a:ea typeface="阿里巴巴普惠体 R" panose="00020600040101010101" charset="-122"/>
                  <a:cs typeface="阿里巴巴普惠体 R" panose="00020600040101010101" charset="-122"/>
                  <a:sym typeface="+mn-lt"/>
                </a:rPr>
                <a:t>日</a:t>
              </a:r>
              <a:r>
                <a:rPr lang="en-US" altLang="zh-CN" sz="1600" spc="300" dirty="0">
                  <a:solidFill>
                    <a:schemeClr val="bg1"/>
                  </a:solidFill>
                  <a:ea typeface="阿里巴巴普惠体 R" panose="00020600040101010101" charset="-122"/>
                  <a:cs typeface="阿里巴巴普惠体 R" panose="00020600040101010101" charset="-122"/>
                  <a:sym typeface="+mn-lt"/>
                </a:rPr>
                <a:t>/</a:t>
              </a:r>
              <a:r>
                <a:rPr lang="zh-CN" altLang="en-US" sz="1600" spc="300" dirty="0">
                  <a:solidFill>
                    <a:schemeClr val="bg1"/>
                  </a:solidFill>
                  <a:ea typeface="阿里巴巴普惠体 R" panose="00020600040101010101" charset="-122"/>
                  <a:cs typeface="阿里巴巴普惠体 R" panose="00020600040101010101" charset="-122"/>
                  <a:sym typeface="+mn-lt"/>
                </a:rPr>
                <a:t>教</a:t>
              </a:r>
              <a:r>
                <a:rPr lang="en-US" altLang="zh-CN" sz="1600" spc="300" dirty="0">
                  <a:solidFill>
                    <a:schemeClr val="bg1"/>
                  </a:solidFill>
                  <a:ea typeface="阿里巴巴普惠体 R" panose="00020600040101010101" charset="-122"/>
                  <a:cs typeface="阿里巴巴普惠体 R" panose="00020600040101010101" charset="-122"/>
                  <a:sym typeface="+mn-lt"/>
                </a:rPr>
                <a:t>/</a:t>
              </a:r>
              <a:r>
                <a:rPr lang="zh-CN" altLang="en-US" sz="1600" spc="300" dirty="0">
                  <a:solidFill>
                    <a:schemeClr val="bg1"/>
                  </a:solidFill>
                  <a:ea typeface="阿里巴巴普惠体 R" panose="00020600040101010101" charset="-122"/>
                  <a:cs typeface="阿里巴巴普惠体 R" panose="00020600040101010101" charset="-122"/>
                  <a:sym typeface="+mn-lt"/>
                </a:rPr>
                <a:t>师</a:t>
              </a:r>
              <a:r>
                <a:rPr lang="en-US" altLang="zh-CN" sz="1600" spc="300" dirty="0">
                  <a:solidFill>
                    <a:schemeClr val="bg1"/>
                  </a:solidFill>
                  <a:ea typeface="阿里巴巴普惠体 R" panose="00020600040101010101" charset="-122"/>
                  <a:cs typeface="阿里巴巴普惠体 R" panose="00020600040101010101" charset="-122"/>
                  <a:sym typeface="+mn-lt"/>
                </a:rPr>
                <a:t>/</a:t>
              </a:r>
              <a:r>
                <a:rPr lang="zh-CN" altLang="en-US" sz="1600" spc="300" dirty="0">
                  <a:solidFill>
                    <a:schemeClr val="bg1"/>
                  </a:solidFill>
                  <a:ea typeface="阿里巴巴普惠体 R" panose="00020600040101010101" charset="-122"/>
                  <a:cs typeface="阿里巴巴普惠体 R" panose="00020600040101010101" charset="-122"/>
                  <a:sym typeface="+mn-lt"/>
                </a:rPr>
                <a:t>节</a:t>
              </a:r>
              <a:r>
                <a:rPr lang="en-US" altLang="zh-CN" sz="1600" spc="300" dirty="0">
                  <a:solidFill>
                    <a:schemeClr val="bg1"/>
                  </a:solidFill>
                  <a:ea typeface="阿里巴巴普惠体 R" panose="00020600040101010101" charset="-122"/>
                  <a:cs typeface="阿里巴巴普惠体 R" panose="00020600040101010101" charset="-122"/>
                  <a:sym typeface="+mn-lt"/>
                </a:rPr>
                <a:t>/</a:t>
              </a:r>
              <a:endParaRPr lang="zh-CN" altLang="en-US" sz="6000" b="1" spc="300" dirty="0">
                <a:solidFill>
                  <a:schemeClr val="bg1"/>
                </a:solidFill>
                <a:ea typeface="阿里巴巴普惠体 R" panose="00020600040101010101" charset="-122"/>
                <a:cs typeface="阿里巴巴普惠体 R" panose="00020600040101010101" charset="-122"/>
                <a:sym typeface="+mn-lt"/>
              </a:endParaRPr>
            </a:p>
          </p:txBody>
        </p:sp>
        <p:cxnSp>
          <p:nvCxnSpPr>
            <p:cNvPr id="17" name="直接连接符 16"/>
            <p:cNvCxnSpPr/>
            <p:nvPr/>
          </p:nvCxnSpPr>
          <p:spPr>
            <a:xfrm>
              <a:off x="3201384" y="1492672"/>
              <a:ext cx="1438275" cy="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直接连接符 17"/>
            <p:cNvCxnSpPr/>
            <p:nvPr/>
          </p:nvCxnSpPr>
          <p:spPr>
            <a:xfrm>
              <a:off x="7540407" y="1492672"/>
              <a:ext cx="1438275" cy="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文本框 1"/>
          <p:cNvSpPr txBox="1"/>
          <p:nvPr/>
        </p:nvSpPr>
        <p:spPr>
          <a:xfrm>
            <a:off x="2956560" y="2109470"/>
            <a:ext cx="6278880" cy="13220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8000">
                <a:solidFill>
                  <a:schemeClr val="bg1"/>
                </a:solidFill>
                <a:latin typeface="思源黑体 CN Normal" panose="020B0400000000000000" charset="-122"/>
                <a:ea typeface="思源黑体 CN Normal" panose="020B0400000000000000" charset="-122"/>
              </a:rPr>
              <a:t>谢谢您的观看</a:t>
            </a:r>
          </a:p>
        </p:txBody>
      </p:sp>
    </p:spTree>
    <p:custDataLst>
      <p:tags r:id="rId1"/>
    </p:custDataLst>
  </p:cSld>
  <p:clrMapOvr>
    <a:masterClrMapping/>
  </p:clrMapOvr>
  <p:transition>
    <p:random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 descr="f619fd4d80ea430aaf5735825aa94ebb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605645" y="250190"/>
            <a:ext cx="2177415" cy="3374390"/>
          </a:xfrm>
          <a:prstGeom prst="rect">
            <a:avLst/>
          </a:prstGeom>
        </p:spPr>
      </p:pic>
      <p:pic>
        <p:nvPicPr>
          <p:cNvPr id="10" name="图片 9" descr="e51f031e151f53d44ce8ceb4e923260a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62255" y="5085715"/>
            <a:ext cx="2986405" cy="1276985"/>
          </a:xfrm>
          <a:prstGeom prst="rect">
            <a:avLst/>
          </a:prstGeom>
        </p:spPr>
      </p:pic>
      <p:grpSp>
        <p:nvGrpSpPr>
          <p:cNvPr id="24" name="组合 23"/>
          <p:cNvGrpSpPr/>
          <p:nvPr/>
        </p:nvGrpSpPr>
        <p:grpSpPr>
          <a:xfrm>
            <a:off x="1385461" y="2508333"/>
            <a:ext cx="3168015" cy="681990"/>
            <a:chOff x="2414161" y="2621998"/>
            <a:chExt cx="3168015" cy="681990"/>
          </a:xfrm>
        </p:grpSpPr>
        <p:sp>
          <p:nvSpPr>
            <p:cNvPr id="25" name="矩形 24"/>
            <p:cNvSpPr/>
            <p:nvPr/>
          </p:nvSpPr>
          <p:spPr>
            <a:xfrm>
              <a:off x="2414161" y="2621998"/>
              <a:ext cx="3168015" cy="68199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 sz="3200" dirty="0">
                <a:solidFill>
                  <a:srgbClr val="4A4C46"/>
                </a:solidFill>
                <a:ea typeface="阿里巴巴普惠体 R" panose="00020600040101010101" charset="-122"/>
                <a:cs typeface="阿里巴巴普惠体 R" panose="00020600040101010101" charset="-122"/>
              </a:endParaRPr>
            </a:p>
          </p:txBody>
        </p:sp>
        <p:sp>
          <p:nvSpPr>
            <p:cNvPr id="26" name="Copyright Notice"/>
            <p:cNvSpPr/>
            <p:nvPr/>
          </p:nvSpPr>
          <p:spPr bwMode="auto">
            <a:xfrm>
              <a:off x="2716039" y="2745832"/>
              <a:ext cx="2564765" cy="433705"/>
            </a:xfrm>
            <a:prstGeom prst="rect">
              <a:avLst/>
            </a:prstGeom>
            <a:noFill/>
            <a:ln w="6350" cap="flat" cmpd="sng" algn="ctr">
              <a:noFill/>
              <a:prstDash val="soli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6350">
                  <a:solidFill>
                    <a:srgbClr val="FFFFFF"/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72000" tIns="32400" rIns="72000" bIns="32400" rtlCol="0" anchor="t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altLang="zh-CN" sz="2400" cap="small" dirty="0">
                  <a:solidFill>
                    <a:srgbClr val="4A4C46"/>
                  </a:solidFill>
                  <a:ea typeface="阿里巴巴普惠体 R" panose="00020600040101010101" charset="-122"/>
                  <a:cs typeface="阿里巴巴普惠体 R" panose="00020600040101010101" charset="-122"/>
                </a:rPr>
                <a:t>01   </a:t>
              </a:r>
              <a:r>
                <a:rPr lang="zh-CN" altLang="en-US" sz="2400" cap="small" dirty="0">
                  <a:solidFill>
                    <a:srgbClr val="4A4C46"/>
                  </a:solidFill>
                  <a:ea typeface="阿里巴巴普惠体 R" panose="00020600040101010101" charset="-122"/>
                  <a:cs typeface="阿里巴巴普惠体 R" panose="00020600040101010101" charset="-122"/>
                </a:rPr>
                <a:t>点击添加标题</a:t>
              </a:r>
            </a:p>
          </p:txBody>
        </p:sp>
      </p:grpSp>
      <p:grpSp>
        <p:nvGrpSpPr>
          <p:cNvPr id="2" name="组合 1"/>
          <p:cNvGrpSpPr/>
          <p:nvPr/>
        </p:nvGrpSpPr>
        <p:grpSpPr>
          <a:xfrm>
            <a:off x="1385461" y="3634188"/>
            <a:ext cx="3168015" cy="681990"/>
            <a:chOff x="2414161" y="2621998"/>
            <a:chExt cx="3168015" cy="681990"/>
          </a:xfrm>
        </p:grpSpPr>
        <p:sp>
          <p:nvSpPr>
            <p:cNvPr id="3" name="矩形 2"/>
            <p:cNvSpPr/>
            <p:nvPr/>
          </p:nvSpPr>
          <p:spPr>
            <a:xfrm>
              <a:off x="2414161" y="2621998"/>
              <a:ext cx="3168015" cy="68199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 sz="3200" dirty="0">
                <a:solidFill>
                  <a:srgbClr val="4A4C46"/>
                </a:solidFill>
                <a:ea typeface="阿里巴巴普惠体 R" panose="00020600040101010101" charset="-122"/>
                <a:cs typeface="阿里巴巴普惠体 R" panose="00020600040101010101" charset="-122"/>
              </a:endParaRPr>
            </a:p>
          </p:txBody>
        </p:sp>
        <p:sp>
          <p:nvSpPr>
            <p:cNvPr id="4" name="Copyright Notice"/>
            <p:cNvSpPr/>
            <p:nvPr/>
          </p:nvSpPr>
          <p:spPr bwMode="auto">
            <a:xfrm>
              <a:off x="2758267" y="2745832"/>
              <a:ext cx="2480310" cy="433705"/>
            </a:xfrm>
            <a:prstGeom prst="rect">
              <a:avLst/>
            </a:prstGeom>
            <a:noFill/>
            <a:ln w="6350" cap="flat" cmpd="sng" algn="ctr">
              <a:noFill/>
              <a:prstDash val="soli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6350">
                  <a:solidFill>
                    <a:srgbClr val="FFFFFF"/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72000" tIns="32400" rIns="72000" bIns="32400" rtlCol="0" anchor="t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altLang="zh-CN" sz="2400" cap="small" dirty="0">
                  <a:solidFill>
                    <a:srgbClr val="4A4C46"/>
                  </a:solidFill>
                  <a:ea typeface="阿里巴巴普惠体 R" panose="00020600040101010101" charset="-122"/>
                  <a:cs typeface="阿里巴巴普惠体 R" panose="00020600040101010101" charset="-122"/>
                </a:rPr>
                <a:t>03  </a:t>
              </a:r>
              <a:r>
                <a:rPr lang="zh-CN" altLang="en-US" sz="2400" cap="small" dirty="0">
                  <a:solidFill>
                    <a:srgbClr val="4A4C46"/>
                  </a:solidFill>
                  <a:ea typeface="阿里巴巴普惠体 R" panose="00020600040101010101" charset="-122"/>
                  <a:cs typeface="阿里巴巴普惠体 R" panose="00020600040101010101" charset="-122"/>
                </a:rPr>
                <a:t>点击添加标题</a:t>
              </a:r>
            </a:p>
          </p:txBody>
        </p:sp>
      </p:grpSp>
      <p:grpSp>
        <p:nvGrpSpPr>
          <p:cNvPr id="5" name="组合 4"/>
          <p:cNvGrpSpPr/>
          <p:nvPr/>
        </p:nvGrpSpPr>
        <p:grpSpPr>
          <a:xfrm>
            <a:off x="5055761" y="2508333"/>
            <a:ext cx="3168015" cy="681990"/>
            <a:chOff x="2414161" y="2621998"/>
            <a:chExt cx="3168015" cy="681990"/>
          </a:xfrm>
        </p:grpSpPr>
        <p:sp>
          <p:nvSpPr>
            <p:cNvPr id="6" name="矩形 5"/>
            <p:cNvSpPr/>
            <p:nvPr/>
          </p:nvSpPr>
          <p:spPr>
            <a:xfrm>
              <a:off x="2414161" y="2621998"/>
              <a:ext cx="3168015" cy="68199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 sz="3200" dirty="0">
                <a:solidFill>
                  <a:srgbClr val="4A4C46"/>
                </a:solidFill>
                <a:ea typeface="阿里巴巴普惠体 R" panose="00020600040101010101" charset="-122"/>
                <a:cs typeface="阿里巴巴普惠体 R" panose="00020600040101010101" charset="-122"/>
              </a:endParaRPr>
            </a:p>
          </p:txBody>
        </p:sp>
        <p:sp>
          <p:nvSpPr>
            <p:cNvPr id="7" name="Copyright Notice"/>
            <p:cNvSpPr/>
            <p:nvPr/>
          </p:nvSpPr>
          <p:spPr bwMode="auto">
            <a:xfrm>
              <a:off x="2800494" y="2745832"/>
              <a:ext cx="2395855" cy="433705"/>
            </a:xfrm>
            <a:prstGeom prst="rect">
              <a:avLst/>
            </a:prstGeom>
            <a:noFill/>
            <a:ln w="6350" cap="flat" cmpd="sng" algn="ctr">
              <a:noFill/>
              <a:prstDash val="soli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6350">
                  <a:solidFill>
                    <a:srgbClr val="FFFFFF"/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72000" tIns="32400" rIns="72000" bIns="32400" rtlCol="0" anchor="t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altLang="zh-CN" sz="2400" cap="small" dirty="0">
                  <a:solidFill>
                    <a:srgbClr val="4A4C46"/>
                  </a:solidFill>
                  <a:ea typeface="阿里巴巴普惠体 R" panose="00020600040101010101" charset="-122"/>
                  <a:cs typeface="阿里巴巴普惠体 R" panose="00020600040101010101" charset="-122"/>
                </a:rPr>
                <a:t>02 </a:t>
              </a:r>
              <a:r>
                <a:rPr lang="zh-CN" altLang="en-US" sz="2400" cap="small" dirty="0">
                  <a:solidFill>
                    <a:srgbClr val="4A4C46"/>
                  </a:solidFill>
                  <a:ea typeface="阿里巴巴普惠体 R" panose="00020600040101010101" charset="-122"/>
                  <a:cs typeface="阿里巴巴普惠体 R" panose="00020600040101010101" charset="-122"/>
                </a:rPr>
                <a:t>点击添加标题</a:t>
              </a:r>
            </a:p>
          </p:txBody>
        </p:sp>
      </p:grpSp>
      <p:grpSp>
        <p:nvGrpSpPr>
          <p:cNvPr id="8" name="组合 7"/>
          <p:cNvGrpSpPr/>
          <p:nvPr/>
        </p:nvGrpSpPr>
        <p:grpSpPr>
          <a:xfrm>
            <a:off x="5055761" y="3634823"/>
            <a:ext cx="3168015" cy="681990"/>
            <a:chOff x="2414161" y="2621998"/>
            <a:chExt cx="3168015" cy="681990"/>
          </a:xfrm>
        </p:grpSpPr>
        <p:sp>
          <p:nvSpPr>
            <p:cNvPr id="9" name="矩形 8"/>
            <p:cNvSpPr/>
            <p:nvPr/>
          </p:nvSpPr>
          <p:spPr>
            <a:xfrm>
              <a:off x="2414161" y="2621998"/>
              <a:ext cx="3168015" cy="68199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 sz="3200" dirty="0">
                <a:solidFill>
                  <a:srgbClr val="4A4C46"/>
                </a:solidFill>
                <a:ea typeface="阿里巴巴普惠体 R" panose="00020600040101010101" charset="-122"/>
                <a:cs typeface="阿里巴巴普惠体 R" panose="00020600040101010101" charset="-122"/>
              </a:endParaRPr>
            </a:p>
          </p:txBody>
        </p:sp>
        <p:sp>
          <p:nvSpPr>
            <p:cNvPr id="12" name="Copyright Notice"/>
            <p:cNvSpPr/>
            <p:nvPr/>
          </p:nvSpPr>
          <p:spPr bwMode="auto">
            <a:xfrm>
              <a:off x="2758267" y="2745832"/>
              <a:ext cx="2480310" cy="433705"/>
            </a:xfrm>
            <a:prstGeom prst="rect">
              <a:avLst/>
            </a:prstGeom>
            <a:noFill/>
            <a:ln w="6350" cap="flat" cmpd="sng" algn="ctr">
              <a:noFill/>
              <a:prstDash val="soli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6350">
                  <a:solidFill>
                    <a:srgbClr val="FFFFFF"/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72000" tIns="32400" rIns="72000" bIns="32400" rtlCol="0" anchor="t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altLang="zh-CN" sz="2400" cap="small" dirty="0">
                  <a:solidFill>
                    <a:srgbClr val="4A4C46"/>
                  </a:solidFill>
                  <a:ea typeface="阿里巴巴普惠体 R" panose="00020600040101010101" charset="-122"/>
                  <a:cs typeface="阿里巴巴普惠体 R" panose="00020600040101010101" charset="-122"/>
                </a:rPr>
                <a:t>04  </a:t>
              </a:r>
              <a:r>
                <a:rPr lang="zh-CN" altLang="en-US" sz="2400" cap="small" dirty="0">
                  <a:solidFill>
                    <a:srgbClr val="4A4C46"/>
                  </a:solidFill>
                  <a:ea typeface="阿里巴巴普惠体 R" panose="00020600040101010101" charset="-122"/>
                  <a:cs typeface="阿里巴巴普惠体 R" panose="00020600040101010101" charset="-122"/>
                </a:rPr>
                <a:t>点击添加标题</a:t>
              </a:r>
            </a:p>
          </p:txBody>
        </p:sp>
      </p:grpSp>
      <p:sp>
        <p:nvSpPr>
          <p:cNvPr id="23" name="矩形 22"/>
          <p:cNvSpPr/>
          <p:nvPr/>
        </p:nvSpPr>
        <p:spPr>
          <a:xfrm>
            <a:off x="3533966" y="1741656"/>
            <a:ext cx="2393912" cy="63862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800" dirty="0">
                <a:solidFill>
                  <a:schemeClr val="bg1"/>
                </a:solidFill>
                <a:ea typeface="阿里巴巴普惠体 R" panose="00020600040101010101" charset="-122"/>
                <a:cs typeface="阿里巴巴普惠体 R" panose="00020600040101010101" charset="-122"/>
              </a:rPr>
              <a:t>CONTENTS</a:t>
            </a:r>
          </a:p>
        </p:txBody>
      </p:sp>
      <p:sp>
        <p:nvSpPr>
          <p:cNvPr id="56" name="文本框 55"/>
          <p:cNvSpPr txBox="1"/>
          <p:nvPr/>
        </p:nvSpPr>
        <p:spPr>
          <a:xfrm>
            <a:off x="3171663" y="579325"/>
            <a:ext cx="3117249" cy="13220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8000" b="1" dirty="0">
                <a:solidFill>
                  <a:schemeClr val="bg1"/>
                </a:solidFill>
                <a:ea typeface="阿里巴巴普惠体 R" panose="00020600040101010101" charset="-122"/>
                <a:cs typeface="阿里巴巴普惠体 R" panose="00020600040101010101" charset="-122"/>
              </a:rPr>
              <a:t>目录</a:t>
            </a:r>
          </a:p>
        </p:txBody>
      </p:sp>
    </p:spTree>
    <p:custDataLst>
      <p:tags r:id="rId1"/>
    </p:custDataLst>
  </p:cSld>
  <p:clrMapOvr>
    <a:masterClrMapping/>
  </p:clrMapOvr>
  <p:transition>
    <p:random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pyright Notice"/>
          <p:cNvSpPr/>
          <p:nvPr/>
        </p:nvSpPr>
        <p:spPr bwMode="auto">
          <a:xfrm>
            <a:off x="3257482" y="2935163"/>
            <a:ext cx="5676900" cy="988060"/>
          </a:xfrm>
          <a:prstGeom prst="rect">
            <a:avLst/>
          </a:prstGeom>
          <a:noFill/>
          <a:ln w="6350" cap="flat" cmpd="sng" algn="ctr">
            <a:noFill/>
            <a:prstDash val="soli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rgbClr val="FFFFFF"/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72000" tIns="32400" rIns="72000" bIns="32400" rtlCol="0" anchor="t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zh-CN" sz="6000" b="1" cap="small" dirty="0">
                <a:solidFill>
                  <a:schemeClr val="bg1"/>
                </a:solidFill>
                <a:ea typeface="阿里巴巴普惠体 R" panose="00020600040101010101" charset="-122"/>
                <a:cs typeface="阿里巴巴普惠体 R" panose="00020600040101010101" charset="-122"/>
              </a:rPr>
              <a:t>01</a:t>
            </a:r>
            <a:r>
              <a:rPr lang="en-US" altLang="zh-CN" sz="5400" cap="small" dirty="0">
                <a:solidFill>
                  <a:schemeClr val="bg1"/>
                </a:solidFill>
                <a:ea typeface="阿里巴巴普惠体 R" panose="00020600040101010101" charset="-122"/>
                <a:cs typeface="阿里巴巴普惠体 R" panose="00020600040101010101" charset="-122"/>
              </a:rPr>
              <a:t>   </a:t>
            </a:r>
            <a:r>
              <a:rPr lang="zh-CN" altLang="en-US" sz="5400" cap="small" dirty="0">
                <a:solidFill>
                  <a:schemeClr val="bg1"/>
                </a:solidFill>
                <a:ea typeface="阿里巴巴普惠体 R" panose="00020600040101010101" charset="-122"/>
                <a:cs typeface="阿里巴巴普惠体 R" panose="00020600040101010101" charset="-122"/>
              </a:rPr>
              <a:t>添加您的标题</a:t>
            </a:r>
          </a:p>
        </p:txBody>
      </p:sp>
      <p:pic>
        <p:nvPicPr>
          <p:cNvPr id="10" name="图片 9" descr="e51f031e151f53d44ce8ceb4e923260a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01845" y="1657985"/>
            <a:ext cx="2986405" cy="1276985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>
    <p:random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8"/>
          <p:cNvSpPr/>
          <p:nvPr/>
        </p:nvSpPr>
        <p:spPr>
          <a:xfrm rot="807370">
            <a:off x="4442460" y="2108200"/>
            <a:ext cx="3524250" cy="3581400"/>
          </a:xfrm>
          <a:prstGeom prst="rect">
            <a:avLst/>
          </a:prstGeom>
          <a:solidFill>
            <a:schemeClr val="bg1"/>
          </a:solidFill>
          <a:ln>
            <a:solidFill>
              <a:srgbClr val="AFABAB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 dirty="0">
              <a:ea typeface="阿里巴巴普惠体 R" panose="00020600040101010101" charset="-122"/>
              <a:cs typeface="阿里巴巴普惠体 R" panose="00020600040101010101" charset="-122"/>
            </a:endParaRPr>
          </a:p>
        </p:txBody>
      </p:sp>
      <p:pic>
        <p:nvPicPr>
          <p:cNvPr id="18" name="图片 17"/>
          <p:cNvPicPr>
            <a:picLocks noChangeAspect="1"/>
          </p:cNvPicPr>
          <p:nvPr/>
        </p:nvPicPr>
        <p:blipFill>
          <a:blip r:embed="rId5"/>
          <a:srcRect l="7228" r="14469" b="558"/>
          <a:stretch>
            <a:fillRect/>
          </a:stretch>
        </p:blipFill>
        <p:spPr>
          <a:xfrm rot="840000">
            <a:off x="4649148" y="2392383"/>
            <a:ext cx="3169331" cy="2762629"/>
          </a:xfrm>
          <a:custGeom>
            <a:avLst/>
            <a:gdLst>
              <a:gd name="adj" fmla="val 8594"/>
              <a:gd name="a" fmla="pin 0 adj 50000"/>
              <a:gd name="x1" fmla="*/ ss a 100000"/>
              <a:gd name="x2" fmla="+- r 0 x1"/>
              <a:gd name="y2" fmla="+- b 0 x1"/>
              <a:gd name="il" fmla="*/ x1 29289 100000"/>
              <a:gd name="ir" fmla="+- r 0 il"/>
              <a:gd name="ib" fmla="+- b 0 il"/>
            </a:gdLst>
            <a:ahLst/>
            <a:cxnLst>
              <a:cxn ang="3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il" t="il" r="ir" b="ib"/>
            <a:pathLst>
              <a:path w="4991" h="4351">
                <a:moveTo>
                  <a:pt x="0" y="0"/>
                </a:moveTo>
                <a:lnTo>
                  <a:pt x="4950" y="0"/>
                </a:lnTo>
                <a:lnTo>
                  <a:pt x="4991" y="4304"/>
                </a:lnTo>
                <a:lnTo>
                  <a:pt x="41" y="4351"/>
                </a:lnTo>
                <a:lnTo>
                  <a:pt x="0" y="0"/>
                </a:lnTo>
                <a:close/>
              </a:path>
            </a:pathLst>
          </a:custGeom>
          <a:solidFill>
            <a:srgbClr val="FFFFFF">
              <a:shade val="85000"/>
            </a:srgbClr>
          </a:solidFill>
          <a:ln>
            <a:noFill/>
          </a:ln>
          <a:effectLst/>
        </p:spPr>
      </p:pic>
      <p:sp>
        <p:nvSpPr>
          <p:cNvPr id="5" name="矩形 4"/>
          <p:cNvSpPr/>
          <p:nvPr/>
        </p:nvSpPr>
        <p:spPr>
          <a:xfrm rot="20303162">
            <a:off x="1028700" y="1181100"/>
            <a:ext cx="3524250" cy="3581400"/>
          </a:xfrm>
          <a:prstGeom prst="rect">
            <a:avLst/>
          </a:prstGeom>
          <a:solidFill>
            <a:schemeClr val="bg1"/>
          </a:solidFill>
          <a:ln>
            <a:solidFill>
              <a:srgbClr val="AFABAB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 dirty="0">
              <a:ea typeface="阿里巴巴普惠体 R" panose="00020600040101010101" charset="-122"/>
              <a:cs typeface="阿里巴巴普惠体 R" panose="00020600040101010101" charset="-122"/>
            </a:endParaRPr>
          </a:p>
        </p:txBody>
      </p:sp>
      <p:pic>
        <p:nvPicPr>
          <p:cNvPr id="3" name="图片 2" descr="f77bf7b43bfa22bdd0c07bf23183c873"/>
          <p:cNvPicPr>
            <a:picLocks noChangeAspect="1"/>
          </p:cNvPicPr>
          <p:nvPr/>
        </p:nvPicPr>
        <p:blipFill>
          <a:blip r:embed="rId6"/>
          <a:srcRect l="12875" t="9848" r="17355" b="26696"/>
          <a:stretch>
            <a:fillRect/>
          </a:stretch>
        </p:blipFill>
        <p:spPr>
          <a:xfrm rot="20160000">
            <a:off x="1095503" y="1323274"/>
            <a:ext cx="3258563" cy="2963677"/>
          </a:xfrm>
          <a:custGeom>
            <a:avLst/>
            <a:gdLst/>
            <a:ahLst/>
            <a:cxnLst>
              <a:cxn ang="3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5132" h="4667">
                <a:moveTo>
                  <a:pt x="186" y="0"/>
                </a:moveTo>
                <a:lnTo>
                  <a:pt x="5132" y="206"/>
                </a:lnTo>
                <a:lnTo>
                  <a:pt x="4946" y="4667"/>
                </a:lnTo>
                <a:lnTo>
                  <a:pt x="0" y="4461"/>
                </a:lnTo>
                <a:lnTo>
                  <a:pt x="186" y="0"/>
                </a:lnTo>
                <a:close/>
              </a:path>
            </a:pathLst>
          </a:custGeom>
        </p:spPr>
      </p:pic>
      <p:sp>
        <p:nvSpPr>
          <p:cNvPr id="2" name="Copyright Notice"/>
          <p:cNvSpPr/>
          <p:nvPr/>
        </p:nvSpPr>
        <p:spPr bwMode="auto">
          <a:xfrm>
            <a:off x="374153" y="262917"/>
            <a:ext cx="2569147" cy="434765"/>
          </a:xfrm>
          <a:prstGeom prst="rect">
            <a:avLst/>
          </a:prstGeom>
          <a:noFill/>
          <a:ln w="6350" cap="flat" cmpd="sng" algn="ctr">
            <a:noFill/>
            <a:prstDash val="soli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rgbClr val="FFFFFF"/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72000" tIns="32400" rIns="72000" bIns="32400" rtlCol="0" anchor="t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sz="2400" cap="small" dirty="0">
                <a:solidFill>
                  <a:schemeClr val="bg1"/>
                </a:solidFill>
                <a:ea typeface="阿里巴巴普惠体 R" panose="00020600040101010101" charset="-122"/>
                <a:cs typeface="阿里巴巴普惠体 R" panose="00020600040101010101" charset="-122"/>
              </a:rPr>
              <a:t>点击输入您的标题</a:t>
            </a:r>
          </a:p>
        </p:txBody>
      </p:sp>
      <p:sp>
        <p:nvSpPr>
          <p:cNvPr id="7" name="Copyright Notice"/>
          <p:cNvSpPr/>
          <p:nvPr/>
        </p:nvSpPr>
        <p:spPr bwMode="auto">
          <a:xfrm rot="20303162">
            <a:off x="2807970" y="4208780"/>
            <a:ext cx="1081405" cy="342265"/>
          </a:xfrm>
          <a:prstGeom prst="rect">
            <a:avLst/>
          </a:prstGeom>
          <a:noFill/>
          <a:ln w="6350" cap="flat" cmpd="sng" algn="ctr">
            <a:noFill/>
            <a:prstDash val="soli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rgbClr val="FFFFFF"/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72000" tIns="32400" rIns="72000" bIns="32400" rtlCol="0" anchor="t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b="1" cap="small" dirty="0">
                <a:solidFill>
                  <a:schemeClr val="tx1">
                    <a:lumMod val="65000"/>
                    <a:lumOff val="35000"/>
                  </a:schemeClr>
                </a:solidFill>
                <a:ea typeface="阿里巴巴普惠体 R" panose="00020600040101010101" charset="-122"/>
                <a:cs typeface="阿里巴巴普惠体 R" panose="00020600040101010101" charset="-122"/>
              </a:rPr>
              <a:t>输入标题</a:t>
            </a:r>
            <a:endParaRPr lang="en-US" b="1" cap="small" dirty="0">
              <a:solidFill>
                <a:schemeClr val="tx1">
                  <a:lumMod val="65000"/>
                  <a:lumOff val="35000"/>
                </a:schemeClr>
              </a:solidFill>
              <a:ea typeface="阿里巴巴普惠体 R" panose="00020600040101010101" charset="-122"/>
              <a:cs typeface="阿里巴巴普惠体 R" panose="00020600040101010101" charset="-122"/>
            </a:endParaRPr>
          </a:p>
        </p:txBody>
      </p:sp>
      <p:sp>
        <p:nvSpPr>
          <p:cNvPr id="11" name="Copyright Notice"/>
          <p:cNvSpPr/>
          <p:nvPr/>
        </p:nvSpPr>
        <p:spPr bwMode="auto">
          <a:xfrm rot="807370">
            <a:off x="5311140" y="5200650"/>
            <a:ext cx="1081405" cy="342265"/>
          </a:xfrm>
          <a:prstGeom prst="rect">
            <a:avLst/>
          </a:prstGeom>
          <a:noFill/>
          <a:ln w="6350" cap="flat" cmpd="sng" algn="ctr">
            <a:noFill/>
            <a:prstDash val="soli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rgbClr val="FFFFFF"/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72000" tIns="32400" rIns="72000" bIns="32400" rtlCol="0" anchor="t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b="1" cap="small" dirty="0">
                <a:solidFill>
                  <a:schemeClr val="tx1">
                    <a:lumMod val="65000"/>
                    <a:lumOff val="35000"/>
                  </a:schemeClr>
                </a:solidFill>
                <a:ea typeface="阿里巴巴普惠体 R" panose="00020600040101010101" charset="-122"/>
                <a:cs typeface="阿里巴巴普惠体 R" panose="00020600040101010101" charset="-122"/>
              </a:rPr>
              <a:t>输入标题</a:t>
            </a:r>
            <a:endParaRPr lang="en-US" b="1" cap="small" dirty="0">
              <a:solidFill>
                <a:schemeClr val="tx1">
                  <a:lumMod val="65000"/>
                  <a:lumOff val="35000"/>
                </a:schemeClr>
              </a:solidFill>
              <a:ea typeface="阿里巴巴普惠体 R" panose="00020600040101010101" charset="-122"/>
              <a:cs typeface="阿里巴巴普惠体 R" panose="00020600040101010101" charset="-122"/>
            </a:endParaRPr>
          </a:p>
        </p:txBody>
      </p:sp>
      <p:sp>
        <p:nvSpPr>
          <p:cNvPr id="16" name="Copyright Notice"/>
          <p:cNvSpPr/>
          <p:nvPr/>
        </p:nvSpPr>
        <p:spPr bwMode="auto">
          <a:xfrm>
            <a:off x="8170960" y="4977564"/>
            <a:ext cx="3430389" cy="1085520"/>
          </a:xfrm>
          <a:prstGeom prst="rect">
            <a:avLst/>
          </a:prstGeom>
          <a:noFill/>
          <a:ln w="6350" cap="flat" cmpd="sng" algn="ctr">
            <a:noFill/>
            <a:prstDash val="soli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rgbClr val="FFFFFF"/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72000" tIns="32400" rIns="72000" bIns="32400" rtlCol="0" anchor="t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20000"/>
              </a:lnSpc>
            </a:pPr>
            <a:r>
              <a:rPr lang="zh-CN" altLang="en-US" sz="1400" cap="small" dirty="0">
                <a:solidFill>
                  <a:schemeClr val="bg1"/>
                </a:solidFill>
                <a:ea typeface="阿里巴巴普惠体 R" panose="00020600040101010101" charset="-122"/>
                <a:cs typeface="阿里巴巴普惠体 R" panose="00020600040101010101" charset="-122"/>
              </a:rPr>
              <a:t>点击输入您的具体内容，点击输入您的具体内容。点击输入您的具体内容。点击输入您的具体内容，点击输入您的具体内容。点击输入您的具体内容。</a:t>
            </a:r>
          </a:p>
        </p:txBody>
      </p:sp>
      <p:sp>
        <p:nvSpPr>
          <p:cNvPr id="13" name="矩形 12"/>
          <p:cNvSpPr/>
          <p:nvPr/>
        </p:nvSpPr>
        <p:spPr>
          <a:xfrm rot="20373937">
            <a:off x="6856095" y="923925"/>
            <a:ext cx="3524250" cy="3581400"/>
          </a:xfrm>
          <a:prstGeom prst="rect">
            <a:avLst/>
          </a:prstGeom>
          <a:solidFill>
            <a:schemeClr val="bg1"/>
          </a:solidFill>
          <a:ln>
            <a:solidFill>
              <a:srgbClr val="AFABAB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 dirty="0">
              <a:ea typeface="阿里巴巴普惠体 R" panose="00020600040101010101" charset="-122"/>
              <a:cs typeface="阿里巴巴普惠体 R" panose="00020600040101010101" charset="-122"/>
            </a:endParaRPr>
          </a:p>
        </p:txBody>
      </p:sp>
      <p:pic>
        <p:nvPicPr>
          <p:cNvPr id="19" name="图片 1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921" t="12691" r="6233" b="45043"/>
          <a:stretch>
            <a:fillRect/>
          </a:stretch>
        </p:blipFill>
        <p:spPr>
          <a:xfrm rot="20280000">
            <a:off x="6945584" y="1085985"/>
            <a:ext cx="3219541" cy="2920096"/>
          </a:xfrm>
          <a:custGeom>
            <a:avLst/>
            <a:gdLst/>
            <a:ahLst/>
            <a:cxnLst>
              <a:cxn ang="3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5070" h="4599">
                <a:moveTo>
                  <a:pt x="122" y="0"/>
                </a:moveTo>
                <a:lnTo>
                  <a:pt x="5070" y="135"/>
                </a:lnTo>
                <a:lnTo>
                  <a:pt x="4948" y="4599"/>
                </a:lnTo>
                <a:lnTo>
                  <a:pt x="0" y="4463"/>
                </a:lnTo>
                <a:lnTo>
                  <a:pt x="122" y="0"/>
                </a:lnTo>
                <a:close/>
              </a:path>
            </a:pathLst>
          </a:custGeom>
        </p:spPr>
      </p:pic>
      <p:sp>
        <p:nvSpPr>
          <p:cNvPr id="15" name="Copyright Notice"/>
          <p:cNvSpPr/>
          <p:nvPr/>
        </p:nvSpPr>
        <p:spPr bwMode="auto">
          <a:xfrm rot="20373937">
            <a:off x="8606155" y="3962400"/>
            <a:ext cx="1081405" cy="342265"/>
          </a:xfrm>
          <a:prstGeom prst="rect">
            <a:avLst/>
          </a:prstGeom>
          <a:noFill/>
          <a:ln w="6350" cap="flat" cmpd="sng" algn="ctr">
            <a:noFill/>
            <a:prstDash val="soli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rgbClr val="FFFFFF"/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72000" tIns="32400" rIns="72000" bIns="32400" rtlCol="0" anchor="t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b="1" cap="small" dirty="0">
                <a:solidFill>
                  <a:schemeClr val="tx1">
                    <a:lumMod val="65000"/>
                    <a:lumOff val="35000"/>
                  </a:schemeClr>
                </a:solidFill>
                <a:ea typeface="阿里巴巴普惠体 R" panose="00020600040101010101" charset="-122"/>
                <a:cs typeface="阿里巴巴普惠体 R" panose="00020600040101010101" charset="-122"/>
              </a:rPr>
              <a:t>输入标题</a:t>
            </a:r>
            <a:endParaRPr lang="en-US" b="1" cap="small" dirty="0">
              <a:solidFill>
                <a:schemeClr val="tx1">
                  <a:lumMod val="65000"/>
                  <a:lumOff val="35000"/>
                </a:schemeClr>
              </a:solidFill>
              <a:ea typeface="阿里巴巴普惠体 R" panose="00020600040101010101" charset="-122"/>
              <a:cs typeface="阿里巴巴普惠体 R" panose="00020600040101010101" charset="-122"/>
            </a:endParaRPr>
          </a:p>
        </p:txBody>
      </p:sp>
    </p:spTree>
    <p:custDataLst>
      <p:tags r:id="rId1"/>
    </p:custDataLst>
  </p:cSld>
  <p:clrMapOvr>
    <a:masterClrMapping/>
  </p:clrMapOvr>
  <p:transition>
    <p:random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pyright Notice"/>
          <p:cNvSpPr/>
          <p:nvPr/>
        </p:nvSpPr>
        <p:spPr bwMode="auto">
          <a:xfrm>
            <a:off x="374153" y="262917"/>
            <a:ext cx="2569147" cy="434765"/>
          </a:xfrm>
          <a:prstGeom prst="rect">
            <a:avLst/>
          </a:prstGeom>
          <a:noFill/>
          <a:ln w="6350" cap="flat" cmpd="sng" algn="ctr">
            <a:noFill/>
            <a:prstDash val="soli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rgbClr val="FFFFFF"/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72000" tIns="32400" rIns="72000" bIns="32400" rtlCol="0" anchor="t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sz="2400" cap="small" dirty="0">
                <a:solidFill>
                  <a:schemeClr val="bg1"/>
                </a:solidFill>
                <a:ea typeface="阿里巴巴普惠体 R" panose="00020600040101010101" charset="-122"/>
                <a:cs typeface="阿里巴巴普惠体 R" panose="00020600040101010101" charset="-122"/>
              </a:rPr>
              <a:t>点击输入您的标题</a:t>
            </a:r>
          </a:p>
        </p:txBody>
      </p:sp>
      <p:sp>
        <p:nvSpPr>
          <p:cNvPr id="4" name="Copyright Notice"/>
          <p:cNvSpPr/>
          <p:nvPr/>
        </p:nvSpPr>
        <p:spPr bwMode="auto">
          <a:xfrm>
            <a:off x="508636" y="1812463"/>
            <a:ext cx="5783925" cy="1085520"/>
          </a:xfrm>
          <a:prstGeom prst="rect">
            <a:avLst/>
          </a:prstGeom>
          <a:noFill/>
          <a:ln w="6350" cap="flat" cmpd="sng" algn="ctr">
            <a:noFill/>
            <a:prstDash val="soli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rgbClr val="FFFFFF"/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72000" tIns="32400" rIns="72000" bIns="32400" rtlCol="0" anchor="t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20000"/>
              </a:lnSpc>
            </a:pPr>
            <a:r>
              <a:rPr lang="zh-CN" altLang="en-US" sz="1400" cap="small" dirty="0">
                <a:solidFill>
                  <a:schemeClr val="bg1"/>
                </a:solidFill>
                <a:ea typeface="阿里巴巴普惠体 R" panose="00020600040101010101" charset="-122"/>
                <a:cs typeface="阿里巴巴普惠体 R" panose="00020600040101010101" charset="-122"/>
              </a:rPr>
              <a:t>点击输入您的具体内容，点击输入您的具体内容。点击输入您的具体内容，点击输入您的具体内容。点击输入您的具体内容，点击输入您的具体内容。点击输入您的具体内容，点击输入您的具体内容。</a:t>
            </a:r>
            <a:endParaRPr lang="en-US" altLang="zh-CN" sz="1400" cap="small" dirty="0">
              <a:solidFill>
                <a:schemeClr val="bg1"/>
              </a:solidFill>
              <a:ea typeface="阿里巴巴普惠体 R" panose="00020600040101010101" charset="-122"/>
              <a:cs typeface="阿里巴巴普惠体 R" panose="00020600040101010101" charset="-122"/>
            </a:endParaRPr>
          </a:p>
          <a:p>
            <a:pPr>
              <a:lnSpc>
                <a:spcPct val="120000"/>
              </a:lnSpc>
            </a:pPr>
            <a:endParaRPr lang="en-US" altLang="zh-CN" sz="1400" cap="small" dirty="0">
              <a:solidFill>
                <a:schemeClr val="bg1"/>
              </a:solidFill>
              <a:ea typeface="阿里巴巴普惠体 R" panose="00020600040101010101" charset="-122"/>
              <a:cs typeface="阿里巴巴普惠体 R" panose="00020600040101010101" charset="-122"/>
            </a:endParaRPr>
          </a:p>
        </p:txBody>
      </p:sp>
      <p:sp>
        <p:nvSpPr>
          <p:cNvPr id="9" name="Copyright Notice"/>
          <p:cNvSpPr/>
          <p:nvPr/>
        </p:nvSpPr>
        <p:spPr bwMode="auto">
          <a:xfrm>
            <a:off x="508947" y="3577227"/>
            <a:ext cx="1362710" cy="433705"/>
          </a:xfrm>
          <a:prstGeom prst="rect">
            <a:avLst/>
          </a:prstGeom>
          <a:noFill/>
          <a:ln w="6350" cap="flat" cmpd="sng" algn="ctr">
            <a:noFill/>
            <a:prstDash val="soli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rgbClr val="FFFFFF"/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72000" tIns="32400" rIns="72000" bIns="32400" rtlCol="0" anchor="t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sz="2400" cap="small" dirty="0">
                <a:solidFill>
                  <a:schemeClr val="bg1"/>
                </a:solidFill>
                <a:ea typeface="阿里巴巴普惠体 R" panose="00020600040101010101" charset="-122"/>
                <a:cs typeface="阿里巴巴普惠体 R" panose="00020600040101010101" charset="-122"/>
              </a:rPr>
              <a:t>添加标题</a:t>
            </a:r>
          </a:p>
        </p:txBody>
      </p:sp>
      <p:sp>
        <p:nvSpPr>
          <p:cNvPr id="10" name="Copyright Notice"/>
          <p:cNvSpPr/>
          <p:nvPr/>
        </p:nvSpPr>
        <p:spPr bwMode="auto">
          <a:xfrm>
            <a:off x="508947" y="4011992"/>
            <a:ext cx="5986023" cy="1085520"/>
          </a:xfrm>
          <a:prstGeom prst="rect">
            <a:avLst/>
          </a:prstGeom>
          <a:noFill/>
          <a:ln w="6350" cap="flat" cmpd="sng" algn="ctr">
            <a:noFill/>
            <a:prstDash val="soli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rgbClr val="FFFFFF"/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72000" tIns="32400" rIns="72000" bIns="32400" rtlCol="0" anchor="t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20000"/>
              </a:lnSpc>
            </a:pPr>
            <a:r>
              <a:rPr lang="zh-CN" altLang="en-US" sz="1400" cap="small" dirty="0">
                <a:solidFill>
                  <a:schemeClr val="bg1"/>
                </a:solidFill>
                <a:ea typeface="阿里巴巴普惠体 R" panose="00020600040101010101" charset="-122"/>
                <a:cs typeface="阿里巴巴普惠体 R" panose="00020600040101010101" charset="-122"/>
              </a:rPr>
              <a:t>点击输入您的具体内容，点击输入您的具体内容。点击输入您的具体内容，点击输入您的具体内容。点击输入您的具体内容，点击输入您的具体内容。点击输入您的具体内容，点击输入您的具体内容。点击输入您的具体内容，点击输入您的具体内容。</a:t>
            </a:r>
          </a:p>
        </p:txBody>
      </p:sp>
      <p:pic>
        <p:nvPicPr>
          <p:cNvPr id="12" name="图片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6475" y="698098"/>
            <a:ext cx="5899220" cy="5616055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>
    <p:random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/>
        </p:nvSpPr>
        <p:spPr>
          <a:xfrm>
            <a:off x="0" y="3231515"/>
            <a:ext cx="12192000" cy="577215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 sz="3200" dirty="0">
              <a:solidFill>
                <a:schemeClr val="bg1"/>
              </a:solidFill>
              <a:ea typeface="阿里巴巴普惠体 R" panose="00020600040101010101" charset="-122"/>
              <a:cs typeface="阿里巴巴普惠体 R" panose="00020600040101010101" charset="-122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0" y="1262380"/>
            <a:ext cx="12192000" cy="1969135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 sz="3200" dirty="0">
              <a:solidFill>
                <a:schemeClr val="bg1"/>
              </a:solidFill>
              <a:ea typeface="阿里巴巴普惠体 R" panose="00020600040101010101" charset="-122"/>
              <a:cs typeface="阿里巴巴普惠体 R" panose="00020600040101010101" charset="-122"/>
            </a:endParaRPr>
          </a:p>
        </p:txBody>
      </p:sp>
      <p:sp>
        <p:nvSpPr>
          <p:cNvPr id="14" name="Copyright Notice"/>
          <p:cNvSpPr/>
          <p:nvPr/>
        </p:nvSpPr>
        <p:spPr bwMode="auto">
          <a:xfrm>
            <a:off x="1671955" y="3328035"/>
            <a:ext cx="1151890" cy="373380"/>
          </a:xfrm>
          <a:prstGeom prst="rect">
            <a:avLst/>
          </a:prstGeom>
          <a:noFill/>
          <a:ln w="635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rgbClr val="FFFFFF"/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72000" tIns="32400" rIns="72000" bIns="32400" rtlCol="0" anchor="t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sz="2000" cap="small" dirty="0">
                <a:solidFill>
                  <a:schemeClr val="tx1"/>
                </a:solidFill>
                <a:ea typeface="阿里巴巴普惠体 R" panose="00020600040101010101" charset="-122"/>
                <a:cs typeface="阿里巴巴普惠体 R" panose="00020600040101010101" charset="-122"/>
              </a:rPr>
              <a:t>输入标题</a:t>
            </a:r>
          </a:p>
        </p:txBody>
      </p:sp>
      <p:sp>
        <p:nvSpPr>
          <p:cNvPr id="15" name="Copyright Notice"/>
          <p:cNvSpPr/>
          <p:nvPr/>
        </p:nvSpPr>
        <p:spPr bwMode="auto">
          <a:xfrm>
            <a:off x="4275455" y="3336925"/>
            <a:ext cx="1151890" cy="373380"/>
          </a:xfrm>
          <a:prstGeom prst="rect">
            <a:avLst/>
          </a:prstGeom>
          <a:noFill/>
          <a:ln w="635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rgbClr val="FFFFFF"/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72000" tIns="32400" rIns="72000" bIns="32400" rtlCol="0" anchor="t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sz="2000" cap="small" dirty="0">
                <a:solidFill>
                  <a:schemeClr val="tx1"/>
                </a:solidFill>
                <a:ea typeface="阿里巴巴普惠体 R" panose="00020600040101010101" charset="-122"/>
                <a:cs typeface="阿里巴巴普惠体 R" panose="00020600040101010101" charset="-122"/>
              </a:rPr>
              <a:t>输入标题</a:t>
            </a:r>
          </a:p>
        </p:txBody>
      </p:sp>
      <p:sp>
        <p:nvSpPr>
          <p:cNvPr id="16" name="Copyright Notice"/>
          <p:cNvSpPr/>
          <p:nvPr/>
        </p:nvSpPr>
        <p:spPr bwMode="auto">
          <a:xfrm>
            <a:off x="6878320" y="3336925"/>
            <a:ext cx="1151890" cy="373380"/>
          </a:xfrm>
          <a:prstGeom prst="rect">
            <a:avLst/>
          </a:prstGeom>
          <a:noFill/>
          <a:ln w="635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rgbClr val="FFFFFF"/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72000" tIns="32400" rIns="72000" bIns="32400" rtlCol="0" anchor="t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sz="2000" cap="small" dirty="0">
                <a:solidFill>
                  <a:schemeClr val="tx1"/>
                </a:solidFill>
                <a:ea typeface="阿里巴巴普惠体 R" panose="00020600040101010101" charset="-122"/>
                <a:cs typeface="阿里巴巴普惠体 R" panose="00020600040101010101" charset="-122"/>
              </a:rPr>
              <a:t>输入标题</a:t>
            </a:r>
          </a:p>
        </p:txBody>
      </p:sp>
      <p:sp>
        <p:nvSpPr>
          <p:cNvPr id="17" name="Copyright Notice"/>
          <p:cNvSpPr/>
          <p:nvPr/>
        </p:nvSpPr>
        <p:spPr bwMode="auto">
          <a:xfrm>
            <a:off x="9396095" y="3328035"/>
            <a:ext cx="1151890" cy="373380"/>
          </a:xfrm>
          <a:prstGeom prst="rect">
            <a:avLst/>
          </a:prstGeom>
          <a:noFill/>
          <a:ln w="635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rgbClr val="FFFFFF"/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72000" tIns="32400" rIns="72000" bIns="32400" rtlCol="0" anchor="t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sz="2000" cap="small" dirty="0">
                <a:solidFill>
                  <a:schemeClr val="tx1"/>
                </a:solidFill>
                <a:ea typeface="阿里巴巴普惠体 R" panose="00020600040101010101" charset="-122"/>
                <a:cs typeface="阿里巴巴普惠体 R" panose="00020600040101010101" charset="-122"/>
              </a:rPr>
              <a:t>输入标题</a:t>
            </a:r>
          </a:p>
        </p:txBody>
      </p:sp>
      <p:sp>
        <p:nvSpPr>
          <p:cNvPr id="2" name="Copyright Notice"/>
          <p:cNvSpPr/>
          <p:nvPr/>
        </p:nvSpPr>
        <p:spPr bwMode="auto">
          <a:xfrm>
            <a:off x="374153" y="262917"/>
            <a:ext cx="2569147" cy="434765"/>
          </a:xfrm>
          <a:prstGeom prst="rect">
            <a:avLst/>
          </a:prstGeom>
          <a:noFill/>
          <a:ln w="6350" cap="flat" cmpd="sng" algn="ctr">
            <a:noFill/>
            <a:prstDash val="soli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rgbClr val="FFFFFF"/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72000" tIns="32400" rIns="72000" bIns="32400" rtlCol="0" anchor="t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sz="2400" cap="small" dirty="0">
                <a:solidFill>
                  <a:schemeClr val="bg1"/>
                </a:solidFill>
                <a:ea typeface="阿里巴巴普惠体 R" panose="00020600040101010101" charset="-122"/>
                <a:cs typeface="阿里巴巴普惠体 R" panose="00020600040101010101" charset="-122"/>
              </a:rPr>
              <a:t>点击输入您的标题</a:t>
            </a:r>
          </a:p>
        </p:txBody>
      </p:sp>
      <p:sp>
        <p:nvSpPr>
          <p:cNvPr id="4" name="Copyright Notice"/>
          <p:cNvSpPr/>
          <p:nvPr/>
        </p:nvSpPr>
        <p:spPr bwMode="auto">
          <a:xfrm>
            <a:off x="1096300" y="4075878"/>
            <a:ext cx="2303200" cy="2378182"/>
          </a:xfrm>
          <a:prstGeom prst="rect">
            <a:avLst/>
          </a:prstGeom>
          <a:noFill/>
          <a:ln w="6350" cap="flat" cmpd="sng" algn="ctr">
            <a:noFill/>
            <a:prstDash val="soli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rgbClr val="FFFFFF"/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72000" tIns="32400" rIns="72000" bIns="32400" rtlCol="0" anchor="t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20000"/>
              </a:lnSpc>
            </a:pPr>
            <a:r>
              <a:rPr lang="zh-CN" altLang="en-US" sz="1400" cap="small" dirty="0">
                <a:solidFill>
                  <a:schemeClr val="bg1"/>
                </a:solidFill>
                <a:ea typeface="阿里巴巴普惠体 R" panose="00020600040101010101" charset="-122"/>
                <a:cs typeface="阿里巴巴普惠体 R" panose="00020600040101010101" charset="-122"/>
              </a:rPr>
              <a:t>点击输入您的具体内容，点击输入您的具体内容。点击输入您的具体内容，点击输入您的具体内容。点击输入您的具体内容，点击输入您的具体内容。点击输入您的具体内容，点击输入您的具体内容具体内容。</a:t>
            </a:r>
            <a:endParaRPr lang="en-US" altLang="zh-CN" sz="1400" cap="small" dirty="0">
              <a:solidFill>
                <a:schemeClr val="bg1"/>
              </a:solidFill>
              <a:ea typeface="阿里巴巴普惠体 R" panose="00020600040101010101" charset="-122"/>
              <a:cs typeface="阿里巴巴普惠体 R" panose="00020600040101010101" charset="-122"/>
            </a:endParaRPr>
          </a:p>
          <a:p>
            <a:pPr algn="ctr">
              <a:lnSpc>
                <a:spcPct val="120000"/>
              </a:lnSpc>
            </a:pPr>
            <a:endParaRPr lang="en-US" altLang="zh-CN" sz="1400" cap="small" dirty="0">
              <a:solidFill>
                <a:schemeClr val="bg1"/>
              </a:solidFill>
              <a:ea typeface="阿里巴巴普惠体 R" panose="00020600040101010101" charset="-122"/>
              <a:cs typeface="阿里巴巴普惠体 R" panose="00020600040101010101" charset="-122"/>
            </a:endParaRPr>
          </a:p>
        </p:txBody>
      </p:sp>
      <p:sp>
        <p:nvSpPr>
          <p:cNvPr id="5" name="Copyright Notice"/>
          <p:cNvSpPr/>
          <p:nvPr/>
        </p:nvSpPr>
        <p:spPr bwMode="auto">
          <a:xfrm>
            <a:off x="3699669" y="4084699"/>
            <a:ext cx="2303200" cy="2378182"/>
          </a:xfrm>
          <a:prstGeom prst="rect">
            <a:avLst/>
          </a:prstGeom>
          <a:noFill/>
          <a:ln w="6350" cap="flat" cmpd="sng" algn="ctr">
            <a:noFill/>
            <a:prstDash val="soli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rgbClr val="FFFFFF"/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72000" tIns="32400" rIns="72000" bIns="32400" rtlCol="0" anchor="t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20000"/>
              </a:lnSpc>
            </a:pPr>
            <a:r>
              <a:rPr lang="zh-CN" altLang="en-US" sz="1400" cap="small" dirty="0">
                <a:solidFill>
                  <a:schemeClr val="bg1"/>
                </a:solidFill>
                <a:ea typeface="阿里巴巴普惠体 R" panose="00020600040101010101" charset="-122"/>
                <a:cs typeface="阿里巴巴普惠体 R" panose="00020600040101010101" charset="-122"/>
              </a:rPr>
              <a:t>点击输入您的具体内容，点击输入您的具体内容。点击输入您的具体内容，点击输入您的具体内容。点击输入您的具体内容，点击输入您的具体内容。点击输入您的具体内容，点击输入您的具体内容具体内容。</a:t>
            </a:r>
            <a:endParaRPr lang="en-US" altLang="zh-CN" sz="1400" cap="small" dirty="0">
              <a:solidFill>
                <a:schemeClr val="bg1"/>
              </a:solidFill>
              <a:ea typeface="阿里巴巴普惠体 R" panose="00020600040101010101" charset="-122"/>
              <a:cs typeface="阿里巴巴普惠体 R" panose="00020600040101010101" charset="-122"/>
            </a:endParaRPr>
          </a:p>
          <a:p>
            <a:pPr algn="ctr">
              <a:lnSpc>
                <a:spcPct val="120000"/>
              </a:lnSpc>
            </a:pPr>
            <a:endParaRPr lang="en-US" altLang="zh-CN" sz="1400" cap="small" dirty="0">
              <a:solidFill>
                <a:schemeClr val="bg1"/>
              </a:solidFill>
              <a:ea typeface="阿里巴巴普惠体 R" panose="00020600040101010101" charset="-122"/>
              <a:cs typeface="阿里巴巴普惠体 R" panose="00020600040101010101" charset="-122"/>
            </a:endParaRPr>
          </a:p>
        </p:txBody>
      </p:sp>
      <p:sp>
        <p:nvSpPr>
          <p:cNvPr id="6" name="Copyright Notice"/>
          <p:cNvSpPr/>
          <p:nvPr/>
        </p:nvSpPr>
        <p:spPr bwMode="auto">
          <a:xfrm>
            <a:off x="6302546" y="4084699"/>
            <a:ext cx="2303200" cy="2378182"/>
          </a:xfrm>
          <a:prstGeom prst="rect">
            <a:avLst/>
          </a:prstGeom>
          <a:noFill/>
          <a:ln w="6350" cap="flat" cmpd="sng" algn="ctr">
            <a:noFill/>
            <a:prstDash val="soli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rgbClr val="FFFFFF"/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72000" tIns="32400" rIns="72000" bIns="32400" rtlCol="0" anchor="t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20000"/>
              </a:lnSpc>
            </a:pPr>
            <a:r>
              <a:rPr lang="zh-CN" altLang="en-US" sz="1400" cap="small" dirty="0">
                <a:solidFill>
                  <a:schemeClr val="bg1"/>
                </a:solidFill>
                <a:ea typeface="阿里巴巴普惠体 R" panose="00020600040101010101" charset="-122"/>
                <a:cs typeface="阿里巴巴普惠体 R" panose="00020600040101010101" charset="-122"/>
              </a:rPr>
              <a:t>点击输入您的具体内容，点击输入您的具体内容。点击输入您的具体内容，点击输入您的具体内容。点击输入您的具体内容，点击输入您的具体内容。点击输入您的具体内容，点击输入您的具体内容具体内容。</a:t>
            </a:r>
            <a:endParaRPr lang="en-US" altLang="zh-CN" sz="1400" cap="small" dirty="0">
              <a:solidFill>
                <a:schemeClr val="bg1"/>
              </a:solidFill>
              <a:ea typeface="阿里巴巴普惠体 R" panose="00020600040101010101" charset="-122"/>
              <a:cs typeface="阿里巴巴普惠体 R" panose="00020600040101010101" charset="-122"/>
            </a:endParaRPr>
          </a:p>
          <a:p>
            <a:pPr algn="ctr">
              <a:lnSpc>
                <a:spcPct val="120000"/>
              </a:lnSpc>
            </a:pPr>
            <a:endParaRPr lang="en-US" altLang="zh-CN" sz="1400" cap="small" dirty="0">
              <a:solidFill>
                <a:schemeClr val="bg1"/>
              </a:solidFill>
              <a:ea typeface="阿里巴巴普惠体 R" panose="00020600040101010101" charset="-122"/>
              <a:cs typeface="阿里巴巴普惠体 R" panose="00020600040101010101" charset="-122"/>
            </a:endParaRPr>
          </a:p>
        </p:txBody>
      </p:sp>
      <p:sp>
        <p:nvSpPr>
          <p:cNvPr id="18" name="Copyright Notice"/>
          <p:cNvSpPr/>
          <p:nvPr/>
        </p:nvSpPr>
        <p:spPr bwMode="auto">
          <a:xfrm>
            <a:off x="8820781" y="4075878"/>
            <a:ext cx="2303200" cy="2378182"/>
          </a:xfrm>
          <a:prstGeom prst="rect">
            <a:avLst/>
          </a:prstGeom>
          <a:noFill/>
          <a:ln w="6350" cap="flat" cmpd="sng" algn="ctr">
            <a:noFill/>
            <a:prstDash val="soli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rgbClr val="FFFFFF"/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72000" tIns="32400" rIns="72000" bIns="32400" rtlCol="0" anchor="t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20000"/>
              </a:lnSpc>
            </a:pPr>
            <a:r>
              <a:rPr lang="zh-CN" altLang="en-US" sz="1400" cap="small" dirty="0">
                <a:solidFill>
                  <a:schemeClr val="bg1"/>
                </a:solidFill>
                <a:ea typeface="阿里巴巴普惠体 R" panose="00020600040101010101" charset="-122"/>
                <a:cs typeface="阿里巴巴普惠体 R" panose="00020600040101010101" charset="-122"/>
              </a:rPr>
              <a:t>点击输入您的具体内容，点击输入您的具体内容。点击输入您的具体内容，点击输入您的具体内容。点击输入您的具体内容，点击输入您的具体内容。点击输入您的具体内容，点击输入您的具体内容具体内容。</a:t>
            </a:r>
            <a:endParaRPr lang="en-US" altLang="zh-CN" sz="1400" cap="small" dirty="0">
              <a:solidFill>
                <a:schemeClr val="bg1"/>
              </a:solidFill>
              <a:ea typeface="阿里巴巴普惠体 R" panose="00020600040101010101" charset="-122"/>
              <a:cs typeface="阿里巴巴普惠体 R" panose="00020600040101010101" charset="-122"/>
            </a:endParaRPr>
          </a:p>
          <a:p>
            <a:pPr algn="ctr">
              <a:lnSpc>
                <a:spcPct val="120000"/>
              </a:lnSpc>
            </a:pPr>
            <a:endParaRPr lang="en-US" altLang="zh-CN" sz="1400" cap="small" dirty="0">
              <a:solidFill>
                <a:schemeClr val="bg1"/>
              </a:solidFill>
              <a:ea typeface="阿里巴巴普惠体 R" panose="00020600040101010101" charset="-122"/>
              <a:cs typeface="阿里巴巴普惠体 R" panose="00020600040101010101" charset="-122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3380" y="1256665"/>
            <a:ext cx="1473835" cy="2222500"/>
          </a:xfrm>
          <a:prstGeom prst="rect">
            <a:avLst/>
          </a:prstGeom>
        </p:spPr>
      </p:pic>
      <p:pic>
        <p:nvPicPr>
          <p:cNvPr id="23" name="图片 2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7830" y="1256665"/>
            <a:ext cx="1473835" cy="2222500"/>
          </a:xfrm>
          <a:prstGeom prst="rect">
            <a:avLst/>
          </a:prstGeom>
        </p:spPr>
      </p:pic>
      <p:pic>
        <p:nvPicPr>
          <p:cNvPr id="24" name="图片 2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12280" y="1256665"/>
            <a:ext cx="1473835" cy="2222500"/>
          </a:xfrm>
          <a:prstGeom prst="rect">
            <a:avLst/>
          </a:prstGeom>
        </p:spPr>
      </p:pic>
      <p:pic>
        <p:nvPicPr>
          <p:cNvPr id="25" name="图片 2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96730" y="1256665"/>
            <a:ext cx="1473835" cy="222250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>
    <p:random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pyright Notice"/>
          <p:cNvSpPr/>
          <p:nvPr/>
        </p:nvSpPr>
        <p:spPr bwMode="auto">
          <a:xfrm>
            <a:off x="3247004" y="2935163"/>
            <a:ext cx="5697855" cy="988060"/>
          </a:xfrm>
          <a:prstGeom prst="rect">
            <a:avLst/>
          </a:prstGeom>
          <a:noFill/>
          <a:ln w="6350" cap="flat" cmpd="sng" algn="ctr">
            <a:noFill/>
            <a:prstDash val="soli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rgbClr val="FFFFFF"/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72000" tIns="32400" rIns="72000" bIns="32400" rtlCol="0" anchor="t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zh-CN" sz="6000" b="1" cap="small" dirty="0">
                <a:solidFill>
                  <a:schemeClr val="bg1"/>
                </a:solidFill>
                <a:ea typeface="阿里巴巴普惠体 R" panose="00020600040101010101" charset="-122"/>
                <a:cs typeface="阿里巴巴普惠体 R" panose="00020600040101010101" charset="-122"/>
              </a:rPr>
              <a:t>02 </a:t>
            </a:r>
            <a:r>
              <a:rPr lang="en-US" altLang="zh-CN" sz="5400" cap="small" dirty="0">
                <a:solidFill>
                  <a:schemeClr val="bg1"/>
                </a:solidFill>
                <a:ea typeface="阿里巴巴普惠体 R" panose="00020600040101010101" charset="-122"/>
                <a:cs typeface="阿里巴巴普惠体 R" panose="00020600040101010101" charset="-122"/>
              </a:rPr>
              <a:t>  </a:t>
            </a:r>
            <a:r>
              <a:rPr lang="zh-CN" altLang="en-US" sz="5400" cap="small" dirty="0">
                <a:solidFill>
                  <a:schemeClr val="bg1"/>
                </a:solidFill>
                <a:ea typeface="阿里巴巴普惠体 R" panose="00020600040101010101" charset="-122"/>
                <a:cs typeface="阿里巴巴普惠体 R" panose="00020600040101010101" charset="-122"/>
              </a:rPr>
              <a:t>添加您的标题</a:t>
            </a:r>
          </a:p>
        </p:txBody>
      </p:sp>
      <p:pic>
        <p:nvPicPr>
          <p:cNvPr id="10" name="图片 9" descr="e51f031e151f53d44ce8ceb4e923260a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01845" y="1657985"/>
            <a:ext cx="2986405" cy="1276985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>
    <p:random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pyright Notice"/>
          <p:cNvSpPr/>
          <p:nvPr/>
        </p:nvSpPr>
        <p:spPr bwMode="auto">
          <a:xfrm>
            <a:off x="374153" y="262917"/>
            <a:ext cx="2569147" cy="434765"/>
          </a:xfrm>
          <a:prstGeom prst="rect">
            <a:avLst/>
          </a:prstGeom>
          <a:noFill/>
          <a:ln w="6350" cap="flat" cmpd="sng" algn="ctr">
            <a:noFill/>
            <a:prstDash val="soli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rgbClr val="FFFFFF"/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72000" tIns="32400" rIns="72000" bIns="32400" rtlCol="0" anchor="t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sz="2400" cap="small" dirty="0">
                <a:solidFill>
                  <a:schemeClr val="bg1"/>
                </a:solidFill>
                <a:ea typeface="阿里巴巴普惠体 R" panose="00020600040101010101" charset="-122"/>
                <a:cs typeface="阿里巴巴普惠体 R" panose="00020600040101010101" charset="-122"/>
              </a:rPr>
              <a:t>点击输入您的标题</a:t>
            </a:r>
          </a:p>
        </p:txBody>
      </p:sp>
      <p:grpSp>
        <p:nvGrpSpPr>
          <p:cNvPr id="4" name="组合 3"/>
          <p:cNvGrpSpPr/>
          <p:nvPr/>
        </p:nvGrpSpPr>
        <p:grpSpPr>
          <a:xfrm>
            <a:off x="1010442" y="0"/>
            <a:ext cx="10546820" cy="6858000"/>
            <a:chOff x="1010442" y="0"/>
            <a:chExt cx="10546820" cy="6858000"/>
          </a:xfrm>
        </p:grpSpPr>
        <p:cxnSp>
          <p:nvCxnSpPr>
            <p:cNvPr id="5" name="直接连接符 4"/>
            <p:cNvCxnSpPr/>
            <p:nvPr/>
          </p:nvCxnSpPr>
          <p:spPr>
            <a:xfrm>
              <a:off x="5394813" y="1285374"/>
              <a:ext cx="3067050" cy="0"/>
            </a:xfrm>
            <a:prstGeom prst="line">
              <a:avLst/>
            </a:prstGeom>
            <a:ln w="31750">
              <a:solidFill>
                <a:schemeClr val="bg1">
                  <a:lumMod val="50000"/>
                </a:schemeClr>
              </a:solidFill>
              <a:headEnd type="none"/>
              <a:tailEnd type="oval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直接连接符 5"/>
            <p:cNvCxnSpPr/>
            <p:nvPr/>
          </p:nvCxnSpPr>
          <p:spPr>
            <a:xfrm>
              <a:off x="3033373" y="2828555"/>
              <a:ext cx="3067050" cy="19050"/>
            </a:xfrm>
            <a:prstGeom prst="line">
              <a:avLst/>
            </a:prstGeom>
            <a:ln w="31750">
              <a:solidFill>
                <a:schemeClr val="bg1">
                  <a:lumMod val="50000"/>
                </a:schemeClr>
              </a:solidFill>
              <a:headEnd type="none"/>
              <a:tailEnd type="oval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直接连接符 6"/>
            <p:cNvCxnSpPr/>
            <p:nvPr/>
          </p:nvCxnSpPr>
          <p:spPr>
            <a:xfrm>
              <a:off x="5682916" y="4833949"/>
              <a:ext cx="3257550" cy="0"/>
            </a:xfrm>
            <a:prstGeom prst="line">
              <a:avLst/>
            </a:prstGeom>
            <a:ln w="31750">
              <a:solidFill>
                <a:schemeClr val="bg1">
                  <a:lumMod val="50000"/>
                </a:schemeClr>
              </a:solidFill>
              <a:headEnd type="oval" w="lg" len="lg"/>
              <a:tailEnd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直接连接符 7"/>
            <p:cNvCxnSpPr/>
            <p:nvPr/>
          </p:nvCxnSpPr>
          <p:spPr>
            <a:xfrm>
              <a:off x="6096000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矩形 8"/>
            <p:cNvSpPr/>
            <p:nvPr/>
          </p:nvSpPr>
          <p:spPr>
            <a:xfrm>
              <a:off x="5263662" y="1066800"/>
              <a:ext cx="1664676" cy="4572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r>
                <a:rPr lang="zh-CN" altLang="en-US" sz="2800" dirty="0">
                  <a:solidFill>
                    <a:srgbClr val="4A4C46"/>
                  </a:solidFill>
                  <a:ea typeface="阿里巴巴普惠体 R" panose="00020600040101010101" charset="-122"/>
                  <a:cs typeface="阿里巴巴普惠体 R" panose="00020600040101010101" charset="-122"/>
                </a:rPr>
                <a:t>教师节</a:t>
              </a:r>
            </a:p>
          </p:txBody>
        </p:sp>
        <p:sp>
          <p:nvSpPr>
            <p:cNvPr id="10" name="矩形 9"/>
            <p:cNvSpPr/>
            <p:nvPr/>
          </p:nvSpPr>
          <p:spPr>
            <a:xfrm>
              <a:off x="5263662" y="4612367"/>
              <a:ext cx="1664676" cy="4572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r>
                <a:rPr lang="zh-CN" altLang="en-US" sz="2800" dirty="0">
                  <a:solidFill>
                    <a:srgbClr val="4A4C46"/>
                  </a:solidFill>
                  <a:ea typeface="阿里巴巴普惠体 R" panose="00020600040101010101" charset="-122"/>
                  <a:cs typeface="阿里巴巴普惠体 R" panose="00020600040101010101" charset="-122"/>
                  <a:sym typeface="+mn-ea"/>
                </a:rPr>
                <a:t>教师节</a:t>
              </a:r>
            </a:p>
          </p:txBody>
        </p:sp>
        <p:grpSp>
          <p:nvGrpSpPr>
            <p:cNvPr id="11" name="组合 10"/>
            <p:cNvGrpSpPr/>
            <p:nvPr/>
          </p:nvGrpSpPr>
          <p:grpSpPr>
            <a:xfrm>
              <a:off x="7298870" y="1073951"/>
              <a:ext cx="4258392" cy="1630166"/>
              <a:chOff x="7298870" y="1073951"/>
              <a:chExt cx="4258392" cy="1630166"/>
            </a:xfrm>
          </p:grpSpPr>
          <p:sp>
            <p:nvSpPr>
              <p:cNvPr id="18" name="Copyright Notice"/>
              <p:cNvSpPr/>
              <p:nvPr/>
            </p:nvSpPr>
            <p:spPr bwMode="auto">
              <a:xfrm>
                <a:off x="7298870" y="1073951"/>
                <a:ext cx="2022928" cy="434765"/>
              </a:xfrm>
              <a:prstGeom prst="rect">
                <a:avLst/>
              </a:prstGeom>
              <a:solidFill>
                <a:schemeClr val="bg1"/>
              </a:solidFill>
              <a:ln w="6350" cap="flat" cmpd="sng" algn="ctr">
                <a:noFill/>
                <a:prstDash val="solid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lIns="72000" tIns="32400" rIns="72000" bIns="32400" rtlCol="0" anchor="t">
                <a:sp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zh-CN" altLang="en-US" sz="2400" cap="small" dirty="0">
                    <a:solidFill>
                      <a:srgbClr val="4A4C46"/>
                    </a:solidFill>
                    <a:ea typeface="阿里巴巴普惠体 R" panose="00020600040101010101" charset="-122"/>
                    <a:cs typeface="阿里巴巴普惠体 R" panose="00020600040101010101" charset="-122"/>
                  </a:rPr>
                  <a:t>输入您的标题</a:t>
                </a:r>
              </a:p>
            </p:txBody>
          </p:sp>
          <p:sp>
            <p:nvSpPr>
              <p:cNvPr id="19" name="Copyright Notice"/>
              <p:cNvSpPr/>
              <p:nvPr/>
            </p:nvSpPr>
            <p:spPr bwMode="auto">
              <a:xfrm>
                <a:off x="7298870" y="1618597"/>
                <a:ext cx="4258392" cy="1085520"/>
              </a:xfrm>
              <a:prstGeom prst="rect">
                <a:avLst/>
              </a:prstGeom>
              <a:noFill/>
              <a:ln w="6350" cap="flat" cmpd="sng" algn="ctr">
                <a:noFill/>
                <a:prstDash val="soli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bg1"/>
                    </a:solidFill>
                  </a14:hiddenFill>
                </a:ext>
                <a:ext uri="{91240B29-F687-4F45-9708-019B960494DF}">
                  <a14:hiddenLine xmlns:a14="http://schemas.microsoft.com/office/drawing/2010/main" w="6350">
                    <a:solidFill>
                      <a:srgbClr val="FFFFFF"/>
                    </a:solidFill>
                    <a:prstDash val="solid"/>
                  </a14:hiddenLine>
                </a:ext>
              </a:ex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lIns="72000" tIns="32400" rIns="72000" bIns="32400" rtlCol="0" anchor="t">
                <a:sp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lnSpc>
                    <a:spcPct val="120000"/>
                  </a:lnSpc>
                </a:pPr>
                <a:r>
                  <a:rPr lang="zh-CN" altLang="en-US" sz="1400" cap="small" dirty="0">
                    <a:solidFill>
                      <a:schemeClr val="bg1"/>
                    </a:solidFill>
                    <a:ea typeface="阿里巴巴普惠体 R" panose="00020600040101010101" charset="-122"/>
                    <a:cs typeface="阿里巴巴普惠体 R" panose="00020600040101010101" charset="-122"/>
                  </a:rPr>
                  <a:t>点击输入您的具体内容，点击输入您的具体内容。点击输入您的具体内容，点击输入您的具体内容。点击输入您的具体内容，点击输入您的具体内容。点击输入您的具体内容，点击输入您的具体内容。</a:t>
                </a:r>
              </a:p>
            </p:txBody>
          </p:sp>
        </p:grpSp>
        <p:grpSp>
          <p:nvGrpSpPr>
            <p:cNvPr id="12" name="组合 11"/>
            <p:cNvGrpSpPr/>
            <p:nvPr/>
          </p:nvGrpSpPr>
          <p:grpSpPr>
            <a:xfrm>
              <a:off x="7298870" y="4612367"/>
              <a:ext cx="4258392" cy="1630166"/>
              <a:chOff x="7298870" y="1073951"/>
              <a:chExt cx="4258392" cy="1630166"/>
            </a:xfrm>
          </p:grpSpPr>
          <p:sp>
            <p:nvSpPr>
              <p:cNvPr id="16" name="Copyright Notice"/>
              <p:cNvSpPr/>
              <p:nvPr/>
            </p:nvSpPr>
            <p:spPr bwMode="auto">
              <a:xfrm>
                <a:off x="7298870" y="1073951"/>
                <a:ext cx="2022928" cy="434765"/>
              </a:xfrm>
              <a:prstGeom prst="rect">
                <a:avLst/>
              </a:prstGeom>
              <a:solidFill>
                <a:schemeClr val="bg1"/>
              </a:solidFill>
              <a:ln w="6350" cap="flat" cmpd="sng" algn="ctr">
                <a:noFill/>
                <a:prstDash val="solid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lIns="72000" tIns="32400" rIns="72000" bIns="32400" rtlCol="0" anchor="t">
                <a:sp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zh-CN" altLang="en-US" sz="2400" cap="small" dirty="0">
                    <a:solidFill>
                      <a:srgbClr val="4A4C46"/>
                    </a:solidFill>
                    <a:ea typeface="阿里巴巴普惠体 R" panose="00020600040101010101" charset="-122"/>
                    <a:cs typeface="阿里巴巴普惠体 R" panose="00020600040101010101" charset="-122"/>
                  </a:rPr>
                  <a:t>输入您的标题</a:t>
                </a:r>
              </a:p>
            </p:txBody>
          </p:sp>
          <p:sp>
            <p:nvSpPr>
              <p:cNvPr id="17" name="Copyright Notice"/>
              <p:cNvSpPr/>
              <p:nvPr/>
            </p:nvSpPr>
            <p:spPr bwMode="auto">
              <a:xfrm>
                <a:off x="7298870" y="1618597"/>
                <a:ext cx="4258392" cy="1085520"/>
              </a:xfrm>
              <a:prstGeom prst="rect">
                <a:avLst/>
              </a:prstGeom>
              <a:noFill/>
              <a:ln w="6350" cap="flat" cmpd="sng" algn="ctr">
                <a:noFill/>
                <a:prstDash val="soli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bg1"/>
                    </a:solidFill>
                  </a14:hiddenFill>
                </a:ext>
                <a:ext uri="{91240B29-F687-4F45-9708-019B960494DF}">
                  <a14:hiddenLine xmlns:a14="http://schemas.microsoft.com/office/drawing/2010/main" w="6350">
                    <a:solidFill>
                      <a:srgbClr val="FFFFFF"/>
                    </a:solidFill>
                    <a:prstDash val="solid"/>
                  </a14:hiddenLine>
                </a:ext>
              </a:ex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lIns="72000" tIns="32400" rIns="72000" bIns="32400" rtlCol="0" anchor="t">
                <a:sp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lnSpc>
                    <a:spcPct val="120000"/>
                  </a:lnSpc>
                </a:pPr>
                <a:r>
                  <a:rPr lang="zh-CN" altLang="en-US" sz="1400" cap="small" dirty="0">
                    <a:solidFill>
                      <a:schemeClr val="bg1"/>
                    </a:solidFill>
                    <a:ea typeface="阿里巴巴普惠体 R" panose="00020600040101010101" charset="-122"/>
                    <a:cs typeface="阿里巴巴普惠体 R" panose="00020600040101010101" charset="-122"/>
                  </a:rPr>
                  <a:t>点击输入您的具体内容，点击输入您的具体内容。点击输入您的具体内容，点击输入您的具体内容。点击输入您的具体内容，点击输入您的具体内容。点击输入您的具体内容，点击输入您的具体内容。</a:t>
                </a:r>
              </a:p>
            </p:txBody>
          </p:sp>
        </p:grpSp>
        <p:grpSp>
          <p:nvGrpSpPr>
            <p:cNvPr id="13" name="组合 12"/>
            <p:cNvGrpSpPr/>
            <p:nvPr/>
          </p:nvGrpSpPr>
          <p:grpSpPr>
            <a:xfrm>
              <a:off x="1010442" y="2613917"/>
              <a:ext cx="4258392" cy="1630166"/>
              <a:chOff x="7298870" y="1073951"/>
              <a:chExt cx="4258392" cy="1630166"/>
            </a:xfrm>
          </p:grpSpPr>
          <p:sp>
            <p:nvSpPr>
              <p:cNvPr id="14" name="Copyright Notice"/>
              <p:cNvSpPr/>
              <p:nvPr/>
            </p:nvSpPr>
            <p:spPr bwMode="auto">
              <a:xfrm>
                <a:off x="7298870" y="1073951"/>
                <a:ext cx="2022928" cy="434765"/>
              </a:xfrm>
              <a:prstGeom prst="rect">
                <a:avLst/>
              </a:prstGeom>
              <a:solidFill>
                <a:schemeClr val="bg1"/>
              </a:solidFill>
              <a:ln w="6350" cap="flat" cmpd="sng" algn="ctr">
                <a:noFill/>
                <a:prstDash val="solid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lIns="72000" tIns="32400" rIns="72000" bIns="32400" rtlCol="0" anchor="t">
                <a:sp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zh-CN" altLang="en-US" sz="2400" cap="small" dirty="0">
                    <a:solidFill>
                      <a:srgbClr val="4A4C46"/>
                    </a:solidFill>
                    <a:ea typeface="阿里巴巴普惠体 R" panose="00020600040101010101" charset="-122"/>
                    <a:cs typeface="阿里巴巴普惠体 R" panose="00020600040101010101" charset="-122"/>
                  </a:rPr>
                  <a:t>输入您的标题</a:t>
                </a:r>
              </a:p>
            </p:txBody>
          </p:sp>
          <p:sp>
            <p:nvSpPr>
              <p:cNvPr id="15" name="Copyright Notice"/>
              <p:cNvSpPr/>
              <p:nvPr/>
            </p:nvSpPr>
            <p:spPr bwMode="auto">
              <a:xfrm>
                <a:off x="7298870" y="1618597"/>
                <a:ext cx="4258392" cy="1085520"/>
              </a:xfrm>
              <a:prstGeom prst="rect">
                <a:avLst/>
              </a:prstGeom>
              <a:noFill/>
              <a:ln w="6350" cap="flat" cmpd="sng" algn="ctr">
                <a:noFill/>
                <a:prstDash val="soli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bg1"/>
                    </a:solidFill>
                  </a14:hiddenFill>
                </a:ext>
                <a:ext uri="{91240B29-F687-4F45-9708-019B960494DF}">
                  <a14:hiddenLine xmlns:a14="http://schemas.microsoft.com/office/drawing/2010/main" w="6350">
                    <a:solidFill>
                      <a:srgbClr val="FFFFFF"/>
                    </a:solidFill>
                    <a:prstDash val="solid"/>
                  </a14:hiddenLine>
                </a:ext>
              </a:ex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lIns="72000" tIns="32400" rIns="72000" bIns="32400" rtlCol="0" anchor="t">
                <a:sp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lnSpc>
                    <a:spcPct val="120000"/>
                  </a:lnSpc>
                </a:pPr>
                <a:r>
                  <a:rPr lang="zh-CN" altLang="en-US" sz="1400" cap="small" dirty="0">
                    <a:solidFill>
                      <a:schemeClr val="bg1"/>
                    </a:solidFill>
                    <a:ea typeface="阿里巴巴普惠体 R" panose="00020600040101010101" charset="-122"/>
                    <a:cs typeface="阿里巴巴普惠体 R" panose="00020600040101010101" charset="-122"/>
                  </a:rPr>
                  <a:t>点击输入您的具体内容，点击输入您的具体内容。点击输入您的具体内容，点击输入您的具体内容。点击输入您的具体内容，点击输入您的具体内容。点击输入您的具体内容，点击输入您的具体内容。</a:t>
                </a:r>
              </a:p>
            </p:txBody>
          </p:sp>
        </p:grpSp>
      </p:grpSp>
    </p:spTree>
    <p:custDataLst>
      <p:tags r:id="rId1"/>
    </p:custDataLst>
  </p:cSld>
  <p:clrMapOvr>
    <a:masterClrMapping/>
  </p:clrMapOvr>
  <p:transition>
    <p:random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pyright Notice"/>
          <p:cNvSpPr/>
          <p:nvPr/>
        </p:nvSpPr>
        <p:spPr bwMode="auto">
          <a:xfrm>
            <a:off x="374153" y="262917"/>
            <a:ext cx="2569147" cy="434765"/>
          </a:xfrm>
          <a:prstGeom prst="rect">
            <a:avLst/>
          </a:prstGeom>
          <a:noFill/>
          <a:ln w="6350" cap="flat" cmpd="sng" algn="ctr">
            <a:noFill/>
            <a:prstDash val="soli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rgbClr val="FFFFFF"/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72000" tIns="32400" rIns="72000" bIns="32400" rtlCol="0" anchor="t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sz="2400" cap="small" dirty="0">
                <a:solidFill>
                  <a:schemeClr val="bg1"/>
                </a:solidFill>
                <a:ea typeface="阿里巴巴普惠体 R" panose="00020600040101010101" charset="-122"/>
                <a:cs typeface="阿里巴巴普惠体 R" panose="00020600040101010101" charset="-122"/>
              </a:rPr>
              <a:t>点击输入您的标题</a:t>
            </a:r>
          </a:p>
        </p:txBody>
      </p:sp>
      <p:grpSp>
        <p:nvGrpSpPr>
          <p:cNvPr id="4" name="组合 3"/>
          <p:cNvGrpSpPr/>
          <p:nvPr/>
        </p:nvGrpSpPr>
        <p:grpSpPr>
          <a:xfrm>
            <a:off x="6757023" y="1271723"/>
            <a:ext cx="3501402" cy="1094503"/>
            <a:chOff x="7395198" y="1262198"/>
            <a:chExt cx="3501402" cy="1094503"/>
          </a:xfrm>
        </p:grpSpPr>
        <p:sp>
          <p:nvSpPr>
            <p:cNvPr id="5" name="Rectangle 53"/>
            <p:cNvSpPr/>
            <p:nvPr/>
          </p:nvSpPr>
          <p:spPr bwMode="auto">
            <a:xfrm>
              <a:off x="7395198" y="1262198"/>
              <a:ext cx="3017430" cy="55991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t"/>
            <a:lstStyle/>
            <a:p>
              <a:pPr algn="l">
                <a:lnSpc>
                  <a:spcPct val="150000"/>
                </a:lnSpc>
              </a:pPr>
              <a:r>
                <a:rPr lang="zh-CN" altLang="en-US" dirty="0">
                  <a:solidFill>
                    <a:schemeClr val="bg1"/>
                  </a:solidFill>
                  <a:ea typeface="阿里巴巴普惠体 R" panose="00020600040101010101" charset="-122"/>
                  <a:cs typeface="阿里巴巴普惠体 R" panose="00020600040101010101" charset="-122"/>
                </a:rPr>
                <a:t>点击输入您的标题</a:t>
              </a:r>
            </a:p>
          </p:txBody>
        </p:sp>
        <p:sp>
          <p:nvSpPr>
            <p:cNvPr id="6" name="Rectangle 54"/>
            <p:cNvSpPr/>
            <p:nvPr/>
          </p:nvSpPr>
          <p:spPr bwMode="auto">
            <a:xfrm>
              <a:off x="7395198" y="1694832"/>
              <a:ext cx="3501402" cy="6618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>
                <a:lnSpc>
                  <a:spcPct val="120000"/>
                </a:lnSpc>
              </a:pPr>
              <a:r>
                <a:rPr lang="zh-CN" altLang="en-US" sz="1400" cap="small" dirty="0">
                  <a:solidFill>
                    <a:schemeClr val="bg1"/>
                  </a:solidFill>
                  <a:ea typeface="阿里巴巴普惠体 R" panose="00020600040101010101" charset="-122"/>
                  <a:cs typeface="阿里巴巴普惠体 R" panose="00020600040101010101" charset="-122"/>
                </a:rPr>
                <a:t>点击输入您的具体内容，点击输入您的具体内容。点击输入您的具体内容。</a:t>
              </a:r>
            </a:p>
          </p:txBody>
        </p:sp>
      </p:grpSp>
      <p:grpSp>
        <p:nvGrpSpPr>
          <p:cNvPr id="16" name="组合 15"/>
          <p:cNvGrpSpPr/>
          <p:nvPr/>
        </p:nvGrpSpPr>
        <p:grpSpPr>
          <a:xfrm>
            <a:off x="6757023" y="2366226"/>
            <a:ext cx="3501402" cy="1094503"/>
            <a:chOff x="7395198" y="1262198"/>
            <a:chExt cx="3501402" cy="1094503"/>
          </a:xfrm>
        </p:grpSpPr>
        <p:sp>
          <p:nvSpPr>
            <p:cNvPr id="17" name="Rectangle 53"/>
            <p:cNvSpPr/>
            <p:nvPr/>
          </p:nvSpPr>
          <p:spPr bwMode="auto">
            <a:xfrm>
              <a:off x="7395198" y="1262198"/>
              <a:ext cx="3017430" cy="55991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t"/>
            <a:lstStyle/>
            <a:p>
              <a:pPr algn="l">
                <a:lnSpc>
                  <a:spcPct val="150000"/>
                </a:lnSpc>
              </a:pPr>
              <a:r>
                <a:rPr lang="zh-CN" altLang="en-US" dirty="0">
                  <a:solidFill>
                    <a:schemeClr val="bg1"/>
                  </a:solidFill>
                  <a:ea typeface="阿里巴巴普惠体 R" panose="00020600040101010101" charset="-122"/>
                  <a:cs typeface="阿里巴巴普惠体 R" panose="00020600040101010101" charset="-122"/>
                </a:rPr>
                <a:t>点击输入您的标题</a:t>
              </a:r>
            </a:p>
          </p:txBody>
        </p:sp>
        <p:sp>
          <p:nvSpPr>
            <p:cNvPr id="18" name="Rectangle 54"/>
            <p:cNvSpPr/>
            <p:nvPr/>
          </p:nvSpPr>
          <p:spPr bwMode="auto">
            <a:xfrm>
              <a:off x="7395198" y="1694832"/>
              <a:ext cx="3501402" cy="6618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>
                <a:lnSpc>
                  <a:spcPct val="120000"/>
                </a:lnSpc>
              </a:pPr>
              <a:r>
                <a:rPr lang="zh-CN" altLang="en-US" sz="1400" cap="small" dirty="0">
                  <a:solidFill>
                    <a:schemeClr val="bg1"/>
                  </a:solidFill>
                  <a:ea typeface="阿里巴巴普惠体 R" panose="00020600040101010101" charset="-122"/>
                  <a:cs typeface="阿里巴巴普惠体 R" panose="00020600040101010101" charset="-122"/>
                </a:rPr>
                <a:t>点击输入您的具体内容，点击输入您的具体内容。点击输入您的具体内容。</a:t>
              </a:r>
            </a:p>
          </p:txBody>
        </p:sp>
      </p:grpSp>
      <p:grpSp>
        <p:nvGrpSpPr>
          <p:cNvPr id="19" name="组合 18"/>
          <p:cNvGrpSpPr/>
          <p:nvPr/>
        </p:nvGrpSpPr>
        <p:grpSpPr>
          <a:xfrm>
            <a:off x="6757023" y="3470988"/>
            <a:ext cx="3501402" cy="1094503"/>
            <a:chOff x="7395198" y="1262198"/>
            <a:chExt cx="3501402" cy="1094503"/>
          </a:xfrm>
        </p:grpSpPr>
        <p:sp>
          <p:nvSpPr>
            <p:cNvPr id="20" name="Rectangle 53"/>
            <p:cNvSpPr/>
            <p:nvPr/>
          </p:nvSpPr>
          <p:spPr bwMode="auto">
            <a:xfrm>
              <a:off x="7395198" y="1262198"/>
              <a:ext cx="3017430" cy="55991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t"/>
            <a:lstStyle/>
            <a:p>
              <a:pPr algn="l">
                <a:lnSpc>
                  <a:spcPct val="150000"/>
                </a:lnSpc>
              </a:pPr>
              <a:r>
                <a:rPr lang="zh-CN" altLang="en-US" dirty="0">
                  <a:solidFill>
                    <a:schemeClr val="bg1"/>
                  </a:solidFill>
                  <a:ea typeface="阿里巴巴普惠体 R" panose="00020600040101010101" charset="-122"/>
                  <a:cs typeface="阿里巴巴普惠体 R" panose="00020600040101010101" charset="-122"/>
                </a:rPr>
                <a:t>点击输入您的标题</a:t>
              </a:r>
            </a:p>
          </p:txBody>
        </p:sp>
        <p:sp>
          <p:nvSpPr>
            <p:cNvPr id="21" name="Rectangle 54"/>
            <p:cNvSpPr/>
            <p:nvPr/>
          </p:nvSpPr>
          <p:spPr bwMode="auto">
            <a:xfrm>
              <a:off x="7395198" y="1694832"/>
              <a:ext cx="3501402" cy="6618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>
                <a:lnSpc>
                  <a:spcPct val="120000"/>
                </a:lnSpc>
              </a:pPr>
              <a:r>
                <a:rPr lang="zh-CN" altLang="en-US" sz="1400" cap="small" dirty="0">
                  <a:solidFill>
                    <a:schemeClr val="bg1"/>
                  </a:solidFill>
                  <a:ea typeface="阿里巴巴普惠体 R" panose="00020600040101010101" charset="-122"/>
                  <a:cs typeface="阿里巴巴普惠体 R" panose="00020600040101010101" charset="-122"/>
                </a:rPr>
                <a:t>点击输入您的具体内容，点击输入您的具体内容。点击输入您的具体内容。</a:t>
              </a:r>
            </a:p>
          </p:txBody>
        </p:sp>
      </p:grpSp>
      <p:grpSp>
        <p:nvGrpSpPr>
          <p:cNvPr id="22" name="组合 21"/>
          <p:cNvGrpSpPr/>
          <p:nvPr/>
        </p:nvGrpSpPr>
        <p:grpSpPr>
          <a:xfrm>
            <a:off x="6746063" y="4565491"/>
            <a:ext cx="3501402" cy="1094503"/>
            <a:chOff x="7395198" y="1262198"/>
            <a:chExt cx="3501402" cy="1094503"/>
          </a:xfrm>
        </p:grpSpPr>
        <p:sp>
          <p:nvSpPr>
            <p:cNvPr id="23" name="Rectangle 53"/>
            <p:cNvSpPr/>
            <p:nvPr/>
          </p:nvSpPr>
          <p:spPr bwMode="auto">
            <a:xfrm>
              <a:off x="7395198" y="1262198"/>
              <a:ext cx="3017430" cy="55991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t"/>
            <a:lstStyle/>
            <a:p>
              <a:pPr algn="l">
                <a:lnSpc>
                  <a:spcPct val="150000"/>
                </a:lnSpc>
              </a:pPr>
              <a:r>
                <a:rPr lang="zh-CN" altLang="en-US" dirty="0">
                  <a:solidFill>
                    <a:schemeClr val="bg1"/>
                  </a:solidFill>
                  <a:ea typeface="阿里巴巴普惠体 R" panose="00020600040101010101" charset="-122"/>
                  <a:cs typeface="阿里巴巴普惠体 R" panose="00020600040101010101" charset="-122"/>
                </a:rPr>
                <a:t>点击输入您的标题</a:t>
              </a:r>
            </a:p>
          </p:txBody>
        </p:sp>
        <p:sp>
          <p:nvSpPr>
            <p:cNvPr id="24" name="Rectangle 54"/>
            <p:cNvSpPr/>
            <p:nvPr/>
          </p:nvSpPr>
          <p:spPr bwMode="auto">
            <a:xfrm>
              <a:off x="7395198" y="1694832"/>
              <a:ext cx="3501402" cy="6618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>
                <a:lnSpc>
                  <a:spcPct val="120000"/>
                </a:lnSpc>
              </a:pPr>
              <a:r>
                <a:rPr lang="zh-CN" altLang="en-US" sz="1400" cap="small" dirty="0">
                  <a:solidFill>
                    <a:schemeClr val="bg1"/>
                  </a:solidFill>
                  <a:ea typeface="阿里巴巴普惠体 R" panose="00020600040101010101" charset="-122"/>
                  <a:cs typeface="阿里巴巴普惠体 R" panose="00020600040101010101" charset="-122"/>
                </a:rPr>
                <a:t>点击输入您的具体内容，点击输入您的具体内容。点击输入您的具体内容。</a:t>
              </a:r>
            </a:p>
          </p:txBody>
        </p:sp>
      </p:grpSp>
      <p:pic>
        <p:nvPicPr>
          <p:cNvPr id="14" name="图片 1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85" t="3056" r="3212" b="10417"/>
          <a:stretch>
            <a:fillRect/>
          </a:stretch>
        </p:blipFill>
        <p:spPr>
          <a:xfrm>
            <a:off x="1562100" y="802640"/>
            <a:ext cx="3561715" cy="5734685"/>
          </a:xfrm>
          <a:custGeom>
            <a:avLst/>
            <a:gdLst/>
            <a:ahLst/>
            <a:cxnLst>
              <a:cxn ang="3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5805" h="9345">
                <a:moveTo>
                  <a:pt x="968" y="0"/>
                </a:moveTo>
                <a:lnTo>
                  <a:pt x="4837" y="0"/>
                </a:lnTo>
                <a:cubicBezTo>
                  <a:pt x="5372" y="0"/>
                  <a:pt x="5805" y="433"/>
                  <a:pt x="5805" y="968"/>
                </a:cubicBezTo>
                <a:lnTo>
                  <a:pt x="5805" y="8377"/>
                </a:lnTo>
                <a:cubicBezTo>
                  <a:pt x="5805" y="8912"/>
                  <a:pt x="5372" y="9345"/>
                  <a:pt x="4837" y="9345"/>
                </a:cubicBezTo>
                <a:lnTo>
                  <a:pt x="968" y="9345"/>
                </a:lnTo>
                <a:cubicBezTo>
                  <a:pt x="433" y="9345"/>
                  <a:pt x="0" y="8912"/>
                  <a:pt x="0" y="8377"/>
                </a:cubicBezTo>
                <a:lnTo>
                  <a:pt x="0" y="968"/>
                </a:lnTo>
                <a:cubicBezTo>
                  <a:pt x="0" y="433"/>
                  <a:pt x="433" y="0"/>
                  <a:pt x="968" y="0"/>
                </a:cubicBezTo>
                <a:close/>
              </a:path>
            </a:pathLst>
          </a:custGeom>
        </p:spPr>
      </p:pic>
      <p:cxnSp>
        <p:nvCxnSpPr>
          <p:cNvPr id="7" name="直接连接符 6"/>
          <p:cNvCxnSpPr/>
          <p:nvPr/>
        </p:nvCxnSpPr>
        <p:spPr>
          <a:xfrm>
            <a:off x="6000750" y="1390650"/>
            <a:ext cx="0" cy="4076700"/>
          </a:xfrm>
          <a:prstGeom prst="line">
            <a:avLst/>
          </a:prstGeom>
          <a:ln w="12700" cmpd="sng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</p:cSld>
  <p:clrMapOvr>
    <a:masterClrMapping/>
  </p:clrMapOvr>
  <p:transition>
    <p:random/>
  </p:transition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187308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187308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THUMBS_INDEX" val="1"/>
  <p:tag name="KSO_WM_SLIDE_ID" val="custom20187308_1"/>
  <p:tag name="KSO_WM_TEMPLATE_SUBCATEGORY" val="0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187308"/>
  <p:tag name="KSO_WM_SLIDE_LAYOUT" val="a_b"/>
  <p:tag name="KSO_WM_SLIDE_LAYOUT_CNT" val="1_1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VECTOR" val="30e04af0-3a00-44f6-b737-b108ad869107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THUMBS_INDEX" val="1"/>
  <p:tag name="KSO_WM_SLIDE_ID" val="custom20187308_1"/>
  <p:tag name="KSO_WM_TEMPLATE_SUBCATEGORY" val="0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187308"/>
  <p:tag name="KSO_WM_SLIDE_LAYOUT" val="a_b"/>
  <p:tag name="KSO_WM_SLIDE_LAYOUT_CNT" val="1_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THUMBS_INDEX" val="1"/>
  <p:tag name="KSO_WM_TEMPLATE_SUBCATEGORY" val="0"/>
  <p:tag name="KSO_WM_TAG_VERSION" val="1.0"/>
  <p:tag name="KSO_WM_BEAUTIFY_FLAG" val="#wm#"/>
  <p:tag name="KSO_WM_TEMPLATE_CATEGORY" val="custom"/>
  <p:tag name="KSO_WM_TEMPLATE_INDEX" val="20187308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THUMBS_INDEX" val="1"/>
  <p:tag name="KSO_WM_SLIDE_ID" val="custom20187308_1"/>
  <p:tag name="KSO_WM_TEMPLATE_SUBCATEGORY" val="0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187308"/>
  <p:tag name="KSO_WM_SLIDE_LAYOUT" val="a_b"/>
  <p:tag name="KSO_WM_SLIDE_LAYOUT_CNT" val="1_1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THUMBS_INDEX" val="1"/>
  <p:tag name="KSO_WM_SLIDE_ID" val="custom20187308_1"/>
  <p:tag name="KSO_WM_TEMPLATE_SUBCATEGORY" val="0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187308"/>
  <p:tag name="KSO_WM_SLIDE_LAYOUT" val="a_b"/>
  <p:tag name="KSO_WM_SLIDE_LAYOUT_CNT" val="1_1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THUMBS_INDEX" val="1"/>
  <p:tag name="KSO_WM_SLIDE_ID" val="custom20187308_1"/>
  <p:tag name="KSO_WM_TEMPLATE_SUBCATEGORY" val="0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187308"/>
  <p:tag name="KSO_WM_SLIDE_LAYOUT" val="a_b"/>
  <p:tag name="KSO_WM_SLIDE_LAYOUT_CNT" val="1_1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THUMBS_INDEX" val="1"/>
  <p:tag name="KSO_WM_SLIDE_ID" val="custom20187308_1"/>
  <p:tag name="KSO_WM_TEMPLATE_SUBCATEGORY" val="0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187308"/>
  <p:tag name="KSO_WM_SLIDE_LAYOUT" val="a_b"/>
  <p:tag name="KSO_WM_SLIDE_LAYOUT_CNT" val="1_1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THUMBS_INDEX" val="1"/>
  <p:tag name="KSO_WM_SLIDE_ID" val="custom20187308_1"/>
  <p:tag name="KSO_WM_TEMPLATE_SUBCATEGORY" val="0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187308"/>
  <p:tag name="KSO_WM_SLIDE_LAYOUT" val="a_b"/>
  <p:tag name="KSO_WM_SLIDE_LAYOUT_CNT" val="1_1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THUMBS_INDEX" val="1"/>
  <p:tag name="KSO_WM_SLIDE_ID" val="custom20187308_1"/>
  <p:tag name="KSO_WM_TEMPLATE_SUBCATEGORY" val="0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187308"/>
  <p:tag name="KSO_WM_SLIDE_LAYOUT" val="a_b"/>
  <p:tag name="KSO_WM_SLIDE_LAYOUT_CNT" val="1_1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THUMBS_INDEX" val="1"/>
  <p:tag name="KSO_WM_SLIDE_ID" val="custom20187308_1"/>
  <p:tag name="KSO_WM_TEMPLATE_SUBCATEGORY" val="0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187308"/>
  <p:tag name="KSO_WM_SLIDE_LAYOUT" val="a_b"/>
  <p:tag name="KSO_WM_SLIDE_LAYOUT_CNT" val="1_1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THUMBS_INDEX" val="1"/>
  <p:tag name="KSO_WM_SLIDE_ID" val="custom20187308_1"/>
  <p:tag name="KSO_WM_TEMPLATE_SUBCATEGORY" val="0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187308"/>
  <p:tag name="KSO_WM_SLIDE_LAYOUT" val="a_b"/>
  <p:tag name="KSO_WM_SLIDE_LAYOUT_CNT" val="1_1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THUMBS_INDEX" val="1"/>
  <p:tag name="KSO_WM_SLIDE_ID" val="custom20187308_1"/>
  <p:tag name="KSO_WM_TEMPLATE_SUBCATEGORY" val="0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187308"/>
  <p:tag name="KSO_WM_SLIDE_LAYOUT" val="a_b"/>
  <p:tag name="KSO_WM_SLIDE_LAYOUT_CNT" val="1_1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THUMBS_INDEX" val="1"/>
  <p:tag name="KSO_WM_SLIDE_ID" val="custom20187308_1"/>
  <p:tag name="KSO_WM_TEMPLATE_SUBCATEGORY" val="0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187308"/>
  <p:tag name="KSO_WM_SLIDE_LAYOUT" val="a_b"/>
  <p:tag name="KSO_WM_SLIDE_LAYOUT_CNT" val="1_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THUMBS_INDEX" val="1"/>
  <p:tag name="KSO_WM_SLIDE_ID" val="custom20187308_1"/>
  <p:tag name="KSO_WM_TEMPLATE_SUBCATEGORY" val="0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187308"/>
  <p:tag name="KSO_WM_SLIDE_LAYOUT" val="a_b"/>
  <p:tag name="KSO_WM_SLIDE_LAYOUT_CNT" val="1_1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THUMBS_INDEX" val="1"/>
  <p:tag name="KSO_WM_SLIDE_ID" val="custom20187308_1"/>
  <p:tag name="KSO_WM_TEMPLATE_SUBCATEGORY" val="0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187308"/>
  <p:tag name="KSO_WM_SLIDE_LAYOUT" val="a_b"/>
  <p:tag name="KSO_WM_SLIDE_LAYOUT_CNT" val="1_1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THUMBS_INDEX" val="1"/>
  <p:tag name="KSO_WM_SLIDE_ID" val="custom20187308_1"/>
  <p:tag name="KSO_WM_TEMPLATE_SUBCATEGORY" val="0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187308"/>
  <p:tag name="KSO_WM_SLIDE_LAYOUT" val="a_b"/>
  <p:tag name="KSO_WM_SLIDE_LAYOUT_CNT" val="1_1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THUMBS_INDEX" val="1"/>
  <p:tag name="KSO_WM_SLIDE_ID" val="custom20187308_1"/>
  <p:tag name="KSO_WM_TEMPLATE_SUBCATEGORY" val="0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187308"/>
  <p:tag name="KSO_WM_SLIDE_LAYOUT" val="a_b"/>
  <p:tag name="KSO_WM_SLIDE_LAYOUT_CNT" val="1_1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THUMBS_INDEX" val="1"/>
  <p:tag name="KSO_WM_SLIDE_ID" val="custom20187308_1"/>
  <p:tag name="KSO_WM_TEMPLATE_SUBCATEGORY" val="0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187308"/>
  <p:tag name="KSO_WM_SLIDE_LAYOUT" val="a_b"/>
  <p:tag name="KSO_WM_SLIDE_LAYOUT_CNT" val="1_1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THUMBS_INDEX" val="1"/>
  <p:tag name="KSO_WM_SLIDE_ID" val="custom20187308_1"/>
  <p:tag name="KSO_WM_TEMPLATE_SUBCATEGORY" val="0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187308"/>
  <p:tag name="KSO_WM_SLIDE_LAYOUT" val="a_b"/>
  <p:tag name="KSO_WM_SLIDE_LAYOUT_CNT" val="1_1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THUMBS_INDEX" val="1"/>
  <p:tag name="KSO_WM_SLIDE_ID" val="custom20187308_1"/>
  <p:tag name="KSO_WM_TEMPLATE_SUBCATEGORY" val="0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187308"/>
  <p:tag name="KSO_WM_SLIDE_LAYOUT" val="a_b"/>
  <p:tag name="KSO_WM_SLIDE_LAYOUT_CNT" val="1_1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VECTOR" val="30e04af0-3a00-44f6-b737-b108ad869107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heme/theme1.xml><?xml version="1.0" encoding="utf-8"?>
<a:theme xmlns:a="http://schemas.openxmlformats.org/drawingml/2006/main" name="www.2ppt.com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1638</Words>
  <Application>Microsoft Office PowerPoint</Application>
  <PresentationFormat>宽屏</PresentationFormat>
  <Paragraphs>142</Paragraphs>
  <Slides>19</Slides>
  <Notes>19</Notes>
  <HiddenSlides>0</HiddenSlides>
  <MMClips>0</MMClips>
  <ScaleCrop>false</ScaleCrop>
  <HeadingPairs>
    <vt:vector size="6" baseType="variant">
      <vt:variant>
        <vt:lpstr>已用的字体</vt:lpstr>
      </vt:variant>
      <vt:variant>
        <vt:i4>5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19</vt:i4>
      </vt:variant>
    </vt:vector>
  </HeadingPairs>
  <TitlesOfParts>
    <vt:vector size="25" baseType="lpstr">
      <vt:lpstr>阿里巴巴普惠体 R</vt:lpstr>
      <vt:lpstr>思源黑体 CN Normal</vt:lpstr>
      <vt:lpstr>宋体</vt:lpstr>
      <vt:lpstr>Arial</vt:lpstr>
      <vt:lpstr>Calibri</vt:lpstr>
      <vt:lpstr>www.2ppt.com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www.ppt818.com</dc:title>
  <dc:subject>www.ppt818.com</dc:subject>
  <dc:creator>www.ppt818.com</dc:creator>
  <dc:description>www.ppt818.com-提供资源下载</dc:description>
  <cp:lastModifiedBy>Windows 用户</cp:lastModifiedBy>
  <cp:revision>3</cp:revision>
  <dcterms:created xsi:type="dcterms:W3CDTF">2021-06-25T00:38:25Z</dcterms:created>
  <dcterms:modified xsi:type="dcterms:W3CDTF">2023-01-10T09:41:52Z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2052-11.1.0.10495</vt:lpwstr>
  </property>
  <property fmtid="{D5CDD505-2E9C-101B-9397-08002B2CF9AE}" pid="3" name="ICV">
    <vt:lpwstr>59D95030966E40D3ACFC1DDE44E7074D</vt:lpwstr>
  </property>
  <property fmtid="{A09F084E-AD41-489F-8076-AA5BE3082BCA}" pid="100">
    <vt:ui4>5</vt:ui4>
  </property>
  <property fmtid="{64440492-4C8B-11D1-8B70-080036B11A03}" pid="11">
    <vt:lpwstr>www.2ppt.com-爱PPT提供资源下载</vt:lpwstr>
  </property>
</Properties>
</file>