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2" r:id="rId2"/>
    <p:sldId id="325" r:id="rId3"/>
    <p:sldId id="326" r:id="rId4"/>
    <p:sldId id="330" r:id="rId5"/>
    <p:sldId id="331" r:id="rId6"/>
    <p:sldId id="314" r:id="rId7"/>
    <p:sldId id="315" r:id="rId8"/>
    <p:sldId id="312" r:id="rId9"/>
    <p:sldId id="298" r:id="rId10"/>
    <p:sldId id="296" r:id="rId11"/>
    <p:sldId id="328" r:id="rId12"/>
    <p:sldId id="329" r:id="rId13"/>
    <p:sldId id="313" r:id="rId14"/>
    <p:sldId id="324" r:id="rId15"/>
    <p:sldId id="309" r:id="rId16"/>
    <p:sldId id="311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2DB"/>
    <a:srgbClr val="0000FF"/>
    <a:srgbClr val="FCB6FC"/>
    <a:srgbClr val="FD83FA"/>
    <a:srgbClr val="FCD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109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62516B-2DF0-4514-8F79-802A7F34B8D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215ECB95-2010-4786-A1BF-81111D4DE1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1E1785-8027-4D07-9AB0-1F850FAC76A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9809CFAF-CEAC-4579-80A9-AD6F1864A87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150E3D7-33BE-46CC-BCF2-0D8E85A97F83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4B0E05E-52BB-4467-BF3B-5D0D80FC8A6A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E102EA4-4AC1-4DB2-8804-F9F021F26739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6663144-3544-4C6E-BF61-2919E6A1C255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7A0800A-FCAA-4E83-B9F6-5DE47A25719E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8F9E4F1-74B3-4CB2-98A6-E7901F8EA611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CFAF-CEAC-4579-80A9-AD6F1864A87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BA81B08-889E-40EC-9003-7A40C6E638DE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40B5AA0-B113-4F5E-9AC3-AD45CA7E0F5D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A11B994-A09B-4416-91A5-DAA0E0EBC372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5418E07-072A-4C57-ACF6-F5F8ABDC3743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53EA0CC-3D7B-499B-8D64-964B59627635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A41D800-D8F3-4E5D-8AF1-211CB8AADE64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4B29E75-BFF6-4DC1-A5F0-870B92237A74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C4D355-8841-4772-9F45-B2B3D0AAF26F}" type="slidenum">
              <a:rPr lang="zh-CN" altLang="fr-CA"/>
              <a:t>‹#›</a:t>
            </a:fld>
            <a:endParaRPr lang="fr-CA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2057400"/>
            <a:ext cx="7772400" cy="1162050"/>
          </a:xfrm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fr-CA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2800"/>
            <a:ext cx="64008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fr-CA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54E0E-0334-4A2A-983C-9813B31B8577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23617-D53E-454E-9FFD-3B5361801F8C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7CAC6-EE9A-412E-965A-A852955B98DE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D7A3F-E4F4-4B5E-904E-41DE8C38F80A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03876-6E77-4F95-95F5-37D899D3EDC6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F2438-EA38-44C9-9417-90D1AAC11453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944E36-13E6-4EA3-8ED3-21156676E49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762746C-7A9A-436A-9BD5-7BDFAAF4A0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697FD-3EAF-485C-862B-0CC14AB1252C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EE3B5-9A2A-48CB-8A04-89C5B8D9B307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24B40-6778-4720-B9EF-3FEF2A91F96F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DACD2-338B-4C44-8EFD-A7F47C200A7D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6FB58-9712-4B5B-93E2-9086D59365BC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263A-CF79-42D2-875C-2EFCDC15075C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412C8-053F-4D86-B85C-2155CE3972D5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3042A-FEE5-416F-B8CE-C243B740E5BD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7EC1F-86C7-4B64-9A5B-623C36AE80CE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786D-130E-4C78-8E62-184949D563C5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BF444-4477-4C2F-B59B-B9EA8D87EB66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01AAA-D0C7-4444-B342-5EFBF20EB938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2C7EA-F70F-47B5-964C-C207A62F2EAA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FCE76-6CF1-4EA5-BC67-802B8985686A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fr-CA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fr-CA" smtClean="0"/>
              <a:t>单击此处编辑母版文本样式</a:t>
            </a:r>
          </a:p>
          <a:p>
            <a:pPr lvl="1"/>
            <a:r>
              <a:rPr lang="zh-CN" altLang="fr-CA" smtClean="0"/>
              <a:t>第二级</a:t>
            </a:r>
          </a:p>
          <a:p>
            <a:pPr lvl="2"/>
            <a:r>
              <a:rPr lang="zh-CN" altLang="fr-CA" smtClean="0"/>
              <a:t>第三级</a:t>
            </a:r>
          </a:p>
          <a:p>
            <a:pPr lvl="3"/>
            <a:r>
              <a:rPr lang="zh-CN" altLang="fr-CA" smtClean="0"/>
              <a:t>第四级</a:t>
            </a:r>
          </a:p>
          <a:p>
            <a:pPr lvl="4"/>
            <a:r>
              <a:rPr lang="zh-CN" altLang="fr-CA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F915D747-1409-4718-8F49-D443C9959D76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endParaRPr lang="fr-CA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E9791BE8-0A41-455B-9B60-DA162583115A}" type="slidenum">
              <a:rPr lang="zh-CN" altLang="fr-CA"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2" Type="http://schemas.openxmlformats.org/officeDocument/2006/relationships/audio" Target="file:///E:\&#20154;&#25945;&#26032;&#29256;3&#19978;\U2\Lesson11%20&#25945;&#23398;&#35838;&#20214;\marker_128k.mp3" TargetMode="External"/><Relationship Id="rId1" Type="http://schemas.microsoft.com/office/2007/relationships/media" Target="file:///E:\&#20154;&#25945;&#26032;&#29256;3&#19978;\U2\Lesson11%20&#25945;&#23398;&#35838;&#20214;\marker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Lesson10Let&#8217;s_sing&#35838;&#25991;&#21160;&#30011;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3&#19978;\U2\Lesson11%20&#25945;&#23398;&#35838;&#20214;\Lesson11Justtalk&#35838;&#25991;&#24405;&#38899;.MP3" TargetMode="External"/><Relationship Id="rId1" Type="http://schemas.microsoft.com/office/2007/relationships/media" Target="file:///E:\&#20154;&#25945;&#26032;&#29256;3&#19978;\U2\Lesson11%20&#25945;&#23398;&#35838;&#20214;\Lesson11Justtalk&#35838;&#25991;&#24405;&#38899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file:///E:\&#20154;&#25945;&#26032;&#29256;3&#19978;\U2\Lesson11%20&#25945;&#23398;&#35838;&#20214;\2_128k.mp3" TargetMode="External"/><Relationship Id="rId7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3&#19978;\U2\Lesson11%20&#25945;&#23398;&#35838;&#20214;\1_128k.mp3" TargetMode="External"/><Relationship Id="rId1" Type="http://schemas.microsoft.com/office/2007/relationships/media" Target="file:///E:\&#20154;&#25945;&#26032;&#29256;3&#19978;\U2\Lesson11%20&#25945;&#23398;&#35838;&#20214;\1_128k.mp3" TargetMode="External"/><Relationship Id="rId6" Type="http://schemas.openxmlformats.org/officeDocument/2006/relationships/audio" Target="file:///E:\&#20154;&#25945;&#26032;&#29256;3&#19978;\U2\Lesson11%20&#25945;&#23398;&#35838;&#20214;\3_128k.mp3" TargetMode="External"/><Relationship Id="rId11" Type="http://schemas.openxmlformats.org/officeDocument/2006/relationships/image" Target="../media/image16.png"/><Relationship Id="rId5" Type="http://schemas.microsoft.com/office/2007/relationships/media" Target="file:///E:\&#20154;&#25945;&#26032;&#29256;3&#19978;\U2\Lesson11%20&#25945;&#23398;&#35838;&#20214;\3_128k.mp3" TargetMode="External"/><Relationship Id="rId10" Type="http://schemas.openxmlformats.org/officeDocument/2006/relationships/image" Target="../media/image13.png"/><Relationship Id="rId4" Type="http://schemas.openxmlformats.org/officeDocument/2006/relationships/audio" Target="file:///E:\&#20154;&#25945;&#26032;&#29256;3&#19978;\U2\Lesson11%20&#25945;&#23398;&#35838;&#20214;\2_128k.mp3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3&#19978;\U2\Lesson11%20&#25945;&#23398;&#35838;&#20214;\glue_128k.mp3" TargetMode="External"/><Relationship Id="rId1" Type="http://schemas.microsoft.com/office/2007/relationships/media" Target="file:///E:\&#20154;&#25945;&#26032;&#29256;3&#19978;\U2\Lesson11%20&#25945;&#23398;&#35838;&#20214;\glue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 bwMode="auto">
          <a:xfrm>
            <a:off x="358007" y="3068960"/>
            <a:ext cx="83629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Unit2 This is my pencil. </a:t>
            </a:r>
            <a:endParaRPr lang="zh-CN" alt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 txBox="1"/>
          <p:nvPr/>
        </p:nvSpPr>
        <p:spPr bwMode="auto">
          <a:xfrm>
            <a:off x="358007" y="1628800"/>
            <a:ext cx="6192688" cy="71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人教精通版三年级上册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61588" y="564214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4100" y="4230688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174750" y="4848225"/>
            <a:ext cx="5018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This is 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my</a:t>
            </a:r>
            <a:r>
              <a:rPr lang="en-US" altLang="zh-CN" sz="4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marker.</a:t>
            </a:r>
            <a:endParaRPr lang="zh-CN" altLang="en-US" sz="280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8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3799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87450" y="1066800"/>
            <a:ext cx="15843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组合 6"/>
          <p:cNvGrpSpPr/>
          <p:nvPr/>
        </p:nvGrpSpPr>
        <p:grpSpPr bwMode="auto">
          <a:xfrm>
            <a:off x="3708400" y="1412875"/>
            <a:ext cx="4413250" cy="1992313"/>
            <a:chOff x="3808487" y="1447800"/>
            <a:chExt cx="4057525" cy="2026725"/>
          </a:xfrm>
        </p:grpSpPr>
        <p:sp>
          <p:nvSpPr>
            <p:cNvPr id="33803" name="Line 5"/>
            <p:cNvSpPr>
              <a:spLocks noChangeShapeType="1"/>
            </p:cNvSpPr>
            <p:nvPr/>
          </p:nvSpPr>
          <p:spPr bwMode="auto">
            <a:xfrm>
              <a:off x="3808487" y="28268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Line 6"/>
            <p:cNvSpPr>
              <a:spLocks noChangeShapeType="1"/>
            </p:cNvSpPr>
            <p:nvPr/>
          </p:nvSpPr>
          <p:spPr bwMode="auto">
            <a:xfrm>
              <a:off x="3808612" y="34745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Line 7"/>
            <p:cNvSpPr>
              <a:spLocks noChangeShapeType="1"/>
            </p:cNvSpPr>
            <p:nvPr/>
          </p:nvSpPr>
          <p:spPr bwMode="auto">
            <a:xfrm>
              <a:off x="3827412" y="14478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6" name="Line 8"/>
            <p:cNvSpPr>
              <a:spLocks noChangeShapeType="1"/>
            </p:cNvSpPr>
            <p:nvPr/>
          </p:nvSpPr>
          <p:spPr bwMode="auto">
            <a:xfrm>
              <a:off x="3827412" y="21336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814763" y="1524000"/>
            <a:ext cx="42941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9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marker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mark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363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3488" y="2049463"/>
            <a:ext cx="7366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CN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glue          marker     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eraser      sharpener </a:t>
            </a:r>
          </a:p>
        </p:txBody>
      </p:sp>
      <p:sp>
        <p:nvSpPr>
          <p:cNvPr id="5" name="矩形 4"/>
          <p:cNvSpPr/>
          <p:nvPr/>
        </p:nvSpPr>
        <p:spPr>
          <a:xfrm>
            <a:off x="1385888" y="1684338"/>
            <a:ext cx="1600200" cy="63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700463" y="1284288"/>
            <a:ext cx="166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大小声</a:t>
            </a:r>
          </a:p>
        </p:txBody>
      </p:sp>
      <p:sp>
        <p:nvSpPr>
          <p:cNvPr id="8" name="云形 7"/>
          <p:cNvSpPr/>
          <p:nvPr/>
        </p:nvSpPr>
        <p:spPr>
          <a:xfrm>
            <a:off x="1122363" y="1163638"/>
            <a:ext cx="2447925" cy="973137"/>
          </a:xfrm>
          <a:prstGeom prst="cloud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n w="0"/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1</a:t>
            </a:r>
            <a:endParaRPr lang="zh-CN" altLang="en-US" sz="3200" dirty="0">
              <a:ln w="0"/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5888" y="1684338"/>
            <a:ext cx="1600200" cy="630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727450" y="1235075"/>
            <a:ext cx="4400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missing?</a:t>
            </a:r>
            <a:endParaRPr lang="zh-CN" altLang="en-US" sz="36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1122363" y="1044575"/>
            <a:ext cx="2447925" cy="973138"/>
          </a:xfrm>
          <a:prstGeom prst="cloud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n w="0"/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2</a:t>
            </a:r>
            <a:endParaRPr lang="zh-CN" altLang="en-US" sz="3200" dirty="0">
              <a:ln w="0"/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0950" y="2325688"/>
            <a:ext cx="1906588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07571">
            <a:off x="5003800" y="2216150"/>
            <a:ext cx="107632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42088" y="2374900"/>
            <a:ext cx="2159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313" y="2293938"/>
            <a:ext cx="18208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28348">
            <a:off x="1255713" y="4632325"/>
            <a:ext cx="2759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815271">
            <a:off x="4921250" y="4679950"/>
            <a:ext cx="2971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78113" y="2574925"/>
            <a:ext cx="36449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141187" y="877407"/>
            <a:ext cx="33425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say you do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994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0563" y="2713038"/>
            <a:ext cx="1655762" cy="238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 bwMode="auto">
          <a:xfrm>
            <a:off x="4710113" y="2744788"/>
            <a:ext cx="1446212" cy="2232025"/>
            <a:chOff x="4709400" y="2744689"/>
            <a:chExt cx="1446776" cy="2231346"/>
          </a:xfrm>
        </p:grpSpPr>
        <p:pic>
          <p:nvPicPr>
            <p:cNvPr id="39949" name="图片 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09400" y="2744689"/>
              <a:ext cx="1446776" cy="223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0" name="图片 4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173711">
              <a:off x="4753618" y="3865993"/>
              <a:ext cx="157203" cy="71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圆角矩形标注 13"/>
          <p:cNvSpPr/>
          <p:nvPr/>
        </p:nvSpPr>
        <p:spPr>
          <a:xfrm>
            <a:off x="4211638" y="5218113"/>
            <a:ext cx="3889375" cy="658812"/>
          </a:xfrm>
          <a:prstGeom prst="wedgeRoundRectCallout">
            <a:avLst>
              <a:gd name="adj1" fmla="val 2540"/>
              <a:gd name="adj2" fmla="val -78204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This is my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marker.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973138" y="1927225"/>
            <a:ext cx="4246562" cy="695325"/>
          </a:xfrm>
          <a:prstGeom prst="wedgeRoundRectCallout">
            <a:avLst>
              <a:gd name="adj1" fmla="val -162"/>
              <a:gd name="adj2" fmla="val 86458"/>
              <a:gd name="adj3" fmla="val 1666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Show me your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marker</a:t>
            </a: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.</a:t>
            </a:r>
            <a:endParaRPr lang="zh-CN" altLang="en-US" sz="2800" b="1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9946" name="组合 10"/>
          <p:cNvGrpSpPr/>
          <p:nvPr/>
        </p:nvGrpSpPr>
        <p:grpSpPr bwMode="auto">
          <a:xfrm>
            <a:off x="900113" y="765175"/>
            <a:ext cx="2087562" cy="863600"/>
            <a:chOff x="972358" y="847484"/>
            <a:chExt cx="2087474" cy="864096"/>
          </a:xfrm>
        </p:grpSpPr>
        <p:sp>
          <p:nvSpPr>
            <p:cNvPr id="8" name="椭圆 7"/>
            <p:cNvSpPr/>
            <p:nvPr/>
          </p:nvSpPr>
          <p:spPr>
            <a:xfrm>
              <a:off x="972358" y="847484"/>
              <a:ext cx="2087474" cy="86409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48" name="矩形 9"/>
            <p:cNvSpPr>
              <a:spLocks noChangeArrowheads="1"/>
            </p:cNvSpPr>
            <p:nvPr/>
          </p:nvSpPr>
          <p:spPr bwMode="auto">
            <a:xfrm>
              <a:off x="1126479" y="1006219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Pair work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12"/>
          <p:cNvGrpSpPr/>
          <p:nvPr/>
        </p:nvGrpSpPr>
        <p:grpSpPr bwMode="auto">
          <a:xfrm>
            <a:off x="2627313" y="1709738"/>
            <a:ext cx="4419600" cy="4583112"/>
            <a:chOff x="2627784" y="1710430"/>
            <a:chExt cx="4418992" cy="4582083"/>
          </a:xfrm>
        </p:grpSpPr>
        <p:pic>
          <p:nvPicPr>
            <p:cNvPr id="41995" name="图片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27784" y="1710430"/>
              <a:ext cx="4418992" cy="458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2988096" y="3932431"/>
              <a:ext cx="3671383" cy="504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198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15837" y="848488"/>
            <a:ext cx="25683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play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41990" name="组合 6"/>
          <p:cNvGrpSpPr/>
          <p:nvPr/>
        </p:nvGrpSpPr>
        <p:grpSpPr bwMode="auto">
          <a:xfrm>
            <a:off x="922338" y="776288"/>
            <a:ext cx="2376487" cy="863600"/>
            <a:chOff x="972358" y="847484"/>
            <a:chExt cx="2376264" cy="864096"/>
          </a:xfrm>
        </p:grpSpPr>
        <p:sp>
          <p:nvSpPr>
            <p:cNvPr id="8" name="椭圆 7"/>
            <p:cNvSpPr/>
            <p:nvPr/>
          </p:nvSpPr>
          <p:spPr>
            <a:xfrm>
              <a:off x="972358" y="847484"/>
              <a:ext cx="2376264" cy="86409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994" name="矩形 8"/>
            <p:cNvSpPr>
              <a:spLocks noChangeArrowheads="1"/>
            </p:cNvSpPr>
            <p:nvPr/>
          </p:nvSpPr>
          <p:spPr bwMode="auto">
            <a:xfrm>
              <a:off x="1067104" y="1006219"/>
              <a:ext cx="21996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Group work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1054100" y="3716338"/>
            <a:ext cx="3348038" cy="555625"/>
          </a:xfrm>
          <a:prstGeom prst="wedgeRoundRectCallout">
            <a:avLst>
              <a:gd name="adj1" fmla="val -1580"/>
              <a:gd name="adj2" fmla="val 75750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This is my marker.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897438" y="3800475"/>
            <a:ext cx="3179762" cy="555625"/>
          </a:xfrm>
          <a:prstGeom prst="wedgeRoundRectCallout">
            <a:avLst>
              <a:gd name="adj1" fmla="val -37333"/>
              <a:gd name="adj2" fmla="val 73608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This is my glue.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205413" y="4797425"/>
            <a:ext cx="189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marker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4274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2563" y="1566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38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矩形 8"/>
          <p:cNvSpPr>
            <a:spLocks noChangeArrowheads="1"/>
          </p:cNvSpPr>
          <p:nvPr/>
        </p:nvSpPr>
        <p:spPr bwMode="auto">
          <a:xfrm>
            <a:off x="1908175" y="1619250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本课学到的学习用品类单词有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4040" name="Text Box 2"/>
          <p:cNvSpPr txBox="1">
            <a:spLocks noChangeArrowheads="1"/>
          </p:cNvSpPr>
          <p:nvPr/>
        </p:nvSpPr>
        <p:spPr bwMode="auto">
          <a:xfrm>
            <a:off x="2443163" y="4805363"/>
            <a:ext cx="1144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glue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195888" y="4878388"/>
            <a:ext cx="196850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42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9350" y="2349500"/>
            <a:ext cx="101282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67363" y="2346325"/>
            <a:ext cx="11398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135188" y="4878388"/>
            <a:ext cx="186055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3313" y="21018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268413"/>
            <a:ext cx="72009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061" name="矩形 8"/>
          <p:cNvSpPr>
            <a:spLocks noChangeArrowheads="1"/>
          </p:cNvSpPr>
          <p:nvPr/>
        </p:nvSpPr>
        <p:spPr bwMode="auto">
          <a:xfrm>
            <a:off x="1652588" y="2098675"/>
            <a:ext cx="62801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当别人给你介绍完他的东西时，你想要表示赞许，该如何表达？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627313" y="3797300"/>
            <a:ext cx="41052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Wow! it’s nice!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"/>
          <p:cNvSpPr>
            <a:spLocks noGrp="1"/>
          </p:cNvSpPr>
          <p:nvPr>
            <p:ph type="title"/>
          </p:nvPr>
        </p:nvSpPr>
        <p:spPr bwMode="auto">
          <a:xfrm>
            <a:off x="812800" y="639021"/>
            <a:ext cx="7772400" cy="7701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6099754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8638" y="1951015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在四线三格上正确抄写本单元所学的学习用品类单词，三英一汉。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Lesson12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" name="五角星 5"/>
          <p:cNvSpPr/>
          <p:nvPr/>
        </p:nvSpPr>
        <p:spPr>
          <a:xfrm>
            <a:off x="1619672" y="301303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3348038" y="427511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3694113" y="427511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494088" y="4949781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13176" y="4949781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125913" y="4949781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574778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9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495903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7358" y="1016353"/>
            <a:ext cx="7032746" cy="481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标题 1"/>
          <p:cNvSpPr txBox="1"/>
          <p:nvPr/>
        </p:nvSpPr>
        <p:spPr bwMode="auto">
          <a:xfrm>
            <a:off x="3492500" y="40640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60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4802188"/>
            <a:ext cx="10096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957263"/>
            <a:ext cx="404495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5776913" y="2200275"/>
            <a:ext cx="3067050" cy="1079500"/>
          </a:xfrm>
          <a:prstGeom prst="wedgeRoundRectCallout">
            <a:avLst>
              <a:gd name="adj1" fmla="val -38880"/>
              <a:gd name="adj2" fmla="val 713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Peter. This is my sharpener.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309563" y="1998663"/>
            <a:ext cx="2736850" cy="1009650"/>
          </a:xfrm>
          <a:prstGeom prst="wedgeRoundRectCallout">
            <a:avLst>
              <a:gd name="adj1" fmla="val 43076"/>
              <a:gd name="adj2" fmla="val 718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Kate! This is my eraser.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标题 1"/>
          <p:cNvSpPr txBox="1"/>
          <p:nvPr/>
        </p:nvSpPr>
        <p:spPr bwMode="auto">
          <a:xfrm>
            <a:off x="3492500" y="40640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Role-play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151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3763" y="2482850"/>
            <a:ext cx="2217737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8" name="标题 1"/>
          <p:cNvSpPr txBox="1"/>
          <p:nvPr/>
        </p:nvSpPr>
        <p:spPr bwMode="auto">
          <a:xfrm>
            <a:off x="3132138" y="415925"/>
            <a:ext cx="4081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2649538" y="1112838"/>
            <a:ext cx="4946650" cy="1158875"/>
            <a:chOff x="2649538" y="1113024"/>
            <a:chExt cx="4946798" cy="1159123"/>
          </a:xfrm>
        </p:grpSpPr>
        <p:sp>
          <p:nvSpPr>
            <p:cNvPr id="12" name="云形标注 11"/>
            <p:cNvSpPr/>
            <p:nvPr/>
          </p:nvSpPr>
          <p:spPr>
            <a:xfrm>
              <a:off x="2649538" y="1113024"/>
              <a:ext cx="4946798" cy="1159123"/>
            </a:xfrm>
            <a:prstGeom prst="cloudCallout">
              <a:avLst>
                <a:gd name="adj1" fmla="val -57532"/>
                <a:gd name="adj2" fmla="val 1637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3046425" y="1398835"/>
              <a:ext cx="4262565" cy="58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This is my sharpener.</a:t>
              </a:r>
              <a:endParaRPr lang="zh-CN" altLang="en-US" sz="20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1835150" y="4833938"/>
            <a:ext cx="4651375" cy="1003300"/>
            <a:chOff x="2009745" y="4869160"/>
            <a:chExt cx="4650487" cy="1003665"/>
          </a:xfrm>
        </p:grpSpPr>
        <p:sp>
          <p:nvSpPr>
            <p:cNvPr id="18" name="云形标注 17"/>
            <p:cNvSpPr/>
            <p:nvPr/>
          </p:nvSpPr>
          <p:spPr>
            <a:xfrm>
              <a:off x="2009745" y="4869160"/>
              <a:ext cx="4650487" cy="1003665"/>
            </a:xfrm>
            <a:prstGeom prst="cloudCallout">
              <a:avLst>
                <a:gd name="adj1" fmla="val 58894"/>
                <a:gd name="adj2" fmla="val -2250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3" name="矩形 12"/>
            <p:cNvSpPr>
              <a:spLocks noChangeArrowheads="1"/>
            </p:cNvSpPr>
            <p:nvPr/>
          </p:nvSpPr>
          <p:spPr bwMode="auto">
            <a:xfrm>
              <a:off x="2809692" y="5097843"/>
              <a:ext cx="3009325" cy="58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Wow! It’s nice!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561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3925" y="1206500"/>
            <a:ext cx="172561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4195763"/>
            <a:ext cx="139382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466850"/>
            <a:ext cx="12541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2" name="标题 1"/>
          <p:cNvSpPr txBox="1"/>
          <p:nvPr/>
        </p:nvSpPr>
        <p:spPr bwMode="auto">
          <a:xfrm>
            <a:off x="3132138" y="415925"/>
            <a:ext cx="4081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2649538" y="1112838"/>
            <a:ext cx="4946650" cy="1158875"/>
            <a:chOff x="2649538" y="1113024"/>
            <a:chExt cx="4946798" cy="1159123"/>
          </a:xfrm>
        </p:grpSpPr>
        <p:sp>
          <p:nvSpPr>
            <p:cNvPr id="12" name="云形标注 11"/>
            <p:cNvSpPr/>
            <p:nvPr/>
          </p:nvSpPr>
          <p:spPr>
            <a:xfrm>
              <a:off x="2649538" y="1113024"/>
              <a:ext cx="4946798" cy="1159123"/>
            </a:xfrm>
            <a:prstGeom prst="cloudCallout">
              <a:avLst>
                <a:gd name="adj1" fmla="val -57532"/>
                <a:gd name="adj2" fmla="val 1637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3284557" y="1398835"/>
              <a:ext cx="3591032" cy="58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This is my eraser.</a:t>
              </a:r>
              <a:endParaRPr lang="zh-CN" altLang="en-US" sz="20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1835150" y="4833938"/>
            <a:ext cx="4651375" cy="1003300"/>
            <a:chOff x="2009745" y="4869160"/>
            <a:chExt cx="4650487" cy="1003665"/>
          </a:xfrm>
        </p:grpSpPr>
        <p:sp>
          <p:nvSpPr>
            <p:cNvPr id="18" name="云形标注 17"/>
            <p:cNvSpPr/>
            <p:nvPr/>
          </p:nvSpPr>
          <p:spPr>
            <a:xfrm>
              <a:off x="2009745" y="4869160"/>
              <a:ext cx="4650487" cy="1003665"/>
            </a:xfrm>
            <a:prstGeom prst="cloudCallout">
              <a:avLst>
                <a:gd name="adj1" fmla="val 58894"/>
                <a:gd name="adj2" fmla="val -2250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7" name="矩形 12"/>
            <p:cNvSpPr>
              <a:spLocks noChangeArrowheads="1"/>
            </p:cNvSpPr>
            <p:nvPr/>
          </p:nvSpPr>
          <p:spPr bwMode="auto">
            <a:xfrm>
              <a:off x="2809692" y="5097843"/>
              <a:ext cx="3009325" cy="58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Wow! It’s nice!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5017">
            <a:off x="3690938" y="2468563"/>
            <a:ext cx="20383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24125" y="1568450"/>
            <a:ext cx="4064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标题 1"/>
          <p:cNvSpPr txBox="1"/>
          <p:nvPr/>
        </p:nvSpPr>
        <p:spPr bwMode="auto">
          <a:xfrm>
            <a:off x="3311525" y="434975"/>
            <a:ext cx="335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846263" y="1006475"/>
            <a:ext cx="621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听一听，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Kate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 Yan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他们说了什么？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908050"/>
            <a:ext cx="9794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916613" y="2349500"/>
            <a:ext cx="2976562" cy="1079500"/>
          </a:xfrm>
          <a:prstGeom prst="wedgeRoundRectCallout">
            <a:avLst>
              <a:gd name="adj1" fmla="val -38880"/>
              <a:gd name="adj2" fmla="val 713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Look, Kate! This is my marker.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60350" y="2347913"/>
            <a:ext cx="2860675" cy="1009650"/>
          </a:xfrm>
          <a:prstGeom prst="wedgeRoundRectCallout">
            <a:avLst>
              <a:gd name="adj1" fmla="val 43076"/>
              <a:gd name="adj2" fmla="val 718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Li Yan! This is my glue.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3708400" y="4941888"/>
            <a:ext cx="2740025" cy="574675"/>
          </a:xfrm>
          <a:prstGeom prst="wedgeRoundRectCallout">
            <a:avLst>
              <a:gd name="adj1" fmla="val -44476"/>
              <a:gd name="adj2" fmla="val -8272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Wow! It’s nice!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Lesson11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88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2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653" name="图片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44725" y="896938"/>
            <a:ext cx="46799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5724525" y="1822450"/>
            <a:ext cx="3168650" cy="1079500"/>
          </a:xfrm>
          <a:prstGeom prst="wedgeRoundRectCallout">
            <a:avLst>
              <a:gd name="adj1" fmla="val -35507"/>
              <a:gd name="adj2" fmla="val 680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Look, Kate! This is my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marker</a:t>
            </a: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82575" y="1665288"/>
            <a:ext cx="2984500" cy="1009650"/>
          </a:xfrm>
          <a:prstGeom prst="wedgeRoundRectCallout">
            <a:avLst>
              <a:gd name="adj1" fmla="val 37109"/>
              <a:gd name="adj2" fmla="val 718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Li Yan! This is my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glue</a:t>
            </a: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zh-CN" altLang="en-US" sz="1600" b="1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325813" y="4437063"/>
            <a:ext cx="2990850" cy="720725"/>
          </a:xfrm>
          <a:prstGeom prst="wedgeRoundRectCallout">
            <a:avLst>
              <a:gd name="adj1" fmla="val -39710"/>
              <a:gd name="adj2" fmla="val -7613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Wow! It’s nice!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854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3059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5227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7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29718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29719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297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35150" y="4848225"/>
            <a:ext cx="4192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This is 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my</a:t>
            </a:r>
            <a:r>
              <a:rPr lang="en-US" altLang="zh-CN" sz="44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glue.</a:t>
            </a:r>
            <a:endParaRPr lang="zh-CN" altLang="en-US" sz="280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1749" name="组合 6"/>
          <p:cNvGrpSpPr/>
          <p:nvPr/>
        </p:nvGrpSpPr>
        <p:grpSpPr bwMode="auto">
          <a:xfrm>
            <a:off x="4067175" y="1412875"/>
            <a:ext cx="3744913" cy="1992313"/>
            <a:chOff x="3808487" y="1447800"/>
            <a:chExt cx="4057525" cy="2026725"/>
          </a:xfrm>
        </p:grpSpPr>
        <p:sp>
          <p:nvSpPr>
            <p:cNvPr id="31755" name="Line 5"/>
            <p:cNvSpPr>
              <a:spLocks noChangeShapeType="1"/>
            </p:cNvSpPr>
            <p:nvPr/>
          </p:nvSpPr>
          <p:spPr bwMode="auto">
            <a:xfrm>
              <a:off x="3808487" y="28268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Line 6"/>
            <p:cNvSpPr>
              <a:spLocks noChangeShapeType="1"/>
            </p:cNvSpPr>
            <p:nvPr/>
          </p:nvSpPr>
          <p:spPr bwMode="auto">
            <a:xfrm>
              <a:off x="3808612" y="3474525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Line 7"/>
            <p:cNvSpPr>
              <a:spLocks noChangeShapeType="1"/>
            </p:cNvSpPr>
            <p:nvPr/>
          </p:nvSpPr>
          <p:spPr bwMode="auto">
            <a:xfrm>
              <a:off x="3827412" y="14478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Line 8"/>
            <p:cNvSpPr>
              <a:spLocks noChangeShapeType="1"/>
            </p:cNvSpPr>
            <p:nvPr/>
          </p:nvSpPr>
          <p:spPr bwMode="auto">
            <a:xfrm>
              <a:off x="3827412" y="2133600"/>
              <a:ext cx="403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643438" y="1524000"/>
            <a:ext cx="24907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9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glue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751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752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1012825"/>
            <a:ext cx="140811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lu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3611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907571">
            <a:off x="6256338" y="4121150"/>
            <a:ext cx="107632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彩笔绿PPT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彩笔绿PPT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彩笔绿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笔绿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笔绿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笔绿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笔绿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笔绿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356</Words>
  <Application>Microsoft Office PowerPoint</Application>
  <PresentationFormat>全屏显示(4:3)</PresentationFormat>
  <Paragraphs>87</Paragraphs>
  <Slides>17</Slides>
  <Notes>13</Notes>
  <HiddenSlides>0</HiddenSlides>
  <MMClips>6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2023-01-16T13:40:31Z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F146312C46AB43B4AF61BE1A6A89BC15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