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9"/>
  </p:notesMasterIdLst>
  <p:handoutMasterIdLst>
    <p:handoutMasterId r:id="rId30"/>
  </p:handoutMasterIdLst>
  <p:sldIdLst>
    <p:sldId id="287" r:id="rId3"/>
    <p:sldId id="266" r:id="rId4"/>
    <p:sldId id="267" r:id="rId5"/>
    <p:sldId id="271" r:id="rId6"/>
    <p:sldId id="268" r:id="rId7"/>
    <p:sldId id="285" r:id="rId8"/>
    <p:sldId id="286" r:id="rId9"/>
    <p:sldId id="257" r:id="rId10"/>
    <p:sldId id="258" r:id="rId11"/>
    <p:sldId id="259" r:id="rId12"/>
    <p:sldId id="263" r:id="rId13"/>
    <p:sldId id="264" r:id="rId14"/>
    <p:sldId id="265" r:id="rId15"/>
    <p:sldId id="260" r:id="rId16"/>
    <p:sldId id="261" r:id="rId17"/>
    <p:sldId id="262" r:id="rId18"/>
    <p:sldId id="275" r:id="rId19"/>
    <p:sldId id="269" r:id="rId20"/>
    <p:sldId id="270"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0000"/>
    <a:srgbClr val="FF0066"/>
    <a:srgbClr val="FFCC99"/>
    <a:srgbClr val="008000"/>
    <a:srgbClr val="FF0000"/>
    <a:srgbClr val="0066F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757561-EA4D-4C2B-8B3B-D1CE68EEE9A5}" type="datetimeFigureOut">
              <a:rPr lang="zh-CN" altLang="en-US" smtClean="0"/>
              <a:t>2023-01-16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B33DE9-AD71-4A6A-9AB6-C7486D14717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B33DE9-AD71-4A6A-9AB6-C7486D14717E}" type="slidenum">
              <a:rPr lang="zh-CN" altLang="en-US" smtClean="0"/>
              <a:t>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C9124B99-D9E6-469E-85DF-577F2281E960}" type="slidenum">
              <a:rPr lang="en-US" altLang="zh-CN"/>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35F3ACB2-0AA5-4B3A-BE2B-D590FF29FEAB}"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6AF58072-875A-4B21-A391-BDC145D22DC6}" type="slidenum">
              <a:rPr lang="en-US" altLang="zh-CN"/>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9124B99-D9E6-469E-85DF-577F2281E960}"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05C1319-FD34-44B6-BDDA-DD23BF085C6A}"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14F30A6-BC8B-4374-A196-7C2A872B7DB9}"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6C19F18-030D-47E5-9B04-6D39F8E9998A}"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D2F30C3C-6706-4D6A-98F9-8E690EF113B6}"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61AC44BE-D798-4750-9F0A-C401BBFA605B}"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8DCA453C-FE90-46A9-AFD8-3EC86105D594}"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F75B439A-6A07-4A09-A056-8039BD834792}"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A05C1319-FD34-44B6-BDDA-DD23BF085C6A}" type="slidenum">
              <a:rPr lang="en-US" altLang="zh-CN"/>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EE13F9DD-44BD-4924-8E85-C205797217C5}"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5F3ACB2-0AA5-4B3A-BE2B-D590FF29FEAB}"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AF58072-875A-4B21-A391-BDC145D22DC6}" type="slidenum">
              <a:rPr lang="en-US" altLang="zh-CN">
                <a:solidFill>
                  <a:srgbClr val="000000"/>
                </a:solidFill>
              </a:rPr>
              <a:t>‹#›</a:t>
            </a:fld>
            <a:endParaRPr lang="en-US" altLang="zh-CN">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414F30A6-BC8B-4374-A196-7C2A872B7DB9}"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06C19F18-030D-47E5-9B04-6D39F8E9998A}"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D2F30C3C-6706-4D6A-98F9-8E690EF113B6}"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61AC44BE-D798-4750-9F0A-C401BBFA605B}"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8DCA453C-FE90-46A9-AFD8-3EC86105D594}"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F75B439A-6A07-4A09-A056-8039BD834792}" type="slidenum">
              <a:rPr lang="en-US" altLang="zh-CN"/>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EE13F9DD-44BD-4924-8E85-C205797217C5}"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smtClean="0">
                <a:latin typeface="Arial" panose="020B0604020202020204" pitchFamily="34" charset="0"/>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smtClean="0">
                <a:latin typeface="Arial" panose="020B0604020202020204" pitchFamily="34" charset="0"/>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smtClean="0">
                <a:latin typeface="Arial" panose="020B0604020202020204" pitchFamily="34" charset="0"/>
              </a:defRPr>
            </a:lvl1pPr>
          </a:lstStyle>
          <a:p>
            <a:pPr>
              <a:defRPr/>
            </a:pPr>
            <a:fld id="{8F0C8CC9-D730-4644-8213-7731025B6ED8}"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smtClean="0">
                <a:latin typeface="Arial" panose="020B0604020202020204" pitchFamily="34" charset="0"/>
              </a:defRPr>
            </a:lvl1pPr>
          </a:lstStyle>
          <a:p>
            <a:pPr>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smtClean="0">
                <a:latin typeface="Arial" panose="020B0604020202020204" pitchFamily="34" charset="0"/>
              </a:defRPr>
            </a:lvl1pPr>
          </a:lstStyle>
          <a:p>
            <a:pPr>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smtClean="0">
                <a:latin typeface="Arial" panose="020B0604020202020204" pitchFamily="34" charset="0"/>
              </a:defRPr>
            </a:lvl1pPr>
          </a:lstStyle>
          <a:p>
            <a:pPr>
              <a:defRPr/>
            </a:pPr>
            <a:fld id="{8F0C8CC9-D730-4644-8213-7731025B6ED8}" type="slidenum">
              <a:rPr lang="en-US" altLang="zh-CN">
                <a:solidFill>
                  <a:srgbClr val="000000"/>
                </a:solidFill>
              </a:r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0" y="1219200"/>
            <a:ext cx="9144000" cy="2564676"/>
          </a:xfrm>
          <a:prstGeom prst="rect">
            <a:avLst/>
          </a:prstGeom>
        </p:spPr>
        <p:txBody>
          <a:bodyPr wrap="square">
            <a:spAutoFit/>
          </a:bodyPr>
          <a:lstStyle/>
          <a:p>
            <a:pPr algn="ctr">
              <a:lnSpc>
                <a:spcPct val="150000"/>
              </a:lnSpc>
            </a:pPr>
            <a:r>
              <a:rPr lang="en-US" altLang="zh-CN" sz="4400" b="1" kern="10" dirty="0" smtClean="0">
                <a:ln w="12700">
                  <a:noFill/>
                  <a:round/>
                </a:ln>
                <a:effectLst>
                  <a:outerShdw dist="45791" dir="2021404" algn="ctr" rotWithShape="0">
                    <a:srgbClr val="808080">
                      <a:alpha val="79999"/>
                    </a:srgbClr>
                  </a:outerShdw>
                </a:effectLst>
                <a:latin typeface="Arial" panose="020B0604020202020204"/>
                <a:cs typeface="Arial" panose="020B0604020202020204"/>
              </a:rPr>
              <a:t>Lesson 35</a:t>
            </a:r>
          </a:p>
          <a:p>
            <a:pPr algn="ctr">
              <a:lnSpc>
                <a:spcPct val="150000"/>
              </a:lnSpc>
            </a:pPr>
            <a:r>
              <a:rPr lang="en-US" altLang="zh-CN" sz="7200" b="1" kern="10" dirty="0" smtClean="0">
                <a:ln w="12700">
                  <a:noFill/>
                  <a:round/>
                </a:ln>
                <a:effectLst>
                  <a:outerShdw dist="45791" dir="2021404" algn="ctr" rotWithShape="0">
                    <a:srgbClr val="808080">
                      <a:alpha val="79999"/>
                    </a:srgbClr>
                  </a:outerShdw>
                </a:effectLst>
                <a:latin typeface="Arial" panose="020B0604020202020204"/>
                <a:cs typeface="Arial" panose="020B0604020202020204"/>
              </a:rPr>
              <a:t>The Dream Team</a:t>
            </a:r>
            <a:endParaRPr lang="zh-CN" altLang="en-US" sz="7200" b="1" kern="10" dirty="0">
              <a:ln w="12700">
                <a:noFill/>
                <a:round/>
              </a:ln>
              <a:effectLst>
                <a:outerShdw dist="45791" dir="2021404" algn="ctr" rotWithShape="0">
                  <a:srgbClr val="808080">
                    <a:alpha val="79999"/>
                  </a:srgbClr>
                </a:outerShdw>
              </a:effectLst>
              <a:latin typeface="Arial" panose="020B0604020202020204"/>
              <a:cs typeface="Arial" panose="020B0604020202020204"/>
            </a:endParaRPr>
          </a:p>
        </p:txBody>
      </p:sp>
      <p:sp>
        <p:nvSpPr>
          <p:cNvPr id="9" name="矩形 8"/>
          <p:cNvSpPr/>
          <p:nvPr/>
        </p:nvSpPr>
        <p:spPr>
          <a:xfrm>
            <a:off x="4417060" y="5562600"/>
            <a:ext cx="3294492" cy="498598"/>
          </a:xfrm>
          <a:prstGeom prst="rect">
            <a:avLst/>
          </a:prstGeom>
        </p:spPr>
        <p:txBody>
          <a:bodyPr wrap="none">
            <a:spAutoFit/>
          </a:bodyPr>
          <a:lstStyle/>
          <a:p>
            <a:pPr marL="342900" lvl="0" indent="-342900" algn="l"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838200" y="304800"/>
            <a:ext cx="7391400" cy="1371600"/>
          </a:xfrm>
        </p:spPr>
        <p:txBody>
          <a:bodyPr/>
          <a:lstStyle/>
          <a:p>
            <a:pPr marL="533400" indent="-533400" eaLnBrk="1" hangingPunct="1">
              <a:lnSpc>
                <a:spcPct val="120000"/>
              </a:lnSpc>
              <a:spcBef>
                <a:spcPct val="0"/>
              </a:spcBef>
              <a:buFontTx/>
              <a:buNone/>
            </a:pPr>
            <a:r>
              <a:rPr lang="en-US" altLang="zh-CN" sz="3600" b="1" dirty="0" smtClean="0">
                <a:solidFill>
                  <a:srgbClr val="990000"/>
                </a:solidFill>
              </a:rPr>
              <a:t>2. Complete the clues and do the crossword.</a:t>
            </a:r>
          </a:p>
        </p:txBody>
      </p:sp>
      <p:pic>
        <p:nvPicPr>
          <p:cNvPr id="7173" name="Picture 5"/>
          <p:cNvPicPr>
            <a:picLocks noChangeAspect="1" noChangeArrowheads="1"/>
          </p:cNvPicPr>
          <p:nvPr/>
        </p:nvPicPr>
        <p:blipFill>
          <a:blip r:embed="rId3" cstate="email"/>
          <a:srcRect/>
          <a:stretch>
            <a:fillRect/>
          </a:stretch>
        </p:blipFill>
        <p:spPr bwMode="auto">
          <a:xfrm>
            <a:off x="609600" y="2743200"/>
            <a:ext cx="34290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6"/>
          <p:cNvSpPr>
            <a:spLocks noChangeArrowheads="1"/>
          </p:cNvSpPr>
          <p:nvPr/>
        </p:nvSpPr>
        <p:spPr bwMode="auto">
          <a:xfrm>
            <a:off x="4495800" y="42672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75" name="Rectangle 7"/>
          <p:cNvSpPr>
            <a:spLocks noChangeArrowheads="1"/>
          </p:cNvSpPr>
          <p:nvPr/>
        </p:nvSpPr>
        <p:spPr bwMode="auto">
          <a:xfrm>
            <a:off x="4953000" y="42672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76" name="Rectangle 8"/>
          <p:cNvSpPr>
            <a:spLocks noChangeArrowheads="1"/>
          </p:cNvSpPr>
          <p:nvPr/>
        </p:nvSpPr>
        <p:spPr bwMode="auto">
          <a:xfrm>
            <a:off x="5410200" y="42672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77" name="Rectangle 9"/>
          <p:cNvSpPr>
            <a:spLocks noChangeArrowheads="1"/>
          </p:cNvSpPr>
          <p:nvPr/>
        </p:nvSpPr>
        <p:spPr bwMode="auto">
          <a:xfrm>
            <a:off x="5867400" y="42672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78" name="Rectangle 10"/>
          <p:cNvSpPr>
            <a:spLocks noChangeArrowheads="1"/>
          </p:cNvSpPr>
          <p:nvPr/>
        </p:nvSpPr>
        <p:spPr bwMode="auto">
          <a:xfrm>
            <a:off x="6324600" y="42672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79" name="Rectangle 11"/>
          <p:cNvSpPr>
            <a:spLocks noChangeArrowheads="1"/>
          </p:cNvSpPr>
          <p:nvPr/>
        </p:nvSpPr>
        <p:spPr bwMode="auto">
          <a:xfrm>
            <a:off x="6781800" y="42672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80" name="Rectangle 12"/>
          <p:cNvSpPr>
            <a:spLocks noChangeArrowheads="1"/>
          </p:cNvSpPr>
          <p:nvPr/>
        </p:nvSpPr>
        <p:spPr bwMode="auto">
          <a:xfrm>
            <a:off x="7239000" y="42672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81" name="Rectangle 13"/>
          <p:cNvSpPr>
            <a:spLocks noChangeArrowheads="1"/>
          </p:cNvSpPr>
          <p:nvPr/>
        </p:nvSpPr>
        <p:spPr bwMode="auto">
          <a:xfrm>
            <a:off x="7696200" y="42672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82" name="Rectangle 14"/>
          <p:cNvSpPr>
            <a:spLocks noChangeArrowheads="1"/>
          </p:cNvSpPr>
          <p:nvPr/>
        </p:nvSpPr>
        <p:spPr bwMode="auto">
          <a:xfrm>
            <a:off x="8153400" y="42672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83" name="Rectangle 15"/>
          <p:cNvSpPr>
            <a:spLocks noChangeArrowheads="1"/>
          </p:cNvSpPr>
          <p:nvPr/>
        </p:nvSpPr>
        <p:spPr bwMode="auto">
          <a:xfrm>
            <a:off x="4953000" y="38862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84" name="Rectangle 16"/>
          <p:cNvSpPr>
            <a:spLocks noChangeArrowheads="1"/>
          </p:cNvSpPr>
          <p:nvPr/>
        </p:nvSpPr>
        <p:spPr bwMode="auto">
          <a:xfrm>
            <a:off x="4953000" y="35052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85" name="Rectangle 17"/>
          <p:cNvSpPr>
            <a:spLocks noChangeArrowheads="1"/>
          </p:cNvSpPr>
          <p:nvPr/>
        </p:nvSpPr>
        <p:spPr bwMode="auto">
          <a:xfrm>
            <a:off x="4953000" y="31242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86" name="Rectangle 18"/>
          <p:cNvSpPr>
            <a:spLocks noChangeArrowheads="1"/>
          </p:cNvSpPr>
          <p:nvPr/>
        </p:nvSpPr>
        <p:spPr bwMode="auto">
          <a:xfrm>
            <a:off x="4953000" y="27432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87" name="Rectangle 19"/>
          <p:cNvSpPr>
            <a:spLocks noChangeArrowheads="1"/>
          </p:cNvSpPr>
          <p:nvPr/>
        </p:nvSpPr>
        <p:spPr bwMode="auto">
          <a:xfrm>
            <a:off x="4953000" y="23622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88" name="Rectangle 20"/>
          <p:cNvSpPr>
            <a:spLocks noChangeArrowheads="1"/>
          </p:cNvSpPr>
          <p:nvPr/>
        </p:nvSpPr>
        <p:spPr bwMode="auto">
          <a:xfrm>
            <a:off x="4953000" y="19812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89" name="Rectangle 21"/>
          <p:cNvSpPr>
            <a:spLocks noChangeArrowheads="1"/>
          </p:cNvSpPr>
          <p:nvPr/>
        </p:nvSpPr>
        <p:spPr bwMode="auto">
          <a:xfrm>
            <a:off x="4953000" y="16002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90" name="Rectangle 22"/>
          <p:cNvSpPr>
            <a:spLocks noChangeArrowheads="1"/>
          </p:cNvSpPr>
          <p:nvPr/>
        </p:nvSpPr>
        <p:spPr bwMode="auto">
          <a:xfrm>
            <a:off x="4953000" y="12192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91" name="Rectangle 23"/>
          <p:cNvSpPr>
            <a:spLocks noChangeArrowheads="1"/>
          </p:cNvSpPr>
          <p:nvPr/>
        </p:nvSpPr>
        <p:spPr bwMode="auto">
          <a:xfrm>
            <a:off x="5867400" y="38862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92" name="Rectangle 24"/>
          <p:cNvSpPr>
            <a:spLocks noChangeArrowheads="1"/>
          </p:cNvSpPr>
          <p:nvPr/>
        </p:nvSpPr>
        <p:spPr bwMode="auto">
          <a:xfrm>
            <a:off x="5867400" y="35052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93" name="Rectangle 25"/>
          <p:cNvSpPr>
            <a:spLocks noChangeArrowheads="1"/>
          </p:cNvSpPr>
          <p:nvPr/>
        </p:nvSpPr>
        <p:spPr bwMode="auto">
          <a:xfrm>
            <a:off x="5867400" y="46482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94" name="Rectangle 26"/>
          <p:cNvSpPr>
            <a:spLocks noChangeArrowheads="1"/>
          </p:cNvSpPr>
          <p:nvPr/>
        </p:nvSpPr>
        <p:spPr bwMode="auto">
          <a:xfrm>
            <a:off x="7696200" y="31242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95" name="Rectangle 27"/>
          <p:cNvSpPr>
            <a:spLocks noChangeArrowheads="1"/>
          </p:cNvSpPr>
          <p:nvPr/>
        </p:nvSpPr>
        <p:spPr bwMode="auto">
          <a:xfrm>
            <a:off x="7696200" y="46482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96" name="Rectangle 28"/>
          <p:cNvSpPr>
            <a:spLocks noChangeArrowheads="1"/>
          </p:cNvSpPr>
          <p:nvPr/>
        </p:nvSpPr>
        <p:spPr bwMode="auto">
          <a:xfrm>
            <a:off x="7696200" y="38862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97" name="Rectangle 29"/>
          <p:cNvSpPr>
            <a:spLocks noChangeArrowheads="1"/>
          </p:cNvSpPr>
          <p:nvPr/>
        </p:nvSpPr>
        <p:spPr bwMode="auto">
          <a:xfrm>
            <a:off x="7696200" y="35052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98" name="Rectangle 30"/>
          <p:cNvSpPr>
            <a:spLocks noChangeArrowheads="1"/>
          </p:cNvSpPr>
          <p:nvPr/>
        </p:nvSpPr>
        <p:spPr bwMode="auto">
          <a:xfrm>
            <a:off x="6781800" y="38862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99" name="Rectangle 31"/>
          <p:cNvSpPr>
            <a:spLocks noChangeArrowheads="1"/>
          </p:cNvSpPr>
          <p:nvPr/>
        </p:nvSpPr>
        <p:spPr bwMode="auto">
          <a:xfrm>
            <a:off x="6781800" y="46482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200" name="Rectangle 32"/>
          <p:cNvSpPr>
            <a:spLocks noChangeArrowheads="1"/>
          </p:cNvSpPr>
          <p:nvPr/>
        </p:nvSpPr>
        <p:spPr bwMode="auto">
          <a:xfrm>
            <a:off x="6781800" y="50292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201" name="Rectangle 33"/>
          <p:cNvSpPr>
            <a:spLocks noChangeArrowheads="1"/>
          </p:cNvSpPr>
          <p:nvPr/>
        </p:nvSpPr>
        <p:spPr bwMode="auto">
          <a:xfrm>
            <a:off x="6781800" y="54102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202" name="Rectangle 34"/>
          <p:cNvSpPr>
            <a:spLocks noChangeArrowheads="1"/>
          </p:cNvSpPr>
          <p:nvPr/>
        </p:nvSpPr>
        <p:spPr bwMode="auto">
          <a:xfrm>
            <a:off x="6781800" y="57912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203" name="Rectangle 35"/>
          <p:cNvSpPr>
            <a:spLocks noChangeArrowheads="1"/>
          </p:cNvSpPr>
          <p:nvPr/>
        </p:nvSpPr>
        <p:spPr bwMode="auto">
          <a:xfrm>
            <a:off x="6781800" y="61722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204" name="Text Box 36"/>
          <p:cNvSpPr txBox="1">
            <a:spLocks noChangeArrowheads="1"/>
          </p:cNvSpPr>
          <p:nvPr/>
        </p:nvSpPr>
        <p:spPr bwMode="auto">
          <a:xfrm>
            <a:off x="4114800" y="41910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008000"/>
                </a:solidFill>
                <a:latin typeface="Times New Roman" panose="02020603050405020304" pitchFamily="18" charset="0"/>
              </a:rPr>
              <a:t>1</a:t>
            </a:r>
          </a:p>
        </p:txBody>
      </p:sp>
      <p:sp>
        <p:nvSpPr>
          <p:cNvPr id="7205" name="Text Box 37"/>
          <p:cNvSpPr txBox="1">
            <a:spLocks noChangeArrowheads="1"/>
          </p:cNvSpPr>
          <p:nvPr/>
        </p:nvSpPr>
        <p:spPr bwMode="auto">
          <a:xfrm>
            <a:off x="5486400" y="11430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008000"/>
                </a:solidFill>
                <a:latin typeface="Times New Roman" panose="02020603050405020304" pitchFamily="18" charset="0"/>
              </a:rPr>
              <a:t>2</a:t>
            </a:r>
          </a:p>
        </p:txBody>
      </p:sp>
      <p:sp>
        <p:nvSpPr>
          <p:cNvPr id="7206" name="Text Box 38"/>
          <p:cNvSpPr txBox="1">
            <a:spLocks noChangeArrowheads="1"/>
          </p:cNvSpPr>
          <p:nvPr/>
        </p:nvSpPr>
        <p:spPr bwMode="auto">
          <a:xfrm>
            <a:off x="5943600" y="29718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008000"/>
                </a:solidFill>
                <a:latin typeface="Times New Roman" panose="02020603050405020304" pitchFamily="18" charset="0"/>
              </a:rPr>
              <a:t>3</a:t>
            </a:r>
          </a:p>
        </p:txBody>
      </p:sp>
      <p:sp>
        <p:nvSpPr>
          <p:cNvPr id="7207" name="Text Box 39"/>
          <p:cNvSpPr txBox="1">
            <a:spLocks noChangeArrowheads="1"/>
          </p:cNvSpPr>
          <p:nvPr/>
        </p:nvSpPr>
        <p:spPr bwMode="auto">
          <a:xfrm>
            <a:off x="6781800" y="3367088"/>
            <a:ext cx="533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008000"/>
                </a:solidFill>
                <a:latin typeface="Times New Roman" panose="02020603050405020304" pitchFamily="18" charset="0"/>
              </a:rPr>
              <a:t>4</a:t>
            </a:r>
          </a:p>
        </p:txBody>
      </p:sp>
      <p:sp>
        <p:nvSpPr>
          <p:cNvPr id="7208" name="Text Box 40"/>
          <p:cNvSpPr txBox="1">
            <a:spLocks noChangeArrowheads="1"/>
          </p:cNvSpPr>
          <p:nvPr/>
        </p:nvSpPr>
        <p:spPr bwMode="auto">
          <a:xfrm>
            <a:off x="7696200" y="25908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008000"/>
                </a:solidFill>
                <a:latin typeface="Times New Roman" panose="02020603050405020304" pitchFamily="18" charset="0"/>
              </a:rPr>
              <a:t>5</a:t>
            </a: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box(in)">
                                      <p:cBhvr>
                                        <p:cTn id="7" dur="5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circle(in)">
                                      <p:cBhvr>
                                        <p:cTn id="12" dur="500"/>
                                        <p:tgtEl>
                                          <p:spTgt spid="717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175"/>
                                        </p:tgtEl>
                                        <p:attrNameLst>
                                          <p:attrName>style.visibility</p:attrName>
                                        </p:attrNameLst>
                                      </p:cBhvr>
                                      <p:to>
                                        <p:strVal val="visible"/>
                                      </p:to>
                                    </p:set>
                                    <p:animEffect transition="in" filter="circle(in)">
                                      <p:cBhvr>
                                        <p:cTn id="15" dur="500"/>
                                        <p:tgtEl>
                                          <p:spTgt spid="717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176"/>
                                        </p:tgtEl>
                                        <p:attrNameLst>
                                          <p:attrName>style.visibility</p:attrName>
                                        </p:attrNameLst>
                                      </p:cBhvr>
                                      <p:to>
                                        <p:strVal val="visible"/>
                                      </p:to>
                                    </p:set>
                                    <p:animEffect transition="in" filter="circle(in)">
                                      <p:cBhvr>
                                        <p:cTn id="18" dur="500"/>
                                        <p:tgtEl>
                                          <p:spTgt spid="717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177"/>
                                        </p:tgtEl>
                                        <p:attrNameLst>
                                          <p:attrName>style.visibility</p:attrName>
                                        </p:attrNameLst>
                                      </p:cBhvr>
                                      <p:to>
                                        <p:strVal val="visible"/>
                                      </p:to>
                                    </p:set>
                                    <p:animEffect transition="in" filter="circle(in)">
                                      <p:cBhvr>
                                        <p:cTn id="21" dur="500"/>
                                        <p:tgtEl>
                                          <p:spTgt spid="7177"/>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7178"/>
                                        </p:tgtEl>
                                        <p:attrNameLst>
                                          <p:attrName>style.visibility</p:attrName>
                                        </p:attrNameLst>
                                      </p:cBhvr>
                                      <p:to>
                                        <p:strVal val="visible"/>
                                      </p:to>
                                    </p:set>
                                    <p:animEffect transition="in" filter="circle(in)">
                                      <p:cBhvr>
                                        <p:cTn id="24" dur="500"/>
                                        <p:tgtEl>
                                          <p:spTgt spid="7178"/>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7179"/>
                                        </p:tgtEl>
                                        <p:attrNameLst>
                                          <p:attrName>style.visibility</p:attrName>
                                        </p:attrNameLst>
                                      </p:cBhvr>
                                      <p:to>
                                        <p:strVal val="visible"/>
                                      </p:to>
                                    </p:set>
                                    <p:animEffect transition="in" filter="circle(in)">
                                      <p:cBhvr>
                                        <p:cTn id="27" dur="500"/>
                                        <p:tgtEl>
                                          <p:spTgt spid="7179"/>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7180"/>
                                        </p:tgtEl>
                                        <p:attrNameLst>
                                          <p:attrName>style.visibility</p:attrName>
                                        </p:attrNameLst>
                                      </p:cBhvr>
                                      <p:to>
                                        <p:strVal val="visible"/>
                                      </p:to>
                                    </p:set>
                                    <p:animEffect transition="in" filter="circle(in)">
                                      <p:cBhvr>
                                        <p:cTn id="30" dur="500"/>
                                        <p:tgtEl>
                                          <p:spTgt spid="7180"/>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7181"/>
                                        </p:tgtEl>
                                        <p:attrNameLst>
                                          <p:attrName>style.visibility</p:attrName>
                                        </p:attrNameLst>
                                      </p:cBhvr>
                                      <p:to>
                                        <p:strVal val="visible"/>
                                      </p:to>
                                    </p:set>
                                    <p:animEffect transition="in" filter="circle(in)">
                                      <p:cBhvr>
                                        <p:cTn id="33" dur="500"/>
                                        <p:tgtEl>
                                          <p:spTgt spid="7181"/>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7182"/>
                                        </p:tgtEl>
                                        <p:attrNameLst>
                                          <p:attrName>style.visibility</p:attrName>
                                        </p:attrNameLst>
                                      </p:cBhvr>
                                      <p:to>
                                        <p:strVal val="visible"/>
                                      </p:to>
                                    </p:set>
                                    <p:animEffect transition="in" filter="circle(in)">
                                      <p:cBhvr>
                                        <p:cTn id="36" dur="500"/>
                                        <p:tgtEl>
                                          <p:spTgt spid="7182"/>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7183"/>
                                        </p:tgtEl>
                                        <p:attrNameLst>
                                          <p:attrName>style.visibility</p:attrName>
                                        </p:attrNameLst>
                                      </p:cBhvr>
                                      <p:to>
                                        <p:strVal val="visible"/>
                                      </p:to>
                                    </p:set>
                                    <p:animEffect transition="in" filter="circle(in)">
                                      <p:cBhvr>
                                        <p:cTn id="39" dur="500"/>
                                        <p:tgtEl>
                                          <p:spTgt spid="7183"/>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7184"/>
                                        </p:tgtEl>
                                        <p:attrNameLst>
                                          <p:attrName>style.visibility</p:attrName>
                                        </p:attrNameLst>
                                      </p:cBhvr>
                                      <p:to>
                                        <p:strVal val="visible"/>
                                      </p:to>
                                    </p:set>
                                    <p:animEffect transition="in" filter="circle(in)">
                                      <p:cBhvr>
                                        <p:cTn id="42" dur="500"/>
                                        <p:tgtEl>
                                          <p:spTgt spid="7184"/>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7185"/>
                                        </p:tgtEl>
                                        <p:attrNameLst>
                                          <p:attrName>style.visibility</p:attrName>
                                        </p:attrNameLst>
                                      </p:cBhvr>
                                      <p:to>
                                        <p:strVal val="visible"/>
                                      </p:to>
                                    </p:set>
                                    <p:animEffect transition="in" filter="circle(in)">
                                      <p:cBhvr>
                                        <p:cTn id="45" dur="500"/>
                                        <p:tgtEl>
                                          <p:spTgt spid="7185"/>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7186"/>
                                        </p:tgtEl>
                                        <p:attrNameLst>
                                          <p:attrName>style.visibility</p:attrName>
                                        </p:attrNameLst>
                                      </p:cBhvr>
                                      <p:to>
                                        <p:strVal val="visible"/>
                                      </p:to>
                                    </p:set>
                                    <p:animEffect transition="in" filter="circle(in)">
                                      <p:cBhvr>
                                        <p:cTn id="48" dur="500"/>
                                        <p:tgtEl>
                                          <p:spTgt spid="7186"/>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7187"/>
                                        </p:tgtEl>
                                        <p:attrNameLst>
                                          <p:attrName>style.visibility</p:attrName>
                                        </p:attrNameLst>
                                      </p:cBhvr>
                                      <p:to>
                                        <p:strVal val="visible"/>
                                      </p:to>
                                    </p:set>
                                    <p:animEffect transition="in" filter="circle(in)">
                                      <p:cBhvr>
                                        <p:cTn id="51" dur="500"/>
                                        <p:tgtEl>
                                          <p:spTgt spid="7187"/>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7188"/>
                                        </p:tgtEl>
                                        <p:attrNameLst>
                                          <p:attrName>style.visibility</p:attrName>
                                        </p:attrNameLst>
                                      </p:cBhvr>
                                      <p:to>
                                        <p:strVal val="visible"/>
                                      </p:to>
                                    </p:set>
                                    <p:animEffect transition="in" filter="circle(in)">
                                      <p:cBhvr>
                                        <p:cTn id="54" dur="500"/>
                                        <p:tgtEl>
                                          <p:spTgt spid="7188"/>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7189"/>
                                        </p:tgtEl>
                                        <p:attrNameLst>
                                          <p:attrName>style.visibility</p:attrName>
                                        </p:attrNameLst>
                                      </p:cBhvr>
                                      <p:to>
                                        <p:strVal val="visible"/>
                                      </p:to>
                                    </p:set>
                                    <p:animEffect transition="in" filter="circle(in)">
                                      <p:cBhvr>
                                        <p:cTn id="57" dur="500"/>
                                        <p:tgtEl>
                                          <p:spTgt spid="7189"/>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7190"/>
                                        </p:tgtEl>
                                        <p:attrNameLst>
                                          <p:attrName>style.visibility</p:attrName>
                                        </p:attrNameLst>
                                      </p:cBhvr>
                                      <p:to>
                                        <p:strVal val="visible"/>
                                      </p:to>
                                    </p:set>
                                    <p:animEffect transition="in" filter="circle(in)">
                                      <p:cBhvr>
                                        <p:cTn id="60" dur="500"/>
                                        <p:tgtEl>
                                          <p:spTgt spid="7190"/>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7191"/>
                                        </p:tgtEl>
                                        <p:attrNameLst>
                                          <p:attrName>style.visibility</p:attrName>
                                        </p:attrNameLst>
                                      </p:cBhvr>
                                      <p:to>
                                        <p:strVal val="visible"/>
                                      </p:to>
                                    </p:set>
                                    <p:animEffect transition="in" filter="circle(in)">
                                      <p:cBhvr>
                                        <p:cTn id="63" dur="500"/>
                                        <p:tgtEl>
                                          <p:spTgt spid="7191"/>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7192"/>
                                        </p:tgtEl>
                                        <p:attrNameLst>
                                          <p:attrName>style.visibility</p:attrName>
                                        </p:attrNameLst>
                                      </p:cBhvr>
                                      <p:to>
                                        <p:strVal val="visible"/>
                                      </p:to>
                                    </p:set>
                                    <p:animEffect transition="in" filter="circle(in)">
                                      <p:cBhvr>
                                        <p:cTn id="66" dur="500"/>
                                        <p:tgtEl>
                                          <p:spTgt spid="7192"/>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7193"/>
                                        </p:tgtEl>
                                        <p:attrNameLst>
                                          <p:attrName>style.visibility</p:attrName>
                                        </p:attrNameLst>
                                      </p:cBhvr>
                                      <p:to>
                                        <p:strVal val="visible"/>
                                      </p:to>
                                    </p:set>
                                    <p:animEffect transition="in" filter="circle(in)">
                                      <p:cBhvr>
                                        <p:cTn id="69" dur="500"/>
                                        <p:tgtEl>
                                          <p:spTgt spid="7193"/>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7194"/>
                                        </p:tgtEl>
                                        <p:attrNameLst>
                                          <p:attrName>style.visibility</p:attrName>
                                        </p:attrNameLst>
                                      </p:cBhvr>
                                      <p:to>
                                        <p:strVal val="visible"/>
                                      </p:to>
                                    </p:set>
                                    <p:animEffect transition="in" filter="circle(in)">
                                      <p:cBhvr>
                                        <p:cTn id="72" dur="500"/>
                                        <p:tgtEl>
                                          <p:spTgt spid="7194"/>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7195"/>
                                        </p:tgtEl>
                                        <p:attrNameLst>
                                          <p:attrName>style.visibility</p:attrName>
                                        </p:attrNameLst>
                                      </p:cBhvr>
                                      <p:to>
                                        <p:strVal val="visible"/>
                                      </p:to>
                                    </p:set>
                                    <p:animEffect transition="in" filter="circle(in)">
                                      <p:cBhvr>
                                        <p:cTn id="75" dur="500"/>
                                        <p:tgtEl>
                                          <p:spTgt spid="7195"/>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7196"/>
                                        </p:tgtEl>
                                        <p:attrNameLst>
                                          <p:attrName>style.visibility</p:attrName>
                                        </p:attrNameLst>
                                      </p:cBhvr>
                                      <p:to>
                                        <p:strVal val="visible"/>
                                      </p:to>
                                    </p:set>
                                    <p:animEffect transition="in" filter="circle(in)">
                                      <p:cBhvr>
                                        <p:cTn id="78" dur="500"/>
                                        <p:tgtEl>
                                          <p:spTgt spid="7196"/>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7197"/>
                                        </p:tgtEl>
                                        <p:attrNameLst>
                                          <p:attrName>style.visibility</p:attrName>
                                        </p:attrNameLst>
                                      </p:cBhvr>
                                      <p:to>
                                        <p:strVal val="visible"/>
                                      </p:to>
                                    </p:set>
                                    <p:animEffect transition="in" filter="circle(in)">
                                      <p:cBhvr>
                                        <p:cTn id="81" dur="500"/>
                                        <p:tgtEl>
                                          <p:spTgt spid="7197"/>
                                        </p:tgtEl>
                                      </p:cBhvr>
                                    </p:animEffect>
                                  </p:childTnLst>
                                </p:cTn>
                              </p:par>
                              <p:par>
                                <p:cTn id="82" presetID="6" presetClass="entr" presetSubtype="16" fill="hold" grpId="0" nodeType="withEffect">
                                  <p:stCondLst>
                                    <p:cond delay="0"/>
                                  </p:stCondLst>
                                  <p:childTnLst>
                                    <p:set>
                                      <p:cBhvr>
                                        <p:cTn id="83" dur="1" fill="hold">
                                          <p:stCondLst>
                                            <p:cond delay="0"/>
                                          </p:stCondLst>
                                        </p:cTn>
                                        <p:tgtEl>
                                          <p:spTgt spid="7198"/>
                                        </p:tgtEl>
                                        <p:attrNameLst>
                                          <p:attrName>style.visibility</p:attrName>
                                        </p:attrNameLst>
                                      </p:cBhvr>
                                      <p:to>
                                        <p:strVal val="visible"/>
                                      </p:to>
                                    </p:set>
                                    <p:animEffect transition="in" filter="circle(in)">
                                      <p:cBhvr>
                                        <p:cTn id="84" dur="500"/>
                                        <p:tgtEl>
                                          <p:spTgt spid="7198"/>
                                        </p:tgtEl>
                                      </p:cBhvr>
                                    </p:animEffect>
                                  </p:childTnLst>
                                </p:cTn>
                              </p:par>
                              <p:par>
                                <p:cTn id="85" presetID="6" presetClass="entr" presetSubtype="16" fill="hold" grpId="0" nodeType="withEffect">
                                  <p:stCondLst>
                                    <p:cond delay="0"/>
                                  </p:stCondLst>
                                  <p:childTnLst>
                                    <p:set>
                                      <p:cBhvr>
                                        <p:cTn id="86" dur="1" fill="hold">
                                          <p:stCondLst>
                                            <p:cond delay="0"/>
                                          </p:stCondLst>
                                        </p:cTn>
                                        <p:tgtEl>
                                          <p:spTgt spid="7199"/>
                                        </p:tgtEl>
                                        <p:attrNameLst>
                                          <p:attrName>style.visibility</p:attrName>
                                        </p:attrNameLst>
                                      </p:cBhvr>
                                      <p:to>
                                        <p:strVal val="visible"/>
                                      </p:to>
                                    </p:set>
                                    <p:animEffect transition="in" filter="circle(in)">
                                      <p:cBhvr>
                                        <p:cTn id="87" dur="500"/>
                                        <p:tgtEl>
                                          <p:spTgt spid="7199"/>
                                        </p:tgtEl>
                                      </p:cBhvr>
                                    </p:animEffect>
                                  </p:childTnLst>
                                </p:cTn>
                              </p:par>
                              <p:par>
                                <p:cTn id="88" presetID="6" presetClass="entr" presetSubtype="16" fill="hold" grpId="0" nodeType="withEffect">
                                  <p:stCondLst>
                                    <p:cond delay="0"/>
                                  </p:stCondLst>
                                  <p:childTnLst>
                                    <p:set>
                                      <p:cBhvr>
                                        <p:cTn id="89" dur="1" fill="hold">
                                          <p:stCondLst>
                                            <p:cond delay="0"/>
                                          </p:stCondLst>
                                        </p:cTn>
                                        <p:tgtEl>
                                          <p:spTgt spid="7200"/>
                                        </p:tgtEl>
                                        <p:attrNameLst>
                                          <p:attrName>style.visibility</p:attrName>
                                        </p:attrNameLst>
                                      </p:cBhvr>
                                      <p:to>
                                        <p:strVal val="visible"/>
                                      </p:to>
                                    </p:set>
                                    <p:animEffect transition="in" filter="circle(in)">
                                      <p:cBhvr>
                                        <p:cTn id="90" dur="500"/>
                                        <p:tgtEl>
                                          <p:spTgt spid="7200"/>
                                        </p:tgtEl>
                                      </p:cBhvr>
                                    </p:animEffect>
                                  </p:childTnLst>
                                </p:cTn>
                              </p:par>
                              <p:par>
                                <p:cTn id="91" presetID="6" presetClass="entr" presetSubtype="16" fill="hold" grpId="0" nodeType="withEffect">
                                  <p:stCondLst>
                                    <p:cond delay="0"/>
                                  </p:stCondLst>
                                  <p:childTnLst>
                                    <p:set>
                                      <p:cBhvr>
                                        <p:cTn id="92" dur="1" fill="hold">
                                          <p:stCondLst>
                                            <p:cond delay="0"/>
                                          </p:stCondLst>
                                        </p:cTn>
                                        <p:tgtEl>
                                          <p:spTgt spid="7201"/>
                                        </p:tgtEl>
                                        <p:attrNameLst>
                                          <p:attrName>style.visibility</p:attrName>
                                        </p:attrNameLst>
                                      </p:cBhvr>
                                      <p:to>
                                        <p:strVal val="visible"/>
                                      </p:to>
                                    </p:set>
                                    <p:animEffect transition="in" filter="circle(in)">
                                      <p:cBhvr>
                                        <p:cTn id="93" dur="500"/>
                                        <p:tgtEl>
                                          <p:spTgt spid="7201"/>
                                        </p:tgtEl>
                                      </p:cBhvr>
                                    </p:animEffect>
                                  </p:childTnLst>
                                </p:cTn>
                              </p:par>
                              <p:par>
                                <p:cTn id="94" presetID="6" presetClass="entr" presetSubtype="16" fill="hold" grpId="0" nodeType="withEffect">
                                  <p:stCondLst>
                                    <p:cond delay="0"/>
                                  </p:stCondLst>
                                  <p:childTnLst>
                                    <p:set>
                                      <p:cBhvr>
                                        <p:cTn id="95" dur="1" fill="hold">
                                          <p:stCondLst>
                                            <p:cond delay="0"/>
                                          </p:stCondLst>
                                        </p:cTn>
                                        <p:tgtEl>
                                          <p:spTgt spid="7202"/>
                                        </p:tgtEl>
                                        <p:attrNameLst>
                                          <p:attrName>style.visibility</p:attrName>
                                        </p:attrNameLst>
                                      </p:cBhvr>
                                      <p:to>
                                        <p:strVal val="visible"/>
                                      </p:to>
                                    </p:set>
                                    <p:animEffect transition="in" filter="circle(in)">
                                      <p:cBhvr>
                                        <p:cTn id="96" dur="500"/>
                                        <p:tgtEl>
                                          <p:spTgt spid="7202"/>
                                        </p:tgtEl>
                                      </p:cBhvr>
                                    </p:animEffect>
                                  </p:childTnLst>
                                </p:cTn>
                              </p:par>
                              <p:par>
                                <p:cTn id="97" presetID="6" presetClass="entr" presetSubtype="16" fill="hold" grpId="0" nodeType="withEffect">
                                  <p:stCondLst>
                                    <p:cond delay="0"/>
                                  </p:stCondLst>
                                  <p:childTnLst>
                                    <p:set>
                                      <p:cBhvr>
                                        <p:cTn id="98" dur="1" fill="hold">
                                          <p:stCondLst>
                                            <p:cond delay="0"/>
                                          </p:stCondLst>
                                        </p:cTn>
                                        <p:tgtEl>
                                          <p:spTgt spid="7203"/>
                                        </p:tgtEl>
                                        <p:attrNameLst>
                                          <p:attrName>style.visibility</p:attrName>
                                        </p:attrNameLst>
                                      </p:cBhvr>
                                      <p:to>
                                        <p:strVal val="visible"/>
                                      </p:to>
                                    </p:set>
                                    <p:animEffect transition="in" filter="circle(in)">
                                      <p:cBhvr>
                                        <p:cTn id="99" dur="500"/>
                                        <p:tgtEl>
                                          <p:spTgt spid="7203"/>
                                        </p:tgtEl>
                                      </p:cBhvr>
                                    </p:animEffect>
                                  </p:childTnLst>
                                </p:cTn>
                              </p:par>
                              <p:par>
                                <p:cTn id="100" presetID="6" presetClass="entr" presetSubtype="16" fill="hold" grpId="0" nodeType="withEffect">
                                  <p:stCondLst>
                                    <p:cond delay="0"/>
                                  </p:stCondLst>
                                  <p:childTnLst>
                                    <p:set>
                                      <p:cBhvr>
                                        <p:cTn id="101" dur="1" fill="hold">
                                          <p:stCondLst>
                                            <p:cond delay="0"/>
                                          </p:stCondLst>
                                        </p:cTn>
                                        <p:tgtEl>
                                          <p:spTgt spid="7204"/>
                                        </p:tgtEl>
                                        <p:attrNameLst>
                                          <p:attrName>style.visibility</p:attrName>
                                        </p:attrNameLst>
                                      </p:cBhvr>
                                      <p:to>
                                        <p:strVal val="visible"/>
                                      </p:to>
                                    </p:set>
                                    <p:animEffect transition="in" filter="circle(in)">
                                      <p:cBhvr>
                                        <p:cTn id="102" dur="500"/>
                                        <p:tgtEl>
                                          <p:spTgt spid="7204"/>
                                        </p:tgtEl>
                                      </p:cBhvr>
                                    </p:animEffect>
                                  </p:childTnLst>
                                </p:cTn>
                              </p:par>
                              <p:par>
                                <p:cTn id="103" presetID="6" presetClass="entr" presetSubtype="16" fill="hold" grpId="0" nodeType="withEffect">
                                  <p:stCondLst>
                                    <p:cond delay="0"/>
                                  </p:stCondLst>
                                  <p:childTnLst>
                                    <p:set>
                                      <p:cBhvr>
                                        <p:cTn id="104" dur="1" fill="hold">
                                          <p:stCondLst>
                                            <p:cond delay="0"/>
                                          </p:stCondLst>
                                        </p:cTn>
                                        <p:tgtEl>
                                          <p:spTgt spid="7205"/>
                                        </p:tgtEl>
                                        <p:attrNameLst>
                                          <p:attrName>style.visibility</p:attrName>
                                        </p:attrNameLst>
                                      </p:cBhvr>
                                      <p:to>
                                        <p:strVal val="visible"/>
                                      </p:to>
                                    </p:set>
                                    <p:animEffect transition="in" filter="circle(in)">
                                      <p:cBhvr>
                                        <p:cTn id="105" dur="500"/>
                                        <p:tgtEl>
                                          <p:spTgt spid="7205"/>
                                        </p:tgtEl>
                                      </p:cBhvr>
                                    </p:animEffect>
                                  </p:childTnLst>
                                </p:cTn>
                              </p:par>
                              <p:par>
                                <p:cTn id="106" presetID="6" presetClass="entr" presetSubtype="16" fill="hold" grpId="0" nodeType="withEffect">
                                  <p:stCondLst>
                                    <p:cond delay="0"/>
                                  </p:stCondLst>
                                  <p:childTnLst>
                                    <p:set>
                                      <p:cBhvr>
                                        <p:cTn id="107" dur="1" fill="hold">
                                          <p:stCondLst>
                                            <p:cond delay="0"/>
                                          </p:stCondLst>
                                        </p:cTn>
                                        <p:tgtEl>
                                          <p:spTgt spid="7206"/>
                                        </p:tgtEl>
                                        <p:attrNameLst>
                                          <p:attrName>style.visibility</p:attrName>
                                        </p:attrNameLst>
                                      </p:cBhvr>
                                      <p:to>
                                        <p:strVal val="visible"/>
                                      </p:to>
                                    </p:set>
                                    <p:animEffect transition="in" filter="circle(in)">
                                      <p:cBhvr>
                                        <p:cTn id="108" dur="500"/>
                                        <p:tgtEl>
                                          <p:spTgt spid="7206"/>
                                        </p:tgtEl>
                                      </p:cBhvr>
                                    </p:animEffect>
                                  </p:childTnLst>
                                </p:cTn>
                              </p:par>
                              <p:par>
                                <p:cTn id="109" presetID="6" presetClass="entr" presetSubtype="16" fill="hold" grpId="0" nodeType="withEffect">
                                  <p:stCondLst>
                                    <p:cond delay="0"/>
                                  </p:stCondLst>
                                  <p:childTnLst>
                                    <p:set>
                                      <p:cBhvr>
                                        <p:cTn id="110" dur="1" fill="hold">
                                          <p:stCondLst>
                                            <p:cond delay="0"/>
                                          </p:stCondLst>
                                        </p:cTn>
                                        <p:tgtEl>
                                          <p:spTgt spid="7207"/>
                                        </p:tgtEl>
                                        <p:attrNameLst>
                                          <p:attrName>style.visibility</p:attrName>
                                        </p:attrNameLst>
                                      </p:cBhvr>
                                      <p:to>
                                        <p:strVal val="visible"/>
                                      </p:to>
                                    </p:set>
                                    <p:animEffect transition="in" filter="circle(in)">
                                      <p:cBhvr>
                                        <p:cTn id="111" dur="500"/>
                                        <p:tgtEl>
                                          <p:spTgt spid="7207"/>
                                        </p:tgtEl>
                                      </p:cBhvr>
                                    </p:animEffect>
                                  </p:childTnLst>
                                </p:cTn>
                              </p:par>
                              <p:par>
                                <p:cTn id="112" presetID="6" presetClass="entr" presetSubtype="16" fill="hold" grpId="0" nodeType="withEffect">
                                  <p:stCondLst>
                                    <p:cond delay="0"/>
                                  </p:stCondLst>
                                  <p:childTnLst>
                                    <p:set>
                                      <p:cBhvr>
                                        <p:cTn id="113" dur="1" fill="hold">
                                          <p:stCondLst>
                                            <p:cond delay="0"/>
                                          </p:stCondLst>
                                        </p:cTn>
                                        <p:tgtEl>
                                          <p:spTgt spid="7208"/>
                                        </p:tgtEl>
                                        <p:attrNameLst>
                                          <p:attrName>style.visibility</p:attrName>
                                        </p:attrNameLst>
                                      </p:cBhvr>
                                      <p:to>
                                        <p:strVal val="visible"/>
                                      </p:to>
                                    </p:set>
                                    <p:animEffect transition="in" filter="circle(in)">
                                      <p:cBhvr>
                                        <p:cTn id="114" dur="500"/>
                                        <p:tgtEl>
                                          <p:spTgt spid="7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P spid="7175" grpId="0" animBg="1"/>
      <p:bldP spid="7176" grpId="0" animBg="1"/>
      <p:bldP spid="7177" grpId="0" animBg="1"/>
      <p:bldP spid="7178" grpId="0" animBg="1"/>
      <p:bldP spid="7179" grpId="0" animBg="1"/>
      <p:bldP spid="7180" grpId="0" animBg="1"/>
      <p:bldP spid="7181" grpId="0" animBg="1"/>
      <p:bldP spid="7182" grpId="0" animBg="1"/>
      <p:bldP spid="7183" grpId="0" animBg="1"/>
      <p:bldP spid="7184" grpId="0" animBg="1"/>
      <p:bldP spid="7185" grpId="0" animBg="1"/>
      <p:bldP spid="7186" grpId="0" animBg="1"/>
      <p:bldP spid="7187" grpId="0" animBg="1"/>
      <p:bldP spid="7188" grpId="0" animBg="1"/>
      <p:bldP spid="7189" grpId="0" animBg="1"/>
      <p:bldP spid="7190" grpId="0" animBg="1"/>
      <p:bldP spid="7191" grpId="0" animBg="1"/>
      <p:bldP spid="7192" grpId="0" animBg="1"/>
      <p:bldP spid="7193" grpId="0" animBg="1"/>
      <p:bldP spid="7194" grpId="0" animBg="1"/>
      <p:bldP spid="7195" grpId="0" animBg="1"/>
      <p:bldP spid="7196" grpId="0" animBg="1"/>
      <p:bldP spid="7197" grpId="0" animBg="1"/>
      <p:bldP spid="7198" grpId="0" animBg="1"/>
      <p:bldP spid="7199" grpId="0" animBg="1"/>
      <p:bldP spid="7200" grpId="0" animBg="1"/>
      <p:bldP spid="7201" grpId="0" animBg="1"/>
      <p:bldP spid="7202" grpId="0" animBg="1"/>
      <p:bldP spid="7203" grpId="0" animBg="1"/>
      <p:bldP spid="7204" grpId="0"/>
      <p:bldP spid="7205" grpId="0"/>
      <p:bldP spid="7206" grpId="0"/>
      <p:bldP spid="7207" grpId="0"/>
      <p:bldP spid="720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381000" y="228600"/>
            <a:ext cx="8382000" cy="6324600"/>
          </a:xfrm>
        </p:spPr>
        <p:txBody>
          <a:bodyPr/>
          <a:lstStyle/>
          <a:p>
            <a:pPr marL="441325" indent="-441325" eaLnBrk="1" hangingPunct="1">
              <a:lnSpc>
                <a:spcPct val="125000"/>
              </a:lnSpc>
              <a:spcBef>
                <a:spcPct val="0"/>
              </a:spcBef>
              <a:buFontTx/>
              <a:buNone/>
            </a:pPr>
            <a:r>
              <a:rPr lang="en-US" altLang="zh-CN" sz="3600" b="1" i="1" dirty="0" smtClean="0">
                <a:solidFill>
                  <a:srgbClr val="0066FF"/>
                </a:solidFill>
                <a:latin typeface="Times New Roman" panose="02020603050405020304" pitchFamily="18" charset="0"/>
              </a:rPr>
              <a:t>ACROSS</a:t>
            </a:r>
          </a:p>
          <a:p>
            <a:pPr marL="441325" indent="-441325" eaLnBrk="1" hangingPunct="1">
              <a:lnSpc>
                <a:spcPct val="125000"/>
              </a:lnSpc>
              <a:spcBef>
                <a:spcPct val="0"/>
              </a:spcBef>
              <a:buFontTx/>
              <a:buNone/>
            </a:pPr>
            <a:r>
              <a:rPr lang="en-US" altLang="zh-CN" sz="3600" b="1" dirty="0" smtClean="0">
                <a:latin typeface="Times New Roman" panose="02020603050405020304" pitchFamily="18" charset="0"/>
              </a:rPr>
              <a:t>1. The weather has a big i________ on agriculture.</a:t>
            </a:r>
          </a:p>
          <a:p>
            <a:pPr marL="441325" indent="-441325" eaLnBrk="1" hangingPunct="1">
              <a:lnSpc>
                <a:spcPct val="125000"/>
              </a:lnSpc>
              <a:spcBef>
                <a:spcPct val="0"/>
              </a:spcBef>
              <a:buFontTx/>
              <a:buNone/>
            </a:pPr>
            <a:r>
              <a:rPr lang="en-US" altLang="zh-CN" sz="3600" b="1" i="1" dirty="0" smtClean="0">
                <a:solidFill>
                  <a:srgbClr val="0066FF"/>
                </a:solidFill>
                <a:latin typeface="Times New Roman" panose="02020603050405020304" pitchFamily="18" charset="0"/>
              </a:rPr>
              <a:t>DOWN</a:t>
            </a:r>
          </a:p>
          <a:p>
            <a:pPr marL="441325" indent="-441325" eaLnBrk="1" hangingPunct="1">
              <a:lnSpc>
                <a:spcPct val="125000"/>
              </a:lnSpc>
              <a:spcBef>
                <a:spcPct val="0"/>
              </a:spcBef>
              <a:buFontTx/>
              <a:buNone/>
            </a:pPr>
            <a:r>
              <a:rPr lang="en-US" altLang="zh-CN" sz="3600" b="1" dirty="0" smtClean="0">
                <a:latin typeface="Times New Roman" panose="02020603050405020304" pitchFamily="18" charset="0"/>
              </a:rPr>
              <a:t>2. Lin Dan, a famous Chinese player, started playing b________ at the age of nine.</a:t>
            </a:r>
          </a:p>
          <a:p>
            <a:pPr marL="441325" indent="-441325" eaLnBrk="1" hangingPunct="1">
              <a:lnSpc>
                <a:spcPct val="125000"/>
              </a:lnSpc>
              <a:spcBef>
                <a:spcPct val="0"/>
              </a:spcBef>
              <a:buFontTx/>
              <a:buNone/>
            </a:pPr>
            <a:r>
              <a:rPr lang="en-US" altLang="zh-CN" sz="3600" b="1" dirty="0" smtClean="0">
                <a:latin typeface="Times New Roman" panose="02020603050405020304" pitchFamily="18" charset="0"/>
              </a:rPr>
              <a:t>3. Her hair is so blond that it almost looks like g___.</a:t>
            </a:r>
          </a:p>
        </p:txBody>
      </p:sp>
      <p:sp>
        <p:nvSpPr>
          <p:cNvPr id="11268" name="Text Box 4"/>
          <p:cNvSpPr txBox="1">
            <a:spLocks noChangeArrowheads="1"/>
          </p:cNvSpPr>
          <p:nvPr/>
        </p:nvSpPr>
        <p:spPr bwMode="auto">
          <a:xfrm>
            <a:off x="5257800" y="103505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a:solidFill>
                  <a:srgbClr val="FF0000"/>
                </a:solidFill>
                <a:latin typeface="Times New Roman" panose="02020603050405020304" pitchFamily="18" charset="0"/>
              </a:rPr>
              <a:t>influence</a:t>
            </a:r>
          </a:p>
        </p:txBody>
      </p:sp>
      <p:sp>
        <p:nvSpPr>
          <p:cNvPr id="11269" name="Text Box 5"/>
          <p:cNvSpPr txBox="1">
            <a:spLocks noChangeArrowheads="1"/>
          </p:cNvSpPr>
          <p:nvPr/>
        </p:nvSpPr>
        <p:spPr bwMode="auto">
          <a:xfrm>
            <a:off x="3886200" y="3778250"/>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a:solidFill>
                  <a:srgbClr val="FF0000"/>
                </a:solidFill>
                <a:latin typeface="Times New Roman" panose="02020603050405020304" pitchFamily="18" charset="0"/>
              </a:rPr>
              <a:t>badminton</a:t>
            </a:r>
          </a:p>
        </p:txBody>
      </p:sp>
      <p:sp>
        <p:nvSpPr>
          <p:cNvPr id="11270" name="Text Box 6"/>
          <p:cNvSpPr txBox="1">
            <a:spLocks noChangeArrowheads="1"/>
          </p:cNvSpPr>
          <p:nvPr/>
        </p:nvSpPr>
        <p:spPr bwMode="auto">
          <a:xfrm>
            <a:off x="1676400" y="583565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a:solidFill>
                  <a:srgbClr val="FF0000"/>
                </a:solidFill>
                <a:latin typeface="Times New Roman" panose="02020603050405020304" pitchFamily="18" charset="0"/>
              </a:rPr>
              <a:t>gold</a:t>
            </a: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strips(downLeft)">
                                      <p:cBhvr>
                                        <p:cTn id="7" dur="500"/>
                                        <p:tgtEl>
                                          <p:spTgt spid="11267">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strips(downLeft)">
                                      <p:cBhvr>
                                        <p:cTn id="10" dur="500"/>
                                        <p:tgtEl>
                                          <p:spTgt spid="11267">
                                            <p:txEl>
                                              <p:pRg st="1" end="1"/>
                                            </p:txEl>
                                          </p:spTgt>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strips(downLeft)">
                                      <p:cBhvr>
                                        <p:cTn id="13" dur="500"/>
                                        <p:tgtEl>
                                          <p:spTgt spid="11267">
                                            <p:txEl>
                                              <p:pRg st="2" end="2"/>
                                            </p:txEl>
                                          </p:spTgt>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1267">
                                            <p:txEl>
                                              <p:pRg st="3" end="3"/>
                                            </p:txEl>
                                          </p:spTgt>
                                        </p:tgtEl>
                                        <p:attrNameLst>
                                          <p:attrName>style.visibility</p:attrName>
                                        </p:attrNameLst>
                                      </p:cBhvr>
                                      <p:to>
                                        <p:strVal val="visible"/>
                                      </p:to>
                                    </p:set>
                                    <p:animEffect transition="in" filter="strips(downLeft)">
                                      <p:cBhvr>
                                        <p:cTn id="16" dur="500"/>
                                        <p:tgtEl>
                                          <p:spTgt spid="11267">
                                            <p:txEl>
                                              <p:pRg st="3" end="3"/>
                                            </p:txEl>
                                          </p:spTgt>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animEffect transition="in" filter="strips(downLeft)">
                                      <p:cBhvr>
                                        <p:cTn id="19" dur="500"/>
                                        <p:tgtEl>
                                          <p:spTgt spid="1126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1268"/>
                                        </p:tgtEl>
                                        <p:attrNameLst>
                                          <p:attrName>style.visibility</p:attrName>
                                        </p:attrNameLst>
                                      </p:cBhvr>
                                      <p:to>
                                        <p:strVal val="visible"/>
                                      </p:to>
                                    </p:set>
                                    <p:animEffect transition="in" filter="wipe(down)">
                                      <p:cBhvr>
                                        <p:cTn id="24" dur="291">
                                          <p:stCondLst>
                                            <p:cond delay="0"/>
                                          </p:stCondLst>
                                        </p:cTn>
                                        <p:tgtEl>
                                          <p:spTgt spid="11268"/>
                                        </p:tgtEl>
                                      </p:cBhvr>
                                    </p:animEffect>
                                    <p:anim calcmode="lin" valueType="num">
                                      <p:cBhvr>
                                        <p:cTn id="25" dur="914" tmFilter="0,0; 0.14,0.36; 0.43,0.73; 0.71,0.91; 1.0,1.0">
                                          <p:stCondLst>
                                            <p:cond delay="0"/>
                                          </p:stCondLst>
                                        </p:cTn>
                                        <p:tgtEl>
                                          <p:spTgt spid="11268"/>
                                        </p:tgtEl>
                                        <p:attrNameLst>
                                          <p:attrName>ppt_x</p:attrName>
                                        </p:attrNameLst>
                                      </p:cBhvr>
                                      <p:tavLst>
                                        <p:tav tm="0">
                                          <p:val>
                                            <p:strVal val="#ppt_x-0.25"/>
                                          </p:val>
                                        </p:tav>
                                        <p:tav tm="100000">
                                          <p:val>
                                            <p:strVal val="#ppt_x"/>
                                          </p:val>
                                        </p:tav>
                                      </p:tavLst>
                                    </p:anim>
                                    <p:anim calcmode="lin" valueType="num">
                                      <p:cBhvr>
                                        <p:cTn id="26" dur="333" tmFilter="0.0,0.0; 0.25,0.07; 0.50,0.2; 0.75,0.467; 1.0,1.0">
                                          <p:stCondLst>
                                            <p:cond delay="0"/>
                                          </p:stCondLst>
                                        </p:cTn>
                                        <p:tgtEl>
                                          <p:spTgt spid="11268"/>
                                        </p:tgtEl>
                                        <p:attrNameLst>
                                          <p:attrName>ppt_y</p:attrName>
                                        </p:attrNameLst>
                                      </p:cBhvr>
                                      <p:tavLst>
                                        <p:tav tm="0" fmla="#ppt_y-sin(pi*$)/3">
                                          <p:val>
                                            <p:fltVal val="0.5"/>
                                          </p:val>
                                        </p:tav>
                                        <p:tav tm="100000">
                                          <p:val>
                                            <p:fltVal val="1"/>
                                          </p:val>
                                        </p:tav>
                                      </p:tavLst>
                                    </p:anim>
                                    <p:anim calcmode="lin" valueType="num">
                                      <p:cBhvr>
                                        <p:cTn id="27" dur="333" tmFilter="0, 0; 0.125,0.2665; 0.25,0.4; 0.375,0.465; 0.5,0.5;  0.625,0.535; 0.75,0.6; 0.875,0.7335; 1,1">
                                          <p:stCondLst>
                                            <p:cond delay="333"/>
                                          </p:stCondLst>
                                        </p:cTn>
                                        <p:tgtEl>
                                          <p:spTgt spid="11268"/>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3"/>
                                          </p:stCondLst>
                                        </p:cTn>
                                        <p:tgtEl>
                                          <p:spTgt spid="11268"/>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30"/>
                                          </p:stCondLst>
                                        </p:cTn>
                                        <p:tgtEl>
                                          <p:spTgt spid="11268"/>
                                        </p:tgtEl>
                                        <p:attrNameLst>
                                          <p:attrName>ppt_y</p:attrName>
                                        </p:attrNameLst>
                                      </p:cBhvr>
                                      <p:tavLst>
                                        <p:tav tm="0" fmla="#ppt_y-sin(pi*$)/81">
                                          <p:val>
                                            <p:fltVal val="0"/>
                                          </p:val>
                                        </p:tav>
                                        <p:tav tm="100000">
                                          <p:val>
                                            <p:fltVal val="1"/>
                                          </p:val>
                                        </p:tav>
                                      </p:tavLst>
                                    </p:anim>
                                    <p:animScale>
                                      <p:cBhvr>
                                        <p:cTn id="30" dur="14">
                                          <p:stCondLst>
                                            <p:cond delay="325"/>
                                          </p:stCondLst>
                                        </p:cTn>
                                        <p:tgtEl>
                                          <p:spTgt spid="11268"/>
                                        </p:tgtEl>
                                      </p:cBhvr>
                                      <p:to x="100000" y="60000"/>
                                    </p:animScale>
                                    <p:animScale>
                                      <p:cBhvr>
                                        <p:cTn id="31" dur="82" decel="50000">
                                          <p:stCondLst>
                                            <p:cond delay="339"/>
                                          </p:stCondLst>
                                        </p:cTn>
                                        <p:tgtEl>
                                          <p:spTgt spid="11268"/>
                                        </p:tgtEl>
                                      </p:cBhvr>
                                      <p:to x="100000" y="100000"/>
                                    </p:animScale>
                                    <p:animScale>
                                      <p:cBhvr>
                                        <p:cTn id="32" dur="14">
                                          <p:stCondLst>
                                            <p:cond delay="657"/>
                                          </p:stCondLst>
                                        </p:cTn>
                                        <p:tgtEl>
                                          <p:spTgt spid="11268"/>
                                        </p:tgtEl>
                                      </p:cBhvr>
                                      <p:to x="100000" y="80000"/>
                                    </p:animScale>
                                    <p:animScale>
                                      <p:cBhvr>
                                        <p:cTn id="33" dur="82" decel="50000">
                                          <p:stCondLst>
                                            <p:cond delay="671"/>
                                          </p:stCondLst>
                                        </p:cTn>
                                        <p:tgtEl>
                                          <p:spTgt spid="11268"/>
                                        </p:tgtEl>
                                      </p:cBhvr>
                                      <p:to x="100000" y="100000"/>
                                    </p:animScale>
                                    <p:animScale>
                                      <p:cBhvr>
                                        <p:cTn id="34" dur="14">
                                          <p:stCondLst>
                                            <p:cond delay="822"/>
                                          </p:stCondLst>
                                        </p:cTn>
                                        <p:tgtEl>
                                          <p:spTgt spid="11268"/>
                                        </p:tgtEl>
                                      </p:cBhvr>
                                      <p:to x="100000" y="90000"/>
                                    </p:animScale>
                                    <p:animScale>
                                      <p:cBhvr>
                                        <p:cTn id="35" dur="82" decel="50000">
                                          <p:stCondLst>
                                            <p:cond delay="836"/>
                                          </p:stCondLst>
                                        </p:cTn>
                                        <p:tgtEl>
                                          <p:spTgt spid="11268"/>
                                        </p:tgtEl>
                                      </p:cBhvr>
                                      <p:to x="100000" y="100000"/>
                                    </p:animScale>
                                    <p:animScale>
                                      <p:cBhvr>
                                        <p:cTn id="36" dur="14">
                                          <p:stCondLst>
                                            <p:cond delay="906"/>
                                          </p:stCondLst>
                                        </p:cTn>
                                        <p:tgtEl>
                                          <p:spTgt spid="11268"/>
                                        </p:tgtEl>
                                      </p:cBhvr>
                                      <p:to x="100000" y="95000"/>
                                    </p:animScale>
                                    <p:animScale>
                                      <p:cBhvr>
                                        <p:cTn id="37" dur="82" decel="50000">
                                          <p:stCondLst>
                                            <p:cond delay="918"/>
                                          </p:stCondLst>
                                        </p:cTn>
                                        <p:tgtEl>
                                          <p:spTgt spid="11268"/>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11269"/>
                                        </p:tgtEl>
                                        <p:attrNameLst>
                                          <p:attrName>style.visibility</p:attrName>
                                        </p:attrNameLst>
                                      </p:cBhvr>
                                      <p:to>
                                        <p:strVal val="visible"/>
                                      </p:to>
                                    </p:set>
                                    <p:animEffect transition="in" filter="wipe(down)">
                                      <p:cBhvr>
                                        <p:cTn id="42" dur="291">
                                          <p:stCondLst>
                                            <p:cond delay="0"/>
                                          </p:stCondLst>
                                        </p:cTn>
                                        <p:tgtEl>
                                          <p:spTgt spid="11269"/>
                                        </p:tgtEl>
                                      </p:cBhvr>
                                    </p:animEffect>
                                    <p:anim calcmode="lin" valueType="num">
                                      <p:cBhvr>
                                        <p:cTn id="43" dur="914" tmFilter="0,0; 0.14,0.36; 0.43,0.73; 0.71,0.91; 1.0,1.0">
                                          <p:stCondLst>
                                            <p:cond delay="0"/>
                                          </p:stCondLst>
                                        </p:cTn>
                                        <p:tgtEl>
                                          <p:spTgt spid="11269"/>
                                        </p:tgtEl>
                                        <p:attrNameLst>
                                          <p:attrName>ppt_x</p:attrName>
                                        </p:attrNameLst>
                                      </p:cBhvr>
                                      <p:tavLst>
                                        <p:tav tm="0">
                                          <p:val>
                                            <p:strVal val="#ppt_x-0.25"/>
                                          </p:val>
                                        </p:tav>
                                        <p:tav tm="100000">
                                          <p:val>
                                            <p:strVal val="#ppt_x"/>
                                          </p:val>
                                        </p:tav>
                                      </p:tavLst>
                                    </p:anim>
                                    <p:anim calcmode="lin" valueType="num">
                                      <p:cBhvr>
                                        <p:cTn id="44" dur="333" tmFilter="0.0,0.0; 0.25,0.07; 0.50,0.2; 0.75,0.467; 1.0,1.0">
                                          <p:stCondLst>
                                            <p:cond delay="0"/>
                                          </p:stCondLst>
                                        </p:cTn>
                                        <p:tgtEl>
                                          <p:spTgt spid="11269"/>
                                        </p:tgtEl>
                                        <p:attrNameLst>
                                          <p:attrName>ppt_y</p:attrName>
                                        </p:attrNameLst>
                                      </p:cBhvr>
                                      <p:tavLst>
                                        <p:tav tm="0" fmla="#ppt_y-sin(pi*$)/3">
                                          <p:val>
                                            <p:fltVal val="0.5"/>
                                          </p:val>
                                        </p:tav>
                                        <p:tav tm="100000">
                                          <p:val>
                                            <p:fltVal val="1"/>
                                          </p:val>
                                        </p:tav>
                                      </p:tavLst>
                                    </p:anim>
                                    <p:anim calcmode="lin" valueType="num">
                                      <p:cBhvr>
                                        <p:cTn id="45" dur="333" tmFilter="0, 0; 0.125,0.2665; 0.25,0.4; 0.375,0.465; 0.5,0.5;  0.625,0.535; 0.75,0.6; 0.875,0.7335; 1,1">
                                          <p:stCondLst>
                                            <p:cond delay="333"/>
                                          </p:stCondLst>
                                        </p:cTn>
                                        <p:tgtEl>
                                          <p:spTgt spid="11269"/>
                                        </p:tgtEl>
                                        <p:attrNameLst>
                                          <p:attrName>ppt_y</p:attrName>
                                        </p:attrNameLst>
                                      </p:cBhvr>
                                      <p:tavLst>
                                        <p:tav tm="0" fmla="#ppt_y-sin(pi*$)/9">
                                          <p:val>
                                            <p:fltVal val="0"/>
                                          </p:val>
                                        </p:tav>
                                        <p:tav tm="100000">
                                          <p:val>
                                            <p:fltVal val="1"/>
                                          </p:val>
                                        </p:tav>
                                      </p:tavLst>
                                    </p:anim>
                                    <p:anim calcmode="lin" valueType="num">
                                      <p:cBhvr>
                                        <p:cTn id="46" dur="166" tmFilter="0, 0; 0.125,0.2665; 0.25,0.4; 0.375,0.465; 0.5,0.5;  0.625,0.535; 0.75,0.6; 0.875,0.7335; 1,1">
                                          <p:stCondLst>
                                            <p:cond delay="663"/>
                                          </p:stCondLst>
                                        </p:cTn>
                                        <p:tgtEl>
                                          <p:spTgt spid="11269"/>
                                        </p:tgtEl>
                                        <p:attrNameLst>
                                          <p:attrName>ppt_y</p:attrName>
                                        </p:attrNameLst>
                                      </p:cBhvr>
                                      <p:tavLst>
                                        <p:tav tm="0" fmla="#ppt_y-sin(pi*$)/27">
                                          <p:val>
                                            <p:fltVal val="0"/>
                                          </p:val>
                                        </p:tav>
                                        <p:tav tm="100000">
                                          <p:val>
                                            <p:fltVal val="1"/>
                                          </p:val>
                                        </p:tav>
                                      </p:tavLst>
                                    </p:anim>
                                    <p:anim calcmode="lin" valueType="num">
                                      <p:cBhvr>
                                        <p:cTn id="47" dur="82" tmFilter="0, 0; 0.125,0.2665; 0.25,0.4; 0.375,0.465; 0.5,0.5;  0.625,0.535; 0.75,0.6; 0.875,0.7335; 1,1">
                                          <p:stCondLst>
                                            <p:cond delay="830"/>
                                          </p:stCondLst>
                                        </p:cTn>
                                        <p:tgtEl>
                                          <p:spTgt spid="11269"/>
                                        </p:tgtEl>
                                        <p:attrNameLst>
                                          <p:attrName>ppt_y</p:attrName>
                                        </p:attrNameLst>
                                      </p:cBhvr>
                                      <p:tavLst>
                                        <p:tav tm="0" fmla="#ppt_y-sin(pi*$)/81">
                                          <p:val>
                                            <p:fltVal val="0"/>
                                          </p:val>
                                        </p:tav>
                                        <p:tav tm="100000">
                                          <p:val>
                                            <p:fltVal val="1"/>
                                          </p:val>
                                        </p:tav>
                                      </p:tavLst>
                                    </p:anim>
                                    <p:animScale>
                                      <p:cBhvr>
                                        <p:cTn id="48" dur="14">
                                          <p:stCondLst>
                                            <p:cond delay="325"/>
                                          </p:stCondLst>
                                        </p:cTn>
                                        <p:tgtEl>
                                          <p:spTgt spid="11269"/>
                                        </p:tgtEl>
                                      </p:cBhvr>
                                      <p:to x="100000" y="60000"/>
                                    </p:animScale>
                                    <p:animScale>
                                      <p:cBhvr>
                                        <p:cTn id="49" dur="82" decel="50000">
                                          <p:stCondLst>
                                            <p:cond delay="339"/>
                                          </p:stCondLst>
                                        </p:cTn>
                                        <p:tgtEl>
                                          <p:spTgt spid="11269"/>
                                        </p:tgtEl>
                                      </p:cBhvr>
                                      <p:to x="100000" y="100000"/>
                                    </p:animScale>
                                    <p:animScale>
                                      <p:cBhvr>
                                        <p:cTn id="50" dur="14">
                                          <p:stCondLst>
                                            <p:cond delay="657"/>
                                          </p:stCondLst>
                                        </p:cTn>
                                        <p:tgtEl>
                                          <p:spTgt spid="11269"/>
                                        </p:tgtEl>
                                      </p:cBhvr>
                                      <p:to x="100000" y="80000"/>
                                    </p:animScale>
                                    <p:animScale>
                                      <p:cBhvr>
                                        <p:cTn id="51" dur="82" decel="50000">
                                          <p:stCondLst>
                                            <p:cond delay="671"/>
                                          </p:stCondLst>
                                        </p:cTn>
                                        <p:tgtEl>
                                          <p:spTgt spid="11269"/>
                                        </p:tgtEl>
                                      </p:cBhvr>
                                      <p:to x="100000" y="100000"/>
                                    </p:animScale>
                                    <p:animScale>
                                      <p:cBhvr>
                                        <p:cTn id="52" dur="14">
                                          <p:stCondLst>
                                            <p:cond delay="822"/>
                                          </p:stCondLst>
                                        </p:cTn>
                                        <p:tgtEl>
                                          <p:spTgt spid="11269"/>
                                        </p:tgtEl>
                                      </p:cBhvr>
                                      <p:to x="100000" y="90000"/>
                                    </p:animScale>
                                    <p:animScale>
                                      <p:cBhvr>
                                        <p:cTn id="53" dur="82" decel="50000">
                                          <p:stCondLst>
                                            <p:cond delay="836"/>
                                          </p:stCondLst>
                                        </p:cTn>
                                        <p:tgtEl>
                                          <p:spTgt spid="11269"/>
                                        </p:tgtEl>
                                      </p:cBhvr>
                                      <p:to x="100000" y="100000"/>
                                    </p:animScale>
                                    <p:animScale>
                                      <p:cBhvr>
                                        <p:cTn id="54" dur="14">
                                          <p:stCondLst>
                                            <p:cond delay="906"/>
                                          </p:stCondLst>
                                        </p:cTn>
                                        <p:tgtEl>
                                          <p:spTgt spid="11269"/>
                                        </p:tgtEl>
                                      </p:cBhvr>
                                      <p:to x="100000" y="95000"/>
                                    </p:animScale>
                                    <p:animScale>
                                      <p:cBhvr>
                                        <p:cTn id="55" dur="82" decel="50000">
                                          <p:stCondLst>
                                            <p:cond delay="918"/>
                                          </p:stCondLst>
                                        </p:cTn>
                                        <p:tgtEl>
                                          <p:spTgt spid="11269"/>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11270"/>
                                        </p:tgtEl>
                                        <p:attrNameLst>
                                          <p:attrName>style.visibility</p:attrName>
                                        </p:attrNameLst>
                                      </p:cBhvr>
                                      <p:to>
                                        <p:strVal val="visible"/>
                                      </p:to>
                                    </p:set>
                                    <p:animEffect transition="in" filter="wipe(down)">
                                      <p:cBhvr>
                                        <p:cTn id="60" dur="291">
                                          <p:stCondLst>
                                            <p:cond delay="0"/>
                                          </p:stCondLst>
                                        </p:cTn>
                                        <p:tgtEl>
                                          <p:spTgt spid="11270"/>
                                        </p:tgtEl>
                                      </p:cBhvr>
                                    </p:animEffect>
                                    <p:anim calcmode="lin" valueType="num">
                                      <p:cBhvr>
                                        <p:cTn id="61" dur="914" tmFilter="0,0; 0.14,0.36; 0.43,0.73; 0.71,0.91; 1.0,1.0">
                                          <p:stCondLst>
                                            <p:cond delay="0"/>
                                          </p:stCondLst>
                                        </p:cTn>
                                        <p:tgtEl>
                                          <p:spTgt spid="11270"/>
                                        </p:tgtEl>
                                        <p:attrNameLst>
                                          <p:attrName>ppt_x</p:attrName>
                                        </p:attrNameLst>
                                      </p:cBhvr>
                                      <p:tavLst>
                                        <p:tav tm="0">
                                          <p:val>
                                            <p:strVal val="#ppt_x-0.25"/>
                                          </p:val>
                                        </p:tav>
                                        <p:tav tm="100000">
                                          <p:val>
                                            <p:strVal val="#ppt_x"/>
                                          </p:val>
                                        </p:tav>
                                      </p:tavLst>
                                    </p:anim>
                                    <p:anim calcmode="lin" valueType="num">
                                      <p:cBhvr>
                                        <p:cTn id="62" dur="333" tmFilter="0.0,0.0; 0.25,0.07; 0.50,0.2; 0.75,0.467; 1.0,1.0">
                                          <p:stCondLst>
                                            <p:cond delay="0"/>
                                          </p:stCondLst>
                                        </p:cTn>
                                        <p:tgtEl>
                                          <p:spTgt spid="11270"/>
                                        </p:tgtEl>
                                        <p:attrNameLst>
                                          <p:attrName>ppt_y</p:attrName>
                                        </p:attrNameLst>
                                      </p:cBhvr>
                                      <p:tavLst>
                                        <p:tav tm="0" fmla="#ppt_y-sin(pi*$)/3">
                                          <p:val>
                                            <p:fltVal val="0.5"/>
                                          </p:val>
                                        </p:tav>
                                        <p:tav tm="100000">
                                          <p:val>
                                            <p:fltVal val="1"/>
                                          </p:val>
                                        </p:tav>
                                      </p:tavLst>
                                    </p:anim>
                                    <p:anim calcmode="lin" valueType="num">
                                      <p:cBhvr>
                                        <p:cTn id="63" dur="333" tmFilter="0, 0; 0.125,0.2665; 0.25,0.4; 0.375,0.465; 0.5,0.5;  0.625,0.535; 0.75,0.6; 0.875,0.7335; 1,1">
                                          <p:stCondLst>
                                            <p:cond delay="333"/>
                                          </p:stCondLst>
                                        </p:cTn>
                                        <p:tgtEl>
                                          <p:spTgt spid="11270"/>
                                        </p:tgtEl>
                                        <p:attrNameLst>
                                          <p:attrName>ppt_y</p:attrName>
                                        </p:attrNameLst>
                                      </p:cBhvr>
                                      <p:tavLst>
                                        <p:tav tm="0" fmla="#ppt_y-sin(pi*$)/9">
                                          <p:val>
                                            <p:fltVal val="0"/>
                                          </p:val>
                                        </p:tav>
                                        <p:tav tm="100000">
                                          <p:val>
                                            <p:fltVal val="1"/>
                                          </p:val>
                                        </p:tav>
                                      </p:tavLst>
                                    </p:anim>
                                    <p:anim calcmode="lin" valueType="num">
                                      <p:cBhvr>
                                        <p:cTn id="64" dur="166" tmFilter="0, 0; 0.125,0.2665; 0.25,0.4; 0.375,0.465; 0.5,0.5;  0.625,0.535; 0.75,0.6; 0.875,0.7335; 1,1">
                                          <p:stCondLst>
                                            <p:cond delay="663"/>
                                          </p:stCondLst>
                                        </p:cTn>
                                        <p:tgtEl>
                                          <p:spTgt spid="11270"/>
                                        </p:tgtEl>
                                        <p:attrNameLst>
                                          <p:attrName>ppt_y</p:attrName>
                                        </p:attrNameLst>
                                      </p:cBhvr>
                                      <p:tavLst>
                                        <p:tav tm="0" fmla="#ppt_y-sin(pi*$)/27">
                                          <p:val>
                                            <p:fltVal val="0"/>
                                          </p:val>
                                        </p:tav>
                                        <p:tav tm="100000">
                                          <p:val>
                                            <p:fltVal val="1"/>
                                          </p:val>
                                        </p:tav>
                                      </p:tavLst>
                                    </p:anim>
                                    <p:anim calcmode="lin" valueType="num">
                                      <p:cBhvr>
                                        <p:cTn id="65" dur="82" tmFilter="0, 0; 0.125,0.2665; 0.25,0.4; 0.375,0.465; 0.5,0.5;  0.625,0.535; 0.75,0.6; 0.875,0.7335; 1,1">
                                          <p:stCondLst>
                                            <p:cond delay="830"/>
                                          </p:stCondLst>
                                        </p:cTn>
                                        <p:tgtEl>
                                          <p:spTgt spid="11270"/>
                                        </p:tgtEl>
                                        <p:attrNameLst>
                                          <p:attrName>ppt_y</p:attrName>
                                        </p:attrNameLst>
                                      </p:cBhvr>
                                      <p:tavLst>
                                        <p:tav tm="0" fmla="#ppt_y-sin(pi*$)/81">
                                          <p:val>
                                            <p:fltVal val="0"/>
                                          </p:val>
                                        </p:tav>
                                        <p:tav tm="100000">
                                          <p:val>
                                            <p:fltVal val="1"/>
                                          </p:val>
                                        </p:tav>
                                      </p:tavLst>
                                    </p:anim>
                                    <p:animScale>
                                      <p:cBhvr>
                                        <p:cTn id="66" dur="14">
                                          <p:stCondLst>
                                            <p:cond delay="325"/>
                                          </p:stCondLst>
                                        </p:cTn>
                                        <p:tgtEl>
                                          <p:spTgt spid="11270"/>
                                        </p:tgtEl>
                                      </p:cBhvr>
                                      <p:to x="100000" y="60000"/>
                                    </p:animScale>
                                    <p:animScale>
                                      <p:cBhvr>
                                        <p:cTn id="67" dur="82" decel="50000">
                                          <p:stCondLst>
                                            <p:cond delay="339"/>
                                          </p:stCondLst>
                                        </p:cTn>
                                        <p:tgtEl>
                                          <p:spTgt spid="11270"/>
                                        </p:tgtEl>
                                      </p:cBhvr>
                                      <p:to x="100000" y="100000"/>
                                    </p:animScale>
                                    <p:animScale>
                                      <p:cBhvr>
                                        <p:cTn id="68" dur="14">
                                          <p:stCondLst>
                                            <p:cond delay="657"/>
                                          </p:stCondLst>
                                        </p:cTn>
                                        <p:tgtEl>
                                          <p:spTgt spid="11270"/>
                                        </p:tgtEl>
                                      </p:cBhvr>
                                      <p:to x="100000" y="80000"/>
                                    </p:animScale>
                                    <p:animScale>
                                      <p:cBhvr>
                                        <p:cTn id="69" dur="82" decel="50000">
                                          <p:stCondLst>
                                            <p:cond delay="671"/>
                                          </p:stCondLst>
                                        </p:cTn>
                                        <p:tgtEl>
                                          <p:spTgt spid="11270"/>
                                        </p:tgtEl>
                                      </p:cBhvr>
                                      <p:to x="100000" y="100000"/>
                                    </p:animScale>
                                    <p:animScale>
                                      <p:cBhvr>
                                        <p:cTn id="70" dur="14">
                                          <p:stCondLst>
                                            <p:cond delay="822"/>
                                          </p:stCondLst>
                                        </p:cTn>
                                        <p:tgtEl>
                                          <p:spTgt spid="11270"/>
                                        </p:tgtEl>
                                      </p:cBhvr>
                                      <p:to x="100000" y="90000"/>
                                    </p:animScale>
                                    <p:animScale>
                                      <p:cBhvr>
                                        <p:cTn id="71" dur="82" decel="50000">
                                          <p:stCondLst>
                                            <p:cond delay="836"/>
                                          </p:stCondLst>
                                        </p:cTn>
                                        <p:tgtEl>
                                          <p:spTgt spid="11270"/>
                                        </p:tgtEl>
                                      </p:cBhvr>
                                      <p:to x="100000" y="100000"/>
                                    </p:animScale>
                                    <p:animScale>
                                      <p:cBhvr>
                                        <p:cTn id="72" dur="14">
                                          <p:stCondLst>
                                            <p:cond delay="906"/>
                                          </p:stCondLst>
                                        </p:cTn>
                                        <p:tgtEl>
                                          <p:spTgt spid="11270"/>
                                        </p:tgtEl>
                                      </p:cBhvr>
                                      <p:to x="100000" y="95000"/>
                                    </p:animScale>
                                    <p:animScale>
                                      <p:cBhvr>
                                        <p:cTn id="73" dur="82" decel="50000">
                                          <p:stCondLst>
                                            <p:cond delay="918"/>
                                          </p:stCondLst>
                                        </p:cTn>
                                        <p:tgtEl>
                                          <p:spTgt spid="1127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68" grpId="0"/>
      <p:bldP spid="11269" grpId="0"/>
      <p:bldP spid="112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533400" y="1295400"/>
            <a:ext cx="8001000" cy="3962400"/>
          </a:xfrm>
        </p:spPr>
        <p:txBody>
          <a:bodyPr/>
          <a:lstStyle/>
          <a:p>
            <a:pPr marL="441325" indent="-441325" eaLnBrk="1" hangingPunct="1">
              <a:lnSpc>
                <a:spcPct val="130000"/>
              </a:lnSpc>
              <a:spcBef>
                <a:spcPct val="0"/>
              </a:spcBef>
              <a:buFontTx/>
              <a:buNone/>
            </a:pPr>
            <a:r>
              <a:rPr lang="en-US" altLang="zh-CN" sz="3600" b="1" smtClean="0">
                <a:latin typeface="Times New Roman" panose="02020603050405020304" pitchFamily="18" charset="0"/>
              </a:rPr>
              <a:t>4. We have been practicing </a:t>
            </a:r>
            <a:r>
              <a:rPr lang="en-US" altLang="zh-CN" sz="3600" b="1" i="1" smtClean="0">
                <a:latin typeface="Times New Roman" panose="02020603050405020304" pitchFamily="18" charset="0"/>
              </a:rPr>
              <a:t>Snow White</a:t>
            </a:r>
            <a:r>
              <a:rPr lang="en-US" altLang="zh-CN" sz="3600" b="1" smtClean="0">
                <a:latin typeface="Times New Roman" panose="02020603050405020304" pitchFamily="18" charset="0"/>
              </a:rPr>
              <a:t> for over a month. We are going to p______ it tomorrow.</a:t>
            </a:r>
          </a:p>
          <a:p>
            <a:pPr marL="441325" indent="-441325" eaLnBrk="1" hangingPunct="1">
              <a:lnSpc>
                <a:spcPct val="130000"/>
              </a:lnSpc>
              <a:spcBef>
                <a:spcPct val="0"/>
              </a:spcBef>
              <a:buFontTx/>
              <a:buNone/>
            </a:pPr>
            <a:r>
              <a:rPr lang="en-US" altLang="zh-CN" sz="3600" b="1" smtClean="0">
                <a:latin typeface="Times New Roman" panose="02020603050405020304" pitchFamily="18" charset="0"/>
              </a:rPr>
              <a:t>5. The c____ held a team meeting to discuss the reasons why they failed.</a:t>
            </a:r>
          </a:p>
        </p:txBody>
      </p:sp>
      <p:sp>
        <p:nvSpPr>
          <p:cNvPr id="12292" name="Text Box 4"/>
          <p:cNvSpPr txBox="1">
            <a:spLocks noChangeArrowheads="1"/>
          </p:cNvSpPr>
          <p:nvPr/>
        </p:nvSpPr>
        <p:spPr bwMode="auto">
          <a:xfrm>
            <a:off x="990600" y="2863850"/>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a:solidFill>
                  <a:srgbClr val="FF0000"/>
                </a:solidFill>
                <a:latin typeface="Times New Roman" panose="02020603050405020304" pitchFamily="18" charset="0"/>
              </a:rPr>
              <a:t>perform</a:t>
            </a:r>
          </a:p>
        </p:txBody>
      </p:sp>
      <p:sp>
        <p:nvSpPr>
          <p:cNvPr id="12293" name="Text Box 5"/>
          <p:cNvSpPr txBox="1">
            <a:spLocks noChangeArrowheads="1"/>
          </p:cNvSpPr>
          <p:nvPr/>
        </p:nvSpPr>
        <p:spPr bwMode="auto">
          <a:xfrm>
            <a:off x="1828800" y="358140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a:solidFill>
                  <a:srgbClr val="FF0000"/>
                </a:solidFill>
                <a:latin typeface="Times New Roman" panose="02020603050405020304" pitchFamily="18" charset="0"/>
              </a:rPr>
              <a:t>coach</a:t>
            </a: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down)">
                                      <p:cBhvr>
                                        <p:cTn id="7" dur="291">
                                          <p:stCondLst>
                                            <p:cond delay="0"/>
                                          </p:stCondLst>
                                        </p:cTn>
                                        <p:tgtEl>
                                          <p:spTgt spid="12292"/>
                                        </p:tgtEl>
                                      </p:cBhvr>
                                    </p:animEffect>
                                    <p:anim calcmode="lin" valueType="num">
                                      <p:cBhvr>
                                        <p:cTn id="8" dur="914" tmFilter="0,0; 0.14,0.36; 0.43,0.73; 0.71,0.91; 1.0,1.0">
                                          <p:stCondLst>
                                            <p:cond delay="0"/>
                                          </p:stCondLst>
                                        </p:cTn>
                                        <p:tgtEl>
                                          <p:spTgt spid="12292"/>
                                        </p:tgtEl>
                                        <p:attrNameLst>
                                          <p:attrName>ppt_x</p:attrName>
                                        </p:attrNameLst>
                                      </p:cBhvr>
                                      <p:tavLst>
                                        <p:tav tm="0">
                                          <p:val>
                                            <p:strVal val="#ppt_x-0.25"/>
                                          </p:val>
                                        </p:tav>
                                        <p:tav tm="100000">
                                          <p:val>
                                            <p:strVal val="#ppt_x"/>
                                          </p:val>
                                        </p:tav>
                                      </p:tavLst>
                                    </p:anim>
                                    <p:anim calcmode="lin" valueType="num">
                                      <p:cBhvr>
                                        <p:cTn id="9" dur="333" tmFilter="0.0,0.0; 0.25,0.07; 0.50,0.2; 0.75,0.467; 1.0,1.0">
                                          <p:stCondLst>
                                            <p:cond delay="0"/>
                                          </p:stCondLst>
                                        </p:cTn>
                                        <p:tgtEl>
                                          <p:spTgt spid="12292"/>
                                        </p:tgtEl>
                                        <p:attrNameLst>
                                          <p:attrName>ppt_y</p:attrName>
                                        </p:attrNameLst>
                                      </p:cBhvr>
                                      <p:tavLst>
                                        <p:tav tm="0" fmla="#ppt_y-sin(pi*$)/3">
                                          <p:val>
                                            <p:fltVal val="0.5"/>
                                          </p:val>
                                        </p:tav>
                                        <p:tav tm="100000">
                                          <p:val>
                                            <p:fltVal val="1"/>
                                          </p:val>
                                        </p:tav>
                                      </p:tavLst>
                                    </p:anim>
                                    <p:anim calcmode="lin" valueType="num">
                                      <p:cBhvr>
                                        <p:cTn id="10" dur="333" tmFilter="0, 0; 0.125,0.2665; 0.25,0.4; 0.375,0.465; 0.5,0.5;  0.625,0.535; 0.75,0.6; 0.875,0.7335; 1,1">
                                          <p:stCondLst>
                                            <p:cond delay="333"/>
                                          </p:stCondLst>
                                        </p:cTn>
                                        <p:tgtEl>
                                          <p:spTgt spid="1229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3"/>
                                          </p:stCondLst>
                                        </p:cTn>
                                        <p:tgtEl>
                                          <p:spTgt spid="1229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30"/>
                                          </p:stCondLst>
                                        </p:cTn>
                                        <p:tgtEl>
                                          <p:spTgt spid="12292"/>
                                        </p:tgtEl>
                                        <p:attrNameLst>
                                          <p:attrName>ppt_y</p:attrName>
                                        </p:attrNameLst>
                                      </p:cBhvr>
                                      <p:tavLst>
                                        <p:tav tm="0" fmla="#ppt_y-sin(pi*$)/81">
                                          <p:val>
                                            <p:fltVal val="0"/>
                                          </p:val>
                                        </p:tav>
                                        <p:tav tm="100000">
                                          <p:val>
                                            <p:fltVal val="1"/>
                                          </p:val>
                                        </p:tav>
                                      </p:tavLst>
                                    </p:anim>
                                    <p:animScale>
                                      <p:cBhvr>
                                        <p:cTn id="13" dur="14">
                                          <p:stCondLst>
                                            <p:cond delay="325"/>
                                          </p:stCondLst>
                                        </p:cTn>
                                        <p:tgtEl>
                                          <p:spTgt spid="12292"/>
                                        </p:tgtEl>
                                      </p:cBhvr>
                                      <p:to x="100000" y="60000"/>
                                    </p:animScale>
                                    <p:animScale>
                                      <p:cBhvr>
                                        <p:cTn id="14" dur="82" decel="50000">
                                          <p:stCondLst>
                                            <p:cond delay="339"/>
                                          </p:stCondLst>
                                        </p:cTn>
                                        <p:tgtEl>
                                          <p:spTgt spid="12292"/>
                                        </p:tgtEl>
                                      </p:cBhvr>
                                      <p:to x="100000" y="100000"/>
                                    </p:animScale>
                                    <p:animScale>
                                      <p:cBhvr>
                                        <p:cTn id="15" dur="14">
                                          <p:stCondLst>
                                            <p:cond delay="657"/>
                                          </p:stCondLst>
                                        </p:cTn>
                                        <p:tgtEl>
                                          <p:spTgt spid="12292"/>
                                        </p:tgtEl>
                                      </p:cBhvr>
                                      <p:to x="100000" y="80000"/>
                                    </p:animScale>
                                    <p:animScale>
                                      <p:cBhvr>
                                        <p:cTn id="16" dur="82" decel="50000">
                                          <p:stCondLst>
                                            <p:cond delay="671"/>
                                          </p:stCondLst>
                                        </p:cTn>
                                        <p:tgtEl>
                                          <p:spTgt spid="12292"/>
                                        </p:tgtEl>
                                      </p:cBhvr>
                                      <p:to x="100000" y="100000"/>
                                    </p:animScale>
                                    <p:animScale>
                                      <p:cBhvr>
                                        <p:cTn id="17" dur="14">
                                          <p:stCondLst>
                                            <p:cond delay="822"/>
                                          </p:stCondLst>
                                        </p:cTn>
                                        <p:tgtEl>
                                          <p:spTgt spid="12292"/>
                                        </p:tgtEl>
                                      </p:cBhvr>
                                      <p:to x="100000" y="90000"/>
                                    </p:animScale>
                                    <p:animScale>
                                      <p:cBhvr>
                                        <p:cTn id="18" dur="82" decel="50000">
                                          <p:stCondLst>
                                            <p:cond delay="836"/>
                                          </p:stCondLst>
                                        </p:cTn>
                                        <p:tgtEl>
                                          <p:spTgt spid="12292"/>
                                        </p:tgtEl>
                                      </p:cBhvr>
                                      <p:to x="100000" y="100000"/>
                                    </p:animScale>
                                    <p:animScale>
                                      <p:cBhvr>
                                        <p:cTn id="19" dur="14">
                                          <p:stCondLst>
                                            <p:cond delay="906"/>
                                          </p:stCondLst>
                                        </p:cTn>
                                        <p:tgtEl>
                                          <p:spTgt spid="12292"/>
                                        </p:tgtEl>
                                      </p:cBhvr>
                                      <p:to x="100000" y="95000"/>
                                    </p:animScale>
                                    <p:animScale>
                                      <p:cBhvr>
                                        <p:cTn id="20" dur="82" decel="50000">
                                          <p:stCondLst>
                                            <p:cond delay="918"/>
                                          </p:stCondLst>
                                        </p:cTn>
                                        <p:tgtEl>
                                          <p:spTgt spid="1229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2293"/>
                                        </p:tgtEl>
                                        <p:attrNameLst>
                                          <p:attrName>style.visibility</p:attrName>
                                        </p:attrNameLst>
                                      </p:cBhvr>
                                      <p:to>
                                        <p:strVal val="visible"/>
                                      </p:to>
                                    </p:set>
                                    <p:animEffect transition="in" filter="wipe(down)">
                                      <p:cBhvr>
                                        <p:cTn id="25" dur="291">
                                          <p:stCondLst>
                                            <p:cond delay="0"/>
                                          </p:stCondLst>
                                        </p:cTn>
                                        <p:tgtEl>
                                          <p:spTgt spid="12293"/>
                                        </p:tgtEl>
                                      </p:cBhvr>
                                    </p:animEffect>
                                    <p:anim calcmode="lin" valueType="num">
                                      <p:cBhvr>
                                        <p:cTn id="26" dur="914" tmFilter="0,0; 0.14,0.36; 0.43,0.73; 0.71,0.91; 1.0,1.0">
                                          <p:stCondLst>
                                            <p:cond delay="0"/>
                                          </p:stCondLst>
                                        </p:cTn>
                                        <p:tgtEl>
                                          <p:spTgt spid="12293"/>
                                        </p:tgtEl>
                                        <p:attrNameLst>
                                          <p:attrName>ppt_x</p:attrName>
                                        </p:attrNameLst>
                                      </p:cBhvr>
                                      <p:tavLst>
                                        <p:tav tm="0">
                                          <p:val>
                                            <p:strVal val="#ppt_x-0.25"/>
                                          </p:val>
                                        </p:tav>
                                        <p:tav tm="100000">
                                          <p:val>
                                            <p:strVal val="#ppt_x"/>
                                          </p:val>
                                        </p:tav>
                                      </p:tavLst>
                                    </p:anim>
                                    <p:anim calcmode="lin" valueType="num">
                                      <p:cBhvr>
                                        <p:cTn id="27" dur="333" tmFilter="0.0,0.0; 0.25,0.07; 0.50,0.2; 0.75,0.467; 1.0,1.0">
                                          <p:stCondLst>
                                            <p:cond delay="0"/>
                                          </p:stCondLst>
                                        </p:cTn>
                                        <p:tgtEl>
                                          <p:spTgt spid="12293"/>
                                        </p:tgtEl>
                                        <p:attrNameLst>
                                          <p:attrName>ppt_y</p:attrName>
                                        </p:attrNameLst>
                                      </p:cBhvr>
                                      <p:tavLst>
                                        <p:tav tm="0" fmla="#ppt_y-sin(pi*$)/3">
                                          <p:val>
                                            <p:fltVal val="0.5"/>
                                          </p:val>
                                        </p:tav>
                                        <p:tav tm="100000">
                                          <p:val>
                                            <p:fltVal val="1"/>
                                          </p:val>
                                        </p:tav>
                                      </p:tavLst>
                                    </p:anim>
                                    <p:anim calcmode="lin" valueType="num">
                                      <p:cBhvr>
                                        <p:cTn id="28" dur="333" tmFilter="0, 0; 0.125,0.2665; 0.25,0.4; 0.375,0.465; 0.5,0.5;  0.625,0.535; 0.75,0.6; 0.875,0.7335; 1,1">
                                          <p:stCondLst>
                                            <p:cond delay="333"/>
                                          </p:stCondLst>
                                        </p:cTn>
                                        <p:tgtEl>
                                          <p:spTgt spid="12293"/>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3"/>
                                          </p:stCondLst>
                                        </p:cTn>
                                        <p:tgtEl>
                                          <p:spTgt spid="12293"/>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30"/>
                                          </p:stCondLst>
                                        </p:cTn>
                                        <p:tgtEl>
                                          <p:spTgt spid="12293"/>
                                        </p:tgtEl>
                                        <p:attrNameLst>
                                          <p:attrName>ppt_y</p:attrName>
                                        </p:attrNameLst>
                                      </p:cBhvr>
                                      <p:tavLst>
                                        <p:tav tm="0" fmla="#ppt_y-sin(pi*$)/81">
                                          <p:val>
                                            <p:fltVal val="0"/>
                                          </p:val>
                                        </p:tav>
                                        <p:tav tm="100000">
                                          <p:val>
                                            <p:fltVal val="1"/>
                                          </p:val>
                                        </p:tav>
                                      </p:tavLst>
                                    </p:anim>
                                    <p:animScale>
                                      <p:cBhvr>
                                        <p:cTn id="31" dur="14">
                                          <p:stCondLst>
                                            <p:cond delay="325"/>
                                          </p:stCondLst>
                                        </p:cTn>
                                        <p:tgtEl>
                                          <p:spTgt spid="12293"/>
                                        </p:tgtEl>
                                      </p:cBhvr>
                                      <p:to x="100000" y="60000"/>
                                    </p:animScale>
                                    <p:animScale>
                                      <p:cBhvr>
                                        <p:cTn id="32" dur="82" decel="50000">
                                          <p:stCondLst>
                                            <p:cond delay="339"/>
                                          </p:stCondLst>
                                        </p:cTn>
                                        <p:tgtEl>
                                          <p:spTgt spid="12293"/>
                                        </p:tgtEl>
                                      </p:cBhvr>
                                      <p:to x="100000" y="100000"/>
                                    </p:animScale>
                                    <p:animScale>
                                      <p:cBhvr>
                                        <p:cTn id="33" dur="14">
                                          <p:stCondLst>
                                            <p:cond delay="657"/>
                                          </p:stCondLst>
                                        </p:cTn>
                                        <p:tgtEl>
                                          <p:spTgt spid="12293"/>
                                        </p:tgtEl>
                                      </p:cBhvr>
                                      <p:to x="100000" y="80000"/>
                                    </p:animScale>
                                    <p:animScale>
                                      <p:cBhvr>
                                        <p:cTn id="34" dur="82" decel="50000">
                                          <p:stCondLst>
                                            <p:cond delay="671"/>
                                          </p:stCondLst>
                                        </p:cTn>
                                        <p:tgtEl>
                                          <p:spTgt spid="12293"/>
                                        </p:tgtEl>
                                      </p:cBhvr>
                                      <p:to x="100000" y="100000"/>
                                    </p:animScale>
                                    <p:animScale>
                                      <p:cBhvr>
                                        <p:cTn id="35" dur="14">
                                          <p:stCondLst>
                                            <p:cond delay="822"/>
                                          </p:stCondLst>
                                        </p:cTn>
                                        <p:tgtEl>
                                          <p:spTgt spid="12293"/>
                                        </p:tgtEl>
                                      </p:cBhvr>
                                      <p:to x="100000" y="90000"/>
                                    </p:animScale>
                                    <p:animScale>
                                      <p:cBhvr>
                                        <p:cTn id="36" dur="82" decel="50000">
                                          <p:stCondLst>
                                            <p:cond delay="836"/>
                                          </p:stCondLst>
                                        </p:cTn>
                                        <p:tgtEl>
                                          <p:spTgt spid="12293"/>
                                        </p:tgtEl>
                                      </p:cBhvr>
                                      <p:to x="100000" y="100000"/>
                                    </p:animScale>
                                    <p:animScale>
                                      <p:cBhvr>
                                        <p:cTn id="37" dur="14">
                                          <p:stCondLst>
                                            <p:cond delay="906"/>
                                          </p:stCondLst>
                                        </p:cTn>
                                        <p:tgtEl>
                                          <p:spTgt spid="12293"/>
                                        </p:tgtEl>
                                      </p:cBhvr>
                                      <p:to x="100000" y="95000"/>
                                    </p:animScale>
                                    <p:animScale>
                                      <p:cBhvr>
                                        <p:cTn id="38" dur="82" decel="50000">
                                          <p:stCondLst>
                                            <p:cond delay="918"/>
                                          </p:stCondLst>
                                        </p:cTn>
                                        <p:tgtEl>
                                          <p:spTgt spid="1229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Rectangle 35"/>
          <p:cNvSpPr>
            <a:spLocks noChangeArrowheads="1"/>
          </p:cNvSpPr>
          <p:nvPr/>
        </p:nvSpPr>
        <p:spPr bwMode="auto">
          <a:xfrm>
            <a:off x="2667000" y="38100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39" name="Rectangle 36"/>
          <p:cNvSpPr>
            <a:spLocks noChangeArrowheads="1"/>
          </p:cNvSpPr>
          <p:nvPr/>
        </p:nvSpPr>
        <p:spPr bwMode="auto">
          <a:xfrm>
            <a:off x="3124200" y="38100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40" name="Rectangle 37"/>
          <p:cNvSpPr>
            <a:spLocks noChangeArrowheads="1"/>
          </p:cNvSpPr>
          <p:nvPr/>
        </p:nvSpPr>
        <p:spPr bwMode="auto">
          <a:xfrm>
            <a:off x="3581400" y="38100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41" name="Rectangle 38"/>
          <p:cNvSpPr>
            <a:spLocks noChangeArrowheads="1"/>
          </p:cNvSpPr>
          <p:nvPr/>
        </p:nvSpPr>
        <p:spPr bwMode="auto">
          <a:xfrm>
            <a:off x="4038600" y="38100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42" name="Rectangle 39"/>
          <p:cNvSpPr>
            <a:spLocks noChangeArrowheads="1"/>
          </p:cNvSpPr>
          <p:nvPr/>
        </p:nvSpPr>
        <p:spPr bwMode="auto">
          <a:xfrm>
            <a:off x="4495800" y="38100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43" name="Rectangle 40"/>
          <p:cNvSpPr>
            <a:spLocks noChangeArrowheads="1"/>
          </p:cNvSpPr>
          <p:nvPr/>
        </p:nvSpPr>
        <p:spPr bwMode="auto">
          <a:xfrm>
            <a:off x="4953000" y="38100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44" name="Rectangle 41"/>
          <p:cNvSpPr>
            <a:spLocks noChangeArrowheads="1"/>
          </p:cNvSpPr>
          <p:nvPr/>
        </p:nvSpPr>
        <p:spPr bwMode="auto">
          <a:xfrm>
            <a:off x="5410200" y="38100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45" name="Rectangle 42"/>
          <p:cNvSpPr>
            <a:spLocks noChangeArrowheads="1"/>
          </p:cNvSpPr>
          <p:nvPr/>
        </p:nvSpPr>
        <p:spPr bwMode="auto">
          <a:xfrm>
            <a:off x="5867400" y="38100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46" name="Rectangle 43"/>
          <p:cNvSpPr>
            <a:spLocks noChangeArrowheads="1"/>
          </p:cNvSpPr>
          <p:nvPr/>
        </p:nvSpPr>
        <p:spPr bwMode="auto">
          <a:xfrm>
            <a:off x="6324600" y="38100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47" name="Rectangle 44"/>
          <p:cNvSpPr>
            <a:spLocks noChangeArrowheads="1"/>
          </p:cNvSpPr>
          <p:nvPr/>
        </p:nvSpPr>
        <p:spPr bwMode="auto">
          <a:xfrm>
            <a:off x="3124200" y="34290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48" name="Rectangle 45"/>
          <p:cNvSpPr>
            <a:spLocks noChangeArrowheads="1"/>
          </p:cNvSpPr>
          <p:nvPr/>
        </p:nvSpPr>
        <p:spPr bwMode="auto">
          <a:xfrm>
            <a:off x="3124200" y="30480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49" name="Rectangle 46"/>
          <p:cNvSpPr>
            <a:spLocks noChangeArrowheads="1"/>
          </p:cNvSpPr>
          <p:nvPr/>
        </p:nvSpPr>
        <p:spPr bwMode="auto">
          <a:xfrm>
            <a:off x="3124200" y="26670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50" name="Rectangle 47"/>
          <p:cNvSpPr>
            <a:spLocks noChangeArrowheads="1"/>
          </p:cNvSpPr>
          <p:nvPr/>
        </p:nvSpPr>
        <p:spPr bwMode="auto">
          <a:xfrm>
            <a:off x="3124200" y="22860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51" name="Rectangle 48"/>
          <p:cNvSpPr>
            <a:spLocks noChangeArrowheads="1"/>
          </p:cNvSpPr>
          <p:nvPr/>
        </p:nvSpPr>
        <p:spPr bwMode="auto">
          <a:xfrm>
            <a:off x="3124200" y="19050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52" name="Rectangle 49"/>
          <p:cNvSpPr>
            <a:spLocks noChangeArrowheads="1"/>
          </p:cNvSpPr>
          <p:nvPr/>
        </p:nvSpPr>
        <p:spPr bwMode="auto">
          <a:xfrm>
            <a:off x="3124200" y="15240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53" name="Rectangle 50"/>
          <p:cNvSpPr>
            <a:spLocks noChangeArrowheads="1"/>
          </p:cNvSpPr>
          <p:nvPr/>
        </p:nvSpPr>
        <p:spPr bwMode="auto">
          <a:xfrm>
            <a:off x="3124200" y="11430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54" name="Rectangle 51"/>
          <p:cNvSpPr>
            <a:spLocks noChangeArrowheads="1"/>
          </p:cNvSpPr>
          <p:nvPr/>
        </p:nvSpPr>
        <p:spPr bwMode="auto">
          <a:xfrm>
            <a:off x="3124200" y="7620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55" name="Rectangle 52"/>
          <p:cNvSpPr>
            <a:spLocks noChangeArrowheads="1"/>
          </p:cNvSpPr>
          <p:nvPr/>
        </p:nvSpPr>
        <p:spPr bwMode="auto">
          <a:xfrm>
            <a:off x="4038600" y="34290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56" name="Rectangle 53"/>
          <p:cNvSpPr>
            <a:spLocks noChangeArrowheads="1"/>
          </p:cNvSpPr>
          <p:nvPr/>
        </p:nvSpPr>
        <p:spPr bwMode="auto">
          <a:xfrm>
            <a:off x="4038600" y="30480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57" name="Rectangle 54"/>
          <p:cNvSpPr>
            <a:spLocks noChangeArrowheads="1"/>
          </p:cNvSpPr>
          <p:nvPr/>
        </p:nvSpPr>
        <p:spPr bwMode="auto">
          <a:xfrm>
            <a:off x="4038600" y="41910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58" name="Rectangle 55"/>
          <p:cNvSpPr>
            <a:spLocks noChangeArrowheads="1"/>
          </p:cNvSpPr>
          <p:nvPr/>
        </p:nvSpPr>
        <p:spPr bwMode="auto">
          <a:xfrm>
            <a:off x="5867400" y="26670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59" name="Rectangle 56"/>
          <p:cNvSpPr>
            <a:spLocks noChangeArrowheads="1"/>
          </p:cNvSpPr>
          <p:nvPr/>
        </p:nvSpPr>
        <p:spPr bwMode="auto">
          <a:xfrm>
            <a:off x="5867400" y="41910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60" name="Rectangle 57"/>
          <p:cNvSpPr>
            <a:spLocks noChangeArrowheads="1"/>
          </p:cNvSpPr>
          <p:nvPr/>
        </p:nvSpPr>
        <p:spPr bwMode="auto">
          <a:xfrm>
            <a:off x="5867400" y="34290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61" name="Rectangle 58"/>
          <p:cNvSpPr>
            <a:spLocks noChangeArrowheads="1"/>
          </p:cNvSpPr>
          <p:nvPr/>
        </p:nvSpPr>
        <p:spPr bwMode="auto">
          <a:xfrm>
            <a:off x="5867400" y="30480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62" name="Rectangle 59"/>
          <p:cNvSpPr>
            <a:spLocks noChangeArrowheads="1"/>
          </p:cNvSpPr>
          <p:nvPr/>
        </p:nvSpPr>
        <p:spPr bwMode="auto">
          <a:xfrm>
            <a:off x="4953000" y="34290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63" name="Rectangle 60"/>
          <p:cNvSpPr>
            <a:spLocks noChangeArrowheads="1"/>
          </p:cNvSpPr>
          <p:nvPr/>
        </p:nvSpPr>
        <p:spPr bwMode="auto">
          <a:xfrm>
            <a:off x="4953000" y="41910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64" name="Rectangle 61"/>
          <p:cNvSpPr>
            <a:spLocks noChangeArrowheads="1"/>
          </p:cNvSpPr>
          <p:nvPr/>
        </p:nvSpPr>
        <p:spPr bwMode="auto">
          <a:xfrm>
            <a:off x="4953000" y="45720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65" name="Rectangle 62"/>
          <p:cNvSpPr>
            <a:spLocks noChangeArrowheads="1"/>
          </p:cNvSpPr>
          <p:nvPr/>
        </p:nvSpPr>
        <p:spPr bwMode="auto">
          <a:xfrm>
            <a:off x="4953000" y="49530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66" name="Rectangle 63"/>
          <p:cNvSpPr>
            <a:spLocks noChangeArrowheads="1"/>
          </p:cNvSpPr>
          <p:nvPr/>
        </p:nvSpPr>
        <p:spPr bwMode="auto">
          <a:xfrm>
            <a:off x="4953000" y="53340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67" name="Rectangle 64"/>
          <p:cNvSpPr>
            <a:spLocks noChangeArrowheads="1"/>
          </p:cNvSpPr>
          <p:nvPr/>
        </p:nvSpPr>
        <p:spPr bwMode="auto">
          <a:xfrm>
            <a:off x="4953000" y="5715000"/>
            <a:ext cx="457200" cy="3810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4368" name="Text Box 65"/>
          <p:cNvSpPr txBox="1">
            <a:spLocks noChangeArrowheads="1"/>
          </p:cNvSpPr>
          <p:nvPr/>
        </p:nvSpPr>
        <p:spPr bwMode="auto">
          <a:xfrm>
            <a:off x="2286000" y="37338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008000"/>
                </a:solidFill>
                <a:latin typeface="Times New Roman" panose="02020603050405020304" pitchFamily="18" charset="0"/>
              </a:rPr>
              <a:t>1</a:t>
            </a:r>
          </a:p>
        </p:txBody>
      </p:sp>
      <p:sp>
        <p:nvSpPr>
          <p:cNvPr id="14369" name="Text Box 66"/>
          <p:cNvSpPr txBox="1">
            <a:spLocks noChangeArrowheads="1"/>
          </p:cNvSpPr>
          <p:nvPr/>
        </p:nvSpPr>
        <p:spPr bwMode="auto">
          <a:xfrm>
            <a:off x="3657600" y="6858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008000"/>
                </a:solidFill>
                <a:latin typeface="Times New Roman" panose="02020603050405020304" pitchFamily="18" charset="0"/>
              </a:rPr>
              <a:t>2</a:t>
            </a:r>
          </a:p>
        </p:txBody>
      </p:sp>
      <p:sp>
        <p:nvSpPr>
          <p:cNvPr id="14370" name="Text Box 67"/>
          <p:cNvSpPr txBox="1">
            <a:spLocks noChangeArrowheads="1"/>
          </p:cNvSpPr>
          <p:nvPr/>
        </p:nvSpPr>
        <p:spPr bwMode="auto">
          <a:xfrm>
            <a:off x="4114800" y="25146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008000"/>
                </a:solidFill>
                <a:latin typeface="Times New Roman" panose="02020603050405020304" pitchFamily="18" charset="0"/>
              </a:rPr>
              <a:t>3</a:t>
            </a:r>
          </a:p>
        </p:txBody>
      </p:sp>
      <p:sp>
        <p:nvSpPr>
          <p:cNvPr id="14371" name="Text Box 68"/>
          <p:cNvSpPr txBox="1">
            <a:spLocks noChangeArrowheads="1"/>
          </p:cNvSpPr>
          <p:nvPr/>
        </p:nvSpPr>
        <p:spPr bwMode="auto">
          <a:xfrm>
            <a:off x="4953000" y="2909888"/>
            <a:ext cx="533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008000"/>
                </a:solidFill>
                <a:latin typeface="Times New Roman" panose="02020603050405020304" pitchFamily="18" charset="0"/>
              </a:rPr>
              <a:t>4</a:t>
            </a:r>
          </a:p>
        </p:txBody>
      </p:sp>
      <p:sp>
        <p:nvSpPr>
          <p:cNvPr id="14372" name="Text Box 69"/>
          <p:cNvSpPr txBox="1">
            <a:spLocks noChangeArrowheads="1"/>
          </p:cNvSpPr>
          <p:nvPr/>
        </p:nvSpPr>
        <p:spPr bwMode="auto">
          <a:xfrm>
            <a:off x="5867400" y="213360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008000"/>
                </a:solidFill>
                <a:latin typeface="Times New Roman" panose="02020603050405020304" pitchFamily="18" charset="0"/>
              </a:rPr>
              <a:t>5</a:t>
            </a:r>
          </a:p>
        </p:txBody>
      </p:sp>
      <p:sp>
        <p:nvSpPr>
          <p:cNvPr id="13382" name="Text Box 70"/>
          <p:cNvSpPr txBox="1">
            <a:spLocks noChangeArrowheads="1"/>
          </p:cNvSpPr>
          <p:nvPr/>
        </p:nvSpPr>
        <p:spPr bwMode="auto">
          <a:xfrm>
            <a:off x="2667000" y="3657600"/>
            <a:ext cx="563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a:solidFill>
                  <a:srgbClr val="FF0000"/>
                </a:solidFill>
                <a:latin typeface="Times New Roman" panose="02020603050405020304" pitchFamily="18" charset="0"/>
              </a:rPr>
              <a:t>i   n  f   l  u  e  n  c   e</a:t>
            </a:r>
          </a:p>
        </p:txBody>
      </p:sp>
      <p:sp>
        <p:nvSpPr>
          <p:cNvPr id="13384" name="Text Box 72"/>
          <p:cNvSpPr txBox="1">
            <a:spLocks noChangeArrowheads="1"/>
          </p:cNvSpPr>
          <p:nvPr/>
        </p:nvSpPr>
        <p:spPr bwMode="auto">
          <a:xfrm>
            <a:off x="3124200" y="720725"/>
            <a:ext cx="838200"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70000"/>
              </a:lnSpc>
            </a:pPr>
            <a:r>
              <a:rPr lang="en-US" altLang="zh-CN" sz="3600" b="1">
                <a:solidFill>
                  <a:srgbClr val="FF0000"/>
                </a:solidFill>
                <a:latin typeface="Times New Roman" panose="02020603050405020304" pitchFamily="18" charset="0"/>
              </a:rPr>
              <a:t>b</a:t>
            </a:r>
          </a:p>
          <a:p>
            <a:pPr eaLnBrk="1" hangingPunct="1">
              <a:lnSpc>
                <a:spcPct val="70000"/>
              </a:lnSpc>
            </a:pPr>
            <a:r>
              <a:rPr lang="en-US" altLang="zh-CN" sz="3600" b="1">
                <a:solidFill>
                  <a:srgbClr val="FF0000"/>
                </a:solidFill>
                <a:latin typeface="Times New Roman" panose="02020603050405020304" pitchFamily="18" charset="0"/>
              </a:rPr>
              <a:t>a</a:t>
            </a:r>
          </a:p>
          <a:p>
            <a:pPr eaLnBrk="1" hangingPunct="1">
              <a:lnSpc>
                <a:spcPct val="70000"/>
              </a:lnSpc>
            </a:pPr>
            <a:r>
              <a:rPr lang="en-US" altLang="zh-CN" sz="3600" b="1">
                <a:solidFill>
                  <a:srgbClr val="FF0000"/>
                </a:solidFill>
                <a:latin typeface="Times New Roman" panose="02020603050405020304" pitchFamily="18" charset="0"/>
              </a:rPr>
              <a:t>d</a:t>
            </a:r>
          </a:p>
          <a:p>
            <a:pPr eaLnBrk="1" hangingPunct="1">
              <a:lnSpc>
                <a:spcPct val="70000"/>
              </a:lnSpc>
            </a:pPr>
            <a:r>
              <a:rPr lang="en-US" altLang="zh-CN" sz="3600" b="1">
                <a:solidFill>
                  <a:srgbClr val="FF0000"/>
                </a:solidFill>
                <a:latin typeface="Times New Roman" panose="02020603050405020304" pitchFamily="18" charset="0"/>
              </a:rPr>
              <a:t>m</a:t>
            </a:r>
          </a:p>
          <a:p>
            <a:pPr eaLnBrk="1" hangingPunct="1">
              <a:lnSpc>
                <a:spcPct val="70000"/>
              </a:lnSpc>
            </a:pPr>
            <a:r>
              <a:rPr lang="en-US" altLang="zh-CN" sz="3600" b="1">
                <a:solidFill>
                  <a:srgbClr val="FF0000"/>
                </a:solidFill>
                <a:latin typeface="Times New Roman" panose="02020603050405020304" pitchFamily="18" charset="0"/>
              </a:rPr>
              <a:t>i</a:t>
            </a:r>
          </a:p>
          <a:p>
            <a:pPr eaLnBrk="1" hangingPunct="1">
              <a:lnSpc>
                <a:spcPct val="70000"/>
              </a:lnSpc>
            </a:pPr>
            <a:r>
              <a:rPr lang="en-US" altLang="zh-CN" sz="3600" b="1">
                <a:solidFill>
                  <a:srgbClr val="FF0000"/>
                </a:solidFill>
                <a:latin typeface="Times New Roman" panose="02020603050405020304" pitchFamily="18" charset="0"/>
              </a:rPr>
              <a:t>n</a:t>
            </a:r>
          </a:p>
          <a:p>
            <a:pPr eaLnBrk="1" hangingPunct="1">
              <a:lnSpc>
                <a:spcPct val="70000"/>
              </a:lnSpc>
            </a:pPr>
            <a:r>
              <a:rPr lang="en-US" altLang="zh-CN" sz="3600" b="1">
                <a:solidFill>
                  <a:srgbClr val="FF0000"/>
                </a:solidFill>
                <a:latin typeface="Times New Roman" panose="02020603050405020304" pitchFamily="18" charset="0"/>
              </a:rPr>
              <a:t>t</a:t>
            </a:r>
          </a:p>
          <a:p>
            <a:pPr eaLnBrk="1" hangingPunct="1">
              <a:lnSpc>
                <a:spcPct val="70000"/>
              </a:lnSpc>
            </a:pPr>
            <a:r>
              <a:rPr lang="en-US" altLang="zh-CN" sz="3600" b="1">
                <a:solidFill>
                  <a:srgbClr val="FF0000"/>
                </a:solidFill>
                <a:latin typeface="Times New Roman" panose="02020603050405020304" pitchFamily="18" charset="0"/>
              </a:rPr>
              <a:t>o</a:t>
            </a:r>
          </a:p>
        </p:txBody>
      </p:sp>
      <p:sp>
        <p:nvSpPr>
          <p:cNvPr id="13385" name="Text Box 73"/>
          <p:cNvSpPr txBox="1">
            <a:spLocks noChangeArrowheads="1"/>
          </p:cNvSpPr>
          <p:nvPr/>
        </p:nvSpPr>
        <p:spPr bwMode="auto">
          <a:xfrm>
            <a:off x="4038600" y="3046413"/>
            <a:ext cx="533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65000"/>
              </a:lnSpc>
              <a:spcBef>
                <a:spcPct val="5000"/>
              </a:spcBef>
            </a:pPr>
            <a:r>
              <a:rPr lang="en-US" altLang="zh-CN" sz="3600" b="1">
                <a:solidFill>
                  <a:srgbClr val="FF0000"/>
                </a:solidFill>
                <a:latin typeface="Times New Roman" panose="02020603050405020304" pitchFamily="18" charset="0"/>
              </a:rPr>
              <a:t>g</a:t>
            </a:r>
          </a:p>
          <a:p>
            <a:pPr eaLnBrk="1" hangingPunct="1">
              <a:lnSpc>
                <a:spcPct val="65000"/>
              </a:lnSpc>
              <a:spcBef>
                <a:spcPct val="5000"/>
              </a:spcBef>
            </a:pPr>
            <a:r>
              <a:rPr lang="en-US" altLang="zh-CN" sz="3600" b="1">
                <a:solidFill>
                  <a:srgbClr val="FF0000"/>
                </a:solidFill>
                <a:latin typeface="Times New Roman" panose="02020603050405020304" pitchFamily="18" charset="0"/>
              </a:rPr>
              <a:t>o</a:t>
            </a:r>
          </a:p>
          <a:p>
            <a:pPr eaLnBrk="1" hangingPunct="1">
              <a:lnSpc>
                <a:spcPct val="65000"/>
              </a:lnSpc>
              <a:spcBef>
                <a:spcPct val="5000"/>
              </a:spcBef>
            </a:pPr>
            <a:endParaRPr lang="en-US" altLang="zh-CN" sz="3600" b="1">
              <a:solidFill>
                <a:srgbClr val="FF0000"/>
              </a:solidFill>
              <a:latin typeface="Times New Roman" panose="02020603050405020304" pitchFamily="18" charset="0"/>
            </a:endParaRPr>
          </a:p>
          <a:p>
            <a:pPr eaLnBrk="1" hangingPunct="1">
              <a:lnSpc>
                <a:spcPct val="65000"/>
              </a:lnSpc>
              <a:spcBef>
                <a:spcPct val="5000"/>
              </a:spcBef>
            </a:pPr>
            <a:r>
              <a:rPr lang="en-US" altLang="zh-CN" sz="3600" b="1">
                <a:solidFill>
                  <a:srgbClr val="FF0000"/>
                </a:solidFill>
                <a:latin typeface="Times New Roman" panose="02020603050405020304" pitchFamily="18" charset="0"/>
              </a:rPr>
              <a:t>d</a:t>
            </a:r>
          </a:p>
        </p:txBody>
      </p:sp>
      <p:sp>
        <p:nvSpPr>
          <p:cNvPr id="13386" name="Text Box 74"/>
          <p:cNvSpPr txBox="1">
            <a:spLocks noChangeArrowheads="1"/>
          </p:cNvSpPr>
          <p:nvPr/>
        </p:nvSpPr>
        <p:spPr bwMode="auto">
          <a:xfrm>
            <a:off x="4953000" y="3322638"/>
            <a:ext cx="609600"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65000"/>
              </a:lnSpc>
              <a:spcBef>
                <a:spcPct val="10000"/>
              </a:spcBef>
            </a:pPr>
            <a:r>
              <a:rPr lang="en-US" altLang="zh-CN" sz="3600" b="1">
                <a:solidFill>
                  <a:srgbClr val="FF0000"/>
                </a:solidFill>
                <a:latin typeface="Times New Roman" panose="02020603050405020304" pitchFamily="18" charset="0"/>
              </a:rPr>
              <a:t>p</a:t>
            </a:r>
          </a:p>
          <a:p>
            <a:pPr eaLnBrk="1" hangingPunct="1">
              <a:lnSpc>
                <a:spcPct val="65000"/>
              </a:lnSpc>
              <a:spcBef>
                <a:spcPct val="10000"/>
              </a:spcBef>
            </a:pPr>
            <a:endParaRPr lang="en-US" altLang="zh-CN" sz="3600" b="1">
              <a:solidFill>
                <a:srgbClr val="FF0000"/>
              </a:solidFill>
              <a:latin typeface="Times New Roman" panose="02020603050405020304" pitchFamily="18" charset="0"/>
            </a:endParaRPr>
          </a:p>
          <a:p>
            <a:pPr eaLnBrk="1" hangingPunct="1">
              <a:lnSpc>
                <a:spcPct val="65000"/>
              </a:lnSpc>
              <a:spcBef>
                <a:spcPct val="10000"/>
              </a:spcBef>
            </a:pPr>
            <a:r>
              <a:rPr lang="en-US" altLang="zh-CN" sz="3600" b="1">
                <a:solidFill>
                  <a:srgbClr val="FF0000"/>
                </a:solidFill>
                <a:latin typeface="Times New Roman" panose="02020603050405020304" pitchFamily="18" charset="0"/>
              </a:rPr>
              <a:t>r</a:t>
            </a:r>
          </a:p>
          <a:p>
            <a:pPr eaLnBrk="1" hangingPunct="1">
              <a:lnSpc>
                <a:spcPct val="65000"/>
              </a:lnSpc>
              <a:spcBef>
                <a:spcPct val="10000"/>
              </a:spcBef>
            </a:pPr>
            <a:r>
              <a:rPr lang="en-US" altLang="zh-CN" sz="3600" b="1">
                <a:solidFill>
                  <a:srgbClr val="FF0000"/>
                </a:solidFill>
                <a:latin typeface="Times New Roman" panose="02020603050405020304" pitchFamily="18" charset="0"/>
              </a:rPr>
              <a:t>f</a:t>
            </a:r>
          </a:p>
          <a:p>
            <a:pPr eaLnBrk="1" hangingPunct="1">
              <a:lnSpc>
                <a:spcPct val="65000"/>
              </a:lnSpc>
              <a:spcBef>
                <a:spcPct val="10000"/>
              </a:spcBef>
            </a:pPr>
            <a:r>
              <a:rPr lang="en-US" altLang="zh-CN" sz="3600" b="1">
                <a:solidFill>
                  <a:srgbClr val="FF0000"/>
                </a:solidFill>
                <a:latin typeface="Times New Roman" panose="02020603050405020304" pitchFamily="18" charset="0"/>
              </a:rPr>
              <a:t>o</a:t>
            </a:r>
          </a:p>
          <a:p>
            <a:pPr eaLnBrk="1" hangingPunct="1">
              <a:lnSpc>
                <a:spcPct val="65000"/>
              </a:lnSpc>
              <a:spcBef>
                <a:spcPct val="10000"/>
              </a:spcBef>
            </a:pPr>
            <a:r>
              <a:rPr lang="en-US" altLang="zh-CN" sz="3600" b="1">
                <a:solidFill>
                  <a:srgbClr val="FF0000"/>
                </a:solidFill>
                <a:latin typeface="Times New Roman" panose="02020603050405020304" pitchFamily="18" charset="0"/>
              </a:rPr>
              <a:t>r</a:t>
            </a:r>
          </a:p>
          <a:p>
            <a:pPr eaLnBrk="1" hangingPunct="1">
              <a:lnSpc>
                <a:spcPct val="65000"/>
              </a:lnSpc>
              <a:spcBef>
                <a:spcPct val="10000"/>
              </a:spcBef>
            </a:pPr>
            <a:r>
              <a:rPr lang="en-US" altLang="zh-CN" sz="3600" b="1">
                <a:solidFill>
                  <a:srgbClr val="FF0000"/>
                </a:solidFill>
                <a:latin typeface="Times New Roman" panose="02020603050405020304" pitchFamily="18" charset="0"/>
              </a:rPr>
              <a:t>m</a:t>
            </a:r>
          </a:p>
        </p:txBody>
      </p:sp>
      <p:sp>
        <p:nvSpPr>
          <p:cNvPr id="13387" name="Text Box 75"/>
          <p:cNvSpPr txBox="1">
            <a:spLocks noChangeArrowheads="1"/>
          </p:cNvSpPr>
          <p:nvPr/>
        </p:nvSpPr>
        <p:spPr bwMode="auto">
          <a:xfrm>
            <a:off x="5867400" y="2624138"/>
            <a:ext cx="685800"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65000"/>
              </a:lnSpc>
              <a:spcBef>
                <a:spcPct val="10000"/>
              </a:spcBef>
            </a:pPr>
            <a:r>
              <a:rPr lang="en-US" altLang="zh-CN" sz="3600" b="1">
                <a:solidFill>
                  <a:srgbClr val="FF0000"/>
                </a:solidFill>
                <a:latin typeface="Times New Roman" panose="02020603050405020304" pitchFamily="18" charset="0"/>
              </a:rPr>
              <a:t>c</a:t>
            </a:r>
          </a:p>
          <a:p>
            <a:pPr eaLnBrk="1" hangingPunct="1">
              <a:lnSpc>
                <a:spcPct val="65000"/>
              </a:lnSpc>
              <a:spcBef>
                <a:spcPct val="10000"/>
              </a:spcBef>
            </a:pPr>
            <a:r>
              <a:rPr lang="en-US" altLang="zh-CN" sz="3600" b="1">
                <a:solidFill>
                  <a:srgbClr val="FF0000"/>
                </a:solidFill>
                <a:latin typeface="Times New Roman" panose="02020603050405020304" pitchFamily="18" charset="0"/>
              </a:rPr>
              <a:t>o</a:t>
            </a:r>
          </a:p>
          <a:p>
            <a:pPr eaLnBrk="1" hangingPunct="1">
              <a:lnSpc>
                <a:spcPct val="65000"/>
              </a:lnSpc>
              <a:spcBef>
                <a:spcPct val="10000"/>
              </a:spcBef>
            </a:pPr>
            <a:r>
              <a:rPr lang="en-US" altLang="zh-CN" sz="3600" b="1">
                <a:solidFill>
                  <a:srgbClr val="FF0000"/>
                </a:solidFill>
                <a:latin typeface="Times New Roman" panose="02020603050405020304" pitchFamily="18" charset="0"/>
              </a:rPr>
              <a:t>a</a:t>
            </a:r>
          </a:p>
          <a:p>
            <a:pPr eaLnBrk="1" hangingPunct="1">
              <a:lnSpc>
                <a:spcPct val="65000"/>
              </a:lnSpc>
              <a:spcBef>
                <a:spcPct val="10000"/>
              </a:spcBef>
            </a:pPr>
            <a:endParaRPr lang="en-US" altLang="zh-CN" sz="3600" b="1">
              <a:solidFill>
                <a:srgbClr val="FF0000"/>
              </a:solidFill>
              <a:latin typeface="Times New Roman" panose="02020603050405020304" pitchFamily="18" charset="0"/>
            </a:endParaRPr>
          </a:p>
          <a:p>
            <a:pPr eaLnBrk="1" hangingPunct="1">
              <a:lnSpc>
                <a:spcPct val="65000"/>
              </a:lnSpc>
              <a:spcBef>
                <a:spcPct val="10000"/>
              </a:spcBef>
            </a:pPr>
            <a:r>
              <a:rPr lang="en-US" altLang="zh-CN" sz="3600" b="1">
                <a:solidFill>
                  <a:srgbClr val="FF0000"/>
                </a:solidFill>
                <a:latin typeface="Times New Roman" panose="02020603050405020304" pitchFamily="18" charset="0"/>
              </a:rPr>
              <a:t>h</a:t>
            </a: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82"/>
                                        </p:tgtEl>
                                        <p:attrNameLst>
                                          <p:attrName>style.visibility</p:attrName>
                                        </p:attrNameLst>
                                      </p:cBhvr>
                                      <p:to>
                                        <p:strVal val="visible"/>
                                      </p:to>
                                    </p:set>
                                    <p:animEffect transition="in" filter="wipe(left)">
                                      <p:cBhvr>
                                        <p:cTn id="7" dur="1000"/>
                                        <p:tgtEl>
                                          <p:spTgt spid="133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384"/>
                                        </p:tgtEl>
                                        <p:attrNameLst>
                                          <p:attrName>style.visibility</p:attrName>
                                        </p:attrNameLst>
                                      </p:cBhvr>
                                      <p:to>
                                        <p:strVal val="visible"/>
                                      </p:to>
                                    </p:set>
                                    <p:animEffect transition="in" filter="wipe(up)">
                                      <p:cBhvr>
                                        <p:cTn id="12" dur="1000"/>
                                        <p:tgtEl>
                                          <p:spTgt spid="1338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385"/>
                                        </p:tgtEl>
                                        <p:attrNameLst>
                                          <p:attrName>style.visibility</p:attrName>
                                        </p:attrNameLst>
                                      </p:cBhvr>
                                      <p:to>
                                        <p:strVal val="visible"/>
                                      </p:to>
                                    </p:set>
                                    <p:animEffect transition="in" filter="wipe(up)">
                                      <p:cBhvr>
                                        <p:cTn id="17" dur="1000"/>
                                        <p:tgtEl>
                                          <p:spTgt spid="1338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386"/>
                                        </p:tgtEl>
                                        <p:attrNameLst>
                                          <p:attrName>style.visibility</p:attrName>
                                        </p:attrNameLst>
                                      </p:cBhvr>
                                      <p:to>
                                        <p:strVal val="visible"/>
                                      </p:to>
                                    </p:set>
                                    <p:animEffect transition="in" filter="wipe(up)">
                                      <p:cBhvr>
                                        <p:cTn id="22" dur="1000"/>
                                        <p:tgtEl>
                                          <p:spTgt spid="1338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387"/>
                                        </p:tgtEl>
                                        <p:attrNameLst>
                                          <p:attrName>style.visibility</p:attrName>
                                        </p:attrNameLst>
                                      </p:cBhvr>
                                      <p:to>
                                        <p:strVal val="visible"/>
                                      </p:to>
                                    </p:set>
                                    <p:animEffect transition="in" filter="wipe(up)">
                                      <p:cBhvr>
                                        <p:cTn id="27" dur="1000"/>
                                        <p:tgtEl>
                                          <p:spTgt spid="13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82" grpId="0"/>
      <p:bldP spid="13384" grpId="0"/>
      <p:bldP spid="13385" grpId="0"/>
      <p:bldP spid="13386" grpId="0"/>
      <p:bldP spid="1338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304800"/>
            <a:ext cx="8382000" cy="6096000"/>
          </a:xfrm>
        </p:spPr>
        <p:txBody>
          <a:bodyPr/>
          <a:lstStyle/>
          <a:p>
            <a:pPr marL="0" indent="0" eaLnBrk="1" hangingPunct="1">
              <a:lnSpc>
                <a:spcPct val="120000"/>
              </a:lnSpc>
              <a:spcBef>
                <a:spcPct val="0"/>
              </a:spcBef>
              <a:buFontTx/>
              <a:buNone/>
            </a:pPr>
            <a:r>
              <a:rPr lang="en-US" altLang="zh-CN" sz="3600" b="1" smtClean="0">
                <a:solidFill>
                  <a:srgbClr val="990000"/>
                </a:solidFill>
              </a:rPr>
              <a:t>3. Complete the passage with the </a:t>
            </a:r>
          </a:p>
          <a:p>
            <a:pPr marL="0" indent="0" eaLnBrk="1" hangingPunct="1">
              <a:lnSpc>
                <a:spcPct val="120000"/>
              </a:lnSpc>
              <a:spcBef>
                <a:spcPct val="0"/>
              </a:spcBef>
              <a:buFontTx/>
              <a:buNone/>
            </a:pPr>
            <a:r>
              <a:rPr lang="en-US" altLang="zh-CN" sz="3600" b="1" smtClean="0">
                <a:solidFill>
                  <a:srgbClr val="990000"/>
                </a:solidFill>
              </a:rPr>
              <a:t>    correct forms of the given words.</a:t>
            </a:r>
          </a:p>
          <a:p>
            <a:pPr marL="0" indent="0" eaLnBrk="1" hangingPunct="1">
              <a:lnSpc>
                <a:spcPct val="120000"/>
              </a:lnSpc>
              <a:spcBef>
                <a:spcPct val="0"/>
              </a:spcBef>
              <a:buFontTx/>
              <a:buNone/>
            </a:pPr>
            <a:r>
              <a:rPr lang="en-US" altLang="zh-CN" sz="3600" b="1" smtClean="0">
                <a:latin typeface="Times New Roman" panose="02020603050405020304" pitchFamily="18" charset="0"/>
              </a:rPr>
              <a:t>    Not every famous athlete is the one who goes the ______ (fast) or the ______ (high). Sometimes people win in other ways. In 1992, at the Barcelona Olympics, Canadian rower Silken Laumann came third in a race. But some people thought her bronze medal was as ____ (good) as</a:t>
            </a:r>
          </a:p>
        </p:txBody>
      </p:sp>
      <p:sp>
        <p:nvSpPr>
          <p:cNvPr id="8196" name="Text Box 4"/>
          <p:cNvSpPr txBox="1">
            <a:spLocks noChangeArrowheads="1"/>
          </p:cNvSpPr>
          <p:nvPr/>
        </p:nvSpPr>
        <p:spPr bwMode="auto">
          <a:xfrm>
            <a:off x="2209800" y="240665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a:solidFill>
                  <a:srgbClr val="0066FF"/>
                </a:solidFill>
                <a:latin typeface="Times New Roman" panose="02020603050405020304" pitchFamily="18" charset="0"/>
              </a:rPr>
              <a:t>fastest</a:t>
            </a:r>
          </a:p>
        </p:txBody>
      </p:sp>
      <p:sp>
        <p:nvSpPr>
          <p:cNvPr id="8197" name="Text Box 5"/>
          <p:cNvSpPr txBox="1">
            <a:spLocks noChangeArrowheads="1"/>
          </p:cNvSpPr>
          <p:nvPr/>
        </p:nvSpPr>
        <p:spPr bwMode="auto">
          <a:xfrm>
            <a:off x="6019800" y="236220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a:solidFill>
                  <a:srgbClr val="0066FF"/>
                </a:solidFill>
                <a:latin typeface="Times New Roman" panose="02020603050405020304" pitchFamily="18" charset="0"/>
              </a:rPr>
              <a:t>highest</a:t>
            </a:r>
          </a:p>
        </p:txBody>
      </p:sp>
      <p:sp>
        <p:nvSpPr>
          <p:cNvPr id="8198" name="Text Box 6"/>
          <p:cNvSpPr txBox="1">
            <a:spLocks noChangeArrowheads="1"/>
          </p:cNvSpPr>
          <p:nvPr/>
        </p:nvSpPr>
        <p:spPr bwMode="auto">
          <a:xfrm>
            <a:off x="5376863" y="5683250"/>
            <a:ext cx="1404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a:solidFill>
                  <a:srgbClr val="0066FF"/>
                </a:solidFill>
                <a:latin typeface="Times New Roman" panose="02020603050405020304" pitchFamily="18" charset="0"/>
              </a:rPr>
              <a:t>good</a:t>
            </a: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wipe(down)">
                                      <p:cBhvr>
                                        <p:cTn id="7" dur="500"/>
                                        <p:tgtEl>
                                          <p:spTgt spid="819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 calcmode="lin" valueType="num">
                                      <p:cBhvr additive="base">
                                        <p:cTn id="12" dur="500" fill="hold"/>
                                        <p:tgtEl>
                                          <p:spTgt spid="8196"/>
                                        </p:tgtEl>
                                        <p:attrNameLst>
                                          <p:attrName>ppt_x</p:attrName>
                                        </p:attrNameLst>
                                      </p:cBhvr>
                                      <p:tavLst>
                                        <p:tav tm="0">
                                          <p:val>
                                            <p:strVal val="#ppt_x"/>
                                          </p:val>
                                        </p:tav>
                                        <p:tav tm="100000">
                                          <p:val>
                                            <p:strVal val="#ppt_x"/>
                                          </p:val>
                                        </p:tav>
                                      </p:tavLst>
                                    </p:anim>
                                    <p:anim calcmode="lin" valueType="num">
                                      <p:cBhvr additive="base">
                                        <p:cTn id="13"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197"/>
                                        </p:tgtEl>
                                        <p:attrNameLst>
                                          <p:attrName>style.visibility</p:attrName>
                                        </p:attrNameLst>
                                      </p:cBhvr>
                                      <p:to>
                                        <p:strVal val="visible"/>
                                      </p:to>
                                    </p:set>
                                    <p:anim calcmode="lin" valueType="num">
                                      <p:cBhvr additive="base">
                                        <p:cTn id="18" dur="500" fill="hold"/>
                                        <p:tgtEl>
                                          <p:spTgt spid="8197"/>
                                        </p:tgtEl>
                                        <p:attrNameLst>
                                          <p:attrName>ppt_x</p:attrName>
                                        </p:attrNameLst>
                                      </p:cBhvr>
                                      <p:tavLst>
                                        <p:tav tm="0">
                                          <p:val>
                                            <p:strVal val="#ppt_x"/>
                                          </p:val>
                                        </p:tav>
                                        <p:tav tm="100000">
                                          <p:val>
                                            <p:strVal val="#ppt_x"/>
                                          </p:val>
                                        </p:tav>
                                      </p:tavLst>
                                    </p:anim>
                                    <p:anim calcmode="lin" valueType="num">
                                      <p:cBhvr additive="base">
                                        <p:cTn id="19"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198"/>
                                        </p:tgtEl>
                                        <p:attrNameLst>
                                          <p:attrName>style.visibility</p:attrName>
                                        </p:attrNameLst>
                                      </p:cBhvr>
                                      <p:to>
                                        <p:strVal val="visible"/>
                                      </p:to>
                                    </p:set>
                                    <p:anim calcmode="lin" valueType="num">
                                      <p:cBhvr additive="base">
                                        <p:cTn id="24" dur="500" fill="hold"/>
                                        <p:tgtEl>
                                          <p:spTgt spid="8198"/>
                                        </p:tgtEl>
                                        <p:attrNameLst>
                                          <p:attrName>ppt_x</p:attrName>
                                        </p:attrNameLst>
                                      </p:cBhvr>
                                      <p:tavLst>
                                        <p:tav tm="0">
                                          <p:val>
                                            <p:strVal val="#ppt_x"/>
                                          </p:val>
                                        </p:tav>
                                        <p:tav tm="100000">
                                          <p:val>
                                            <p:strVal val="#ppt_x"/>
                                          </p:val>
                                        </p:tav>
                                      </p:tavLst>
                                    </p:anim>
                                    <p:anim calcmode="lin" valueType="num">
                                      <p:cBhvr additive="base">
                                        <p:cTn id="25"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p:bldP spid="81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457200" y="762000"/>
            <a:ext cx="8229600" cy="5105400"/>
          </a:xfrm>
        </p:spPr>
        <p:txBody>
          <a:bodyPr/>
          <a:lstStyle/>
          <a:p>
            <a:pPr marL="0" indent="0" eaLnBrk="1" hangingPunct="1">
              <a:lnSpc>
                <a:spcPct val="130000"/>
              </a:lnSpc>
              <a:spcBef>
                <a:spcPct val="0"/>
              </a:spcBef>
              <a:buFontTx/>
              <a:buNone/>
            </a:pPr>
            <a:r>
              <a:rPr lang="en-US" altLang="zh-CN" sz="3600" b="1" smtClean="0">
                <a:latin typeface="Times New Roman" panose="02020603050405020304" pitchFamily="18" charset="0"/>
              </a:rPr>
              <a:t>the gold medal. Just before the Olympic race, she was seriously injured. But she didn’t want to miss the Olympics, so she practiced as soon as she got out of the hospital. Taking part in the Olympics was ______________ (important) than winning for her.</a:t>
            </a:r>
          </a:p>
        </p:txBody>
      </p:sp>
      <p:sp>
        <p:nvSpPr>
          <p:cNvPr id="9220" name="Text Box 4"/>
          <p:cNvSpPr txBox="1">
            <a:spLocks noChangeArrowheads="1"/>
          </p:cNvSpPr>
          <p:nvPr/>
        </p:nvSpPr>
        <p:spPr bwMode="auto">
          <a:xfrm>
            <a:off x="1295400" y="4495800"/>
            <a:ext cx="3429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a:solidFill>
                  <a:srgbClr val="0066FF"/>
                </a:solidFill>
                <a:latin typeface="Times New Roman" panose="02020603050405020304" pitchFamily="18" charset="0"/>
              </a:rPr>
              <a:t>more important</a:t>
            </a: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ipe(down)">
                                      <p:cBhvr>
                                        <p:cTn id="7" dur="145">
                                          <p:stCondLst>
                                            <p:cond delay="0"/>
                                          </p:stCondLst>
                                        </p:cTn>
                                        <p:tgtEl>
                                          <p:spTgt spid="9220"/>
                                        </p:tgtEl>
                                      </p:cBhvr>
                                    </p:animEffect>
                                    <p:anim calcmode="lin" valueType="num">
                                      <p:cBhvr>
                                        <p:cTn id="8" dur="456" tmFilter="0,0; 0.14,0.36; 0.43,0.73; 0.71,0.91; 1.0,1.0">
                                          <p:stCondLst>
                                            <p:cond delay="0"/>
                                          </p:stCondLst>
                                        </p:cTn>
                                        <p:tgtEl>
                                          <p:spTgt spid="9220"/>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9220"/>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9220"/>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9220"/>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9220"/>
                                        </p:tgtEl>
                                        <p:attrNameLst>
                                          <p:attrName>ppt_y</p:attrName>
                                        </p:attrNameLst>
                                      </p:cBhvr>
                                      <p:tavLst>
                                        <p:tav tm="0" fmla="#ppt_y-sin(pi*$)/81">
                                          <p:val>
                                            <p:fltVal val="0"/>
                                          </p:val>
                                        </p:tav>
                                        <p:tav tm="100000">
                                          <p:val>
                                            <p:fltVal val="1"/>
                                          </p:val>
                                        </p:tav>
                                      </p:tavLst>
                                    </p:anim>
                                    <p:animScale>
                                      <p:cBhvr>
                                        <p:cTn id="13" dur="7">
                                          <p:stCondLst>
                                            <p:cond delay="162"/>
                                          </p:stCondLst>
                                        </p:cTn>
                                        <p:tgtEl>
                                          <p:spTgt spid="9220"/>
                                        </p:tgtEl>
                                      </p:cBhvr>
                                      <p:to x="100000" y="60000"/>
                                    </p:animScale>
                                    <p:animScale>
                                      <p:cBhvr>
                                        <p:cTn id="14" dur="41" decel="50000">
                                          <p:stCondLst>
                                            <p:cond delay="169"/>
                                          </p:stCondLst>
                                        </p:cTn>
                                        <p:tgtEl>
                                          <p:spTgt spid="9220"/>
                                        </p:tgtEl>
                                      </p:cBhvr>
                                      <p:to x="100000" y="100000"/>
                                    </p:animScale>
                                    <p:animScale>
                                      <p:cBhvr>
                                        <p:cTn id="15" dur="7">
                                          <p:stCondLst>
                                            <p:cond delay="328"/>
                                          </p:stCondLst>
                                        </p:cTn>
                                        <p:tgtEl>
                                          <p:spTgt spid="9220"/>
                                        </p:tgtEl>
                                      </p:cBhvr>
                                      <p:to x="100000" y="80000"/>
                                    </p:animScale>
                                    <p:animScale>
                                      <p:cBhvr>
                                        <p:cTn id="16" dur="41" decel="50000">
                                          <p:stCondLst>
                                            <p:cond delay="335"/>
                                          </p:stCondLst>
                                        </p:cTn>
                                        <p:tgtEl>
                                          <p:spTgt spid="9220"/>
                                        </p:tgtEl>
                                      </p:cBhvr>
                                      <p:to x="100000" y="100000"/>
                                    </p:animScale>
                                    <p:animScale>
                                      <p:cBhvr>
                                        <p:cTn id="17" dur="7">
                                          <p:stCondLst>
                                            <p:cond delay="410"/>
                                          </p:stCondLst>
                                        </p:cTn>
                                        <p:tgtEl>
                                          <p:spTgt spid="9220"/>
                                        </p:tgtEl>
                                      </p:cBhvr>
                                      <p:to x="100000" y="90000"/>
                                    </p:animScale>
                                    <p:animScale>
                                      <p:cBhvr>
                                        <p:cTn id="18" dur="41" decel="50000">
                                          <p:stCondLst>
                                            <p:cond delay="417"/>
                                          </p:stCondLst>
                                        </p:cTn>
                                        <p:tgtEl>
                                          <p:spTgt spid="9220"/>
                                        </p:tgtEl>
                                      </p:cBhvr>
                                      <p:to x="100000" y="100000"/>
                                    </p:animScale>
                                    <p:animScale>
                                      <p:cBhvr>
                                        <p:cTn id="19" dur="7">
                                          <p:stCondLst>
                                            <p:cond delay="452"/>
                                          </p:stCondLst>
                                        </p:cTn>
                                        <p:tgtEl>
                                          <p:spTgt spid="9220"/>
                                        </p:tgtEl>
                                      </p:cBhvr>
                                      <p:to x="100000" y="95000"/>
                                    </p:animScale>
                                    <p:animScale>
                                      <p:cBhvr>
                                        <p:cTn id="20" dur="41" decel="50000">
                                          <p:stCondLst>
                                            <p:cond delay="458"/>
                                          </p:stCondLst>
                                        </p:cTn>
                                        <p:tgtEl>
                                          <p:spTgt spid="92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200" y="457200"/>
            <a:ext cx="8229600" cy="5867400"/>
          </a:xfrm>
        </p:spPr>
        <p:txBody>
          <a:bodyPr/>
          <a:lstStyle/>
          <a:p>
            <a:pPr marL="533400" indent="-533400" eaLnBrk="1" hangingPunct="1">
              <a:lnSpc>
                <a:spcPct val="130000"/>
              </a:lnSpc>
              <a:spcBef>
                <a:spcPct val="0"/>
              </a:spcBef>
              <a:buFontTx/>
              <a:buNone/>
            </a:pPr>
            <a:r>
              <a:rPr lang="en-US" altLang="zh-CN" sz="3600" b="1" smtClean="0">
                <a:solidFill>
                  <a:srgbClr val="990000"/>
                </a:solidFill>
              </a:rPr>
              <a:t>4. Work in groups. Take turns acting out a sport. While one group member acts, the others try to guess what sport it is.</a:t>
            </a:r>
          </a:p>
          <a:p>
            <a:pPr marL="533400" indent="-533400" eaLnBrk="1" hangingPunct="1">
              <a:lnSpc>
                <a:spcPct val="130000"/>
              </a:lnSpc>
              <a:spcBef>
                <a:spcPct val="0"/>
              </a:spcBef>
              <a:buFontTx/>
              <a:buNone/>
            </a:pPr>
            <a:r>
              <a:rPr lang="en-US" altLang="zh-CN" sz="3600" b="1" smtClean="0"/>
              <a:t>    </a:t>
            </a:r>
            <a:r>
              <a:rPr lang="en-US" altLang="zh-CN" sz="3600" b="1" smtClean="0">
                <a:latin typeface="Times New Roman" panose="02020603050405020304" pitchFamily="18" charset="0"/>
              </a:rPr>
              <a:t>You can ask the following questions: </a:t>
            </a:r>
          </a:p>
          <a:p>
            <a:pPr marL="533400" indent="-533400" eaLnBrk="1" hangingPunct="1">
              <a:lnSpc>
                <a:spcPct val="130000"/>
              </a:lnSpc>
              <a:spcBef>
                <a:spcPct val="0"/>
              </a:spcBef>
              <a:buFontTx/>
              <a:buNone/>
            </a:pPr>
            <a:r>
              <a:rPr lang="en-US" altLang="zh-CN" sz="3600" b="1" smtClean="0">
                <a:latin typeface="Times New Roman" panose="02020603050405020304" pitchFamily="18" charset="0"/>
              </a:rPr>
              <a:t>    Is it played inside or outside?</a:t>
            </a:r>
          </a:p>
          <a:p>
            <a:pPr marL="533400" indent="-533400" eaLnBrk="1" hangingPunct="1">
              <a:lnSpc>
                <a:spcPct val="130000"/>
              </a:lnSpc>
              <a:spcBef>
                <a:spcPct val="0"/>
              </a:spcBef>
              <a:buFontTx/>
              <a:buNone/>
            </a:pPr>
            <a:r>
              <a:rPr lang="en-US" altLang="zh-CN" sz="3600" b="1" smtClean="0">
                <a:latin typeface="Times New Roman" panose="02020603050405020304" pitchFamily="18" charset="0"/>
              </a:rPr>
              <a:t>    Is it on land or in water?</a:t>
            </a:r>
          </a:p>
          <a:p>
            <a:pPr marL="533400" indent="-533400" eaLnBrk="1" hangingPunct="1">
              <a:lnSpc>
                <a:spcPct val="130000"/>
              </a:lnSpc>
              <a:spcBef>
                <a:spcPct val="0"/>
              </a:spcBef>
              <a:buFontTx/>
              <a:buNone/>
            </a:pPr>
            <a:r>
              <a:rPr lang="en-US" altLang="zh-CN" sz="3600" b="1" smtClean="0">
                <a:latin typeface="Times New Roman" panose="02020603050405020304" pitchFamily="18" charset="0"/>
              </a:rPr>
              <a:t>    Is it a solo event or a team event?</a:t>
            </a: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box(in)">
                                      <p:cBhvr>
                                        <p:cTn id="7" dur="500"/>
                                        <p:tgtEl>
                                          <p:spTgt spid="10243">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0243">
                                            <p:txEl>
                                              <p:pRg st="2" end="2"/>
                                            </p:txEl>
                                          </p:spTgt>
                                        </p:tgtEl>
                                        <p:attrNameLst>
                                          <p:attrName>style.visibility</p:attrName>
                                        </p:attrNameLst>
                                      </p:cBhvr>
                                      <p:to>
                                        <p:strVal val="visible"/>
                                      </p:to>
                                    </p:set>
                                    <p:animEffect transition="in" filter="box(in)">
                                      <p:cBhvr>
                                        <p:cTn id="10" dur="500"/>
                                        <p:tgtEl>
                                          <p:spTgt spid="10243">
                                            <p:txEl>
                                              <p:pRg st="2" end="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animEffect transition="in" filter="box(in)">
                                      <p:cBhvr>
                                        <p:cTn id="13" dur="500"/>
                                        <p:tgtEl>
                                          <p:spTgt spid="10243">
                                            <p:txEl>
                                              <p:pRg st="3" end="3"/>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0243">
                                            <p:txEl>
                                              <p:pRg st="4" end="4"/>
                                            </p:txEl>
                                          </p:spTgt>
                                        </p:tgtEl>
                                        <p:attrNameLst>
                                          <p:attrName>style.visibility</p:attrName>
                                        </p:attrNameLst>
                                      </p:cBhvr>
                                      <p:to>
                                        <p:strVal val="visible"/>
                                      </p:to>
                                    </p:set>
                                    <p:animEffect transition="in" filter="box(in)">
                                      <p:cBhvr>
                                        <p:cTn id="16"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457200" y="1905000"/>
            <a:ext cx="8229600" cy="4144963"/>
          </a:xfrm>
        </p:spPr>
        <p:txBody>
          <a:bodyPr/>
          <a:lstStyle/>
          <a:p>
            <a:pPr marL="441325" indent="-441325" eaLnBrk="1" hangingPunct="1">
              <a:lnSpc>
                <a:spcPct val="120000"/>
              </a:lnSpc>
              <a:spcBef>
                <a:spcPct val="0"/>
              </a:spcBef>
              <a:buFontTx/>
              <a:buNone/>
            </a:pPr>
            <a:r>
              <a:rPr lang="en-US" altLang="zh-CN" sz="3600" b="1" dirty="0" smtClean="0">
                <a:latin typeface="Times New Roman" panose="02020603050405020304" pitchFamily="18" charset="0"/>
              </a:rPr>
              <a:t>1. …the U.S. basketball team </a:t>
            </a:r>
            <a:r>
              <a:rPr lang="en-US" altLang="zh-CN" sz="3600" b="1" dirty="0" smtClean="0">
                <a:solidFill>
                  <a:srgbClr val="FF0000"/>
                </a:solidFill>
                <a:latin typeface="Times New Roman" panose="02020603050405020304" pitchFamily="18" charset="0"/>
              </a:rPr>
              <a:t>defeated</a:t>
            </a:r>
            <a:r>
              <a:rPr lang="en-US" altLang="zh-CN" sz="3600" b="1" dirty="0" smtClean="0">
                <a:latin typeface="Times New Roman" panose="02020603050405020304" pitchFamily="18" charset="0"/>
              </a:rPr>
              <a:t> all the other teams and won the gold medal.</a:t>
            </a:r>
          </a:p>
          <a:p>
            <a:pPr marL="441325" indent="-441325" eaLnBrk="1" hangingPunct="1">
              <a:lnSpc>
                <a:spcPct val="120000"/>
              </a:lnSpc>
              <a:spcBef>
                <a:spcPct val="0"/>
              </a:spcBef>
              <a:buFontTx/>
              <a:buNone/>
            </a:pPr>
            <a:r>
              <a:rPr lang="en-US" altLang="zh-CN" sz="3600" b="1" dirty="0" smtClean="0">
                <a:latin typeface="Times New Roman" panose="02020603050405020304" pitchFamily="18" charset="0"/>
              </a:rPr>
              <a:t>    </a:t>
            </a:r>
            <a:r>
              <a:rPr lang="en-US" altLang="zh-CN" sz="3600" b="1" dirty="0" smtClean="0">
                <a:solidFill>
                  <a:srgbClr val="FF0000"/>
                </a:solidFill>
                <a:latin typeface="Times New Roman" panose="02020603050405020304" pitchFamily="18" charset="0"/>
              </a:rPr>
              <a:t>defeat     </a:t>
            </a:r>
            <a:r>
              <a:rPr lang="en-US" altLang="zh-CN" sz="3600" b="1" i="1" dirty="0" smtClean="0">
                <a:solidFill>
                  <a:srgbClr val="FF0000"/>
                </a:solidFill>
                <a:latin typeface="Times New Roman" panose="02020603050405020304" pitchFamily="18" charset="0"/>
              </a:rPr>
              <a:t>v. &amp; n.</a:t>
            </a:r>
            <a:r>
              <a:rPr lang="en-US" altLang="zh-CN" sz="3600" b="1" dirty="0" smtClean="0">
                <a:solidFill>
                  <a:srgbClr val="FF0000"/>
                </a:solidFill>
                <a:latin typeface="Times New Roman" panose="02020603050405020304" pitchFamily="18" charset="0"/>
              </a:rPr>
              <a:t> </a:t>
            </a:r>
            <a:r>
              <a:rPr lang="zh-CN" altLang="en-US" sz="3600" b="1" dirty="0" smtClean="0">
                <a:solidFill>
                  <a:srgbClr val="FF0000"/>
                </a:solidFill>
                <a:latin typeface="Times New Roman" panose="02020603050405020304" pitchFamily="18" charset="0"/>
              </a:rPr>
              <a:t>战胜；打败</a:t>
            </a:r>
          </a:p>
          <a:p>
            <a:pPr marL="441325" indent="-441325" eaLnBrk="1" hangingPunct="1">
              <a:lnSpc>
                <a:spcPct val="120000"/>
              </a:lnSpc>
              <a:spcBef>
                <a:spcPct val="0"/>
              </a:spcBef>
              <a:buFontTx/>
              <a:buNone/>
            </a:pPr>
            <a:r>
              <a:rPr lang="zh-CN" altLang="en-US" sz="3600" b="1" dirty="0" smtClean="0">
                <a:latin typeface="Times New Roman" panose="02020603050405020304" pitchFamily="18" charset="0"/>
              </a:rPr>
              <a:t>    </a:t>
            </a:r>
            <a:r>
              <a:rPr lang="en-US" altLang="zh-CN" sz="3600" b="1" dirty="0" smtClean="0">
                <a:latin typeface="Times New Roman" panose="02020603050405020304" pitchFamily="18" charset="0"/>
              </a:rPr>
              <a:t>e.g. I believe nothing can </a:t>
            </a:r>
            <a:r>
              <a:rPr lang="en-US" altLang="zh-CN" sz="3600" b="1" dirty="0" smtClean="0">
                <a:solidFill>
                  <a:srgbClr val="FF0000"/>
                </a:solidFill>
                <a:latin typeface="Times New Roman" panose="02020603050405020304" pitchFamily="18" charset="0"/>
              </a:rPr>
              <a:t>defeat </a:t>
            </a:r>
            <a:r>
              <a:rPr lang="en-US" altLang="zh-CN" sz="3600" b="1" dirty="0" smtClean="0">
                <a:latin typeface="Times New Roman" panose="02020603050405020304" pitchFamily="18" charset="0"/>
              </a:rPr>
              <a:t>you.</a:t>
            </a:r>
            <a:br>
              <a:rPr lang="en-US" altLang="zh-CN" sz="3600" b="1" dirty="0" smtClean="0">
                <a:latin typeface="Times New Roman" panose="02020603050405020304" pitchFamily="18" charset="0"/>
              </a:rPr>
            </a:br>
            <a:r>
              <a:rPr lang="en-US" altLang="zh-CN" sz="3600" b="1" dirty="0" smtClean="0">
                <a:latin typeface="Times New Roman" panose="02020603050405020304" pitchFamily="18" charset="0"/>
              </a:rPr>
              <a:t>       </a:t>
            </a:r>
            <a:r>
              <a:rPr lang="zh-CN" altLang="en-US" sz="3600" b="1" dirty="0" smtClean="0">
                <a:latin typeface="Times New Roman" panose="02020603050405020304" pitchFamily="18" charset="0"/>
              </a:rPr>
              <a:t>我相信什么都打不垮你的。</a:t>
            </a:r>
          </a:p>
        </p:txBody>
      </p:sp>
      <p:pic>
        <p:nvPicPr>
          <p:cNvPr id="18435" name="Picture 4" descr="language points"/>
          <p:cNvPicPr>
            <a:picLocks noChangeAspect="1" noChangeArrowheads="1"/>
          </p:cNvPicPr>
          <p:nvPr/>
        </p:nvPicPr>
        <p:blipFill>
          <a:blip r:embed="rId3" cstate="email"/>
          <a:srcRect/>
          <a:stretch>
            <a:fillRect/>
          </a:stretch>
        </p:blipFill>
        <p:spPr bwMode="auto">
          <a:xfrm>
            <a:off x="2401888" y="793750"/>
            <a:ext cx="4227512"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wipe(down)">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randombar(horizontal)">
                                      <p:cBhvr>
                                        <p:cTn id="17"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bwMode="auto">
          <a:xfrm>
            <a:off x="609600" y="1676400"/>
            <a:ext cx="7543800" cy="806450"/>
            <a:chOff x="480" y="1056"/>
            <a:chExt cx="4752" cy="508"/>
          </a:xfrm>
        </p:grpSpPr>
        <p:sp>
          <p:nvSpPr>
            <p:cNvPr id="19464" name="Text Box 3"/>
            <p:cNvSpPr txBox="1">
              <a:spLocks noChangeArrowheads="1"/>
            </p:cNvSpPr>
            <p:nvPr/>
          </p:nvSpPr>
          <p:spPr bwMode="auto">
            <a:xfrm>
              <a:off x="480" y="1056"/>
              <a:ext cx="4752"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3600" b="1" dirty="0">
                  <a:solidFill>
                    <a:srgbClr val="0066FF"/>
                  </a:solidFill>
                  <a:latin typeface="Times New Roman" panose="02020603050405020304" pitchFamily="18" charset="0"/>
                </a:rPr>
                <a:t>1) gold (</a:t>
              </a:r>
              <a:r>
                <a:rPr lang="en-US" altLang="zh-CN" sz="3600" b="1" i="1" dirty="0">
                  <a:solidFill>
                    <a:srgbClr val="0066FF"/>
                  </a:solidFill>
                  <a:latin typeface="Times New Roman" panose="02020603050405020304" pitchFamily="18" charset="0"/>
                </a:rPr>
                <a:t>n.&amp;</a:t>
              </a:r>
              <a:r>
                <a:rPr lang="en-US" altLang="zh-CN" sz="3600" b="1" i="1" dirty="0" err="1">
                  <a:solidFill>
                    <a:srgbClr val="0066FF"/>
                  </a:solidFill>
                  <a:latin typeface="Times New Roman" panose="02020603050405020304" pitchFamily="18" charset="0"/>
                </a:rPr>
                <a:t>adj</a:t>
              </a:r>
              <a:r>
                <a:rPr lang="en-US" altLang="zh-CN" sz="3600" b="1" i="1" dirty="0">
                  <a:solidFill>
                    <a:srgbClr val="0066FF"/>
                  </a:solidFill>
                  <a:latin typeface="Times New Roman" panose="02020603050405020304" pitchFamily="18" charset="0"/>
                </a:rPr>
                <a:t>.</a:t>
              </a:r>
              <a:r>
                <a:rPr lang="en-US" altLang="zh-CN" sz="3600" b="1" dirty="0">
                  <a:solidFill>
                    <a:srgbClr val="0066FF"/>
                  </a:solidFill>
                  <a:latin typeface="Times New Roman" panose="02020603050405020304" pitchFamily="18" charset="0"/>
                </a:rPr>
                <a:t>)              golden (</a:t>
              </a:r>
              <a:r>
                <a:rPr lang="en-US" altLang="zh-CN" sz="3600" b="1" i="1" dirty="0">
                  <a:solidFill>
                    <a:srgbClr val="0066FF"/>
                  </a:solidFill>
                  <a:latin typeface="Times New Roman" panose="02020603050405020304" pitchFamily="18" charset="0"/>
                </a:rPr>
                <a:t>adj</a:t>
              </a:r>
              <a:r>
                <a:rPr lang="en-US" altLang="zh-CN" sz="3600" b="1" dirty="0">
                  <a:solidFill>
                    <a:srgbClr val="0066FF"/>
                  </a:solidFill>
                  <a:latin typeface="Times New Roman" panose="02020603050405020304" pitchFamily="18" charset="0"/>
                </a:rPr>
                <a:t>.)</a:t>
              </a:r>
              <a:r>
                <a:rPr lang="en-US" altLang="zh-CN" sz="3600" dirty="0"/>
                <a:t> </a:t>
              </a:r>
              <a:r>
                <a:rPr lang="en-US" altLang="zh-CN" sz="3600" b="1" dirty="0">
                  <a:latin typeface="Times New Roman" panose="02020603050405020304" pitchFamily="18" charset="0"/>
                </a:rPr>
                <a:t> </a:t>
              </a:r>
            </a:p>
          </p:txBody>
        </p:sp>
        <p:sp>
          <p:nvSpPr>
            <p:cNvPr id="19465" name="Line 4"/>
            <p:cNvSpPr>
              <a:spLocks noChangeShapeType="1"/>
            </p:cNvSpPr>
            <p:nvPr/>
          </p:nvSpPr>
          <p:spPr bwMode="auto">
            <a:xfrm>
              <a:off x="2688" y="1392"/>
              <a:ext cx="720" cy="0"/>
            </a:xfrm>
            <a:prstGeom prst="line">
              <a:avLst/>
            </a:prstGeom>
            <a:noFill/>
            <a:ln w="25400">
              <a:solidFill>
                <a:srgbClr val="0066FF"/>
              </a:solidFill>
              <a:round/>
              <a:tailEnd type="stealth" w="lg" len="lg"/>
            </a:ln>
            <a:extLst>
              <a:ext uri="{909E8E84-426E-40DD-AFC4-6F175D3DCCD1}">
                <a14:hiddenFill xmlns:a14="http://schemas.microsoft.com/office/drawing/2010/main">
                  <a:noFill/>
                </a14:hiddenFill>
              </a:ext>
            </a:extLst>
          </p:spPr>
          <p:txBody>
            <a:bodyPr/>
            <a:lstStyle/>
            <a:p>
              <a:endParaRPr lang="zh-CN" altLang="en-US"/>
            </a:p>
          </p:txBody>
        </p:sp>
      </p:grpSp>
      <p:sp>
        <p:nvSpPr>
          <p:cNvPr id="17413" name="Rectangle 5"/>
          <p:cNvSpPr>
            <a:spLocks noChangeArrowheads="1"/>
          </p:cNvSpPr>
          <p:nvPr/>
        </p:nvSpPr>
        <p:spPr bwMode="auto">
          <a:xfrm>
            <a:off x="1447800" y="3810000"/>
            <a:ext cx="67056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sz="3600" b="1" dirty="0">
                <a:latin typeface="Times New Roman" panose="02020603050405020304" pitchFamily="18" charset="0"/>
              </a:rPr>
              <a:t>A</a:t>
            </a:r>
            <a:r>
              <a:rPr lang="en-US" altLang="zh-CN" sz="3600" b="1" dirty="0">
                <a:solidFill>
                  <a:srgbClr val="FF0000"/>
                </a:solidFill>
                <a:latin typeface="Times New Roman" panose="02020603050405020304" pitchFamily="18" charset="0"/>
              </a:rPr>
              <a:t> </a:t>
            </a:r>
            <a:r>
              <a:rPr lang="en-US" altLang="zh-CN" sz="3600" b="1" dirty="0">
                <a:solidFill>
                  <a:srgbClr val="0066FF"/>
                </a:solidFill>
                <a:latin typeface="Times New Roman" panose="02020603050405020304" pitchFamily="18" charset="0"/>
              </a:rPr>
              <a:t>gold</a:t>
            </a:r>
            <a:r>
              <a:rPr lang="en-US" altLang="zh-CN" sz="3600" b="1" dirty="0">
                <a:latin typeface="Times New Roman" panose="02020603050405020304" pitchFamily="18" charset="0"/>
              </a:rPr>
              <a:t> watch is much more valuable than a</a:t>
            </a:r>
            <a:r>
              <a:rPr lang="en-US" altLang="zh-CN" sz="3600" b="1" dirty="0">
                <a:solidFill>
                  <a:srgbClr val="0066FF"/>
                </a:solidFill>
                <a:latin typeface="Times New Roman" panose="02020603050405020304" pitchFamily="18" charset="0"/>
              </a:rPr>
              <a:t> golden </a:t>
            </a:r>
            <a:r>
              <a:rPr lang="en-US" altLang="zh-CN" sz="3600" b="1" dirty="0">
                <a:latin typeface="Times New Roman" panose="02020603050405020304" pitchFamily="18" charset="0"/>
              </a:rPr>
              <a:t>watch. </a:t>
            </a:r>
          </a:p>
          <a:p>
            <a:pPr>
              <a:lnSpc>
                <a:spcPct val="130000"/>
              </a:lnSpc>
            </a:pPr>
            <a:r>
              <a:rPr lang="zh-CN" altLang="en-US" sz="3600" b="1" dirty="0">
                <a:latin typeface="Times New Roman" panose="02020603050405020304" pitchFamily="18" charset="0"/>
              </a:rPr>
              <a:t>纯金的表远比金色的表值钱。</a:t>
            </a:r>
            <a:endParaRPr lang="zh-CN" altLang="en-US" dirty="0"/>
          </a:p>
        </p:txBody>
      </p:sp>
      <p:sp>
        <p:nvSpPr>
          <p:cNvPr id="17414" name="Rectangle 6"/>
          <p:cNvSpPr>
            <a:spLocks noChangeArrowheads="1"/>
          </p:cNvSpPr>
          <p:nvPr/>
        </p:nvSpPr>
        <p:spPr bwMode="auto">
          <a:xfrm>
            <a:off x="990600" y="2438400"/>
            <a:ext cx="7848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sz="3600" dirty="0"/>
              <a:t> </a:t>
            </a:r>
            <a:r>
              <a:rPr lang="zh-CN" altLang="en-US" sz="3600" b="1" dirty="0">
                <a:solidFill>
                  <a:srgbClr val="0066FF"/>
                </a:solidFill>
              </a:rPr>
              <a:t>金（的）              金色的，金子般的</a:t>
            </a:r>
          </a:p>
        </p:txBody>
      </p:sp>
      <p:sp>
        <p:nvSpPr>
          <p:cNvPr id="17415" name="Rectangle 7"/>
          <p:cNvSpPr>
            <a:spLocks noChangeArrowheads="1"/>
          </p:cNvSpPr>
          <p:nvPr/>
        </p:nvSpPr>
        <p:spPr bwMode="auto">
          <a:xfrm>
            <a:off x="609600" y="3132138"/>
            <a:ext cx="32321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30000"/>
              </a:lnSpc>
            </a:pPr>
            <a:r>
              <a:rPr lang="en-US" altLang="zh-CN" sz="3600" b="1" dirty="0">
                <a:latin typeface="Times New Roman" panose="02020603050405020304" pitchFamily="18" charset="0"/>
              </a:rPr>
              <a:t>e.g. gold</a:t>
            </a:r>
            <a:r>
              <a:rPr lang="en-US" altLang="zh-CN" sz="3600" b="1" dirty="0">
                <a:solidFill>
                  <a:srgbClr val="FF3399"/>
                </a:solidFill>
                <a:latin typeface="Times New Roman" panose="02020603050405020304" pitchFamily="18" charset="0"/>
              </a:rPr>
              <a:t>en</a:t>
            </a:r>
            <a:r>
              <a:rPr lang="en-US" altLang="zh-CN" sz="3600" b="1" dirty="0">
                <a:latin typeface="Times New Roman" panose="02020603050405020304" pitchFamily="18" charset="0"/>
              </a:rPr>
              <a:t> time</a:t>
            </a:r>
          </a:p>
        </p:txBody>
      </p:sp>
      <p:sp>
        <p:nvSpPr>
          <p:cNvPr id="17416" name="Rectangle 8"/>
          <p:cNvSpPr>
            <a:spLocks noChangeArrowheads="1"/>
          </p:cNvSpPr>
          <p:nvPr/>
        </p:nvSpPr>
        <p:spPr bwMode="auto">
          <a:xfrm>
            <a:off x="4114800" y="3124200"/>
            <a:ext cx="2895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3600" b="1" dirty="0"/>
              <a:t>金色时光</a:t>
            </a:r>
          </a:p>
        </p:txBody>
      </p:sp>
      <p:sp>
        <p:nvSpPr>
          <p:cNvPr id="19463" name="Text Box 9"/>
          <p:cNvSpPr txBox="1">
            <a:spLocks noChangeArrowheads="1"/>
          </p:cNvSpPr>
          <p:nvPr/>
        </p:nvSpPr>
        <p:spPr bwMode="auto">
          <a:xfrm>
            <a:off x="228600" y="381000"/>
            <a:ext cx="7848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indent="-444500" eaLnBrk="0" hangingPunct="0">
              <a:tabLst>
                <a:tab pos="4394200" algn="l"/>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4394200" algn="l"/>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4394200" algn="l"/>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4394200" algn="l"/>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4394200" algn="l"/>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tabLst>
                <a:tab pos="4394200" algn="l"/>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tabLst>
                <a:tab pos="4394200" algn="l"/>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tabLst>
                <a:tab pos="4394200" algn="l"/>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tabLst>
                <a:tab pos="4394200" algn="l"/>
              </a:tabLs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50000"/>
              </a:spcBef>
            </a:pPr>
            <a:r>
              <a:rPr lang="en-US" altLang="zh-CN" sz="3600" b="1" dirty="0">
                <a:latin typeface="Times New Roman" panose="02020603050405020304" pitchFamily="18" charset="0"/>
                <a:ea typeface="黑体" panose="02010609060101010101" pitchFamily="49" charset="-122"/>
              </a:rPr>
              <a:t>2. American Bob </a:t>
            </a:r>
            <a:r>
              <a:rPr lang="en-US" altLang="zh-CN" sz="3600" b="1" dirty="0" err="1">
                <a:latin typeface="Times New Roman" panose="02020603050405020304" pitchFamily="18" charset="0"/>
                <a:ea typeface="黑体" panose="02010609060101010101" pitchFamily="49" charset="-122"/>
              </a:rPr>
              <a:t>Beamon</a:t>
            </a:r>
            <a:r>
              <a:rPr lang="en-US" altLang="zh-CN" sz="3600" b="1" dirty="0">
                <a:latin typeface="Times New Roman" panose="02020603050405020304" pitchFamily="18" charset="0"/>
                <a:ea typeface="黑体" panose="02010609060101010101" pitchFamily="49" charset="-122"/>
              </a:rPr>
              <a:t> won the </a:t>
            </a:r>
            <a:r>
              <a:rPr lang="en-US" altLang="zh-CN" sz="3600" b="1" dirty="0">
                <a:solidFill>
                  <a:srgbClr val="0066FF"/>
                </a:solidFill>
                <a:latin typeface="Times New Roman" panose="02020603050405020304" pitchFamily="18" charset="0"/>
                <a:ea typeface="黑体" panose="02010609060101010101" pitchFamily="49" charset="-122"/>
              </a:rPr>
              <a:t>gold</a:t>
            </a:r>
            <a:r>
              <a:rPr lang="en-US" altLang="zh-CN" sz="3600" b="1" dirty="0">
                <a:latin typeface="Times New Roman" panose="02020603050405020304" pitchFamily="18" charset="0"/>
                <a:ea typeface="黑体" panose="02010609060101010101" pitchFamily="49" charset="-122"/>
              </a:rPr>
              <a:t>   </a:t>
            </a:r>
            <a:r>
              <a:rPr lang="en-US" altLang="zh-CN" sz="3600" b="1" dirty="0">
                <a:solidFill>
                  <a:srgbClr val="FF3300"/>
                </a:solidFill>
                <a:latin typeface="Times New Roman" panose="02020603050405020304" pitchFamily="18" charset="0"/>
                <a:ea typeface="黑体" panose="02010609060101010101" pitchFamily="49" charset="-122"/>
              </a:rPr>
              <a:t>medal</a:t>
            </a:r>
            <a:r>
              <a:rPr lang="en-US" altLang="zh-CN" sz="3600" b="1" dirty="0">
                <a:latin typeface="Times New Roman" panose="02020603050405020304" pitchFamily="18" charset="0"/>
                <a:ea typeface="黑体" panose="02010609060101010101" pitchFamily="49" charset="-122"/>
              </a:rPr>
              <a:t> in the long jump.</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414"/>
                                        </p:tgtEl>
                                        <p:attrNameLst>
                                          <p:attrName>style.visibility</p:attrName>
                                        </p:attrNameLst>
                                      </p:cBhvr>
                                      <p:to>
                                        <p:strVal val="visible"/>
                                      </p:to>
                                    </p:set>
                                    <p:animEffect transition="in" filter="wipe(down)">
                                      <p:cBhvr>
                                        <p:cTn id="10" dur="500"/>
                                        <p:tgtEl>
                                          <p:spTgt spid="174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7415"/>
                                        </p:tgtEl>
                                        <p:attrNameLst>
                                          <p:attrName>style.visibility</p:attrName>
                                        </p:attrNameLst>
                                      </p:cBhvr>
                                      <p:to>
                                        <p:strVal val="visible"/>
                                      </p:to>
                                    </p:set>
                                    <p:animEffect transition="in" filter="randombar(horizontal)">
                                      <p:cBhvr>
                                        <p:cTn id="15" dur="500"/>
                                        <p:tgtEl>
                                          <p:spTgt spid="1741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7416"/>
                                        </p:tgtEl>
                                        <p:attrNameLst>
                                          <p:attrName>style.visibility</p:attrName>
                                        </p:attrNameLst>
                                      </p:cBhvr>
                                      <p:to>
                                        <p:strVal val="visible"/>
                                      </p:to>
                                    </p:set>
                                    <p:animEffect transition="in" filter="randombar(horizontal)">
                                      <p:cBhvr>
                                        <p:cTn id="18" dur="500"/>
                                        <p:tgtEl>
                                          <p:spTgt spid="1741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7413"/>
                                        </p:tgtEl>
                                        <p:attrNameLst>
                                          <p:attrName>style.visibility</p:attrName>
                                        </p:attrNameLst>
                                      </p:cBhvr>
                                      <p:to>
                                        <p:strVal val="visible"/>
                                      </p:to>
                                    </p:set>
                                    <p:animEffect transition="in" filter="randombar(horizontal)">
                                      <p:cBhvr>
                                        <p:cTn id="21"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4" grpId="0"/>
      <p:bldP spid="17415" grpId="0"/>
      <p:bldP spid="174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81000" y="533400"/>
            <a:ext cx="83058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3600" b="1" dirty="0">
                <a:solidFill>
                  <a:srgbClr val="FF0000"/>
                </a:solidFill>
                <a:latin typeface="Times New Roman" panose="02020603050405020304" pitchFamily="18" charset="0"/>
              </a:rPr>
              <a:t>2) medal   </a:t>
            </a:r>
            <a:r>
              <a:rPr lang="zh-CN" altLang="en-US" sz="3600" b="1" dirty="0">
                <a:solidFill>
                  <a:srgbClr val="FF0000"/>
                </a:solidFill>
                <a:latin typeface="Times New Roman" panose="02020603050405020304" pitchFamily="18" charset="0"/>
              </a:rPr>
              <a:t>奖牌；勋章</a:t>
            </a:r>
          </a:p>
        </p:txBody>
      </p:sp>
      <p:sp>
        <p:nvSpPr>
          <p:cNvPr id="18435" name="Rectangle 3"/>
          <p:cNvSpPr>
            <a:spLocks noChangeArrowheads="1"/>
          </p:cNvSpPr>
          <p:nvPr/>
        </p:nvSpPr>
        <p:spPr bwMode="auto">
          <a:xfrm>
            <a:off x="381000" y="1374775"/>
            <a:ext cx="80486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sz="3600" b="1" dirty="0">
                <a:latin typeface="Times New Roman" panose="02020603050405020304" pitchFamily="18" charset="0"/>
              </a:rPr>
              <a:t>e.g. </a:t>
            </a:r>
            <a:r>
              <a:rPr lang="en-US" altLang="zh-CN" sz="3600" b="1" dirty="0">
                <a:solidFill>
                  <a:srgbClr val="FF3399"/>
                </a:solidFill>
                <a:latin typeface="Times New Roman" panose="02020603050405020304" pitchFamily="18" charset="0"/>
              </a:rPr>
              <a:t>gold</a:t>
            </a:r>
            <a:r>
              <a:rPr lang="en-US" altLang="zh-CN" sz="3600" b="1" dirty="0">
                <a:latin typeface="Times New Roman" panose="02020603050405020304" pitchFamily="18" charset="0"/>
              </a:rPr>
              <a:t> medal </a:t>
            </a:r>
            <a:r>
              <a:rPr lang="zh-CN" altLang="en-US" sz="3600" b="1" dirty="0">
                <a:solidFill>
                  <a:srgbClr val="FF3399"/>
                </a:solidFill>
                <a:latin typeface="Times New Roman" panose="02020603050405020304" pitchFamily="18" charset="0"/>
              </a:rPr>
              <a:t>金</a:t>
            </a:r>
            <a:r>
              <a:rPr lang="zh-CN" altLang="en-US" sz="3600" b="1" dirty="0">
                <a:latin typeface="Times New Roman" panose="02020603050405020304" pitchFamily="18" charset="0"/>
              </a:rPr>
              <a:t>牌   </a:t>
            </a:r>
            <a:r>
              <a:rPr lang="en-US" altLang="zh-CN" sz="3600" b="1" dirty="0">
                <a:solidFill>
                  <a:srgbClr val="FF3399"/>
                </a:solidFill>
                <a:latin typeface="Times New Roman" panose="02020603050405020304" pitchFamily="18" charset="0"/>
              </a:rPr>
              <a:t>silver</a:t>
            </a:r>
            <a:r>
              <a:rPr lang="en-US" altLang="zh-CN" sz="3600" b="1" dirty="0">
                <a:latin typeface="Times New Roman" panose="02020603050405020304" pitchFamily="18" charset="0"/>
              </a:rPr>
              <a:t> medal </a:t>
            </a:r>
            <a:r>
              <a:rPr lang="zh-CN" altLang="en-US" sz="3600" b="1" dirty="0">
                <a:solidFill>
                  <a:srgbClr val="FF3399"/>
                </a:solidFill>
                <a:latin typeface="Times New Roman" panose="02020603050405020304" pitchFamily="18" charset="0"/>
              </a:rPr>
              <a:t>银</a:t>
            </a:r>
            <a:r>
              <a:rPr lang="zh-CN" altLang="en-US" sz="3600" b="1" dirty="0">
                <a:latin typeface="Times New Roman" panose="02020603050405020304" pitchFamily="18" charset="0"/>
              </a:rPr>
              <a:t>牌</a:t>
            </a:r>
          </a:p>
          <a:p>
            <a:pPr>
              <a:lnSpc>
                <a:spcPct val="130000"/>
              </a:lnSpc>
            </a:pPr>
            <a:r>
              <a:rPr lang="zh-CN" altLang="en-US" sz="3600" b="1" dirty="0">
                <a:latin typeface="Times New Roman" panose="02020603050405020304" pitchFamily="18" charset="0"/>
              </a:rPr>
              <a:t>      </a:t>
            </a:r>
            <a:r>
              <a:rPr lang="en-US" altLang="zh-CN" sz="3600" b="1" dirty="0">
                <a:solidFill>
                  <a:srgbClr val="FF3399"/>
                </a:solidFill>
                <a:latin typeface="Times New Roman" panose="02020603050405020304" pitchFamily="18" charset="0"/>
              </a:rPr>
              <a:t>bronze</a:t>
            </a:r>
            <a:r>
              <a:rPr lang="en-US" altLang="zh-CN" sz="3600" b="1" dirty="0">
                <a:latin typeface="Times New Roman" panose="02020603050405020304" pitchFamily="18" charset="0"/>
              </a:rPr>
              <a:t> medal </a:t>
            </a:r>
            <a:r>
              <a:rPr lang="zh-CN" altLang="en-US" sz="3600" b="1" dirty="0">
                <a:solidFill>
                  <a:srgbClr val="FF3399"/>
                </a:solidFill>
                <a:latin typeface="Times New Roman" panose="02020603050405020304" pitchFamily="18" charset="0"/>
              </a:rPr>
              <a:t>铜</a:t>
            </a:r>
            <a:r>
              <a:rPr lang="zh-CN" altLang="en-US" sz="3600" b="1" dirty="0">
                <a:latin typeface="Times New Roman" panose="02020603050405020304" pitchFamily="18" charset="0"/>
              </a:rPr>
              <a:t>牌</a:t>
            </a:r>
          </a:p>
        </p:txBody>
      </p:sp>
      <p:pic>
        <p:nvPicPr>
          <p:cNvPr id="18436" name="Picture 4" descr="20070327150349074705"/>
          <p:cNvPicPr>
            <a:picLocks noChangeAspect="1" noChangeArrowheads="1"/>
          </p:cNvPicPr>
          <p:nvPr/>
        </p:nvPicPr>
        <p:blipFill>
          <a:blip r:embed="rId3" cstate="email"/>
          <a:srcRect/>
          <a:stretch>
            <a:fillRect/>
          </a:stretch>
        </p:blipFill>
        <p:spPr bwMode="auto">
          <a:xfrm>
            <a:off x="609600" y="3352800"/>
            <a:ext cx="37338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p:cNvPicPr>
            <a:picLocks noChangeAspect="1" noChangeArrowheads="1"/>
          </p:cNvPicPr>
          <p:nvPr/>
        </p:nvPicPr>
        <p:blipFill>
          <a:blip r:embed="rId4" cstate="email"/>
          <a:srcRect/>
          <a:stretch>
            <a:fillRect/>
          </a:stretch>
        </p:blipFill>
        <p:spPr bwMode="auto">
          <a:xfrm>
            <a:off x="4419600" y="3325813"/>
            <a:ext cx="4114800"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randombar(horizontal)">
                                      <p:cBhvr>
                                        <p:cTn id="7" dur="500"/>
                                        <p:tgtEl>
                                          <p:spTgt spid="18435"/>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8436"/>
                                        </p:tgtEl>
                                        <p:attrNameLst>
                                          <p:attrName>style.visibility</p:attrName>
                                        </p:attrNameLst>
                                      </p:cBhvr>
                                      <p:to>
                                        <p:strVal val="visible"/>
                                      </p:to>
                                    </p:set>
                                    <p:animEffect transition="in" filter="strips(downLeft)">
                                      <p:cBhvr>
                                        <p:cTn id="11" dur="500"/>
                                        <p:tgtEl>
                                          <p:spTgt spid="18436"/>
                                        </p:tgtEl>
                                      </p:cBhvr>
                                    </p:animEffect>
                                  </p:childTnLst>
                                </p:cTn>
                              </p:par>
                              <p:par>
                                <p:cTn id="12" presetID="18" presetClass="entr" presetSubtype="12" fill="hold" nodeType="withEffect">
                                  <p:stCondLst>
                                    <p:cond delay="0"/>
                                  </p:stCondLst>
                                  <p:childTnLst>
                                    <p:set>
                                      <p:cBhvr>
                                        <p:cTn id="13" dur="1" fill="hold">
                                          <p:stCondLst>
                                            <p:cond delay="0"/>
                                          </p:stCondLst>
                                        </p:cTn>
                                        <p:tgtEl>
                                          <p:spTgt spid="18437"/>
                                        </p:tgtEl>
                                        <p:attrNameLst>
                                          <p:attrName>style.visibility</p:attrName>
                                        </p:attrNameLst>
                                      </p:cBhvr>
                                      <p:to>
                                        <p:strVal val="visible"/>
                                      </p:to>
                                    </p:set>
                                    <p:animEffect transition="in" filter="strips(downLeft)">
                                      <p:cBhvr>
                                        <p:cTn id="14"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WordArt 4"/>
          <p:cNvSpPr>
            <a:spLocks noChangeArrowheads="1" noChangeShapeType="1" noTextEdit="1"/>
          </p:cNvSpPr>
          <p:nvPr/>
        </p:nvSpPr>
        <p:spPr bwMode="auto">
          <a:xfrm>
            <a:off x="2514600" y="685800"/>
            <a:ext cx="4343400" cy="1219200"/>
          </a:xfrm>
          <a:prstGeom prst="rect">
            <a:avLst/>
          </a:prstGeom>
        </p:spPr>
        <p:txBody>
          <a:bodyPr wrap="none" fromWordArt="1">
            <a:prstTxWarp prst="textCanUp">
              <a:avLst>
                <a:gd name="adj" fmla="val 85713"/>
              </a:avLst>
            </a:prstTxWarp>
          </a:bodyPr>
          <a:lstStyle/>
          <a:p>
            <a:pPr algn="ctr"/>
            <a:r>
              <a:rPr lang="en-US" altLang="zh-CN" sz="3600" b="1" kern="10" dirty="0">
                <a:ln w="12700">
                  <a:solidFill>
                    <a:schemeClr val="tx1"/>
                  </a:solidFill>
                  <a:round/>
                </a:ln>
                <a:gradFill rotWithShape="1">
                  <a:gsLst>
                    <a:gs pos="0">
                      <a:srgbClr val="520402"/>
                    </a:gs>
                    <a:gs pos="100000">
                      <a:srgbClr val="FFCC99"/>
                    </a:gs>
                  </a:gsLst>
                  <a:lin ang="5400000" scaled="1"/>
                </a:gradFill>
                <a:effectLst>
                  <a:outerShdw dist="35921" dir="2700000" sy="50000" rotWithShape="0">
                    <a:srgbClr val="875B0D">
                      <a:alpha val="70000"/>
                    </a:srgbClr>
                  </a:outerShdw>
                </a:effectLst>
                <a:latin typeface="Arial" panose="020B0604020202020204"/>
                <a:cs typeface="Arial" panose="020B0604020202020204"/>
              </a:rPr>
              <a:t>New words</a:t>
            </a:r>
            <a:endParaRPr lang="zh-CN" altLang="en-US" sz="3600" b="1" kern="10" dirty="0">
              <a:ln w="12700">
                <a:solidFill>
                  <a:schemeClr val="tx1"/>
                </a:solidFill>
                <a:round/>
              </a:ln>
              <a:gradFill rotWithShape="1">
                <a:gsLst>
                  <a:gs pos="0">
                    <a:srgbClr val="520402"/>
                  </a:gs>
                  <a:gs pos="100000">
                    <a:srgbClr val="FFCC99"/>
                  </a:gs>
                </a:gsLst>
                <a:lin ang="5400000" scaled="1"/>
              </a:gradFill>
              <a:effectLst>
                <a:outerShdw dist="35921" dir="2700000" sy="50000" rotWithShape="0">
                  <a:srgbClr val="875B0D">
                    <a:alpha val="70000"/>
                  </a:srgbClr>
                </a:outerShdw>
              </a:effectLst>
              <a:latin typeface="Arial" panose="020B0604020202020204"/>
              <a:cs typeface="Arial" panose="020B0604020202020204"/>
            </a:endParaRPr>
          </a:p>
        </p:txBody>
      </p:sp>
      <p:pic>
        <p:nvPicPr>
          <p:cNvPr id="3075" name="Picture 5"/>
          <p:cNvPicPr>
            <a:picLocks noChangeAspect="1" noChangeArrowheads="1"/>
          </p:cNvPicPr>
          <p:nvPr/>
        </p:nvPicPr>
        <p:blipFill>
          <a:blip r:embed="rId3" cstate="email"/>
          <a:srcRect/>
          <a:stretch>
            <a:fillRect/>
          </a:stretch>
        </p:blipFill>
        <p:spPr bwMode="auto">
          <a:xfrm>
            <a:off x="914400" y="2286000"/>
            <a:ext cx="32766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6"/>
          <p:cNvSpPr txBox="1">
            <a:spLocks noChangeArrowheads="1"/>
          </p:cNvSpPr>
          <p:nvPr/>
        </p:nvSpPr>
        <p:spPr bwMode="auto">
          <a:xfrm>
            <a:off x="927100" y="4953000"/>
            <a:ext cx="33401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3200" b="1" dirty="0">
                <a:solidFill>
                  <a:srgbClr val="0066FF"/>
                </a:solidFill>
                <a:latin typeface="Times New Roman" panose="02020603050405020304" pitchFamily="18" charset="0"/>
              </a:rPr>
              <a:t>gold</a:t>
            </a:r>
            <a:r>
              <a:rPr lang="en-US" altLang="zh-CN" sz="3200" b="1" i="1" dirty="0">
                <a:solidFill>
                  <a:srgbClr val="0066FF"/>
                </a:solidFill>
                <a:latin typeface="Times New Roman" panose="02020603050405020304" pitchFamily="18" charset="0"/>
              </a:rPr>
              <a:t>   n. </a:t>
            </a:r>
            <a:r>
              <a:rPr lang="zh-CN" altLang="en-US" sz="3200" b="1" dirty="0">
                <a:solidFill>
                  <a:srgbClr val="0066FF"/>
                </a:solidFill>
                <a:latin typeface="Times New Roman" panose="02020603050405020304" pitchFamily="18" charset="0"/>
              </a:rPr>
              <a:t>黄金</a:t>
            </a:r>
          </a:p>
          <a:p>
            <a:pPr eaLnBrk="1" hangingPunct="1">
              <a:lnSpc>
                <a:spcPct val="120000"/>
              </a:lnSpc>
            </a:pPr>
            <a:r>
              <a:rPr lang="zh-CN" altLang="en-US" sz="3200" b="1" i="1" dirty="0">
                <a:solidFill>
                  <a:srgbClr val="0066FF"/>
                </a:solidFill>
                <a:latin typeface="Times New Roman" panose="02020603050405020304" pitchFamily="18" charset="0"/>
              </a:rPr>
              <a:t>        </a:t>
            </a:r>
            <a:r>
              <a:rPr lang="en-US" altLang="zh-CN" sz="3200" b="1" i="1" dirty="0">
                <a:solidFill>
                  <a:srgbClr val="0066FF"/>
                </a:solidFill>
                <a:latin typeface="Times New Roman" panose="02020603050405020304" pitchFamily="18" charset="0"/>
              </a:rPr>
              <a:t>adj. </a:t>
            </a:r>
            <a:r>
              <a:rPr lang="zh-CN" altLang="en-US" sz="3200" b="1" dirty="0">
                <a:solidFill>
                  <a:srgbClr val="0066FF"/>
                </a:solidFill>
                <a:latin typeface="Times New Roman" panose="02020603050405020304" pitchFamily="18" charset="0"/>
              </a:rPr>
              <a:t>金色的</a:t>
            </a:r>
          </a:p>
        </p:txBody>
      </p:sp>
      <p:sp>
        <p:nvSpPr>
          <p:cNvPr id="14343" name="Text Box 7"/>
          <p:cNvSpPr txBox="1">
            <a:spLocks noChangeArrowheads="1"/>
          </p:cNvSpPr>
          <p:nvPr/>
        </p:nvSpPr>
        <p:spPr bwMode="auto">
          <a:xfrm>
            <a:off x="5181600" y="5257800"/>
            <a:ext cx="304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solidFill>
                  <a:srgbClr val="0066FF"/>
                </a:solidFill>
                <a:latin typeface="Times New Roman" panose="02020603050405020304" pitchFamily="18" charset="0"/>
              </a:rPr>
              <a:t>medal </a:t>
            </a:r>
            <a:r>
              <a:rPr lang="en-US" altLang="zh-CN" sz="3200" b="1" i="1" dirty="0">
                <a:solidFill>
                  <a:srgbClr val="0066FF"/>
                </a:solidFill>
                <a:latin typeface="Times New Roman" panose="02020603050405020304" pitchFamily="18" charset="0"/>
              </a:rPr>
              <a:t>  n. </a:t>
            </a:r>
            <a:r>
              <a:rPr lang="zh-CN" altLang="en-US" sz="3200" b="1" dirty="0">
                <a:solidFill>
                  <a:srgbClr val="0066FF"/>
                </a:solidFill>
                <a:latin typeface="Times New Roman" panose="02020603050405020304" pitchFamily="18" charset="0"/>
              </a:rPr>
              <a:t>奖牌</a:t>
            </a:r>
          </a:p>
        </p:txBody>
      </p:sp>
      <p:pic>
        <p:nvPicPr>
          <p:cNvPr id="3078" name="Picture 8"/>
          <p:cNvPicPr>
            <a:picLocks noChangeAspect="1" noChangeArrowheads="1"/>
          </p:cNvPicPr>
          <p:nvPr/>
        </p:nvPicPr>
        <p:blipFill>
          <a:blip r:embed="rId4" cstate="email"/>
          <a:srcRect/>
          <a:stretch>
            <a:fillRect/>
          </a:stretch>
        </p:blipFill>
        <p:spPr bwMode="auto">
          <a:xfrm>
            <a:off x="4572000" y="2459038"/>
            <a:ext cx="3810000"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slide(fromBottom)">
                                      <p:cBhvr>
                                        <p:cTn id="7" dur="500"/>
                                        <p:tgtEl>
                                          <p:spTgt spid="1434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343"/>
                                        </p:tgtEl>
                                        <p:attrNameLst>
                                          <p:attrName>style.visibility</p:attrName>
                                        </p:attrNameLst>
                                      </p:cBhvr>
                                      <p:to>
                                        <p:strVal val="visible"/>
                                      </p:to>
                                    </p:set>
                                    <p:animEffect transition="in" filter="slide(fromBottom)">
                                      <p:cBhvr>
                                        <p:cTn id="12"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381000" y="381000"/>
            <a:ext cx="8458200" cy="6096000"/>
          </a:xfrm>
        </p:spPr>
        <p:txBody>
          <a:bodyPr/>
          <a:lstStyle/>
          <a:p>
            <a:pPr marL="441325" indent="-441325" eaLnBrk="1" hangingPunct="1">
              <a:lnSpc>
                <a:spcPct val="120000"/>
              </a:lnSpc>
              <a:spcBef>
                <a:spcPct val="0"/>
              </a:spcBef>
              <a:buFontTx/>
              <a:buNone/>
              <a:tabLst>
                <a:tab pos="1158875" algn="l"/>
                <a:tab pos="1249045" algn="l"/>
              </a:tabLst>
            </a:pPr>
            <a:r>
              <a:rPr lang="en-US" altLang="zh-CN" sz="3600" b="1" dirty="0" smtClean="0">
                <a:latin typeface="Times New Roman" panose="02020603050405020304" pitchFamily="18" charset="0"/>
              </a:rPr>
              <a:t>3. They </a:t>
            </a:r>
            <a:r>
              <a:rPr lang="en-US" altLang="zh-CN" sz="3600" b="1" dirty="0" smtClean="0">
                <a:solidFill>
                  <a:srgbClr val="FF0000"/>
                </a:solidFill>
                <a:latin typeface="Times New Roman" panose="02020603050405020304" pitchFamily="18" charset="0"/>
              </a:rPr>
              <a:t>had a great influence on</a:t>
            </a:r>
            <a:r>
              <a:rPr lang="en-US" altLang="zh-CN" sz="3600" b="1" dirty="0" smtClean="0">
                <a:latin typeface="Times New Roman" panose="02020603050405020304" pitchFamily="18" charset="0"/>
              </a:rPr>
              <a:t> people everywhere…</a:t>
            </a:r>
          </a:p>
          <a:p>
            <a:pPr marL="441325" indent="-441325" eaLnBrk="1" hangingPunct="1">
              <a:lnSpc>
                <a:spcPct val="120000"/>
              </a:lnSpc>
              <a:spcBef>
                <a:spcPct val="0"/>
              </a:spcBef>
              <a:buFontTx/>
              <a:buNone/>
              <a:tabLst>
                <a:tab pos="1158875" algn="l"/>
                <a:tab pos="1249045" algn="l"/>
              </a:tabLst>
            </a:pPr>
            <a:r>
              <a:rPr lang="en-US" altLang="zh-CN" sz="3600" b="1" dirty="0" smtClean="0">
                <a:latin typeface="Times New Roman" panose="02020603050405020304" pitchFamily="18" charset="0"/>
              </a:rPr>
              <a:t>    </a:t>
            </a:r>
            <a:r>
              <a:rPr lang="en-US" altLang="zh-CN" sz="3600" b="1" dirty="0" smtClean="0">
                <a:solidFill>
                  <a:srgbClr val="FF0000"/>
                </a:solidFill>
                <a:latin typeface="Times New Roman" panose="02020603050405020304" pitchFamily="18" charset="0"/>
              </a:rPr>
              <a:t>influence   </a:t>
            </a:r>
            <a:r>
              <a:rPr lang="en-US" altLang="zh-CN" sz="3600" b="1" i="1" dirty="0" smtClean="0">
                <a:solidFill>
                  <a:srgbClr val="FF0000"/>
                </a:solidFill>
                <a:latin typeface="Times New Roman" panose="02020603050405020304" pitchFamily="18" charset="0"/>
              </a:rPr>
              <a:t>n. &amp; v.</a:t>
            </a:r>
            <a:r>
              <a:rPr lang="en-US" altLang="zh-CN" sz="3600" b="1" dirty="0" smtClean="0">
                <a:solidFill>
                  <a:srgbClr val="FF0000"/>
                </a:solidFill>
                <a:latin typeface="Times New Roman" panose="02020603050405020304" pitchFamily="18" charset="0"/>
              </a:rPr>
              <a:t> </a:t>
            </a:r>
            <a:r>
              <a:rPr lang="zh-CN" altLang="en-US" sz="3600" b="1" dirty="0" smtClean="0">
                <a:solidFill>
                  <a:srgbClr val="FF0000"/>
                </a:solidFill>
                <a:latin typeface="Times New Roman" panose="02020603050405020304" pitchFamily="18" charset="0"/>
              </a:rPr>
              <a:t>影响；作用</a:t>
            </a:r>
          </a:p>
          <a:p>
            <a:pPr marL="441325" indent="-441325" eaLnBrk="1" hangingPunct="1">
              <a:lnSpc>
                <a:spcPct val="120000"/>
              </a:lnSpc>
              <a:spcBef>
                <a:spcPct val="0"/>
              </a:spcBef>
              <a:buFontTx/>
              <a:buNone/>
              <a:tabLst>
                <a:tab pos="1158875" algn="l"/>
                <a:tab pos="1249045" algn="l"/>
              </a:tabLst>
            </a:pPr>
            <a:r>
              <a:rPr lang="zh-CN" altLang="en-US" sz="3600" b="1" dirty="0" smtClean="0">
                <a:latin typeface="Times New Roman" panose="02020603050405020304" pitchFamily="18" charset="0"/>
              </a:rPr>
              <a:t>    </a:t>
            </a:r>
            <a:r>
              <a:rPr lang="en-US" altLang="zh-CN" sz="3600" b="1" dirty="0" smtClean="0">
                <a:solidFill>
                  <a:srgbClr val="FF0000"/>
                </a:solidFill>
                <a:latin typeface="Times New Roman" panose="02020603050405020304" pitchFamily="18" charset="0"/>
              </a:rPr>
              <a:t>have an influence on… </a:t>
            </a:r>
            <a:r>
              <a:rPr lang="zh-CN" altLang="en-US" sz="3600" b="1" dirty="0" smtClean="0">
                <a:solidFill>
                  <a:srgbClr val="FF0000"/>
                </a:solidFill>
                <a:latin typeface="Times New Roman" panose="02020603050405020304" pitchFamily="18" charset="0"/>
              </a:rPr>
              <a:t>对</a:t>
            </a:r>
            <a:r>
              <a:rPr lang="en-US" altLang="zh-CN" sz="3600" b="1" dirty="0" smtClean="0">
                <a:solidFill>
                  <a:srgbClr val="FF0000"/>
                </a:solidFill>
                <a:latin typeface="Times New Roman" panose="02020603050405020304" pitchFamily="18" charset="0"/>
              </a:rPr>
              <a:t>……</a:t>
            </a:r>
            <a:r>
              <a:rPr lang="zh-CN" altLang="en-US" sz="3600" b="1" dirty="0" smtClean="0">
                <a:solidFill>
                  <a:srgbClr val="FF0000"/>
                </a:solidFill>
                <a:latin typeface="Times New Roman" panose="02020603050405020304" pitchFamily="18" charset="0"/>
              </a:rPr>
              <a:t>有影响</a:t>
            </a:r>
          </a:p>
          <a:p>
            <a:pPr marL="441325" indent="-441325" eaLnBrk="1" hangingPunct="1">
              <a:lnSpc>
                <a:spcPct val="120000"/>
              </a:lnSpc>
              <a:spcBef>
                <a:spcPct val="0"/>
              </a:spcBef>
              <a:buFontTx/>
              <a:buNone/>
              <a:tabLst>
                <a:tab pos="1158875" algn="l"/>
                <a:tab pos="1249045" algn="l"/>
              </a:tabLst>
            </a:pPr>
            <a:r>
              <a:rPr lang="zh-CN" altLang="en-US" sz="3600" b="1" dirty="0" smtClean="0">
                <a:latin typeface="Times New Roman" panose="02020603050405020304" pitchFamily="18" charset="0"/>
              </a:rPr>
              <a:t>    </a:t>
            </a:r>
            <a:r>
              <a:rPr lang="en-US" altLang="zh-CN" sz="3600" b="1" dirty="0" smtClean="0">
                <a:latin typeface="Times New Roman" panose="02020603050405020304" pitchFamily="18" charset="0"/>
              </a:rPr>
              <a:t>e.g. All of these countries have </a:t>
            </a:r>
            <a:r>
              <a:rPr lang="en-US" altLang="zh-CN" sz="3600" b="1" dirty="0" smtClean="0">
                <a:solidFill>
                  <a:srgbClr val="FF0000"/>
                </a:solidFill>
                <a:latin typeface="Times New Roman" panose="02020603050405020304" pitchFamily="18" charset="0"/>
              </a:rPr>
              <a:t>had an </a:t>
            </a:r>
          </a:p>
          <a:p>
            <a:pPr marL="441325" indent="-441325" eaLnBrk="1" hangingPunct="1">
              <a:lnSpc>
                <a:spcPct val="120000"/>
              </a:lnSpc>
              <a:spcBef>
                <a:spcPct val="0"/>
              </a:spcBef>
              <a:buFontTx/>
              <a:buNone/>
              <a:tabLst>
                <a:tab pos="1158875" algn="l"/>
                <a:tab pos="1249045" algn="l"/>
              </a:tabLst>
            </a:pPr>
            <a:r>
              <a:rPr lang="en-US" altLang="zh-CN" sz="3600" b="1" dirty="0" smtClean="0">
                <a:solidFill>
                  <a:srgbClr val="FF0000"/>
                </a:solidFill>
                <a:latin typeface="Times New Roman" panose="02020603050405020304" pitchFamily="18" charset="0"/>
              </a:rPr>
              <a:t>           influence on</a:t>
            </a:r>
            <a:r>
              <a:rPr lang="en-US" altLang="zh-CN" sz="3600" b="1" dirty="0" smtClean="0">
                <a:latin typeface="Times New Roman" panose="02020603050405020304" pitchFamily="18" charset="0"/>
              </a:rPr>
              <a:t> Switzerland's history, </a:t>
            </a:r>
          </a:p>
          <a:p>
            <a:pPr marL="441325" indent="-441325" eaLnBrk="1" hangingPunct="1">
              <a:lnSpc>
                <a:spcPct val="120000"/>
              </a:lnSpc>
              <a:spcBef>
                <a:spcPct val="0"/>
              </a:spcBef>
              <a:buFontTx/>
              <a:buNone/>
              <a:tabLst>
                <a:tab pos="1158875" algn="l"/>
                <a:tab pos="1249045" algn="l"/>
              </a:tabLst>
            </a:pPr>
            <a:r>
              <a:rPr lang="en-US" altLang="zh-CN" sz="3600" b="1" dirty="0" smtClean="0">
                <a:latin typeface="Times New Roman" panose="02020603050405020304" pitchFamily="18" charset="0"/>
              </a:rPr>
              <a:t>           culture and language.</a:t>
            </a:r>
          </a:p>
          <a:p>
            <a:pPr marL="998855" lvl="1" eaLnBrk="1" hangingPunct="1">
              <a:lnSpc>
                <a:spcPct val="120000"/>
              </a:lnSpc>
              <a:spcBef>
                <a:spcPct val="0"/>
              </a:spcBef>
              <a:buFontTx/>
              <a:buNone/>
              <a:tabLst>
                <a:tab pos="1158875" algn="l"/>
                <a:tab pos="1249045" algn="l"/>
              </a:tabLst>
            </a:pPr>
            <a:r>
              <a:rPr lang="en-US" altLang="zh-CN" sz="3600" b="1" dirty="0" smtClean="0">
                <a:latin typeface="Times New Roman" panose="02020603050405020304" pitchFamily="18" charset="0"/>
              </a:rPr>
              <a:t>     </a:t>
            </a:r>
            <a:r>
              <a:rPr lang="zh-CN" altLang="en-US" sz="3600" b="1" dirty="0" smtClean="0">
                <a:latin typeface="Times New Roman" panose="02020603050405020304" pitchFamily="18" charset="0"/>
              </a:rPr>
              <a:t>这些国家对瑞士的历史、文化和</a:t>
            </a:r>
          </a:p>
          <a:p>
            <a:pPr marL="998855" lvl="1" eaLnBrk="1" hangingPunct="1">
              <a:lnSpc>
                <a:spcPct val="120000"/>
              </a:lnSpc>
              <a:spcBef>
                <a:spcPct val="0"/>
              </a:spcBef>
              <a:buFontTx/>
              <a:buNone/>
              <a:tabLst>
                <a:tab pos="1158875" algn="l"/>
                <a:tab pos="1249045" algn="l"/>
              </a:tabLst>
            </a:pPr>
            <a:r>
              <a:rPr lang="zh-CN" altLang="en-US" sz="3600" b="1" dirty="0" smtClean="0">
                <a:latin typeface="Times New Roman" panose="02020603050405020304" pitchFamily="18" charset="0"/>
              </a:rPr>
              <a:t>     语言都产生过影响。</a:t>
            </a:r>
            <a:endParaRPr lang="zh-CN" altLang="en-US" sz="3200" b="1" dirty="0" smtClean="0">
              <a:latin typeface="Times New Roman" panose="02020603050405020304"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wipe(down)">
                                      <p:cBhvr>
                                        <p:cTn id="7" dur="500"/>
                                        <p:tgtEl>
                                          <p:spTgt spid="26627">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6627">
                                            <p:txEl>
                                              <p:pRg st="2" end="2"/>
                                            </p:txEl>
                                          </p:spTgt>
                                        </p:tgtEl>
                                        <p:attrNameLst>
                                          <p:attrName>style.visibility</p:attrName>
                                        </p:attrNameLst>
                                      </p:cBhvr>
                                      <p:to>
                                        <p:strVal val="visible"/>
                                      </p:to>
                                    </p:set>
                                    <p:animEffect transition="in" filter="wipe(down)">
                                      <p:cBhvr>
                                        <p:cTn id="10" dur="500"/>
                                        <p:tgtEl>
                                          <p:spTgt spid="2662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animEffect transition="in" filter="randombar(horizontal)">
                                      <p:cBhvr>
                                        <p:cTn id="15" dur="500"/>
                                        <p:tgtEl>
                                          <p:spTgt spid="26627">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6627">
                                            <p:txEl>
                                              <p:pRg st="4" end="4"/>
                                            </p:txEl>
                                          </p:spTgt>
                                        </p:tgtEl>
                                        <p:attrNameLst>
                                          <p:attrName>style.visibility</p:attrName>
                                        </p:attrNameLst>
                                      </p:cBhvr>
                                      <p:to>
                                        <p:strVal val="visible"/>
                                      </p:to>
                                    </p:set>
                                    <p:animEffect transition="in" filter="randombar(horizontal)">
                                      <p:cBhvr>
                                        <p:cTn id="18" dur="500"/>
                                        <p:tgtEl>
                                          <p:spTgt spid="26627">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26627">
                                            <p:txEl>
                                              <p:pRg st="5" end="5"/>
                                            </p:txEl>
                                          </p:spTgt>
                                        </p:tgtEl>
                                        <p:attrNameLst>
                                          <p:attrName>style.visibility</p:attrName>
                                        </p:attrNameLst>
                                      </p:cBhvr>
                                      <p:to>
                                        <p:strVal val="visible"/>
                                      </p:to>
                                    </p:set>
                                    <p:animEffect transition="in" filter="randombar(horizontal)">
                                      <p:cBhvr>
                                        <p:cTn id="21" dur="500"/>
                                        <p:tgtEl>
                                          <p:spTgt spid="26627">
                                            <p:txEl>
                                              <p:pRg st="5" end="5"/>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26627">
                                            <p:txEl>
                                              <p:pRg st="6" end="6"/>
                                            </p:txEl>
                                          </p:spTgt>
                                        </p:tgtEl>
                                        <p:attrNameLst>
                                          <p:attrName>style.visibility</p:attrName>
                                        </p:attrNameLst>
                                      </p:cBhvr>
                                      <p:to>
                                        <p:strVal val="visible"/>
                                      </p:to>
                                    </p:set>
                                    <p:animEffect transition="in" filter="randombar(horizontal)">
                                      <p:cBhvr>
                                        <p:cTn id="24" dur="500"/>
                                        <p:tgtEl>
                                          <p:spTgt spid="26627">
                                            <p:txEl>
                                              <p:pRg st="6" end="6"/>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26627">
                                            <p:txEl>
                                              <p:pRg st="7" end="7"/>
                                            </p:txEl>
                                          </p:spTgt>
                                        </p:tgtEl>
                                        <p:attrNameLst>
                                          <p:attrName>style.visibility</p:attrName>
                                        </p:attrNameLst>
                                      </p:cBhvr>
                                      <p:to>
                                        <p:strVal val="visible"/>
                                      </p:to>
                                    </p:set>
                                    <p:animEffect transition="in" filter="randombar(horizontal)">
                                      <p:cBhvr>
                                        <p:cTn id="27" dur="500"/>
                                        <p:tgtEl>
                                          <p:spTgt spid="266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457200" y="1143000"/>
            <a:ext cx="8229600" cy="4495800"/>
          </a:xfrm>
        </p:spPr>
        <p:txBody>
          <a:bodyPr/>
          <a:lstStyle/>
          <a:p>
            <a:pPr marL="0" indent="0" eaLnBrk="1" hangingPunct="1">
              <a:lnSpc>
                <a:spcPct val="130000"/>
              </a:lnSpc>
              <a:spcBef>
                <a:spcPct val="0"/>
              </a:spcBef>
              <a:buFontTx/>
              <a:buNone/>
            </a:pPr>
            <a:r>
              <a:rPr lang="en-US" altLang="zh-CN" sz="3600" b="1" smtClean="0">
                <a:latin typeface="Times New Roman" panose="02020603050405020304" pitchFamily="18" charset="0"/>
              </a:rPr>
              <a:t>The climate seems to </a:t>
            </a:r>
            <a:r>
              <a:rPr lang="en-US" altLang="zh-CN" sz="3600" b="1" smtClean="0">
                <a:solidFill>
                  <a:srgbClr val="FF0000"/>
                </a:solidFill>
                <a:latin typeface="Times New Roman" panose="02020603050405020304" pitchFamily="18" charset="0"/>
              </a:rPr>
              <a:t>have an influence on</a:t>
            </a:r>
            <a:r>
              <a:rPr lang="en-US" altLang="zh-CN" sz="3600" b="1" smtClean="0">
                <a:latin typeface="Times New Roman" panose="02020603050405020304" pitchFamily="18" charset="0"/>
              </a:rPr>
              <a:t> these birds. </a:t>
            </a:r>
          </a:p>
          <a:p>
            <a:pPr marL="0" indent="0" eaLnBrk="1" hangingPunct="1">
              <a:lnSpc>
                <a:spcPct val="130000"/>
              </a:lnSpc>
              <a:spcBef>
                <a:spcPct val="0"/>
              </a:spcBef>
              <a:buFontTx/>
              <a:buNone/>
            </a:pPr>
            <a:r>
              <a:rPr lang="zh-CN" altLang="en-US" sz="3600" b="1" smtClean="0">
                <a:latin typeface="Times New Roman" panose="02020603050405020304" pitchFamily="18" charset="0"/>
              </a:rPr>
              <a:t>气候对这些鸟好像有影响。</a:t>
            </a:r>
          </a:p>
        </p:txBody>
      </p:sp>
    </p:spTree>
  </p:cSld>
  <p:clrMapOvr>
    <a:masterClrMapping/>
  </p:clrMapOvr>
  <p:transition>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533400" y="427038"/>
            <a:ext cx="8001000" cy="5821362"/>
          </a:xfrm>
        </p:spPr>
        <p:txBody>
          <a:bodyPr/>
          <a:lstStyle/>
          <a:p>
            <a:pPr marL="441325" indent="-441325" eaLnBrk="1" hangingPunct="1">
              <a:lnSpc>
                <a:spcPct val="130000"/>
              </a:lnSpc>
              <a:spcBef>
                <a:spcPct val="0"/>
              </a:spcBef>
              <a:buFontTx/>
              <a:buNone/>
            </a:pPr>
            <a:r>
              <a:rPr lang="en-US" altLang="zh-CN" sz="3600" b="1" dirty="0" smtClean="0">
                <a:solidFill>
                  <a:srgbClr val="990000"/>
                </a:solidFill>
                <a:latin typeface="Times New Roman" panose="02020603050405020304" pitchFamily="18" charset="0"/>
              </a:rPr>
              <a:t>【</a:t>
            </a:r>
            <a:r>
              <a:rPr lang="zh-CN" altLang="en-US" sz="3600" b="1" dirty="0" smtClean="0">
                <a:solidFill>
                  <a:srgbClr val="990000"/>
                </a:solidFill>
                <a:latin typeface="Times New Roman" panose="02020603050405020304" pitchFamily="18" charset="0"/>
              </a:rPr>
              <a:t>运用</a:t>
            </a:r>
            <a:r>
              <a:rPr lang="en-US" altLang="zh-CN" sz="3600" b="1" dirty="0" smtClean="0">
                <a:solidFill>
                  <a:srgbClr val="990000"/>
                </a:solidFill>
                <a:latin typeface="Times New Roman" panose="02020603050405020304" pitchFamily="18" charset="0"/>
              </a:rPr>
              <a:t>】</a:t>
            </a:r>
          </a:p>
          <a:p>
            <a:pPr marL="441325" indent="-441325" eaLnBrk="1" hangingPunct="1">
              <a:lnSpc>
                <a:spcPct val="130000"/>
              </a:lnSpc>
              <a:spcBef>
                <a:spcPct val="0"/>
              </a:spcBef>
              <a:buFontTx/>
              <a:buNone/>
            </a:pPr>
            <a:r>
              <a:rPr lang="en-US" altLang="zh-CN" sz="3600" b="1" dirty="0" smtClean="0">
                <a:solidFill>
                  <a:srgbClr val="9900CC"/>
                </a:solidFill>
              </a:rPr>
              <a:t>Complete the following sentences.</a:t>
            </a:r>
          </a:p>
          <a:p>
            <a:pPr marL="441325" indent="-441325" eaLnBrk="1" hangingPunct="1">
              <a:lnSpc>
                <a:spcPct val="130000"/>
              </a:lnSpc>
              <a:spcBef>
                <a:spcPct val="0"/>
              </a:spcBef>
              <a:buFontTx/>
              <a:buNone/>
            </a:pPr>
            <a:r>
              <a:rPr lang="en-US" altLang="zh-CN" sz="3600" b="1" dirty="0" smtClean="0">
                <a:latin typeface="Times New Roman" panose="02020603050405020304" pitchFamily="18" charset="0"/>
              </a:rPr>
              <a:t>1. </a:t>
            </a:r>
            <a:r>
              <a:rPr lang="zh-CN" altLang="en-US" sz="3600" b="1" dirty="0" smtClean="0">
                <a:latin typeface="Times New Roman" panose="02020603050405020304" pitchFamily="18" charset="0"/>
              </a:rPr>
              <a:t>我们读的东西影响我们的思考。</a:t>
            </a:r>
          </a:p>
          <a:p>
            <a:pPr marL="441325" indent="-441325" eaLnBrk="1" hangingPunct="1">
              <a:lnSpc>
                <a:spcPct val="130000"/>
              </a:lnSpc>
              <a:spcBef>
                <a:spcPct val="0"/>
              </a:spcBef>
              <a:buFontTx/>
              <a:buNone/>
            </a:pPr>
            <a:r>
              <a:rPr lang="zh-CN" altLang="en-US" sz="3600" b="1" dirty="0" smtClean="0">
                <a:latin typeface="Times New Roman" panose="02020603050405020304" pitchFamily="18" charset="0"/>
              </a:rPr>
              <a:t>    </a:t>
            </a:r>
            <a:r>
              <a:rPr lang="en-US" altLang="zh-CN" sz="3600" b="1" dirty="0" smtClean="0">
                <a:latin typeface="Times New Roman" panose="02020603050405020304" pitchFamily="18" charset="0"/>
              </a:rPr>
              <a:t>What we read ____ ____ ________ on our thinking.</a:t>
            </a:r>
          </a:p>
        </p:txBody>
      </p:sp>
      <p:sp>
        <p:nvSpPr>
          <p:cNvPr id="28678" name="Text Box 6"/>
          <p:cNvSpPr txBox="1">
            <a:spLocks noChangeArrowheads="1"/>
          </p:cNvSpPr>
          <p:nvPr/>
        </p:nvSpPr>
        <p:spPr bwMode="auto">
          <a:xfrm>
            <a:off x="3962400" y="2743200"/>
            <a:ext cx="411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a:solidFill>
                  <a:srgbClr val="0066FF"/>
                </a:solidFill>
                <a:latin typeface="Times New Roman" panose="02020603050405020304" pitchFamily="18" charset="0"/>
              </a:rPr>
              <a:t>has    an   influence</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wipe(down)">
                                      <p:cBhvr>
                                        <p:cTn id="7" dur="291">
                                          <p:stCondLst>
                                            <p:cond delay="0"/>
                                          </p:stCondLst>
                                        </p:cTn>
                                        <p:tgtEl>
                                          <p:spTgt spid="28678"/>
                                        </p:tgtEl>
                                      </p:cBhvr>
                                    </p:animEffect>
                                    <p:anim calcmode="lin" valueType="num">
                                      <p:cBhvr>
                                        <p:cTn id="8" dur="914" tmFilter="0,0; 0.14,0.36; 0.43,0.73; 0.71,0.91; 1.0,1.0">
                                          <p:stCondLst>
                                            <p:cond delay="0"/>
                                          </p:stCondLst>
                                        </p:cTn>
                                        <p:tgtEl>
                                          <p:spTgt spid="28678"/>
                                        </p:tgtEl>
                                        <p:attrNameLst>
                                          <p:attrName>ppt_x</p:attrName>
                                        </p:attrNameLst>
                                      </p:cBhvr>
                                      <p:tavLst>
                                        <p:tav tm="0">
                                          <p:val>
                                            <p:strVal val="#ppt_x-0.25"/>
                                          </p:val>
                                        </p:tav>
                                        <p:tav tm="100000">
                                          <p:val>
                                            <p:strVal val="#ppt_x"/>
                                          </p:val>
                                        </p:tav>
                                      </p:tavLst>
                                    </p:anim>
                                    <p:anim calcmode="lin" valueType="num">
                                      <p:cBhvr>
                                        <p:cTn id="9" dur="333" tmFilter="0.0,0.0; 0.25,0.07; 0.50,0.2; 0.75,0.467; 1.0,1.0">
                                          <p:stCondLst>
                                            <p:cond delay="0"/>
                                          </p:stCondLst>
                                        </p:cTn>
                                        <p:tgtEl>
                                          <p:spTgt spid="28678"/>
                                        </p:tgtEl>
                                        <p:attrNameLst>
                                          <p:attrName>ppt_y</p:attrName>
                                        </p:attrNameLst>
                                      </p:cBhvr>
                                      <p:tavLst>
                                        <p:tav tm="0" fmla="#ppt_y-sin(pi*$)/3">
                                          <p:val>
                                            <p:fltVal val="0.5"/>
                                          </p:val>
                                        </p:tav>
                                        <p:tav tm="100000">
                                          <p:val>
                                            <p:fltVal val="1"/>
                                          </p:val>
                                        </p:tav>
                                      </p:tavLst>
                                    </p:anim>
                                    <p:anim calcmode="lin" valueType="num">
                                      <p:cBhvr>
                                        <p:cTn id="10" dur="333" tmFilter="0, 0; 0.125,0.2665; 0.25,0.4; 0.375,0.465; 0.5,0.5;  0.625,0.535; 0.75,0.6; 0.875,0.7335; 1,1">
                                          <p:stCondLst>
                                            <p:cond delay="333"/>
                                          </p:stCondLst>
                                        </p:cTn>
                                        <p:tgtEl>
                                          <p:spTgt spid="2867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3"/>
                                          </p:stCondLst>
                                        </p:cTn>
                                        <p:tgtEl>
                                          <p:spTgt spid="2867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30"/>
                                          </p:stCondLst>
                                        </p:cTn>
                                        <p:tgtEl>
                                          <p:spTgt spid="28678"/>
                                        </p:tgtEl>
                                        <p:attrNameLst>
                                          <p:attrName>ppt_y</p:attrName>
                                        </p:attrNameLst>
                                      </p:cBhvr>
                                      <p:tavLst>
                                        <p:tav tm="0" fmla="#ppt_y-sin(pi*$)/81">
                                          <p:val>
                                            <p:fltVal val="0"/>
                                          </p:val>
                                        </p:tav>
                                        <p:tav tm="100000">
                                          <p:val>
                                            <p:fltVal val="1"/>
                                          </p:val>
                                        </p:tav>
                                      </p:tavLst>
                                    </p:anim>
                                    <p:animScale>
                                      <p:cBhvr>
                                        <p:cTn id="13" dur="14">
                                          <p:stCondLst>
                                            <p:cond delay="325"/>
                                          </p:stCondLst>
                                        </p:cTn>
                                        <p:tgtEl>
                                          <p:spTgt spid="28678"/>
                                        </p:tgtEl>
                                      </p:cBhvr>
                                      <p:to x="100000" y="60000"/>
                                    </p:animScale>
                                    <p:animScale>
                                      <p:cBhvr>
                                        <p:cTn id="14" dur="82" decel="50000">
                                          <p:stCondLst>
                                            <p:cond delay="339"/>
                                          </p:stCondLst>
                                        </p:cTn>
                                        <p:tgtEl>
                                          <p:spTgt spid="28678"/>
                                        </p:tgtEl>
                                      </p:cBhvr>
                                      <p:to x="100000" y="100000"/>
                                    </p:animScale>
                                    <p:animScale>
                                      <p:cBhvr>
                                        <p:cTn id="15" dur="14">
                                          <p:stCondLst>
                                            <p:cond delay="657"/>
                                          </p:stCondLst>
                                        </p:cTn>
                                        <p:tgtEl>
                                          <p:spTgt spid="28678"/>
                                        </p:tgtEl>
                                      </p:cBhvr>
                                      <p:to x="100000" y="80000"/>
                                    </p:animScale>
                                    <p:animScale>
                                      <p:cBhvr>
                                        <p:cTn id="16" dur="82" decel="50000">
                                          <p:stCondLst>
                                            <p:cond delay="671"/>
                                          </p:stCondLst>
                                        </p:cTn>
                                        <p:tgtEl>
                                          <p:spTgt spid="28678"/>
                                        </p:tgtEl>
                                      </p:cBhvr>
                                      <p:to x="100000" y="100000"/>
                                    </p:animScale>
                                    <p:animScale>
                                      <p:cBhvr>
                                        <p:cTn id="17" dur="14">
                                          <p:stCondLst>
                                            <p:cond delay="822"/>
                                          </p:stCondLst>
                                        </p:cTn>
                                        <p:tgtEl>
                                          <p:spTgt spid="28678"/>
                                        </p:tgtEl>
                                      </p:cBhvr>
                                      <p:to x="100000" y="90000"/>
                                    </p:animScale>
                                    <p:animScale>
                                      <p:cBhvr>
                                        <p:cTn id="18" dur="82" decel="50000">
                                          <p:stCondLst>
                                            <p:cond delay="836"/>
                                          </p:stCondLst>
                                        </p:cTn>
                                        <p:tgtEl>
                                          <p:spTgt spid="28678"/>
                                        </p:tgtEl>
                                      </p:cBhvr>
                                      <p:to x="100000" y="100000"/>
                                    </p:animScale>
                                    <p:animScale>
                                      <p:cBhvr>
                                        <p:cTn id="19" dur="14">
                                          <p:stCondLst>
                                            <p:cond delay="906"/>
                                          </p:stCondLst>
                                        </p:cTn>
                                        <p:tgtEl>
                                          <p:spTgt spid="28678"/>
                                        </p:tgtEl>
                                      </p:cBhvr>
                                      <p:to x="100000" y="95000"/>
                                    </p:animScale>
                                    <p:animScale>
                                      <p:cBhvr>
                                        <p:cTn id="20" dur="82" decel="50000">
                                          <p:stCondLst>
                                            <p:cond delay="918"/>
                                          </p:stCondLst>
                                        </p:cTn>
                                        <p:tgtEl>
                                          <p:spTgt spid="2867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4"/>
          <p:cNvSpPr>
            <a:spLocks noGrp="1" noChangeArrowheads="1"/>
          </p:cNvSpPr>
          <p:nvPr>
            <p:ph type="body" idx="1"/>
          </p:nvPr>
        </p:nvSpPr>
        <p:spPr>
          <a:xfrm>
            <a:off x="457200" y="609600"/>
            <a:ext cx="8229600" cy="5516563"/>
          </a:xfrm>
          <a:noFill/>
        </p:spPr>
        <p:txBody>
          <a:bodyPr/>
          <a:lstStyle/>
          <a:p>
            <a:pPr marL="441325" indent="-441325" eaLnBrk="1" hangingPunct="1">
              <a:lnSpc>
                <a:spcPct val="120000"/>
              </a:lnSpc>
              <a:spcBef>
                <a:spcPct val="0"/>
              </a:spcBef>
              <a:buFontTx/>
              <a:buNone/>
            </a:pPr>
            <a:r>
              <a:rPr lang="en-US" altLang="zh-CN" sz="3600" b="1" dirty="0" smtClean="0">
                <a:latin typeface="Times New Roman" panose="02020603050405020304" pitchFamily="18" charset="0"/>
              </a:rPr>
              <a:t>2. </a:t>
            </a:r>
            <a:r>
              <a:rPr lang="zh-CN" altLang="en-US" sz="3600" b="1" dirty="0" smtClean="0">
                <a:latin typeface="Times New Roman" panose="02020603050405020304" pitchFamily="18" charset="0"/>
              </a:rPr>
              <a:t>这部电视剧对儿童有负面影响。</a:t>
            </a:r>
          </a:p>
          <a:p>
            <a:pPr marL="441325" indent="-441325" eaLnBrk="1" hangingPunct="1">
              <a:lnSpc>
                <a:spcPct val="120000"/>
              </a:lnSpc>
              <a:spcBef>
                <a:spcPct val="0"/>
              </a:spcBef>
              <a:buFontTx/>
              <a:buNone/>
            </a:pPr>
            <a:r>
              <a:rPr lang="zh-CN" altLang="en-US" sz="3600" b="1" dirty="0" smtClean="0">
                <a:latin typeface="Times New Roman" panose="02020603050405020304" pitchFamily="18" charset="0"/>
              </a:rPr>
              <a:t>    </a:t>
            </a:r>
            <a:r>
              <a:rPr lang="en-US" altLang="zh-CN" sz="3600" b="1" dirty="0" smtClean="0">
                <a:latin typeface="Times New Roman" panose="02020603050405020304" pitchFamily="18" charset="0"/>
              </a:rPr>
              <a:t>This TV play has ____ ____ ________ on children.</a:t>
            </a:r>
          </a:p>
          <a:p>
            <a:pPr marL="441325" indent="-441325" eaLnBrk="1" hangingPunct="1">
              <a:lnSpc>
                <a:spcPct val="120000"/>
              </a:lnSpc>
              <a:spcBef>
                <a:spcPct val="0"/>
              </a:spcBef>
              <a:buFontTx/>
              <a:buNone/>
            </a:pPr>
            <a:r>
              <a:rPr lang="en-US" altLang="zh-CN" sz="3600" b="1" dirty="0" smtClean="0">
                <a:latin typeface="Times New Roman" panose="02020603050405020304" pitchFamily="18" charset="0"/>
              </a:rPr>
              <a:t>3. </a:t>
            </a:r>
            <a:r>
              <a:rPr lang="zh-CN" altLang="en-US" sz="3600" b="1" dirty="0" smtClean="0">
                <a:latin typeface="Times New Roman" panose="02020603050405020304" pitchFamily="18" charset="0"/>
              </a:rPr>
              <a:t>我不想知道你的观点，因为不想受你影响。</a:t>
            </a:r>
          </a:p>
          <a:p>
            <a:pPr marL="441325" indent="-441325" eaLnBrk="1" hangingPunct="1">
              <a:lnSpc>
                <a:spcPct val="120000"/>
              </a:lnSpc>
              <a:spcBef>
                <a:spcPct val="0"/>
              </a:spcBef>
              <a:buFontTx/>
              <a:buNone/>
            </a:pPr>
            <a:r>
              <a:rPr lang="zh-CN" altLang="en-US" sz="3600" b="1" dirty="0" smtClean="0">
                <a:latin typeface="Times New Roman" panose="02020603050405020304" pitchFamily="18" charset="0"/>
              </a:rPr>
              <a:t>    </a:t>
            </a:r>
            <a:r>
              <a:rPr lang="en-US" altLang="zh-CN" sz="3600" b="1" dirty="0" smtClean="0">
                <a:latin typeface="Times New Roman" panose="02020603050405020304" pitchFamily="18" charset="0"/>
              </a:rPr>
              <a:t>I don’t want to know your opinion because I don’t want you to _________ ____.</a:t>
            </a:r>
          </a:p>
        </p:txBody>
      </p:sp>
      <p:sp>
        <p:nvSpPr>
          <p:cNvPr id="29701" name="Rectangle 5"/>
          <p:cNvSpPr>
            <a:spLocks noChangeArrowheads="1"/>
          </p:cNvSpPr>
          <p:nvPr/>
        </p:nvSpPr>
        <p:spPr bwMode="auto">
          <a:xfrm>
            <a:off x="4572000" y="1371600"/>
            <a:ext cx="3956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zh-CN" sz="3600" b="1">
                <a:solidFill>
                  <a:srgbClr val="0066FF"/>
                </a:solidFill>
                <a:latin typeface="Times New Roman" panose="02020603050405020304" pitchFamily="18" charset="0"/>
              </a:rPr>
              <a:t> a     bad  influence </a:t>
            </a:r>
          </a:p>
        </p:txBody>
      </p:sp>
      <p:sp>
        <p:nvSpPr>
          <p:cNvPr id="29702" name="Rectangle 6"/>
          <p:cNvSpPr>
            <a:spLocks noChangeArrowheads="1"/>
          </p:cNvSpPr>
          <p:nvPr/>
        </p:nvSpPr>
        <p:spPr bwMode="auto">
          <a:xfrm>
            <a:off x="1066800" y="4495800"/>
            <a:ext cx="767715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30000"/>
              </a:lnSpc>
            </a:pPr>
            <a:r>
              <a:rPr lang="en-US" altLang="zh-CN" sz="3600" b="1">
                <a:solidFill>
                  <a:srgbClr val="0066FF"/>
                </a:solidFill>
                <a:latin typeface="Times New Roman" panose="02020603050405020304" pitchFamily="18" charset="0"/>
              </a:rPr>
              <a:t>                                                influence </a:t>
            </a:r>
          </a:p>
          <a:p>
            <a:pPr>
              <a:lnSpc>
                <a:spcPct val="130000"/>
              </a:lnSpc>
            </a:pPr>
            <a:r>
              <a:rPr lang="en-US" altLang="zh-CN" sz="3600" b="1">
                <a:solidFill>
                  <a:srgbClr val="0066FF"/>
                </a:solidFill>
                <a:latin typeface="Times New Roman" panose="02020603050405020304" pitchFamily="18" charset="0"/>
              </a:rPr>
              <a:t>me </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wipe(down)">
                                      <p:cBhvr>
                                        <p:cTn id="7" dur="291">
                                          <p:stCondLst>
                                            <p:cond delay="0"/>
                                          </p:stCondLst>
                                        </p:cTn>
                                        <p:tgtEl>
                                          <p:spTgt spid="29701"/>
                                        </p:tgtEl>
                                      </p:cBhvr>
                                    </p:animEffect>
                                    <p:anim calcmode="lin" valueType="num">
                                      <p:cBhvr>
                                        <p:cTn id="8" dur="914" tmFilter="0,0; 0.14,0.36; 0.43,0.73; 0.71,0.91; 1.0,1.0">
                                          <p:stCondLst>
                                            <p:cond delay="0"/>
                                          </p:stCondLst>
                                        </p:cTn>
                                        <p:tgtEl>
                                          <p:spTgt spid="29701"/>
                                        </p:tgtEl>
                                        <p:attrNameLst>
                                          <p:attrName>ppt_x</p:attrName>
                                        </p:attrNameLst>
                                      </p:cBhvr>
                                      <p:tavLst>
                                        <p:tav tm="0">
                                          <p:val>
                                            <p:strVal val="#ppt_x-0.25"/>
                                          </p:val>
                                        </p:tav>
                                        <p:tav tm="100000">
                                          <p:val>
                                            <p:strVal val="#ppt_x"/>
                                          </p:val>
                                        </p:tav>
                                      </p:tavLst>
                                    </p:anim>
                                    <p:anim calcmode="lin" valueType="num">
                                      <p:cBhvr>
                                        <p:cTn id="9" dur="333" tmFilter="0.0,0.0; 0.25,0.07; 0.50,0.2; 0.75,0.467; 1.0,1.0">
                                          <p:stCondLst>
                                            <p:cond delay="0"/>
                                          </p:stCondLst>
                                        </p:cTn>
                                        <p:tgtEl>
                                          <p:spTgt spid="29701"/>
                                        </p:tgtEl>
                                        <p:attrNameLst>
                                          <p:attrName>ppt_y</p:attrName>
                                        </p:attrNameLst>
                                      </p:cBhvr>
                                      <p:tavLst>
                                        <p:tav tm="0" fmla="#ppt_y-sin(pi*$)/3">
                                          <p:val>
                                            <p:fltVal val="0.5"/>
                                          </p:val>
                                        </p:tav>
                                        <p:tav tm="100000">
                                          <p:val>
                                            <p:fltVal val="1"/>
                                          </p:val>
                                        </p:tav>
                                      </p:tavLst>
                                    </p:anim>
                                    <p:anim calcmode="lin" valueType="num">
                                      <p:cBhvr>
                                        <p:cTn id="10" dur="333" tmFilter="0, 0; 0.125,0.2665; 0.25,0.4; 0.375,0.465; 0.5,0.5;  0.625,0.535; 0.75,0.6; 0.875,0.7335; 1,1">
                                          <p:stCondLst>
                                            <p:cond delay="333"/>
                                          </p:stCondLst>
                                        </p:cTn>
                                        <p:tgtEl>
                                          <p:spTgt spid="29701"/>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3"/>
                                          </p:stCondLst>
                                        </p:cTn>
                                        <p:tgtEl>
                                          <p:spTgt spid="29701"/>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30"/>
                                          </p:stCondLst>
                                        </p:cTn>
                                        <p:tgtEl>
                                          <p:spTgt spid="29701"/>
                                        </p:tgtEl>
                                        <p:attrNameLst>
                                          <p:attrName>ppt_y</p:attrName>
                                        </p:attrNameLst>
                                      </p:cBhvr>
                                      <p:tavLst>
                                        <p:tav tm="0" fmla="#ppt_y-sin(pi*$)/81">
                                          <p:val>
                                            <p:fltVal val="0"/>
                                          </p:val>
                                        </p:tav>
                                        <p:tav tm="100000">
                                          <p:val>
                                            <p:fltVal val="1"/>
                                          </p:val>
                                        </p:tav>
                                      </p:tavLst>
                                    </p:anim>
                                    <p:animScale>
                                      <p:cBhvr>
                                        <p:cTn id="13" dur="14">
                                          <p:stCondLst>
                                            <p:cond delay="325"/>
                                          </p:stCondLst>
                                        </p:cTn>
                                        <p:tgtEl>
                                          <p:spTgt spid="29701"/>
                                        </p:tgtEl>
                                      </p:cBhvr>
                                      <p:to x="100000" y="60000"/>
                                    </p:animScale>
                                    <p:animScale>
                                      <p:cBhvr>
                                        <p:cTn id="14" dur="82" decel="50000">
                                          <p:stCondLst>
                                            <p:cond delay="339"/>
                                          </p:stCondLst>
                                        </p:cTn>
                                        <p:tgtEl>
                                          <p:spTgt spid="29701"/>
                                        </p:tgtEl>
                                      </p:cBhvr>
                                      <p:to x="100000" y="100000"/>
                                    </p:animScale>
                                    <p:animScale>
                                      <p:cBhvr>
                                        <p:cTn id="15" dur="14">
                                          <p:stCondLst>
                                            <p:cond delay="657"/>
                                          </p:stCondLst>
                                        </p:cTn>
                                        <p:tgtEl>
                                          <p:spTgt spid="29701"/>
                                        </p:tgtEl>
                                      </p:cBhvr>
                                      <p:to x="100000" y="80000"/>
                                    </p:animScale>
                                    <p:animScale>
                                      <p:cBhvr>
                                        <p:cTn id="16" dur="82" decel="50000">
                                          <p:stCondLst>
                                            <p:cond delay="671"/>
                                          </p:stCondLst>
                                        </p:cTn>
                                        <p:tgtEl>
                                          <p:spTgt spid="29701"/>
                                        </p:tgtEl>
                                      </p:cBhvr>
                                      <p:to x="100000" y="100000"/>
                                    </p:animScale>
                                    <p:animScale>
                                      <p:cBhvr>
                                        <p:cTn id="17" dur="14">
                                          <p:stCondLst>
                                            <p:cond delay="822"/>
                                          </p:stCondLst>
                                        </p:cTn>
                                        <p:tgtEl>
                                          <p:spTgt spid="29701"/>
                                        </p:tgtEl>
                                      </p:cBhvr>
                                      <p:to x="100000" y="90000"/>
                                    </p:animScale>
                                    <p:animScale>
                                      <p:cBhvr>
                                        <p:cTn id="18" dur="82" decel="50000">
                                          <p:stCondLst>
                                            <p:cond delay="836"/>
                                          </p:stCondLst>
                                        </p:cTn>
                                        <p:tgtEl>
                                          <p:spTgt spid="29701"/>
                                        </p:tgtEl>
                                      </p:cBhvr>
                                      <p:to x="100000" y="100000"/>
                                    </p:animScale>
                                    <p:animScale>
                                      <p:cBhvr>
                                        <p:cTn id="19" dur="14">
                                          <p:stCondLst>
                                            <p:cond delay="906"/>
                                          </p:stCondLst>
                                        </p:cTn>
                                        <p:tgtEl>
                                          <p:spTgt spid="29701"/>
                                        </p:tgtEl>
                                      </p:cBhvr>
                                      <p:to x="100000" y="95000"/>
                                    </p:animScale>
                                    <p:animScale>
                                      <p:cBhvr>
                                        <p:cTn id="20" dur="82" decel="50000">
                                          <p:stCondLst>
                                            <p:cond delay="918"/>
                                          </p:stCondLst>
                                        </p:cTn>
                                        <p:tgtEl>
                                          <p:spTgt spid="2970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9702"/>
                                        </p:tgtEl>
                                        <p:attrNameLst>
                                          <p:attrName>style.visibility</p:attrName>
                                        </p:attrNameLst>
                                      </p:cBhvr>
                                      <p:to>
                                        <p:strVal val="visible"/>
                                      </p:to>
                                    </p:set>
                                    <p:animEffect transition="in" filter="wipe(down)">
                                      <p:cBhvr>
                                        <p:cTn id="25" dur="291">
                                          <p:stCondLst>
                                            <p:cond delay="0"/>
                                          </p:stCondLst>
                                        </p:cTn>
                                        <p:tgtEl>
                                          <p:spTgt spid="29702"/>
                                        </p:tgtEl>
                                      </p:cBhvr>
                                    </p:animEffect>
                                    <p:anim calcmode="lin" valueType="num">
                                      <p:cBhvr>
                                        <p:cTn id="26" dur="914" tmFilter="0,0; 0.14,0.36; 0.43,0.73; 0.71,0.91; 1.0,1.0">
                                          <p:stCondLst>
                                            <p:cond delay="0"/>
                                          </p:stCondLst>
                                        </p:cTn>
                                        <p:tgtEl>
                                          <p:spTgt spid="29702"/>
                                        </p:tgtEl>
                                        <p:attrNameLst>
                                          <p:attrName>ppt_x</p:attrName>
                                        </p:attrNameLst>
                                      </p:cBhvr>
                                      <p:tavLst>
                                        <p:tav tm="0">
                                          <p:val>
                                            <p:strVal val="#ppt_x-0.25"/>
                                          </p:val>
                                        </p:tav>
                                        <p:tav tm="100000">
                                          <p:val>
                                            <p:strVal val="#ppt_x"/>
                                          </p:val>
                                        </p:tav>
                                      </p:tavLst>
                                    </p:anim>
                                    <p:anim calcmode="lin" valueType="num">
                                      <p:cBhvr>
                                        <p:cTn id="27" dur="333" tmFilter="0.0,0.0; 0.25,0.07; 0.50,0.2; 0.75,0.467; 1.0,1.0">
                                          <p:stCondLst>
                                            <p:cond delay="0"/>
                                          </p:stCondLst>
                                        </p:cTn>
                                        <p:tgtEl>
                                          <p:spTgt spid="29702"/>
                                        </p:tgtEl>
                                        <p:attrNameLst>
                                          <p:attrName>ppt_y</p:attrName>
                                        </p:attrNameLst>
                                      </p:cBhvr>
                                      <p:tavLst>
                                        <p:tav tm="0" fmla="#ppt_y-sin(pi*$)/3">
                                          <p:val>
                                            <p:fltVal val="0.5"/>
                                          </p:val>
                                        </p:tav>
                                        <p:tav tm="100000">
                                          <p:val>
                                            <p:fltVal val="1"/>
                                          </p:val>
                                        </p:tav>
                                      </p:tavLst>
                                    </p:anim>
                                    <p:anim calcmode="lin" valueType="num">
                                      <p:cBhvr>
                                        <p:cTn id="28" dur="333" tmFilter="0, 0; 0.125,0.2665; 0.25,0.4; 0.375,0.465; 0.5,0.5;  0.625,0.535; 0.75,0.6; 0.875,0.7335; 1,1">
                                          <p:stCondLst>
                                            <p:cond delay="333"/>
                                          </p:stCondLst>
                                        </p:cTn>
                                        <p:tgtEl>
                                          <p:spTgt spid="29702"/>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3"/>
                                          </p:stCondLst>
                                        </p:cTn>
                                        <p:tgtEl>
                                          <p:spTgt spid="29702"/>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30"/>
                                          </p:stCondLst>
                                        </p:cTn>
                                        <p:tgtEl>
                                          <p:spTgt spid="29702"/>
                                        </p:tgtEl>
                                        <p:attrNameLst>
                                          <p:attrName>ppt_y</p:attrName>
                                        </p:attrNameLst>
                                      </p:cBhvr>
                                      <p:tavLst>
                                        <p:tav tm="0" fmla="#ppt_y-sin(pi*$)/81">
                                          <p:val>
                                            <p:fltVal val="0"/>
                                          </p:val>
                                        </p:tav>
                                        <p:tav tm="100000">
                                          <p:val>
                                            <p:fltVal val="1"/>
                                          </p:val>
                                        </p:tav>
                                      </p:tavLst>
                                    </p:anim>
                                    <p:animScale>
                                      <p:cBhvr>
                                        <p:cTn id="31" dur="14">
                                          <p:stCondLst>
                                            <p:cond delay="325"/>
                                          </p:stCondLst>
                                        </p:cTn>
                                        <p:tgtEl>
                                          <p:spTgt spid="29702"/>
                                        </p:tgtEl>
                                      </p:cBhvr>
                                      <p:to x="100000" y="60000"/>
                                    </p:animScale>
                                    <p:animScale>
                                      <p:cBhvr>
                                        <p:cTn id="32" dur="82" decel="50000">
                                          <p:stCondLst>
                                            <p:cond delay="339"/>
                                          </p:stCondLst>
                                        </p:cTn>
                                        <p:tgtEl>
                                          <p:spTgt spid="29702"/>
                                        </p:tgtEl>
                                      </p:cBhvr>
                                      <p:to x="100000" y="100000"/>
                                    </p:animScale>
                                    <p:animScale>
                                      <p:cBhvr>
                                        <p:cTn id="33" dur="14">
                                          <p:stCondLst>
                                            <p:cond delay="657"/>
                                          </p:stCondLst>
                                        </p:cTn>
                                        <p:tgtEl>
                                          <p:spTgt spid="29702"/>
                                        </p:tgtEl>
                                      </p:cBhvr>
                                      <p:to x="100000" y="80000"/>
                                    </p:animScale>
                                    <p:animScale>
                                      <p:cBhvr>
                                        <p:cTn id="34" dur="82" decel="50000">
                                          <p:stCondLst>
                                            <p:cond delay="671"/>
                                          </p:stCondLst>
                                        </p:cTn>
                                        <p:tgtEl>
                                          <p:spTgt spid="29702"/>
                                        </p:tgtEl>
                                      </p:cBhvr>
                                      <p:to x="100000" y="100000"/>
                                    </p:animScale>
                                    <p:animScale>
                                      <p:cBhvr>
                                        <p:cTn id="35" dur="14">
                                          <p:stCondLst>
                                            <p:cond delay="822"/>
                                          </p:stCondLst>
                                        </p:cTn>
                                        <p:tgtEl>
                                          <p:spTgt spid="29702"/>
                                        </p:tgtEl>
                                      </p:cBhvr>
                                      <p:to x="100000" y="90000"/>
                                    </p:animScale>
                                    <p:animScale>
                                      <p:cBhvr>
                                        <p:cTn id="36" dur="82" decel="50000">
                                          <p:stCondLst>
                                            <p:cond delay="836"/>
                                          </p:stCondLst>
                                        </p:cTn>
                                        <p:tgtEl>
                                          <p:spTgt spid="29702"/>
                                        </p:tgtEl>
                                      </p:cBhvr>
                                      <p:to x="100000" y="100000"/>
                                    </p:animScale>
                                    <p:animScale>
                                      <p:cBhvr>
                                        <p:cTn id="37" dur="14">
                                          <p:stCondLst>
                                            <p:cond delay="906"/>
                                          </p:stCondLst>
                                        </p:cTn>
                                        <p:tgtEl>
                                          <p:spTgt spid="29702"/>
                                        </p:tgtEl>
                                      </p:cBhvr>
                                      <p:to x="100000" y="95000"/>
                                    </p:animScale>
                                    <p:animScale>
                                      <p:cBhvr>
                                        <p:cTn id="38" dur="82" decel="50000">
                                          <p:stCondLst>
                                            <p:cond delay="918"/>
                                          </p:stCondLst>
                                        </p:cTn>
                                        <p:tgtEl>
                                          <p:spTgt spid="2970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2970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533400" y="457200"/>
            <a:ext cx="8229600" cy="6172200"/>
          </a:xfrm>
        </p:spPr>
        <p:txBody>
          <a:bodyPr/>
          <a:lstStyle/>
          <a:p>
            <a:pPr marL="441325" indent="-441325" eaLnBrk="1" hangingPunct="1">
              <a:lnSpc>
                <a:spcPct val="120000"/>
              </a:lnSpc>
              <a:spcBef>
                <a:spcPct val="0"/>
              </a:spcBef>
              <a:buFontTx/>
              <a:buNone/>
              <a:tabLst>
                <a:tab pos="1249045" algn="l"/>
              </a:tabLst>
            </a:pPr>
            <a:r>
              <a:rPr lang="en-US" altLang="zh-CN" sz="3600" b="1" dirty="0" smtClean="0">
                <a:latin typeface="Times New Roman" panose="02020603050405020304" pitchFamily="18" charset="0"/>
              </a:rPr>
              <a:t>4. </a:t>
            </a:r>
            <a:r>
              <a:rPr lang="en-US" altLang="zh-CN" sz="3600" b="1" dirty="0" smtClean="0">
                <a:solidFill>
                  <a:srgbClr val="FF0000"/>
                </a:solidFill>
                <a:latin typeface="Times New Roman" panose="02020603050405020304" pitchFamily="18" charset="0"/>
              </a:rPr>
              <a:t>Time after time</a:t>
            </a:r>
            <a:r>
              <a:rPr lang="en-US" altLang="zh-CN" sz="3600" b="1" dirty="0" smtClean="0">
                <a:latin typeface="Times New Roman" panose="02020603050405020304" pitchFamily="18" charset="0"/>
              </a:rPr>
              <a:t>, these teams have won gold medals for China.</a:t>
            </a:r>
          </a:p>
          <a:p>
            <a:pPr marL="441325" indent="-441325" eaLnBrk="1" hangingPunct="1">
              <a:lnSpc>
                <a:spcPct val="120000"/>
              </a:lnSpc>
              <a:spcBef>
                <a:spcPct val="0"/>
              </a:spcBef>
              <a:buFontTx/>
              <a:buNone/>
              <a:tabLst>
                <a:tab pos="1249045" algn="l"/>
              </a:tabLst>
            </a:pPr>
            <a:r>
              <a:rPr lang="en-US" altLang="zh-CN" sz="3600" b="1" dirty="0" smtClean="0">
                <a:latin typeface="Times New Roman" panose="02020603050405020304" pitchFamily="18" charset="0"/>
              </a:rPr>
              <a:t>    </a:t>
            </a:r>
            <a:r>
              <a:rPr lang="en-US" altLang="zh-CN" sz="3600" b="1" dirty="0" smtClean="0">
                <a:solidFill>
                  <a:srgbClr val="FF0000"/>
                </a:solidFill>
                <a:latin typeface="Times New Roman" panose="02020603050405020304" pitchFamily="18" charset="0"/>
              </a:rPr>
              <a:t>time after time  </a:t>
            </a:r>
            <a:r>
              <a:rPr lang="zh-CN" altLang="en-US" sz="3600" b="1" dirty="0" smtClean="0">
                <a:solidFill>
                  <a:srgbClr val="FF0000"/>
                </a:solidFill>
                <a:latin typeface="Times New Roman" panose="02020603050405020304" pitchFamily="18" charset="0"/>
              </a:rPr>
              <a:t>多次；反复</a:t>
            </a:r>
          </a:p>
          <a:p>
            <a:pPr marL="441325" indent="-441325" eaLnBrk="1" hangingPunct="1">
              <a:lnSpc>
                <a:spcPct val="120000"/>
              </a:lnSpc>
              <a:spcBef>
                <a:spcPct val="0"/>
              </a:spcBef>
              <a:buFontTx/>
              <a:buNone/>
              <a:tabLst>
                <a:tab pos="1249045" algn="l"/>
              </a:tabLst>
            </a:pPr>
            <a:r>
              <a:rPr lang="zh-CN" altLang="en-US" sz="3600" b="1" dirty="0" smtClean="0">
                <a:latin typeface="Times New Roman" panose="02020603050405020304" pitchFamily="18" charset="0"/>
              </a:rPr>
              <a:t>    </a:t>
            </a:r>
            <a:r>
              <a:rPr lang="en-US" altLang="zh-CN" sz="3600" b="1" dirty="0" smtClean="0">
                <a:latin typeface="Times New Roman" panose="02020603050405020304" pitchFamily="18" charset="0"/>
              </a:rPr>
              <a:t>e.g. We have warned you </a:t>
            </a:r>
            <a:r>
              <a:rPr lang="en-US" altLang="zh-CN" sz="3600" b="1" dirty="0" smtClean="0">
                <a:solidFill>
                  <a:srgbClr val="FF0000"/>
                </a:solidFill>
                <a:latin typeface="Times New Roman" panose="02020603050405020304" pitchFamily="18" charset="0"/>
              </a:rPr>
              <a:t>time after </a:t>
            </a:r>
          </a:p>
          <a:p>
            <a:pPr marL="441325" indent="-441325" eaLnBrk="1" hangingPunct="1">
              <a:lnSpc>
                <a:spcPct val="120000"/>
              </a:lnSpc>
              <a:spcBef>
                <a:spcPct val="0"/>
              </a:spcBef>
              <a:buFontTx/>
              <a:buNone/>
              <a:tabLst>
                <a:tab pos="1249045" algn="l"/>
              </a:tabLst>
            </a:pPr>
            <a:r>
              <a:rPr lang="en-US" altLang="zh-CN" sz="3600" b="1" dirty="0" smtClean="0">
                <a:solidFill>
                  <a:srgbClr val="FF0000"/>
                </a:solidFill>
                <a:latin typeface="Times New Roman" panose="02020603050405020304" pitchFamily="18" charset="0"/>
              </a:rPr>
              <a:t>           time</a:t>
            </a:r>
            <a:r>
              <a:rPr lang="en-US" altLang="zh-CN" sz="3600" b="1" dirty="0" smtClean="0">
                <a:latin typeface="Times New Roman" panose="02020603050405020304" pitchFamily="18" charset="0"/>
              </a:rPr>
              <a:t>.</a:t>
            </a:r>
          </a:p>
          <a:p>
            <a:pPr marL="906780" lvl="1" eaLnBrk="1" hangingPunct="1">
              <a:lnSpc>
                <a:spcPct val="120000"/>
              </a:lnSpc>
              <a:spcBef>
                <a:spcPct val="0"/>
              </a:spcBef>
              <a:buFontTx/>
              <a:buNone/>
              <a:tabLst>
                <a:tab pos="1249045" algn="l"/>
              </a:tabLst>
            </a:pPr>
            <a:r>
              <a:rPr lang="en-US" altLang="zh-CN" sz="3600" b="1" dirty="0" smtClean="0">
                <a:latin typeface="Times New Roman" panose="02020603050405020304" pitchFamily="18" charset="0"/>
              </a:rPr>
              <a:t>     </a:t>
            </a:r>
            <a:r>
              <a:rPr lang="zh-CN" altLang="en-US" sz="3600" b="1" dirty="0" smtClean="0">
                <a:latin typeface="Times New Roman" panose="02020603050405020304" pitchFamily="18" charset="0"/>
              </a:rPr>
              <a:t>我们再三警告过你。</a:t>
            </a:r>
          </a:p>
          <a:p>
            <a:pPr marL="906780" lvl="1" eaLnBrk="1" hangingPunct="1">
              <a:lnSpc>
                <a:spcPct val="120000"/>
              </a:lnSpc>
              <a:spcBef>
                <a:spcPct val="0"/>
              </a:spcBef>
              <a:buFontTx/>
              <a:buNone/>
              <a:tabLst>
                <a:tab pos="1249045" algn="l"/>
              </a:tabLst>
            </a:pPr>
            <a:r>
              <a:rPr lang="zh-CN" altLang="en-US" sz="3600" b="1" dirty="0" smtClean="0">
                <a:latin typeface="Times New Roman" panose="02020603050405020304" pitchFamily="18" charset="0"/>
              </a:rPr>
              <a:t>     </a:t>
            </a:r>
            <a:r>
              <a:rPr lang="en-US" altLang="zh-CN" sz="3600" b="1" dirty="0" smtClean="0">
                <a:latin typeface="Times New Roman" panose="02020603050405020304" pitchFamily="18" charset="0"/>
              </a:rPr>
              <a:t>He visited the museum </a:t>
            </a:r>
            <a:r>
              <a:rPr lang="en-US" altLang="zh-CN" sz="3600" b="1" dirty="0" smtClean="0">
                <a:solidFill>
                  <a:srgbClr val="FF0000"/>
                </a:solidFill>
                <a:latin typeface="Times New Roman" panose="02020603050405020304" pitchFamily="18" charset="0"/>
              </a:rPr>
              <a:t>time after </a:t>
            </a:r>
          </a:p>
          <a:p>
            <a:pPr marL="906780" lvl="1" eaLnBrk="1" hangingPunct="1">
              <a:lnSpc>
                <a:spcPct val="120000"/>
              </a:lnSpc>
              <a:spcBef>
                <a:spcPct val="0"/>
              </a:spcBef>
              <a:buFontTx/>
              <a:buNone/>
              <a:tabLst>
                <a:tab pos="1249045" algn="l"/>
              </a:tabLst>
            </a:pPr>
            <a:r>
              <a:rPr lang="en-US" altLang="zh-CN" sz="3600" b="1" dirty="0" smtClean="0">
                <a:solidFill>
                  <a:srgbClr val="FF0000"/>
                </a:solidFill>
                <a:latin typeface="Times New Roman" panose="02020603050405020304" pitchFamily="18" charset="0"/>
              </a:rPr>
              <a:t>     time</a:t>
            </a:r>
            <a:r>
              <a:rPr lang="en-US" altLang="zh-CN" sz="3600" b="1" dirty="0" smtClean="0">
                <a:latin typeface="Times New Roman" panose="02020603050405020304" pitchFamily="18" charset="0"/>
              </a:rPr>
              <a:t>.</a:t>
            </a:r>
          </a:p>
          <a:p>
            <a:pPr marL="906780" lvl="1" eaLnBrk="1" hangingPunct="1">
              <a:lnSpc>
                <a:spcPct val="120000"/>
              </a:lnSpc>
              <a:spcBef>
                <a:spcPct val="0"/>
              </a:spcBef>
              <a:buFontTx/>
              <a:buNone/>
              <a:tabLst>
                <a:tab pos="1249045" algn="l"/>
              </a:tabLst>
            </a:pPr>
            <a:r>
              <a:rPr lang="en-US" altLang="zh-CN" sz="3600" b="1" dirty="0" smtClean="0">
                <a:latin typeface="Times New Roman" panose="02020603050405020304" pitchFamily="18" charset="0"/>
              </a:rPr>
              <a:t>     </a:t>
            </a:r>
            <a:r>
              <a:rPr lang="zh-CN" altLang="en-US" sz="3600" b="1" dirty="0" smtClean="0">
                <a:latin typeface="Times New Roman" panose="02020603050405020304" pitchFamily="18" charset="0"/>
              </a:rPr>
              <a:t>他常常参观博物馆。</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wipe(down)">
                                      <p:cBhvr>
                                        <p:cTn id="7" dur="500"/>
                                        <p:tgtEl>
                                          <p:spTgt spid="307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randombar(horizontal)">
                                      <p:cBhvr>
                                        <p:cTn id="12" dur="500"/>
                                        <p:tgtEl>
                                          <p:spTgt spid="30723">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animEffect transition="in" filter="randombar(horizontal)">
                                      <p:cBhvr>
                                        <p:cTn id="15" dur="500"/>
                                        <p:tgtEl>
                                          <p:spTgt spid="30723">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0723">
                                            <p:txEl>
                                              <p:pRg st="4" end="4"/>
                                            </p:txEl>
                                          </p:spTgt>
                                        </p:tgtEl>
                                        <p:attrNameLst>
                                          <p:attrName>style.visibility</p:attrName>
                                        </p:attrNameLst>
                                      </p:cBhvr>
                                      <p:to>
                                        <p:strVal val="visible"/>
                                      </p:to>
                                    </p:set>
                                    <p:animEffect transition="in" filter="randombar(horizontal)">
                                      <p:cBhvr>
                                        <p:cTn id="18" dur="500"/>
                                        <p:tgtEl>
                                          <p:spTgt spid="3072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0723">
                                            <p:txEl>
                                              <p:pRg st="5" end="5"/>
                                            </p:txEl>
                                          </p:spTgt>
                                        </p:tgtEl>
                                        <p:attrNameLst>
                                          <p:attrName>style.visibility</p:attrName>
                                        </p:attrNameLst>
                                      </p:cBhvr>
                                      <p:to>
                                        <p:strVal val="visible"/>
                                      </p:to>
                                    </p:set>
                                    <p:animEffect transition="in" filter="randombar(horizontal)">
                                      <p:cBhvr>
                                        <p:cTn id="23" dur="500"/>
                                        <p:tgtEl>
                                          <p:spTgt spid="30723">
                                            <p:txEl>
                                              <p:pRg st="5" end="5"/>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0723">
                                            <p:txEl>
                                              <p:pRg st="6" end="6"/>
                                            </p:txEl>
                                          </p:spTgt>
                                        </p:tgtEl>
                                        <p:attrNameLst>
                                          <p:attrName>style.visibility</p:attrName>
                                        </p:attrNameLst>
                                      </p:cBhvr>
                                      <p:to>
                                        <p:strVal val="visible"/>
                                      </p:to>
                                    </p:set>
                                    <p:animEffect transition="in" filter="randombar(horizontal)">
                                      <p:cBhvr>
                                        <p:cTn id="26" dur="500"/>
                                        <p:tgtEl>
                                          <p:spTgt spid="30723">
                                            <p:txEl>
                                              <p:pRg st="6" end="6"/>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30723">
                                            <p:txEl>
                                              <p:pRg st="7" end="7"/>
                                            </p:txEl>
                                          </p:spTgt>
                                        </p:tgtEl>
                                        <p:attrNameLst>
                                          <p:attrName>style.visibility</p:attrName>
                                        </p:attrNameLst>
                                      </p:cBhvr>
                                      <p:to>
                                        <p:strVal val="visible"/>
                                      </p:to>
                                    </p:set>
                                    <p:animEffect transition="in" filter="randombar(horizontal)">
                                      <p:cBhvr>
                                        <p:cTn id="29" dur="500"/>
                                        <p:tgtEl>
                                          <p:spTgt spid="307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685800" y="2286000"/>
            <a:ext cx="7696200" cy="3459163"/>
          </a:xfrm>
        </p:spPr>
        <p:txBody>
          <a:bodyPr/>
          <a:lstStyle/>
          <a:p>
            <a:pPr marL="0" indent="0" eaLnBrk="1" hangingPunct="1">
              <a:lnSpc>
                <a:spcPct val="120000"/>
              </a:lnSpc>
              <a:spcBef>
                <a:spcPct val="0"/>
              </a:spcBef>
              <a:buFontTx/>
              <a:buNone/>
            </a:pPr>
            <a:r>
              <a:rPr lang="en-US" altLang="zh-CN" sz="3600" b="1" dirty="0" smtClean="0">
                <a:solidFill>
                  <a:srgbClr val="9900CC"/>
                </a:solidFill>
                <a:latin typeface="Times New Roman" panose="02020603050405020304" pitchFamily="18" charset="0"/>
              </a:rPr>
              <a:t>What do you know about dream team?</a:t>
            </a:r>
          </a:p>
          <a:p>
            <a:pPr marL="0" indent="0" eaLnBrk="1" hangingPunct="1">
              <a:lnSpc>
                <a:spcPct val="120000"/>
              </a:lnSpc>
              <a:spcBef>
                <a:spcPct val="0"/>
              </a:spcBef>
              <a:buFontTx/>
              <a:buNone/>
            </a:pPr>
            <a:r>
              <a:rPr lang="en-US" altLang="zh-CN" sz="3600" b="1" dirty="0" smtClean="0">
                <a:solidFill>
                  <a:srgbClr val="9900CC"/>
                </a:solidFill>
                <a:latin typeface="Times New Roman" panose="02020603050405020304" pitchFamily="18" charset="0"/>
              </a:rPr>
              <a:t>What is China’s dream team?</a:t>
            </a:r>
          </a:p>
          <a:p>
            <a:pPr marL="0" indent="0" eaLnBrk="1" hangingPunct="1">
              <a:lnSpc>
                <a:spcPct val="120000"/>
              </a:lnSpc>
              <a:spcBef>
                <a:spcPct val="0"/>
              </a:spcBef>
              <a:buFontTx/>
              <a:buNone/>
            </a:pPr>
            <a:r>
              <a:rPr lang="en-US" altLang="zh-CN" sz="3600" b="1" dirty="0" smtClean="0">
                <a:solidFill>
                  <a:srgbClr val="9900CC"/>
                </a:solidFill>
                <a:latin typeface="Times New Roman" panose="02020603050405020304" pitchFamily="18" charset="0"/>
              </a:rPr>
              <a:t>Do you know any other dream teams in other countries?</a:t>
            </a:r>
          </a:p>
          <a:p>
            <a:pPr marL="0" indent="0" eaLnBrk="1" hangingPunct="1">
              <a:lnSpc>
                <a:spcPct val="120000"/>
              </a:lnSpc>
              <a:spcBef>
                <a:spcPct val="0"/>
              </a:spcBef>
              <a:buFontTx/>
              <a:buNone/>
            </a:pPr>
            <a:r>
              <a:rPr lang="en-US" altLang="zh-CN" sz="3600" b="1" dirty="0" smtClean="0">
                <a:solidFill>
                  <a:srgbClr val="9900CC"/>
                </a:solidFill>
                <a:latin typeface="Times New Roman" panose="02020603050405020304" pitchFamily="18" charset="0"/>
              </a:rPr>
              <a:t>Make a list. </a:t>
            </a:r>
          </a:p>
        </p:txBody>
      </p:sp>
      <p:pic>
        <p:nvPicPr>
          <p:cNvPr id="26627" name="Picture 5" descr="homework4"/>
          <p:cNvPicPr>
            <a:picLocks noChangeAspect="1" noChangeArrowheads="1"/>
          </p:cNvPicPr>
          <p:nvPr/>
        </p:nvPicPr>
        <p:blipFill>
          <a:blip r:embed="rId3" cstate="email"/>
          <a:srcRect/>
          <a:stretch>
            <a:fillRect/>
          </a:stretch>
        </p:blipFill>
        <p:spPr bwMode="auto">
          <a:xfrm>
            <a:off x="1676400" y="914400"/>
            <a:ext cx="56642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1143000" y="2971800"/>
            <a:ext cx="297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solidFill>
                  <a:srgbClr val="0066FF"/>
                </a:solidFill>
                <a:latin typeface="Times New Roman" panose="02020603050405020304" pitchFamily="18" charset="0"/>
              </a:rPr>
              <a:t>Brazil</a:t>
            </a:r>
            <a:r>
              <a:rPr lang="en-US" altLang="zh-CN" sz="3200" b="1" i="1" dirty="0">
                <a:solidFill>
                  <a:srgbClr val="0066FF"/>
                </a:solidFill>
                <a:latin typeface="Times New Roman" panose="02020603050405020304" pitchFamily="18" charset="0"/>
              </a:rPr>
              <a:t>   n. </a:t>
            </a:r>
            <a:r>
              <a:rPr lang="zh-CN" altLang="en-US" sz="3200" b="1" dirty="0">
                <a:solidFill>
                  <a:srgbClr val="0066FF"/>
                </a:solidFill>
                <a:latin typeface="Times New Roman" panose="02020603050405020304" pitchFamily="18" charset="0"/>
              </a:rPr>
              <a:t>巴西</a:t>
            </a:r>
          </a:p>
        </p:txBody>
      </p:sp>
      <p:sp>
        <p:nvSpPr>
          <p:cNvPr id="15365" name="Text Box 5"/>
          <p:cNvSpPr txBox="1">
            <a:spLocks noChangeArrowheads="1"/>
          </p:cNvSpPr>
          <p:nvPr/>
        </p:nvSpPr>
        <p:spPr bwMode="auto">
          <a:xfrm>
            <a:off x="5138738" y="3048000"/>
            <a:ext cx="31670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solidFill>
                  <a:srgbClr val="0066FF"/>
                </a:solidFill>
                <a:latin typeface="Times New Roman" panose="02020603050405020304" pitchFamily="18" charset="0"/>
              </a:rPr>
              <a:t>diving  </a:t>
            </a:r>
            <a:r>
              <a:rPr lang="en-US" altLang="zh-CN" sz="3200" b="1" i="1" dirty="0">
                <a:solidFill>
                  <a:srgbClr val="0066FF"/>
                </a:solidFill>
                <a:latin typeface="Times New Roman" panose="02020603050405020304" pitchFamily="18" charset="0"/>
              </a:rPr>
              <a:t> n. </a:t>
            </a:r>
            <a:r>
              <a:rPr lang="zh-CN" altLang="en-US" sz="3200" b="1" dirty="0">
                <a:solidFill>
                  <a:srgbClr val="0066FF"/>
                </a:solidFill>
                <a:latin typeface="Times New Roman" panose="02020603050405020304" pitchFamily="18" charset="0"/>
              </a:rPr>
              <a:t>跳水</a:t>
            </a:r>
          </a:p>
        </p:txBody>
      </p:sp>
      <p:sp>
        <p:nvSpPr>
          <p:cNvPr id="15366" name="Text Box 6"/>
          <p:cNvSpPr txBox="1">
            <a:spLocks noChangeArrowheads="1"/>
          </p:cNvSpPr>
          <p:nvPr/>
        </p:nvSpPr>
        <p:spPr bwMode="auto">
          <a:xfrm>
            <a:off x="762000" y="5772150"/>
            <a:ext cx="4038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en-US" altLang="zh-CN" sz="3200" b="1" dirty="0">
                <a:solidFill>
                  <a:srgbClr val="0066FF"/>
                </a:solidFill>
                <a:latin typeface="Times New Roman" panose="02020603050405020304" pitchFamily="18" charset="0"/>
              </a:rPr>
              <a:t>badminton  </a:t>
            </a:r>
            <a:r>
              <a:rPr lang="en-US" altLang="zh-CN" sz="3200" b="1" i="1" dirty="0">
                <a:solidFill>
                  <a:srgbClr val="0066FF"/>
                </a:solidFill>
                <a:latin typeface="Times New Roman" panose="02020603050405020304" pitchFamily="18" charset="0"/>
              </a:rPr>
              <a:t>n.</a:t>
            </a:r>
            <a:r>
              <a:rPr lang="en-US" altLang="zh-CN" sz="3200" b="1" dirty="0">
                <a:solidFill>
                  <a:srgbClr val="0066FF"/>
                </a:solidFill>
                <a:latin typeface="Times New Roman" panose="02020603050405020304" pitchFamily="18" charset="0"/>
              </a:rPr>
              <a:t> </a:t>
            </a:r>
            <a:r>
              <a:rPr lang="zh-CN" altLang="en-US" sz="3200" b="1" dirty="0">
                <a:solidFill>
                  <a:srgbClr val="0066FF"/>
                </a:solidFill>
                <a:latin typeface="Times New Roman" panose="02020603050405020304" pitchFamily="18" charset="0"/>
              </a:rPr>
              <a:t>羽毛球</a:t>
            </a:r>
          </a:p>
        </p:txBody>
      </p:sp>
      <p:sp>
        <p:nvSpPr>
          <p:cNvPr id="15367" name="Text Box 7"/>
          <p:cNvSpPr txBox="1">
            <a:spLocks noChangeArrowheads="1"/>
          </p:cNvSpPr>
          <p:nvPr/>
        </p:nvSpPr>
        <p:spPr bwMode="auto">
          <a:xfrm>
            <a:off x="5181600" y="5943600"/>
            <a:ext cx="297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solidFill>
                  <a:srgbClr val="0066FF"/>
                </a:solidFill>
                <a:latin typeface="Times New Roman" panose="02020603050405020304" pitchFamily="18" charset="0"/>
              </a:rPr>
              <a:t>coach  </a:t>
            </a:r>
            <a:r>
              <a:rPr lang="en-US" altLang="zh-CN" sz="3200" b="1" i="1" dirty="0">
                <a:solidFill>
                  <a:srgbClr val="0066FF"/>
                </a:solidFill>
                <a:latin typeface="Times New Roman" panose="02020603050405020304" pitchFamily="18" charset="0"/>
              </a:rPr>
              <a:t> n.  </a:t>
            </a:r>
            <a:r>
              <a:rPr lang="zh-CN" altLang="en-US" sz="3200" b="1" dirty="0">
                <a:solidFill>
                  <a:srgbClr val="0066FF"/>
                </a:solidFill>
                <a:latin typeface="Times New Roman" panose="02020603050405020304" pitchFamily="18" charset="0"/>
              </a:rPr>
              <a:t>教练</a:t>
            </a:r>
          </a:p>
        </p:txBody>
      </p:sp>
      <p:pic>
        <p:nvPicPr>
          <p:cNvPr id="4102" name="Picture 8"/>
          <p:cNvPicPr>
            <a:picLocks noChangeAspect="1" noChangeArrowheads="1"/>
          </p:cNvPicPr>
          <p:nvPr/>
        </p:nvPicPr>
        <p:blipFill>
          <a:blip r:embed="rId3" cstate="email"/>
          <a:srcRect/>
          <a:stretch>
            <a:fillRect/>
          </a:stretch>
        </p:blipFill>
        <p:spPr bwMode="auto">
          <a:xfrm>
            <a:off x="762000" y="381000"/>
            <a:ext cx="36576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9"/>
          <p:cNvPicPr>
            <a:picLocks noChangeAspect="1" noChangeArrowheads="1"/>
          </p:cNvPicPr>
          <p:nvPr/>
        </p:nvPicPr>
        <p:blipFill>
          <a:blip r:embed="rId4" cstate="email"/>
          <a:srcRect/>
          <a:stretch>
            <a:fillRect/>
          </a:stretch>
        </p:blipFill>
        <p:spPr bwMode="auto">
          <a:xfrm>
            <a:off x="5257800" y="304800"/>
            <a:ext cx="269557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0"/>
          <p:cNvPicPr>
            <a:picLocks noChangeAspect="1" noChangeArrowheads="1"/>
          </p:cNvPicPr>
          <p:nvPr/>
        </p:nvPicPr>
        <p:blipFill>
          <a:blip r:embed="rId5" cstate="email"/>
          <a:srcRect/>
          <a:stretch>
            <a:fillRect/>
          </a:stretch>
        </p:blipFill>
        <p:spPr bwMode="auto">
          <a:xfrm>
            <a:off x="762000" y="3581400"/>
            <a:ext cx="3657600"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1"/>
          <p:cNvPicPr>
            <a:picLocks noChangeAspect="1" noChangeArrowheads="1"/>
          </p:cNvPicPr>
          <p:nvPr/>
        </p:nvPicPr>
        <p:blipFill>
          <a:blip r:embed="rId6"/>
          <a:srcRect/>
          <a:stretch>
            <a:fillRect/>
          </a:stretch>
        </p:blipFill>
        <p:spPr bwMode="auto">
          <a:xfrm>
            <a:off x="4886325" y="3648075"/>
            <a:ext cx="341947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slide(fromBottom)">
                                      <p:cBhvr>
                                        <p:cTn id="7" dur="500"/>
                                        <p:tgtEl>
                                          <p:spTgt spid="1536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slide(fromBottom)">
                                      <p:cBhvr>
                                        <p:cTn id="12" dur="500"/>
                                        <p:tgtEl>
                                          <p:spTgt spid="1536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5366"/>
                                        </p:tgtEl>
                                        <p:attrNameLst>
                                          <p:attrName>style.visibility</p:attrName>
                                        </p:attrNameLst>
                                      </p:cBhvr>
                                      <p:to>
                                        <p:strVal val="visible"/>
                                      </p:to>
                                    </p:set>
                                    <p:animEffect transition="in" filter="slide(fromBottom)">
                                      <p:cBhvr>
                                        <p:cTn id="17" dur="500"/>
                                        <p:tgtEl>
                                          <p:spTgt spid="1536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5367"/>
                                        </p:tgtEl>
                                        <p:attrNameLst>
                                          <p:attrName>style.visibility</p:attrName>
                                        </p:attrNameLst>
                                      </p:cBhvr>
                                      <p:to>
                                        <p:strVal val="visible"/>
                                      </p:to>
                                    </p:set>
                                    <p:animEffect transition="in" filter="slide(fromBottom)">
                                      <p:cBhvr>
                                        <p:cTn id="22"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5" grpId="0"/>
      <p:bldP spid="15366" grpId="0"/>
      <p:bldP spid="153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048000" y="577850"/>
            <a:ext cx="297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000" b="1" i="1">
                <a:solidFill>
                  <a:srgbClr val="FF0066"/>
                </a:solidFill>
                <a:latin typeface="Times New Roman" panose="02020603050405020304" pitchFamily="18" charset="0"/>
              </a:rPr>
              <a:t>Dream Team</a:t>
            </a:r>
          </a:p>
        </p:txBody>
      </p:sp>
      <p:pic>
        <p:nvPicPr>
          <p:cNvPr id="19459" name="Picture 3" descr="10600319_497090"/>
          <p:cNvPicPr>
            <a:picLocks noChangeAspect="1" noChangeArrowheads="1"/>
          </p:cNvPicPr>
          <p:nvPr/>
        </p:nvPicPr>
        <p:blipFill>
          <a:blip r:embed="rId4"/>
          <a:srcRect/>
          <a:stretch>
            <a:fillRect/>
          </a:stretch>
        </p:blipFill>
        <p:spPr bwMode="auto">
          <a:xfrm>
            <a:off x="990600" y="1419225"/>
            <a:ext cx="708660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wipe(down)">
                                      <p:cBhvr>
                                        <p:cTn id="7"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85800" y="2286000"/>
            <a:ext cx="7772400" cy="3124200"/>
          </a:xfrm>
        </p:spPr>
        <p:txBody>
          <a:bodyPr/>
          <a:lstStyle/>
          <a:p>
            <a:pPr eaLnBrk="1" hangingPunct="1">
              <a:lnSpc>
                <a:spcPct val="120000"/>
              </a:lnSpc>
              <a:spcBef>
                <a:spcPct val="0"/>
              </a:spcBef>
            </a:pPr>
            <a:r>
              <a:rPr lang="en-US" altLang="zh-CN" sz="3600" b="1" dirty="0" smtClean="0">
                <a:latin typeface="Times New Roman" panose="02020603050405020304" pitchFamily="18" charset="0"/>
              </a:rPr>
              <a:t>Which sports team do you like best? Why?</a:t>
            </a:r>
          </a:p>
          <a:p>
            <a:pPr eaLnBrk="1" hangingPunct="1">
              <a:lnSpc>
                <a:spcPct val="120000"/>
              </a:lnSpc>
              <a:spcBef>
                <a:spcPct val="0"/>
              </a:spcBef>
            </a:pPr>
            <a:r>
              <a:rPr lang="en-US" altLang="zh-CN" sz="3600" b="1" dirty="0" smtClean="0">
                <a:latin typeface="Times New Roman" panose="02020603050405020304" pitchFamily="18" charset="0"/>
              </a:rPr>
              <a:t>What is the most important part of a team?</a:t>
            </a:r>
          </a:p>
        </p:txBody>
      </p:sp>
      <p:sp>
        <p:nvSpPr>
          <p:cNvPr id="6147" name="WordArt 4"/>
          <p:cNvSpPr>
            <a:spLocks noChangeArrowheads="1" noChangeShapeType="1" noTextEdit="1"/>
          </p:cNvSpPr>
          <p:nvPr/>
        </p:nvSpPr>
        <p:spPr bwMode="auto">
          <a:xfrm>
            <a:off x="2438400" y="990600"/>
            <a:ext cx="4038600" cy="1066800"/>
          </a:xfrm>
          <a:prstGeom prst="rect">
            <a:avLst/>
          </a:prstGeom>
        </p:spPr>
        <p:txBody>
          <a:bodyPr wrap="none" fromWordArt="1">
            <a:prstTxWarp prst="textDoubleWave1">
              <a:avLst>
                <a:gd name="adj1" fmla="val 6500"/>
                <a:gd name="adj2" fmla="val 0"/>
              </a:avLst>
            </a:prstTxWarp>
          </a:bodyPr>
          <a:lstStyle/>
          <a:p>
            <a:pPr algn="ctr"/>
            <a:r>
              <a:rPr lang="en-US" altLang="zh-CN" sz="3600" b="1" kern="10" spc="-360" dirty="0">
                <a:ln w="12700">
                  <a:solidFill>
                    <a:srgbClr val="000099"/>
                  </a:solidFill>
                  <a:round/>
                </a:ln>
                <a:gradFill rotWithShape="1">
                  <a:gsLst>
                    <a:gs pos="0">
                      <a:schemeClr val="folHlink"/>
                    </a:gs>
                    <a:gs pos="100000">
                      <a:schemeClr val="accent1"/>
                    </a:gs>
                  </a:gsLst>
                  <a:lin ang="5400000" scaled="1"/>
                </a:gradFill>
                <a:effectLst>
                  <a:outerShdw dist="125724" dir="18900000" algn="ctr" rotWithShape="0">
                    <a:srgbClr val="000099"/>
                  </a:outerShdw>
                </a:effectLst>
                <a:latin typeface="Arial" panose="020B0604020202020204"/>
                <a:cs typeface="Arial" panose="020B0604020202020204"/>
              </a:rPr>
              <a:t>Think about it</a:t>
            </a:r>
            <a:endParaRPr lang="zh-CN" altLang="en-US" sz="3600" b="1" kern="10" spc="-360" dirty="0">
              <a:ln w="12700">
                <a:solidFill>
                  <a:srgbClr val="000099"/>
                </a:solidFill>
                <a:round/>
              </a:ln>
              <a:gradFill rotWithShape="1">
                <a:gsLst>
                  <a:gs pos="0">
                    <a:schemeClr val="folHlink"/>
                  </a:gs>
                  <a:gs pos="100000">
                    <a:schemeClr val="accent1"/>
                  </a:gs>
                </a:gsLst>
                <a:lin ang="5400000" scaled="1"/>
              </a:gradFill>
              <a:effectLst>
                <a:outerShdw dist="125724" dir="18900000" algn="ctr" rotWithShape="0">
                  <a:srgbClr val="000099"/>
                </a:outerShdw>
              </a:effectLst>
              <a:latin typeface="Arial" panose="020B0604020202020204"/>
              <a:cs typeface="Arial" panose="020B0604020202020204"/>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strips(downLeft)">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strips(downLeft)">
                                      <p:cBhvr>
                                        <p:cTn id="12"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5847" name="Picture 7"/>
          <p:cNvPicPr>
            <a:picLocks noChangeAspect="1" noChangeArrowheads="1"/>
          </p:cNvPicPr>
          <p:nvPr/>
        </p:nvPicPr>
        <p:blipFill>
          <a:blip r:embed="rId3" cstate="email"/>
          <a:srcRect/>
          <a:stretch>
            <a:fillRect/>
          </a:stretch>
        </p:blipFill>
        <p:spPr bwMode="auto">
          <a:xfrm>
            <a:off x="4572000" y="3505200"/>
            <a:ext cx="279717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762000" y="1295400"/>
            <a:ext cx="7696200" cy="2209800"/>
          </a:xfrm>
        </p:spPr>
        <p:txBody>
          <a:bodyPr/>
          <a:lstStyle/>
          <a:p>
            <a:pPr marL="0" indent="0" eaLnBrk="1" hangingPunct="1">
              <a:lnSpc>
                <a:spcPct val="120000"/>
              </a:lnSpc>
              <a:spcBef>
                <a:spcPct val="0"/>
              </a:spcBef>
              <a:buFontTx/>
              <a:buNone/>
            </a:pPr>
            <a:r>
              <a:rPr lang="en-US" altLang="zh-CN" sz="3600" b="1" dirty="0" smtClean="0">
                <a:solidFill>
                  <a:srgbClr val="990000"/>
                </a:solidFill>
              </a:rPr>
              <a:t>Other than the dream teams mentioned above, do you know of any other dream teams?</a:t>
            </a:r>
          </a:p>
        </p:txBody>
      </p:sp>
      <p:sp>
        <p:nvSpPr>
          <p:cNvPr id="7172" name="WordArt 4"/>
          <p:cNvSpPr>
            <a:spLocks noChangeArrowheads="1" noChangeShapeType="1" noTextEdit="1"/>
          </p:cNvSpPr>
          <p:nvPr/>
        </p:nvSpPr>
        <p:spPr bwMode="auto">
          <a:xfrm>
            <a:off x="2286000" y="304800"/>
            <a:ext cx="4343400" cy="1219200"/>
          </a:xfrm>
          <a:prstGeom prst="rect">
            <a:avLst/>
          </a:prstGeom>
        </p:spPr>
        <p:txBody>
          <a:bodyPr wrap="none" fromWordArt="1">
            <a:prstTxWarp prst="textWave1">
              <a:avLst>
                <a:gd name="adj1" fmla="val 13005"/>
                <a:gd name="adj2" fmla="val 0"/>
              </a:avLst>
            </a:prstTxWarp>
          </a:bodyPr>
          <a:lstStyle/>
          <a:p>
            <a:pPr algn="ctr"/>
            <a:r>
              <a:rPr lang="en-US" altLang="zh-CN" sz="3600" b="1" kern="10" dirty="0">
                <a:ln w="12700">
                  <a:solidFill>
                    <a:srgbClr val="000000"/>
                  </a:solidFill>
                  <a:round/>
                </a:ln>
                <a:gradFill rotWithShape="1">
                  <a:gsLst>
                    <a:gs pos="0">
                      <a:srgbClr val="9900CC"/>
                    </a:gs>
                    <a:gs pos="100000">
                      <a:srgbClr val="FFFF00"/>
                    </a:gs>
                  </a:gsLst>
                  <a:lin ang="5400000" scaled="1"/>
                </a:gradFill>
                <a:effectLst>
                  <a:outerShdw dist="45791" dir="2021404" algn="ctr" rotWithShape="0">
                    <a:srgbClr val="808080">
                      <a:alpha val="79999"/>
                    </a:srgbClr>
                  </a:outerShdw>
                </a:effectLst>
                <a:latin typeface="Arial" panose="020B0604020202020204"/>
                <a:cs typeface="Arial" panose="020B0604020202020204"/>
              </a:rPr>
              <a:t>Learning Tip</a:t>
            </a:r>
            <a:endParaRPr lang="zh-CN" altLang="en-US" sz="3600" b="1" kern="10" dirty="0">
              <a:ln w="12700">
                <a:solidFill>
                  <a:srgbClr val="000000"/>
                </a:solidFill>
                <a:round/>
              </a:ln>
              <a:gradFill rotWithShape="1">
                <a:gsLst>
                  <a:gs pos="0">
                    <a:srgbClr val="9900CC"/>
                  </a:gs>
                  <a:gs pos="100000">
                    <a:srgbClr val="FFFF00"/>
                  </a:gs>
                </a:gsLst>
                <a:lin ang="5400000" scaled="1"/>
              </a:gradFill>
              <a:effectLst>
                <a:outerShdw dist="45791" dir="2021404" algn="ctr" rotWithShape="0">
                  <a:srgbClr val="808080">
                    <a:alpha val="79999"/>
                  </a:srgbClr>
                </a:outerShdw>
              </a:effectLst>
              <a:latin typeface="Arial" panose="020B0604020202020204"/>
              <a:cs typeface="Arial" panose="020B0604020202020204"/>
            </a:endParaRPr>
          </a:p>
        </p:txBody>
      </p:sp>
      <p:pic>
        <p:nvPicPr>
          <p:cNvPr id="35845" name="Picture 5"/>
          <p:cNvPicPr>
            <a:picLocks noChangeAspect="1" noChangeArrowheads="1"/>
          </p:cNvPicPr>
          <p:nvPr/>
        </p:nvPicPr>
        <p:blipFill>
          <a:blip r:embed="rId4" cstate="email"/>
          <a:srcRect/>
          <a:stretch>
            <a:fillRect/>
          </a:stretch>
        </p:blipFill>
        <p:spPr bwMode="auto">
          <a:xfrm>
            <a:off x="838200" y="3643313"/>
            <a:ext cx="3505200"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6"/>
          <p:cNvSpPr txBox="1">
            <a:spLocks noChangeArrowheads="1"/>
          </p:cNvSpPr>
          <p:nvPr/>
        </p:nvSpPr>
        <p:spPr bwMode="auto">
          <a:xfrm>
            <a:off x="1752600" y="5897563"/>
            <a:ext cx="1905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i="1">
                <a:solidFill>
                  <a:srgbClr val="0066FF"/>
                </a:solidFill>
                <a:latin typeface="Times New Roman" panose="02020603050405020304" pitchFamily="18" charset="0"/>
              </a:rPr>
              <a:t>running</a:t>
            </a:r>
          </a:p>
        </p:txBody>
      </p:sp>
      <p:sp>
        <p:nvSpPr>
          <p:cNvPr id="35848" name="Text Box 8"/>
          <p:cNvSpPr txBox="1">
            <a:spLocks noChangeArrowheads="1"/>
          </p:cNvSpPr>
          <p:nvPr/>
        </p:nvSpPr>
        <p:spPr bwMode="auto">
          <a:xfrm>
            <a:off x="7391400" y="4754563"/>
            <a:ext cx="1371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i="1">
                <a:solidFill>
                  <a:srgbClr val="0066FF"/>
                </a:solidFill>
                <a:latin typeface="Times New Roman" panose="02020603050405020304" pitchFamily="18" charset="0"/>
              </a:rPr>
              <a:t>soccer</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box(in)">
                                      <p:cBhvr>
                                        <p:cTn id="7" dur="500"/>
                                        <p:tgtEl>
                                          <p:spTgt spid="35845"/>
                                        </p:tgtEl>
                                      </p:cBhvr>
                                    </p:animEffect>
                                  </p:childTnLst>
                                </p:cTn>
                              </p:par>
                              <p:par>
                                <p:cTn id="8" presetID="4" presetClass="entr" presetSubtype="16" fill="hold" nodeType="withEffect">
                                  <p:stCondLst>
                                    <p:cond delay="0"/>
                                  </p:stCondLst>
                                  <p:childTnLst>
                                    <p:set>
                                      <p:cBhvr>
                                        <p:cTn id="9" dur="1" fill="hold">
                                          <p:stCondLst>
                                            <p:cond delay="0"/>
                                          </p:stCondLst>
                                        </p:cTn>
                                        <p:tgtEl>
                                          <p:spTgt spid="35847"/>
                                        </p:tgtEl>
                                        <p:attrNameLst>
                                          <p:attrName>style.visibility</p:attrName>
                                        </p:attrNameLst>
                                      </p:cBhvr>
                                      <p:to>
                                        <p:strVal val="visible"/>
                                      </p:to>
                                    </p:set>
                                    <p:animEffect transition="in" filter="box(in)">
                                      <p:cBhvr>
                                        <p:cTn id="10" dur="500"/>
                                        <p:tgtEl>
                                          <p:spTgt spid="3584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5846"/>
                                        </p:tgtEl>
                                        <p:attrNameLst>
                                          <p:attrName>style.visibility</p:attrName>
                                        </p:attrNameLst>
                                      </p:cBhvr>
                                      <p:to>
                                        <p:strVal val="visible"/>
                                      </p:to>
                                    </p:set>
                                    <p:anim calcmode="lin" valueType="num">
                                      <p:cBhvr additive="base">
                                        <p:cTn id="15" dur="500" fill="hold"/>
                                        <p:tgtEl>
                                          <p:spTgt spid="35846"/>
                                        </p:tgtEl>
                                        <p:attrNameLst>
                                          <p:attrName>ppt_x</p:attrName>
                                        </p:attrNameLst>
                                      </p:cBhvr>
                                      <p:tavLst>
                                        <p:tav tm="0">
                                          <p:val>
                                            <p:strVal val="#ppt_x"/>
                                          </p:val>
                                        </p:tav>
                                        <p:tav tm="100000">
                                          <p:val>
                                            <p:strVal val="#ppt_x"/>
                                          </p:val>
                                        </p:tav>
                                      </p:tavLst>
                                    </p:anim>
                                    <p:anim calcmode="lin" valueType="num">
                                      <p:cBhvr additive="base">
                                        <p:cTn id="16" dur="500" fill="hold"/>
                                        <p:tgtEl>
                                          <p:spTgt spid="3584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5848"/>
                                        </p:tgtEl>
                                        <p:attrNameLst>
                                          <p:attrName>style.visibility</p:attrName>
                                        </p:attrNameLst>
                                      </p:cBhvr>
                                      <p:to>
                                        <p:strVal val="visible"/>
                                      </p:to>
                                    </p:set>
                                    <p:anim calcmode="lin" valueType="num">
                                      <p:cBhvr additive="base">
                                        <p:cTn id="21" dur="500" fill="hold"/>
                                        <p:tgtEl>
                                          <p:spTgt spid="35848"/>
                                        </p:tgtEl>
                                        <p:attrNameLst>
                                          <p:attrName>ppt_x</p:attrName>
                                        </p:attrNameLst>
                                      </p:cBhvr>
                                      <p:tavLst>
                                        <p:tav tm="0">
                                          <p:val>
                                            <p:strVal val="#ppt_x"/>
                                          </p:val>
                                        </p:tav>
                                        <p:tav tm="100000">
                                          <p:val>
                                            <p:strVal val="#ppt_x"/>
                                          </p:val>
                                        </p:tav>
                                      </p:tavLst>
                                    </p:anim>
                                    <p:anim calcmode="lin" valueType="num">
                                      <p:cBhvr additive="base">
                                        <p:cTn id="22" dur="500" fill="hold"/>
                                        <p:tgtEl>
                                          <p:spTgt spid="358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P spid="358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cstate="email"/>
          <a:srcRect/>
          <a:stretch>
            <a:fillRect/>
          </a:stretch>
        </p:blipFill>
        <p:spPr bwMode="auto">
          <a:xfrm>
            <a:off x="1143000" y="457200"/>
            <a:ext cx="31242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p:cNvSpPr txBox="1">
            <a:spLocks noChangeArrowheads="1"/>
          </p:cNvSpPr>
          <p:nvPr/>
        </p:nvSpPr>
        <p:spPr bwMode="auto">
          <a:xfrm>
            <a:off x="1676400" y="3124200"/>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i="1">
                <a:solidFill>
                  <a:srgbClr val="0066FF"/>
                </a:solidFill>
                <a:latin typeface="Times New Roman" panose="02020603050405020304" pitchFamily="18" charset="0"/>
              </a:rPr>
              <a:t>gymnastics</a:t>
            </a:r>
          </a:p>
        </p:txBody>
      </p:sp>
      <p:pic>
        <p:nvPicPr>
          <p:cNvPr id="8196" name="Picture 6"/>
          <p:cNvPicPr>
            <a:picLocks noChangeAspect="1" noChangeArrowheads="1"/>
          </p:cNvPicPr>
          <p:nvPr/>
        </p:nvPicPr>
        <p:blipFill>
          <a:blip r:embed="rId4" cstate="email"/>
          <a:srcRect/>
          <a:stretch>
            <a:fillRect/>
          </a:stretch>
        </p:blipFill>
        <p:spPr bwMode="auto">
          <a:xfrm>
            <a:off x="4495800" y="457200"/>
            <a:ext cx="289560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Box 7"/>
          <p:cNvSpPr txBox="1">
            <a:spLocks noChangeArrowheads="1"/>
          </p:cNvSpPr>
          <p:nvPr/>
        </p:nvSpPr>
        <p:spPr bwMode="auto">
          <a:xfrm>
            <a:off x="4953000" y="3200400"/>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i="1">
                <a:solidFill>
                  <a:srgbClr val="0066FF"/>
                </a:solidFill>
                <a:latin typeface="Times New Roman" panose="02020603050405020304" pitchFamily="18" charset="0"/>
              </a:rPr>
              <a:t>basketball</a:t>
            </a:r>
          </a:p>
        </p:txBody>
      </p:sp>
      <p:pic>
        <p:nvPicPr>
          <p:cNvPr id="8198" name="Picture 8"/>
          <p:cNvPicPr>
            <a:picLocks noChangeAspect="1" noChangeArrowheads="1"/>
          </p:cNvPicPr>
          <p:nvPr/>
        </p:nvPicPr>
        <p:blipFill>
          <a:blip r:embed="rId5"/>
          <a:srcRect/>
          <a:stretch>
            <a:fillRect/>
          </a:stretch>
        </p:blipFill>
        <p:spPr bwMode="auto">
          <a:xfrm>
            <a:off x="2152650" y="3962400"/>
            <a:ext cx="34861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Text Box 9"/>
          <p:cNvSpPr txBox="1">
            <a:spLocks noChangeArrowheads="1"/>
          </p:cNvSpPr>
          <p:nvPr/>
        </p:nvSpPr>
        <p:spPr bwMode="auto">
          <a:xfrm>
            <a:off x="5791200" y="4800600"/>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i="1">
                <a:solidFill>
                  <a:srgbClr val="0066FF"/>
                </a:solidFill>
                <a:latin typeface="Times New Roman" panose="02020603050405020304" pitchFamily="18" charset="0"/>
              </a:rPr>
              <a:t>swimming</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 calcmode="lin" valueType="num">
                                      <p:cBhvr additive="base">
                                        <p:cTn id="7" dur="500" fill="hold"/>
                                        <p:tgtEl>
                                          <p:spTgt spid="36869"/>
                                        </p:tgtEl>
                                        <p:attrNameLst>
                                          <p:attrName>ppt_x</p:attrName>
                                        </p:attrNameLst>
                                      </p:cBhvr>
                                      <p:tavLst>
                                        <p:tav tm="0">
                                          <p:val>
                                            <p:strVal val="#ppt_x"/>
                                          </p:val>
                                        </p:tav>
                                        <p:tav tm="100000">
                                          <p:val>
                                            <p:strVal val="#ppt_x"/>
                                          </p:val>
                                        </p:tav>
                                      </p:tavLst>
                                    </p:anim>
                                    <p:anim calcmode="lin" valueType="num">
                                      <p:cBhvr additive="base">
                                        <p:cTn id="8" dur="500" fill="hold"/>
                                        <p:tgtEl>
                                          <p:spTgt spid="368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71"/>
                                        </p:tgtEl>
                                        <p:attrNameLst>
                                          <p:attrName>style.visibility</p:attrName>
                                        </p:attrNameLst>
                                      </p:cBhvr>
                                      <p:to>
                                        <p:strVal val="visible"/>
                                      </p:to>
                                    </p:set>
                                    <p:anim calcmode="lin" valueType="num">
                                      <p:cBhvr additive="base">
                                        <p:cTn id="13" dur="500" fill="hold"/>
                                        <p:tgtEl>
                                          <p:spTgt spid="36871"/>
                                        </p:tgtEl>
                                        <p:attrNameLst>
                                          <p:attrName>ppt_x</p:attrName>
                                        </p:attrNameLst>
                                      </p:cBhvr>
                                      <p:tavLst>
                                        <p:tav tm="0">
                                          <p:val>
                                            <p:strVal val="#ppt_x"/>
                                          </p:val>
                                        </p:tav>
                                        <p:tav tm="100000">
                                          <p:val>
                                            <p:strVal val="#ppt_x"/>
                                          </p:val>
                                        </p:tav>
                                      </p:tavLst>
                                    </p:anim>
                                    <p:anim calcmode="lin" valueType="num">
                                      <p:cBhvr additive="base">
                                        <p:cTn id="14" dur="500" fill="hold"/>
                                        <p:tgtEl>
                                          <p:spTgt spid="3687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73"/>
                                        </p:tgtEl>
                                        <p:attrNameLst>
                                          <p:attrName>style.visibility</p:attrName>
                                        </p:attrNameLst>
                                      </p:cBhvr>
                                      <p:to>
                                        <p:strVal val="visible"/>
                                      </p:to>
                                    </p:set>
                                    <p:anim calcmode="lin" valueType="num">
                                      <p:cBhvr additive="base">
                                        <p:cTn id="19" dur="500" fill="hold"/>
                                        <p:tgtEl>
                                          <p:spTgt spid="36873"/>
                                        </p:tgtEl>
                                        <p:attrNameLst>
                                          <p:attrName>ppt_x</p:attrName>
                                        </p:attrNameLst>
                                      </p:cBhvr>
                                      <p:tavLst>
                                        <p:tav tm="0">
                                          <p:val>
                                            <p:strVal val="#ppt_x"/>
                                          </p:val>
                                        </p:tav>
                                        <p:tav tm="100000">
                                          <p:val>
                                            <p:strVal val="#ppt_x"/>
                                          </p:val>
                                        </p:tav>
                                      </p:tavLst>
                                    </p:anim>
                                    <p:anim calcmode="lin" valueType="num">
                                      <p:cBhvr additive="base">
                                        <p:cTn id="20" dur="500" fill="hold"/>
                                        <p:tgtEl>
                                          <p:spTgt spid="368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36871" grpId="0"/>
      <p:bldP spid="3687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1219200"/>
            <a:ext cx="8229600" cy="4525963"/>
          </a:xfrm>
        </p:spPr>
        <p:txBody>
          <a:bodyPr/>
          <a:lstStyle/>
          <a:p>
            <a:pPr marL="898525" indent="-898525" eaLnBrk="1" hangingPunct="1">
              <a:lnSpc>
                <a:spcPct val="120000"/>
              </a:lnSpc>
              <a:spcBef>
                <a:spcPct val="0"/>
              </a:spcBef>
              <a:buFontTx/>
              <a:buNone/>
            </a:pPr>
            <a:r>
              <a:rPr lang="en-US" altLang="zh-CN" sz="3600" b="1" dirty="0" smtClean="0">
                <a:solidFill>
                  <a:srgbClr val="990000"/>
                </a:solidFill>
              </a:rPr>
              <a:t>1. Read the lesson and answer the </a:t>
            </a:r>
          </a:p>
          <a:p>
            <a:pPr marL="898525" indent="-898525" eaLnBrk="1" hangingPunct="1">
              <a:lnSpc>
                <a:spcPct val="120000"/>
              </a:lnSpc>
              <a:spcBef>
                <a:spcPct val="0"/>
              </a:spcBef>
              <a:buFontTx/>
              <a:buNone/>
            </a:pPr>
            <a:r>
              <a:rPr lang="en-US" altLang="zh-CN" sz="3600" b="1" dirty="0" smtClean="0">
                <a:solidFill>
                  <a:srgbClr val="990000"/>
                </a:solidFill>
              </a:rPr>
              <a:t>    questions.</a:t>
            </a:r>
          </a:p>
          <a:p>
            <a:pPr marL="898525" indent="-898525" eaLnBrk="1" hangingPunct="1">
              <a:lnSpc>
                <a:spcPct val="120000"/>
              </a:lnSpc>
              <a:spcBef>
                <a:spcPct val="0"/>
              </a:spcBef>
              <a:buFontTx/>
              <a:buNone/>
            </a:pPr>
            <a:r>
              <a:rPr lang="en-US" altLang="zh-CN" sz="3600" b="1" dirty="0" smtClean="0">
                <a:latin typeface="Times New Roman" panose="02020603050405020304" pitchFamily="18" charset="0"/>
              </a:rPr>
              <a:t>    1. What is the dream team of the U.S.?</a:t>
            </a:r>
          </a:p>
          <a:p>
            <a:pPr marL="898525" indent="-898525" eaLnBrk="1" hangingPunct="1">
              <a:lnSpc>
                <a:spcPct val="120000"/>
              </a:lnSpc>
              <a:spcBef>
                <a:spcPct val="0"/>
              </a:spcBef>
              <a:buFontTx/>
              <a:buNone/>
            </a:pPr>
            <a:endParaRPr lang="en-US" altLang="zh-CN" sz="3600" b="1" dirty="0" smtClean="0">
              <a:latin typeface="Times New Roman" panose="02020603050405020304" pitchFamily="18" charset="0"/>
            </a:endParaRPr>
          </a:p>
          <a:p>
            <a:pPr marL="898525" indent="-898525" eaLnBrk="1" hangingPunct="1">
              <a:lnSpc>
                <a:spcPct val="120000"/>
              </a:lnSpc>
              <a:spcBef>
                <a:spcPct val="0"/>
              </a:spcBef>
              <a:buFontTx/>
              <a:buNone/>
            </a:pPr>
            <a:r>
              <a:rPr lang="en-US" altLang="zh-CN" sz="3600" b="1" dirty="0" smtClean="0">
                <a:latin typeface="Times New Roman" panose="02020603050405020304" pitchFamily="18" charset="0"/>
              </a:rPr>
              <a:t>    2. Is the diving team China’s only dream team?</a:t>
            </a:r>
          </a:p>
        </p:txBody>
      </p:sp>
      <p:sp>
        <p:nvSpPr>
          <p:cNvPr id="9219" name="WordArt 4"/>
          <p:cNvSpPr>
            <a:spLocks noChangeArrowheads="1" noChangeShapeType="1" noTextEdit="1"/>
          </p:cNvSpPr>
          <p:nvPr/>
        </p:nvSpPr>
        <p:spPr bwMode="auto">
          <a:xfrm>
            <a:off x="2667000" y="228600"/>
            <a:ext cx="3733800" cy="793750"/>
          </a:xfrm>
          <a:prstGeom prst="rect">
            <a:avLst/>
          </a:prstGeom>
        </p:spPr>
        <p:txBody>
          <a:bodyPr wrap="none" fromWordArt="1">
            <a:prstTxWarp prst="textCanUp">
              <a:avLst>
                <a:gd name="adj" fmla="val 85713"/>
              </a:avLst>
            </a:prstTxWarp>
          </a:bodyPr>
          <a:lstStyle/>
          <a:p>
            <a:pPr algn="ctr"/>
            <a:r>
              <a:rPr lang="en-US" altLang="zh-CN" sz="3600" b="1" kern="10" dirty="0">
                <a:ln w="12700">
                  <a:solidFill>
                    <a:srgbClr val="000000"/>
                  </a:solidFill>
                  <a:round/>
                </a:ln>
                <a:gradFill rotWithShape="1">
                  <a:gsLst>
                    <a:gs pos="0">
                      <a:schemeClr val="folHlink"/>
                    </a:gs>
                    <a:gs pos="100000">
                      <a:srgbClr val="FFFF00"/>
                    </a:gs>
                  </a:gsLst>
                  <a:lin ang="5400000" scaled="1"/>
                </a:gradFill>
                <a:effectLst>
                  <a:outerShdw dist="45791" dir="2021404" algn="ctr" rotWithShape="0">
                    <a:srgbClr val="808080">
                      <a:alpha val="79999"/>
                    </a:srgbClr>
                  </a:outerShdw>
                </a:effectLst>
                <a:latin typeface="Arial" panose="020B0604020202020204"/>
                <a:cs typeface="Arial" panose="020B0604020202020204"/>
              </a:rPr>
              <a:t>Let's Do It!</a:t>
            </a:r>
            <a:endParaRPr lang="zh-CN" altLang="en-US" sz="3600" b="1" kern="10" dirty="0">
              <a:ln w="12700">
                <a:solidFill>
                  <a:srgbClr val="000000"/>
                </a:solidFill>
                <a:round/>
              </a:ln>
              <a:gradFill rotWithShape="1">
                <a:gsLst>
                  <a:gs pos="0">
                    <a:schemeClr val="folHlink"/>
                  </a:gs>
                  <a:gs pos="100000">
                    <a:srgbClr val="FFFF00"/>
                  </a:gs>
                </a:gsLst>
                <a:lin ang="5400000" scaled="1"/>
              </a:gradFill>
              <a:effectLst>
                <a:outerShdw dist="45791" dir="2021404" algn="ctr" rotWithShape="0">
                  <a:srgbClr val="808080">
                    <a:alpha val="79999"/>
                  </a:srgbClr>
                </a:outerShdw>
              </a:effectLst>
              <a:latin typeface="Arial" panose="020B0604020202020204"/>
              <a:cs typeface="Arial" panose="020B0604020202020204"/>
            </a:endParaRPr>
          </a:p>
        </p:txBody>
      </p:sp>
      <p:sp>
        <p:nvSpPr>
          <p:cNvPr id="5125" name="Text Box 5"/>
          <p:cNvSpPr txBox="1">
            <a:spLocks noChangeArrowheads="1"/>
          </p:cNvSpPr>
          <p:nvPr/>
        </p:nvSpPr>
        <p:spPr bwMode="auto">
          <a:xfrm>
            <a:off x="1371600" y="3321050"/>
            <a:ext cx="563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dirty="0">
                <a:solidFill>
                  <a:srgbClr val="FF0000"/>
                </a:solidFill>
                <a:latin typeface="Times New Roman" panose="02020603050405020304" pitchFamily="18" charset="0"/>
              </a:rPr>
              <a:t>The U.S. basketball team.</a:t>
            </a:r>
          </a:p>
        </p:txBody>
      </p:sp>
      <p:sp>
        <p:nvSpPr>
          <p:cNvPr id="5126" name="Text Box 6"/>
          <p:cNvSpPr txBox="1">
            <a:spLocks noChangeArrowheads="1"/>
          </p:cNvSpPr>
          <p:nvPr/>
        </p:nvSpPr>
        <p:spPr bwMode="auto">
          <a:xfrm>
            <a:off x="1371600" y="5121275"/>
            <a:ext cx="73152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5000"/>
              </a:lnSpc>
            </a:pPr>
            <a:r>
              <a:rPr lang="en-US" altLang="zh-CN" sz="3600" b="1" dirty="0">
                <a:solidFill>
                  <a:srgbClr val="FF0000"/>
                </a:solidFill>
                <a:latin typeface="Times New Roman" panose="02020603050405020304" pitchFamily="18" charset="0"/>
              </a:rPr>
              <a:t>No. China also has dream teams in </a:t>
            </a:r>
            <a:r>
              <a:rPr lang="en-US" altLang="zh-CN" sz="3600" b="1" dirty="0" err="1">
                <a:solidFill>
                  <a:srgbClr val="FF0000"/>
                </a:solidFill>
                <a:latin typeface="Times New Roman" panose="02020603050405020304" pitchFamily="18" charset="0"/>
              </a:rPr>
              <a:t>ping-pong</a:t>
            </a:r>
            <a:r>
              <a:rPr lang="en-US" altLang="zh-CN" sz="3600" b="1" dirty="0">
                <a:solidFill>
                  <a:srgbClr val="FF0000"/>
                </a:solidFill>
                <a:latin typeface="Times New Roman" panose="02020603050405020304" pitchFamily="18" charset="0"/>
              </a:rPr>
              <a:t> and badminton.</a:t>
            </a: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blinds(horizontal)">
                                      <p:cBhvr>
                                        <p:cTn id="7" dur="500"/>
                                        <p:tgtEl>
                                          <p:spTgt spid="512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123">
                                            <p:txEl>
                                              <p:pRg st="4" end="4"/>
                                            </p:txEl>
                                          </p:spTgt>
                                        </p:tgtEl>
                                        <p:attrNameLst>
                                          <p:attrName>style.visibility</p:attrName>
                                        </p:attrNameLst>
                                      </p:cBhvr>
                                      <p:to>
                                        <p:strVal val="visible"/>
                                      </p:to>
                                    </p:set>
                                    <p:animEffect transition="in" filter="blinds(horizontal)">
                                      <p:cBhvr>
                                        <p:cTn id="10" dur="500"/>
                                        <p:tgtEl>
                                          <p:spTgt spid="512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125"/>
                                        </p:tgtEl>
                                        <p:attrNameLst>
                                          <p:attrName>style.visibility</p:attrName>
                                        </p:attrNameLst>
                                      </p:cBhvr>
                                      <p:to>
                                        <p:strVal val="visible"/>
                                      </p:to>
                                    </p:set>
                                    <p:anim calcmode="lin" valueType="num">
                                      <p:cBhvr additive="base">
                                        <p:cTn id="15" dur="500" fill="hold"/>
                                        <p:tgtEl>
                                          <p:spTgt spid="5125"/>
                                        </p:tgtEl>
                                        <p:attrNameLst>
                                          <p:attrName>ppt_x</p:attrName>
                                        </p:attrNameLst>
                                      </p:cBhvr>
                                      <p:tavLst>
                                        <p:tav tm="0">
                                          <p:val>
                                            <p:strVal val="#ppt_x"/>
                                          </p:val>
                                        </p:tav>
                                        <p:tav tm="100000">
                                          <p:val>
                                            <p:strVal val="#ppt_x"/>
                                          </p:val>
                                        </p:tav>
                                      </p:tavLst>
                                    </p:anim>
                                    <p:anim calcmode="lin" valueType="num">
                                      <p:cBhvr additive="base">
                                        <p:cTn id="16"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126"/>
                                        </p:tgtEl>
                                        <p:attrNameLst>
                                          <p:attrName>style.visibility</p:attrName>
                                        </p:attrNameLst>
                                      </p:cBhvr>
                                      <p:to>
                                        <p:strVal val="visible"/>
                                      </p:to>
                                    </p:set>
                                    <p:anim calcmode="lin" valueType="num">
                                      <p:cBhvr additive="base">
                                        <p:cTn id="21" dur="500" fill="hold"/>
                                        <p:tgtEl>
                                          <p:spTgt spid="5126"/>
                                        </p:tgtEl>
                                        <p:attrNameLst>
                                          <p:attrName>ppt_x</p:attrName>
                                        </p:attrNameLst>
                                      </p:cBhvr>
                                      <p:tavLst>
                                        <p:tav tm="0">
                                          <p:val>
                                            <p:strVal val="#ppt_x"/>
                                          </p:val>
                                        </p:tav>
                                        <p:tav tm="100000">
                                          <p:val>
                                            <p:strVal val="#ppt_x"/>
                                          </p:val>
                                        </p:tav>
                                      </p:tavLst>
                                    </p:anim>
                                    <p:anim calcmode="lin" valueType="num">
                                      <p:cBhvr additive="base">
                                        <p:cTn id="22"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57200" y="685800"/>
            <a:ext cx="8229600" cy="4525963"/>
          </a:xfrm>
        </p:spPr>
        <p:txBody>
          <a:bodyPr/>
          <a:lstStyle/>
          <a:p>
            <a:pPr eaLnBrk="1" hangingPunct="1">
              <a:lnSpc>
                <a:spcPct val="130000"/>
              </a:lnSpc>
              <a:spcBef>
                <a:spcPct val="0"/>
              </a:spcBef>
              <a:buFontTx/>
              <a:buNone/>
            </a:pPr>
            <a:r>
              <a:rPr lang="en-US" altLang="zh-CN" sz="3600" b="1" dirty="0" smtClean="0">
                <a:latin typeface="Times New Roman" panose="02020603050405020304" pitchFamily="18" charset="0"/>
              </a:rPr>
              <a:t>3. What does a dream team have?</a:t>
            </a:r>
          </a:p>
          <a:p>
            <a:pPr eaLnBrk="1" hangingPunct="1">
              <a:lnSpc>
                <a:spcPct val="130000"/>
              </a:lnSpc>
              <a:spcBef>
                <a:spcPct val="0"/>
              </a:spcBef>
              <a:buFontTx/>
              <a:buNone/>
            </a:pPr>
            <a:endParaRPr lang="en-US" altLang="zh-CN" sz="3600" b="1" dirty="0" smtClean="0">
              <a:latin typeface="Times New Roman" panose="02020603050405020304" pitchFamily="18" charset="0"/>
            </a:endParaRPr>
          </a:p>
          <a:p>
            <a:pPr eaLnBrk="1" hangingPunct="1">
              <a:lnSpc>
                <a:spcPct val="130000"/>
              </a:lnSpc>
              <a:spcBef>
                <a:spcPct val="0"/>
              </a:spcBef>
              <a:buFontTx/>
              <a:buNone/>
            </a:pPr>
            <a:endParaRPr lang="en-US" altLang="zh-CN" sz="3600" b="1" dirty="0" smtClean="0">
              <a:latin typeface="Times New Roman" panose="02020603050405020304" pitchFamily="18" charset="0"/>
            </a:endParaRPr>
          </a:p>
          <a:p>
            <a:pPr eaLnBrk="1" hangingPunct="1">
              <a:lnSpc>
                <a:spcPct val="130000"/>
              </a:lnSpc>
              <a:spcBef>
                <a:spcPct val="0"/>
              </a:spcBef>
              <a:buFontTx/>
              <a:buNone/>
            </a:pPr>
            <a:endParaRPr lang="en-US" altLang="zh-CN" sz="3600" b="1" dirty="0" smtClean="0">
              <a:latin typeface="Times New Roman" panose="02020603050405020304" pitchFamily="18" charset="0"/>
            </a:endParaRPr>
          </a:p>
          <a:p>
            <a:pPr eaLnBrk="1" hangingPunct="1">
              <a:lnSpc>
                <a:spcPct val="130000"/>
              </a:lnSpc>
              <a:spcBef>
                <a:spcPct val="0"/>
              </a:spcBef>
              <a:buFontTx/>
              <a:buNone/>
            </a:pPr>
            <a:r>
              <a:rPr lang="en-US" altLang="zh-CN" sz="3600" b="1" dirty="0" smtClean="0">
                <a:latin typeface="Times New Roman" panose="02020603050405020304" pitchFamily="18" charset="0"/>
              </a:rPr>
              <a:t>4. How can the players perform better?</a:t>
            </a:r>
          </a:p>
        </p:txBody>
      </p:sp>
      <p:sp>
        <p:nvSpPr>
          <p:cNvPr id="6148" name="Text Box 4"/>
          <p:cNvSpPr txBox="1">
            <a:spLocks noChangeArrowheads="1"/>
          </p:cNvSpPr>
          <p:nvPr/>
        </p:nvSpPr>
        <p:spPr bwMode="auto">
          <a:xfrm>
            <a:off x="914400" y="1371600"/>
            <a:ext cx="76200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3600" b="1" dirty="0">
                <a:solidFill>
                  <a:srgbClr val="FF0000"/>
                </a:solidFill>
                <a:latin typeface="Times New Roman" panose="02020603050405020304" pitchFamily="18" charset="0"/>
              </a:rPr>
              <a:t>A dream team has not only the best players and the best coach, but also the best team spirit.</a:t>
            </a:r>
          </a:p>
        </p:txBody>
      </p:sp>
      <p:sp>
        <p:nvSpPr>
          <p:cNvPr id="6149" name="Text Box 5"/>
          <p:cNvSpPr txBox="1">
            <a:spLocks noChangeArrowheads="1"/>
          </p:cNvSpPr>
          <p:nvPr/>
        </p:nvSpPr>
        <p:spPr bwMode="auto">
          <a:xfrm>
            <a:off x="914400" y="4270375"/>
            <a:ext cx="71628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3600" b="1" dirty="0">
                <a:solidFill>
                  <a:srgbClr val="FF0000"/>
                </a:solidFill>
                <a:latin typeface="Times New Roman" panose="02020603050405020304" pitchFamily="18" charset="0"/>
              </a:rPr>
              <a:t>By working together, they perform better, and they never give up.</a:t>
            </a: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9"/>
                                        </p:tgtEl>
                                        <p:attrNameLst>
                                          <p:attrName>style.visibility</p:attrName>
                                        </p:attrNameLst>
                                      </p:cBhvr>
                                      <p:to>
                                        <p:strVal val="visible"/>
                                      </p:to>
                                    </p:set>
                                    <p:anim calcmode="lin" valueType="num">
                                      <p:cBhvr additive="base">
                                        <p:cTn id="13" dur="500" fill="hold"/>
                                        <p:tgtEl>
                                          <p:spTgt spid="6149"/>
                                        </p:tgtEl>
                                        <p:attrNameLst>
                                          <p:attrName>ppt_x</p:attrName>
                                        </p:attrNameLst>
                                      </p:cBhvr>
                                      <p:tavLst>
                                        <p:tav tm="0">
                                          <p:val>
                                            <p:strVal val="#ppt_x"/>
                                          </p:val>
                                        </p:tav>
                                        <p:tav tm="100000">
                                          <p:val>
                                            <p:strVal val="#ppt_x"/>
                                          </p:val>
                                        </p:tav>
                                      </p:tavLst>
                                    </p:anim>
                                    <p:anim calcmode="lin" valueType="num">
                                      <p:cBhvr additive="base">
                                        <p:cTn id="14"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Lst>
  </p:timing>
</p:sld>
</file>

<file path=ppt/theme/theme1.xml><?xml version="1.0" encoding="utf-8"?>
<a:theme xmlns:a="http://schemas.openxmlformats.org/drawingml/2006/main" name="WWW.2PPT.COM&#10;">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模板网-WWW.1PPT.COM ">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811</Words>
  <Application>Microsoft Office PowerPoint</Application>
  <PresentationFormat>全屏显示(4:3)</PresentationFormat>
  <Paragraphs>146</Paragraphs>
  <Slides>26</Slides>
  <Notes>1</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26</vt:i4>
      </vt:variant>
    </vt:vector>
  </HeadingPairs>
  <TitlesOfParts>
    <vt:vector size="34" baseType="lpstr">
      <vt:lpstr>黑体</vt:lpstr>
      <vt:lpstr>宋体</vt:lpstr>
      <vt:lpstr>微软雅黑</vt:lpstr>
      <vt:lpstr>Arial</vt:lpstr>
      <vt:lpstr>Calibri</vt:lpstr>
      <vt:lpstr>Times New Roman</vt:lpstr>
      <vt:lpstr>WWW.2PPT.COM
</vt:lpstr>
      <vt:lpstr>第一PPT模板网-WWW.1PPT.COM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cp:lastPrinted>2113-01-01T00:00:00Z</cp:lastPrinted>
  <dcterms:created xsi:type="dcterms:W3CDTF">2113-01-01T00:00:00Z</dcterms:created>
  <dcterms:modified xsi:type="dcterms:W3CDTF">2023-01-16T13:40:38Z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E5C4A1FF248146DB811F63BE89DBAE50</vt:lpwstr>
  </property>
  <property fmtid="{D5CDD505-2E9C-101B-9397-08002B2CF9AE}" pid="4" name="KSOProductBuildVer">
    <vt:lpwstr>2052-11.1.0.11294</vt:lpwstr>
  </property>
  <property fmtid="{A09F084E-AD41-489F-8076-AA5BE3082BCA}" pid="100">
    <vt:ui4>5</vt:ui4>
  </property>
  <property fmtid="{64440492-4C8B-11D1-8B70-080036B11A03}" pid="11">
    <vt:lpwstr>www.2ppt.com-爱PPT提供资源下载</vt:lpwstr>
  </property>
</Properties>
</file>