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handoutMasterIdLst>
    <p:handoutMasterId r:id="rId21"/>
  </p:handoutMasterIdLst>
  <p:sldIdLst>
    <p:sldId id="256" r:id="rId3"/>
    <p:sldId id="257" r:id="rId4"/>
    <p:sldId id="258" r:id="rId5"/>
    <p:sldId id="262" r:id="rId6"/>
    <p:sldId id="270" r:id="rId7"/>
    <p:sldId id="271" r:id="rId8"/>
    <p:sldId id="259" r:id="rId9"/>
    <p:sldId id="263" r:id="rId10"/>
    <p:sldId id="268" r:id="rId11"/>
    <p:sldId id="269" r:id="rId12"/>
    <p:sldId id="260" r:id="rId13"/>
    <p:sldId id="264" r:id="rId14"/>
    <p:sldId id="267" r:id="rId15"/>
    <p:sldId id="261" r:id="rId16"/>
    <p:sldId id="265" r:id="rId17"/>
    <p:sldId id="266" r:id="rId18"/>
    <p:sldId id="27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3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p:normalViewPr>
  <p:slideViewPr>
    <p:cSldViewPr snapToGrid="0">
      <p:cViewPr>
        <p:scale>
          <a:sx n="66" d="100"/>
          <a:sy n="66" d="100"/>
        </p:scale>
        <p:origin x="-2706"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0918620511501"/>
          <c:y val="3.8040435594302202E-2"/>
          <c:w val="0.86222835599668701"/>
          <c:h val="0.82168838538637301"/>
        </c:manualLayout>
      </c:layout>
      <c:barChart>
        <c:barDir val="bar"/>
        <c:grouping val="clustered"/>
        <c:varyColors val="0"/>
        <c:ser>
          <c:idx val="0"/>
          <c:order val="0"/>
          <c:tx>
            <c:strRef>
              <c:f>Sheet1!$B$1</c:f>
              <c:strCache>
                <c:ptCount val="1"/>
                <c:pt idx="0">
                  <c:v>列1</c:v>
                </c:pt>
              </c:strCache>
            </c:strRef>
          </c:tx>
          <c:spPr>
            <a:solidFill>
              <a:srgbClr val="548C9D"/>
            </a:solidFill>
          </c:spPr>
          <c:invertIfNegative val="0"/>
          <c:dPt>
            <c:idx val="0"/>
            <c:invertIfNegative val="0"/>
            <c:bubble3D val="0"/>
            <c:spPr>
              <a:solidFill>
                <a:srgbClr val="36565C"/>
              </a:solidFill>
            </c:spPr>
            <c:extLst>
              <c:ext xmlns:c16="http://schemas.microsoft.com/office/drawing/2014/chart" uri="{C3380CC4-5D6E-409C-BE32-E72D297353CC}">
                <c16:uniqueId val="{00000001-40E2-4268-97A6-B7288EA128E5}"/>
              </c:ext>
            </c:extLst>
          </c:dPt>
          <c:dPt>
            <c:idx val="1"/>
            <c:invertIfNegative val="0"/>
            <c:bubble3D val="0"/>
            <c:spPr>
              <a:solidFill>
                <a:srgbClr val="5EACA3"/>
              </a:solidFill>
            </c:spPr>
            <c:extLst>
              <c:ext xmlns:c16="http://schemas.microsoft.com/office/drawing/2014/chart" uri="{C3380CC4-5D6E-409C-BE32-E72D297353CC}">
                <c16:uniqueId val="{00000003-40E2-4268-97A6-B7288EA128E5}"/>
              </c:ext>
            </c:extLst>
          </c:dPt>
          <c:dPt>
            <c:idx val="2"/>
            <c:invertIfNegative val="0"/>
            <c:bubble3D val="0"/>
            <c:spPr>
              <a:solidFill>
                <a:srgbClr val="36565C"/>
              </a:solidFill>
            </c:spPr>
            <c:extLst>
              <c:ext xmlns:c16="http://schemas.microsoft.com/office/drawing/2014/chart" uri="{C3380CC4-5D6E-409C-BE32-E72D297353CC}">
                <c16:uniqueId val="{00000005-40E2-4268-97A6-B7288EA128E5}"/>
              </c:ext>
            </c:extLst>
          </c:dPt>
          <c:dPt>
            <c:idx val="3"/>
            <c:invertIfNegative val="0"/>
            <c:bubble3D val="0"/>
            <c:spPr>
              <a:solidFill>
                <a:srgbClr val="5EACA3"/>
              </a:solidFill>
            </c:spPr>
            <c:extLst>
              <c:ext xmlns:c16="http://schemas.microsoft.com/office/drawing/2014/chart" uri="{C3380CC4-5D6E-409C-BE32-E72D297353CC}">
                <c16:uniqueId val="{00000007-40E2-4268-97A6-B7288EA128E5}"/>
              </c:ext>
            </c:extLst>
          </c:dPt>
          <c:cat>
            <c:strRef>
              <c:f>Sheet1!$A$2:$A$5</c:f>
              <c:strCache>
                <c:ptCount val="4"/>
                <c:pt idx="1">
                  <c:v>三月</c:v>
                </c:pt>
                <c:pt idx="2">
                  <c:v>二月</c:v>
                </c:pt>
                <c:pt idx="3">
                  <c:v>一月</c:v>
                </c:pt>
              </c:strCache>
            </c:strRef>
          </c:cat>
          <c:val>
            <c:numRef>
              <c:f>Sheet1!$B$2:$B$5</c:f>
              <c:numCache>
                <c:formatCode>0%</c:formatCode>
                <c:ptCount val="4"/>
                <c:pt idx="1">
                  <c:v>0.88</c:v>
                </c:pt>
                <c:pt idx="2">
                  <c:v>0.99</c:v>
                </c:pt>
                <c:pt idx="3">
                  <c:v>0.4</c:v>
                </c:pt>
              </c:numCache>
            </c:numRef>
          </c:val>
          <c:extLst>
            <c:ext xmlns:c16="http://schemas.microsoft.com/office/drawing/2014/chart" uri="{C3380CC4-5D6E-409C-BE32-E72D297353CC}">
              <c16:uniqueId val="{00000008-40E2-4268-97A6-B7288EA128E5}"/>
            </c:ext>
          </c:extLst>
        </c:ser>
        <c:dLbls>
          <c:showLegendKey val="0"/>
          <c:showVal val="0"/>
          <c:showCatName val="0"/>
          <c:showSerName val="0"/>
          <c:showPercent val="0"/>
          <c:showBubbleSize val="0"/>
        </c:dLbls>
        <c:gapWidth val="150"/>
        <c:overlap val="-24"/>
        <c:axId val="45734528"/>
        <c:axId val="45785472"/>
      </c:barChart>
      <c:catAx>
        <c:axId val="45734528"/>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50000"/>
                    <a:lumOff val="50000"/>
                  </a:schemeClr>
                </a:solidFill>
                <a:latin typeface="+mn-lt"/>
                <a:ea typeface="+mn-ea"/>
                <a:cs typeface="+mn-ea"/>
                <a:sym typeface="+mn-lt"/>
              </a:defRPr>
            </a:pPr>
            <a:endParaRPr lang="zh-CN"/>
          </a:p>
        </c:txPr>
        <c:crossAx val="45785472"/>
        <c:crosses val="autoZero"/>
        <c:auto val="1"/>
        <c:lblAlgn val="ctr"/>
        <c:lblOffset val="100"/>
        <c:noMultiLvlLbl val="0"/>
      </c:catAx>
      <c:valAx>
        <c:axId val="45785472"/>
        <c:scaling>
          <c:orientation val="minMax"/>
        </c:scaling>
        <c:delete val="0"/>
        <c:axPos val="b"/>
        <c:numFmt formatCode="0%"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50000"/>
                    <a:lumOff val="50000"/>
                  </a:schemeClr>
                </a:solidFill>
                <a:latin typeface="+mn-lt"/>
                <a:ea typeface="+mn-ea"/>
                <a:cs typeface="+mn-ea"/>
                <a:sym typeface="+mn-lt"/>
              </a:defRPr>
            </a:pPr>
            <a:endParaRPr lang="zh-CN"/>
          </a:p>
        </c:txPr>
        <c:crossAx val="45734528"/>
        <c:crosses val="autoZero"/>
        <c:crossBetween val="between"/>
      </c:valAx>
      <c:spPr>
        <a:noFill/>
        <a:ln w="25400">
          <a:noFill/>
        </a:ln>
      </c:spPr>
    </c:plotArea>
    <c:plotVisOnly val="1"/>
    <c:dispBlanksAs val="gap"/>
    <c:showDLblsOverMax val="0"/>
  </c:chart>
  <c:spPr>
    <a:ln>
      <a:noFill/>
    </a:ln>
  </c:spPr>
  <c:txPr>
    <a:bodyPr/>
    <a:lstStyle/>
    <a:p>
      <a:pPr>
        <a:defRPr lang="zh-CN" sz="1400" b="0">
          <a:solidFill>
            <a:schemeClr val="tx1">
              <a:lumMod val="50000"/>
              <a:lumOff val="50000"/>
            </a:schemeClr>
          </a:solidFill>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pitchFamily="34" charset="-122"/>
                <a:ea typeface="思源黑体 CN Normal" panose="020B0400000000000000" pitchFamily="34" charset="-122"/>
              </a:defRPr>
            </a:lvl1pPr>
          </a:lstStyle>
          <a:p>
            <a:fld id="{22833069-BDCC-4338-99BE-85E30224CC6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pitchFamily="34" charset="-122"/>
                <a:ea typeface="思源黑体 CN Normal"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pitchFamily="34" charset="-122"/>
                <a:ea typeface="思源黑体 CN Normal" panose="020B0400000000000000" pitchFamily="34" charset="-122"/>
              </a:defRPr>
            </a:lvl1pPr>
          </a:lstStyle>
          <a:p>
            <a:fld id="{ADDE3FA2-238E-4384-8985-12AE7A5B505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1pPr>
    <a:lvl2pPr marL="4572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2pPr>
    <a:lvl3pPr marL="9144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3pPr>
    <a:lvl4pPr marL="13716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4pPr>
    <a:lvl5pPr marL="1828800" algn="l" defTabSz="914400" rtl="0" eaLnBrk="1" latinLnBrk="0" hangingPunct="1">
      <a:defRPr sz="1200" kern="1200">
        <a:solidFill>
          <a:schemeClr val="tx1"/>
        </a:solidFill>
        <a:latin typeface="思源黑体 CN Normal" panose="020B0400000000000000" pitchFamily="34" charset="-122"/>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33532"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CN Bold" panose="020B0800000000000000" pitchFamily="34" charset="-122"/>
              </a:defRPr>
            </a:lvl1p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Bold" panose="020B08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CN Bold" panose="020B0800000000000000" pitchFamily="34" charset="-122"/>
              </a:defRPr>
            </a:lvl1pPr>
          </a:lstStyle>
          <a:p>
            <a:fld id="{565CE74E-AB26-4998-AD42-012C4C1AD07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思源黑体 CN Bold" panose="020B08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CN Bold" panose="020B08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CN Bold" panose="020B08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Bold" panose="020B08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3.emf"/><Relationship Id="rId5" Type="http://schemas.openxmlformats.org/officeDocument/2006/relationships/chart" Target="../charts/char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文本框 6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63" name="图片 62" descr="图片包含 游戏机&#10;&#10;描述已自动生成"/>
          <p:cNvPicPr>
            <a:picLocks noChangeAspect="1"/>
          </p:cNvPicPr>
          <p:nvPr/>
        </p:nvPicPr>
        <p:blipFill>
          <a:blip r:embed="rId2" cstate="screen"/>
          <a:srcRect/>
          <a:stretch>
            <a:fillRect/>
          </a:stretch>
        </p:blipFill>
        <p:spPr>
          <a:xfrm flipH="1">
            <a:off x="4057357" y="136567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sp>
        <p:nvSpPr>
          <p:cNvPr id="33" name="文本框 32"/>
          <p:cNvSpPr txBox="1"/>
          <p:nvPr/>
        </p:nvSpPr>
        <p:spPr>
          <a:xfrm>
            <a:off x="6874877" y="3995145"/>
            <a:ext cx="2850959" cy="703847"/>
          </a:xfrm>
          <a:prstGeom prst="rect">
            <a:avLst/>
          </a:prstGeom>
          <a:noFill/>
        </p:spPr>
        <p:txBody>
          <a:bodyPr vert="horz" wrap="square" rtlCol="0">
            <a:spAutoFit/>
          </a:bodyPr>
          <a:lstStyle/>
          <a:p>
            <a:pPr>
              <a:lnSpc>
                <a:spcPct val="150000"/>
              </a:lnSpc>
            </a:pPr>
            <a:r>
              <a:rPr lang="zh-CN" altLang="en-US" sz="1400" dirty="0">
                <a:solidFill>
                  <a:schemeClr val="tx1">
                    <a:lumMod val="95000"/>
                    <a:lumOff val="5000"/>
                  </a:schemeClr>
                </a:solidFill>
                <a:cs typeface="+mn-ea"/>
                <a:sym typeface="+mn-lt"/>
              </a:rPr>
              <a:t>清明后十五日，斗指辰，为谷雨，三月中，言雨生百谷清净明洁也。</a:t>
            </a:r>
          </a:p>
        </p:txBody>
      </p:sp>
      <p:pic>
        <p:nvPicPr>
          <p:cNvPr id="34" name="图片 33"/>
          <p:cNvPicPr>
            <a:picLocks noChangeAspect="1"/>
          </p:cNvPicPr>
          <p:nvPr/>
        </p:nvPicPr>
        <p:blipFill>
          <a:blip r:embed="rId3" cstate="screen"/>
          <a:stretch>
            <a:fillRect/>
          </a:stretch>
        </p:blipFill>
        <p:spPr>
          <a:xfrm>
            <a:off x="1253635" y="367557"/>
            <a:ext cx="3634027" cy="2253179"/>
          </a:xfrm>
          <a:prstGeom prst="rect">
            <a:avLst/>
          </a:prstGeom>
        </p:spPr>
      </p:pic>
      <p:pic>
        <p:nvPicPr>
          <p:cNvPr id="55" name="图片 54"/>
          <p:cNvPicPr>
            <a:picLocks noChangeAspect="1"/>
          </p:cNvPicPr>
          <p:nvPr/>
        </p:nvPicPr>
        <p:blipFill>
          <a:blip r:embed="rId4" cstate="screen"/>
          <a:stretch>
            <a:fillRect/>
          </a:stretch>
        </p:blipFill>
        <p:spPr>
          <a:xfrm flipH="1">
            <a:off x="-2" y="-9349"/>
            <a:ext cx="1612901" cy="2978545"/>
          </a:xfrm>
          <a:prstGeom prst="rect">
            <a:avLst/>
          </a:prstGeom>
        </p:spPr>
      </p:pic>
      <p:sp>
        <p:nvSpPr>
          <p:cNvPr id="56" name="任意多边形 15"/>
          <p:cNvSpPr/>
          <p:nvPr/>
        </p:nvSpPr>
        <p:spPr>
          <a:xfrm flipV="1">
            <a:off x="3475697" y="4346459"/>
            <a:ext cx="1163320" cy="152841"/>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57" name="任意多边形 15"/>
          <p:cNvSpPr/>
          <p:nvPr/>
        </p:nvSpPr>
        <p:spPr>
          <a:xfrm flipV="1">
            <a:off x="8567094" y="1559048"/>
            <a:ext cx="1865615" cy="245111"/>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58" name="图片 57" descr="图片包含 游戏机&#10;&#10;描述已自动生成"/>
          <p:cNvPicPr>
            <a:picLocks noChangeAspect="1"/>
          </p:cNvPicPr>
          <p:nvPr/>
        </p:nvPicPr>
        <p:blipFill>
          <a:blip r:embed="rId5" cstate="screen"/>
          <a:stretch>
            <a:fillRect/>
          </a:stretch>
        </p:blipFill>
        <p:spPr>
          <a:xfrm>
            <a:off x="4447502" y="1239121"/>
            <a:ext cx="2597642" cy="3861893"/>
          </a:xfrm>
          <a:prstGeom prst="rect">
            <a:avLst/>
          </a:prstGeom>
        </p:spPr>
      </p:pic>
      <p:pic>
        <p:nvPicPr>
          <p:cNvPr id="59" name="图片 58"/>
          <p:cNvPicPr>
            <a:picLocks noChangeAspect="1"/>
          </p:cNvPicPr>
          <p:nvPr/>
        </p:nvPicPr>
        <p:blipFill rotWithShape="1">
          <a:blip r:embed="rId6" cstate="screen"/>
          <a:srcRect/>
          <a:stretch>
            <a:fillRect/>
          </a:stretch>
        </p:blipFill>
        <p:spPr>
          <a:xfrm>
            <a:off x="19050" y="5709202"/>
            <a:ext cx="12192000" cy="1148798"/>
          </a:xfrm>
          <a:prstGeom prst="rect">
            <a:avLst/>
          </a:prstGeom>
        </p:spPr>
      </p:pic>
      <p:grpSp>
        <p:nvGrpSpPr>
          <p:cNvPr id="35" name="组合 34"/>
          <p:cNvGrpSpPr/>
          <p:nvPr/>
        </p:nvGrpSpPr>
        <p:grpSpPr>
          <a:xfrm>
            <a:off x="6812960" y="2857794"/>
            <a:ext cx="464368" cy="1018167"/>
            <a:chOff x="1492250" y="1657350"/>
            <a:chExt cx="595313" cy="1381125"/>
          </a:xfrm>
        </p:grpSpPr>
        <p:grpSp>
          <p:nvGrpSpPr>
            <p:cNvPr id="36" name="组合 35"/>
            <p:cNvGrpSpPr/>
            <p:nvPr/>
          </p:nvGrpSpPr>
          <p:grpSpPr>
            <a:xfrm>
              <a:off x="1492250" y="1657350"/>
              <a:ext cx="595313" cy="1381125"/>
              <a:chOff x="1492250" y="1657350"/>
              <a:chExt cx="595313" cy="1381125"/>
            </a:xfrm>
          </p:grpSpPr>
          <p:sp>
            <p:nvSpPr>
              <p:cNvPr id="38" name="AutoShape 3"/>
              <p:cNvSpPr>
                <a:spLocks noChangeAspect="1" noChangeArrowheads="1" noTextEdit="1"/>
              </p:cNvSpPr>
              <p:nvPr/>
            </p:nvSpPr>
            <p:spPr bwMode="auto">
              <a:xfrm>
                <a:off x="1492250" y="1657350"/>
                <a:ext cx="5953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5"/>
              <p:cNvSpPr/>
              <p:nvPr/>
            </p:nvSpPr>
            <p:spPr bwMode="auto">
              <a:xfrm>
                <a:off x="1492250" y="1743075"/>
                <a:ext cx="595313" cy="1295400"/>
              </a:xfrm>
              <a:custGeom>
                <a:avLst/>
                <a:gdLst>
                  <a:gd name="T0" fmla="*/ 525 w 774"/>
                  <a:gd name="T1" fmla="*/ 2 h 2073"/>
                  <a:gd name="T2" fmla="*/ 617 w 774"/>
                  <a:gd name="T3" fmla="*/ 13 h 2073"/>
                  <a:gd name="T4" fmla="*/ 675 w 774"/>
                  <a:gd name="T5" fmla="*/ 407 h 2073"/>
                  <a:gd name="T6" fmla="*/ 674 w 774"/>
                  <a:gd name="T7" fmla="*/ 471 h 2073"/>
                  <a:gd name="T8" fmla="*/ 681 w 774"/>
                  <a:gd name="T9" fmla="*/ 772 h 2073"/>
                  <a:gd name="T10" fmla="*/ 681 w 774"/>
                  <a:gd name="T11" fmla="*/ 1015 h 2073"/>
                  <a:gd name="T12" fmla="*/ 683 w 774"/>
                  <a:gd name="T13" fmla="*/ 1274 h 2073"/>
                  <a:gd name="T14" fmla="*/ 681 w 774"/>
                  <a:gd name="T15" fmla="*/ 1729 h 2073"/>
                  <a:gd name="T16" fmla="*/ 699 w 774"/>
                  <a:gd name="T17" fmla="*/ 1963 h 2073"/>
                  <a:gd name="T18" fmla="*/ 735 w 774"/>
                  <a:gd name="T19" fmla="*/ 1902 h 2073"/>
                  <a:gd name="T20" fmla="*/ 767 w 774"/>
                  <a:gd name="T21" fmla="*/ 1770 h 2073"/>
                  <a:gd name="T22" fmla="*/ 754 w 774"/>
                  <a:gd name="T23" fmla="*/ 2047 h 2073"/>
                  <a:gd name="T24" fmla="*/ 613 w 774"/>
                  <a:gd name="T25" fmla="*/ 2065 h 2073"/>
                  <a:gd name="T26" fmla="*/ 426 w 774"/>
                  <a:gd name="T27" fmla="*/ 2050 h 2073"/>
                  <a:gd name="T28" fmla="*/ 264 w 774"/>
                  <a:gd name="T29" fmla="*/ 2068 h 2073"/>
                  <a:gd name="T30" fmla="*/ 267 w 774"/>
                  <a:gd name="T31" fmla="*/ 2049 h 2073"/>
                  <a:gd name="T32" fmla="*/ 496 w 774"/>
                  <a:gd name="T33" fmla="*/ 2039 h 2073"/>
                  <a:gd name="T34" fmla="*/ 594 w 774"/>
                  <a:gd name="T35" fmla="*/ 2021 h 2073"/>
                  <a:gd name="T36" fmla="*/ 617 w 774"/>
                  <a:gd name="T37" fmla="*/ 2023 h 2073"/>
                  <a:gd name="T38" fmla="*/ 669 w 774"/>
                  <a:gd name="T39" fmla="*/ 1983 h 2073"/>
                  <a:gd name="T40" fmla="*/ 525 w 774"/>
                  <a:gd name="T41" fmla="*/ 1972 h 2073"/>
                  <a:gd name="T42" fmla="*/ 409 w 774"/>
                  <a:gd name="T43" fmla="*/ 1960 h 2073"/>
                  <a:gd name="T44" fmla="*/ 279 w 774"/>
                  <a:gd name="T45" fmla="*/ 1970 h 2073"/>
                  <a:gd name="T46" fmla="*/ 84 w 774"/>
                  <a:gd name="T47" fmla="*/ 1920 h 2073"/>
                  <a:gd name="T48" fmla="*/ 104 w 774"/>
                  <a:gd name="T49" fmla="*/ 1796 h 2073"/>
                  <a:gd name="T50" fmla="*/ 91 w 774"/>
                  <a:gd name="T51" fmla="*/ 1337 h 2073"/>
                  <a:gd name="T52" fmla="*/ 105 w 774"/>
                  <a:gd name="T53" fmla="*/ 1026 h 2073"/>
                  <a:gd name="T54" fmla="*/ 107 w 774"/>
                  <a:gd name="T55" fmla="*/ 722 h 2073"/>
                  <a:gd name="T56" fmla="*/ 102 w 774"/>
                  <a:gd name="T57" fmla="*/ 474 h 2073"/>
                  <a:gd name="T58" fmla="*/ 49 w 774"/>
                  <a:gd name="T59" fmla="*/ 468 h 2073"/>
                  <a:gd name="T60" fmla="*/ 42 w 774"/>
                  <a:gd name="T61" fmla="*/ 631 h 2073"/>
                  <a:gd name="T62" fmla="*/ 44 w 774"/>
                  <a:gd name="T63" fmla="*/ 797 h 2073"/>
                  <a:gd name="T64" fmla="*/ 48 w 774"/>
                  <a:gd name="T65" fmla="*/ 872 h 2073"/>
                  <a:gd name="T66" fmla="*/ 41 w 774"/>
                  <a:gd name="T67" fmla="*/ 1079 h 2073"/>
                  <a:gd name="T68" fmla="*/ 55 w 774"/>
                  <a:gd name="T69" fmla="*/ 1252 h 2073"/>
                  <a:gd name="T70" fmla="*/ 53 w 774"/>
                  <a:gd name="T71" fmla="*/ 1514 h 2073"/>
                  <a:gd name="T72" fmla="*/ 37 w 774"/>
                  <a:gd name="T73" fmla="*/ 1747 h 2073"/>
                  <a:gd name="T74" fmla="*/ 18 w 774"/>
                  <a:gd name="T75" fmla="*/ 1466 h 2073"/>
                  <a:gd name="T76" fmla="*/ 4 w 774"/>
                  <a:gd name="T77" fmla="*/ 1419 h 2073"/>
                  <a:gd name="T78" fmla="*/ 14 w 774"/>
                  <a:gd name="T79" fmla="*/ 1322 h 2073"/>
                  <a:gd name="T80" fmla="*/ 14 w 774"/>
                  <a:gd name="T81" fmla="*/ 1261 h 2073"/>
                  <a:gd name="T82" fmla="*/ 1 w 774"/>
                  <a:gd name="T83" fmla="*/ 1043 h 2073"/>
                  <a:gd name="T84" fmla="*/ 6 w 774"/>
                  <a:gd name="T85" fmla="*/ 924 h 2073"/>
                  <a:gd name="T86" fmla="*/ 10 w 774"/>
                  <a:gd name="T87" fmla="*/ 832 h 2073"/>
                  <a:gd name="T88" fmla="*/ 3 w 774"/>
                  <a:gd name="T89" fmla="*/ 719 h 2073"/>
                  <a:gd name="T90" fmla="*/ 7 w 774"/>
                  <a:gd name="T91" fmla="*/ 649 h 2073"/>
                  <a:gd name="T92" fmla="*/ 15 w 774"/>
                  <a:gd name="T93" fmla="*/ 598 h 2073"/>
                  <a:gd name="T94" fmla="*/ 1 w 774"/>
                  <a:gd name="T95" fmla="*/ 536 h 2073"/>
                  <a:gd name="T96" fmla="*/ 13 w 774"/>
                  <a:gd name="T97" fmla="*/ 424 h 2073"/>
                  <a:gd name="T98" fmla="*/ 6 w 774"/>
                  <a:gd name="T99" fmla="*/ 359 h 2073"/>
                  <a:gd name="T100" fmla="*/ 1 w 774"/>
                  <a:gd name="T101" fmla="*/ 235 h 2073"/>
                  <a:gd name="T102" fmla="*/ 15 w 774"/>
                  <a:gd name="T103" fmla="*/ 166 h 2073"/>
                  <a:gd name="T104" fmla="*/ 13 w 774"/>
                  <a:gd name="T105" fmla="*/ 116 h 2073"/>
                  <a:gd name="T106" fmla="*/ 35 w 774"/>
                  <a:gd name="T107" fmla="*/ 10 h 2073"/>
                  <a:gd name="T108" fmla="*/ 37 w 774"/>
                  <a:gd name="T109" fmla="*/ 106 h 2073"/>
                  <a:gd name="T110" fmla="*/ 52 w 774"/>
                  <a:gd name="T111" fmla="*/ 341 h 2073"/>
                  <a:gd name="T112" fmla="*/ 83 w 774"/>
                  <a:gd name="T113" fmla="*/ 392 h 2073"/>
                  <a:gd name="T114" fmla="*/ 107 w 774"/>
                  <a:gd name="T115" fmla="*/ 144 h 2073"/>
                  <a:gd name="T116" fmla="*/ 151 w 774"/>
                  <a:gd name="T117" fmla="*/ 9 h 2073"/>
                  <a:gd name="T118" fmla="*/ 237 w 774"/>
                  <a:gd name="T119" fmla="*/ 16 h 2073"/>
                  <a:gd name="T120" fmla="*/ 372 w 774"/>
                  <a:gd name="T121" fmla="*/ 5 h 2073"/>
                  <a:gd name="T122" fmla="*/ 440 w 774"/>
                  <a:gd name="T123" fmla="*/ 3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2073">
                    <a:moveTo>
                      <a:pt x="445" y="0"/>
                    </a:moveTo>
                    <a:cubicBezTo>
                      <a:pt x="446" y="0"/>
                      <a:pt x="449" y="3"/>
                      <a:pt x="451" y="2"/>
                    </a:cubicBezTo>
                    <a:cubicBezTo>
                      <a:pt x="451" y="5"/>
                      <a:pt x="454" y="6"/>
                      <a:pt x="454" y="8"/>
                    </a:cubicBezTo>
                    <a:cubicBezTo>
                      <a:pt x="455" y="12"/>
                      <a:pt x="456" y="15"/>
                      <a:pt x="456" y="19"/>
                    </a:cubicBezTo>
                    <a:cubicBezTo>
                      <a:pt x="467" y="19"/>
                      <a:pt x="467" y="19"/>
                      <a:pt x="467" y="19"/>
                    </a:cubicBezTo>
                    <a:cubicBezTo>
                      <a:pt x="469" y="16"/>
                      <a:pt x="471" y="13"/>
                      <a:pt x="474" y="11"/>
                    </a:cubicBezTo>
                    <a:cubicBezTo>
                      <a:pt x="477" y="10"/>
                      <a:pt x="481" y="9"/>
                      <a:pt x="484" y="10"/>
                    </a:cubicBezTo>
                    <a:cubicBezTo>
                      <a:pt x="511" y="10"/>
                      <a:pt x="511" y="10"/>
                      <a:pt x="511" y="10"/>
                    </a:cubicBezTo>
                    <a:cubicBezTo>
                      <a:pt x="510" y="8"/>
                      <a:pt x="512" y="7"/>
                      <a:pt x="513" y="6"/>
                    </a:cubicBezTo>
                    <a:cubicBezTo>
                      <a:pt x="514" y="5"/>
                      <a:pt x="513" y="2"/>
                      <a:pt x="515" y="2"/>
                    </a:cubicBezTo>
                    <a:cubicBezTo>
                      <a:pt x="519" y="2"/>
                      <a:pt x="522" y="1"/>
                      <a:pt x="525" y="2"/>
                    </a:cubicBezTo>
                    <a:cubicBezTo>
                      <a:pt x="527" y="5"/>
                      <a:pt x="530" y="6"/>
                      <a:pt x="533" y="5"/>
                    </a:cubicBezTo>
                    <a:cubicBezTo>
                      <a:pt x="534" y="5"/>
                      <a:pt x="535" y="7"/>
                      <a:pt x="536" y="8"/>
                    </a:cubicBezTo>
                    <a:cubicBezTo>
                      <a:pt x="539" y="7"/>
                      <a:pt x="543" y="8"/>
                      <a:pt x="543" y="11"/>
                    </a:cubicBezTo>
                    <a:cubicBezTo>
                      <a:pt x="545" y="11"/>
                      <a:pt x="545" y="11"/>
                      <a:pt x="545" y="11"/>
                    </a:cubicBezTo>
                    <a:cubicBezTo>
                      <a:pt x="545" y="14"/>
                      <a:pt x="546" y="16"/>
                      <a:pt x="547" y="19"/>
                    </a:cubicBezTo>
                    <a:cubicBezTo>
                      <a:pt x="559" y="19"/>
                      <a:pt x="559" y="19"/>
                      <a:pt x="559" y="19"/>
                    </a:cubicBezTo>
                    <a:cubicBezTo>
                      <a:pt x="559" y="16"/>
                      <a:pt x="562" y="14"/>
                      <a:pt x="563" y="12"/>
                    </a:cubicBezTo>
                    <a:cubicBezTo>
                      <a:pt x="570" y="7"/>
                      <a:pt x="585" y="9"/>
                      <a:pt x="588" y="16"/>
                    </a:cubicBezTo>
                    <a:cubicBezTo>
                      <a:pt x="588" y="17"/>
                      <a:pt x="590" y="19"/>
                      <a:pt x="592" y="19"/>
                    </a:cubicBezTo>
                    <a:cubicBezTo>
                      <a:pt x="617" y="19"/>
                      <a:pt x="617" y="19"/>
                      <a:pt x="617" y="19"/>
                    </a:cubicBezTo>
                    <a:cubicBezTo>
                      <a:pt x="617" y="13"/>
                      <a:pt x="617" y="13"/>
                      <a:pt x="617" y="13"/>
                    </a:cubicBezTo>
                    <a:cubicBezTo>
                      <a:pt x="619" y="13"/>
                      <a:pt x="621" y="13"/>
                      <a:pt x="621" y="12"/>
                    </a:cubicBezTo>
                    <a:cubicBezTo>
                      <a:pt x="623" y="8"/>
                      <a:pt x="632" y="11"/>
                      <a:pt x="636" y="10"/>
                    </a:cubicBezTo>
                    <a:cubicBezTo>
                      <a:pt x="638" y="10"/>
                      <a:pt x="640" y="9"/>
                      <a:pt x="642" y="7"/>
                    </a:cubicBezTo>
                    <a:cubicBezTo>
                      <a:pt x="641" y="5"/>
                      <a:pt x="642" y="5"/>
                      <a:pt x="644" y="5"/>
                    </a:cubicBezTo>
                    <a:cubicBezTo>
                      <a:pt x="645" y="4"/>
                      <a:pt x="647" y="3"/>
                      <a:pt x="649" y="5"/>
                    </a:cubicBezTo>
                    <a:cubicBezTo>
                      <a:pt x="651" y="7"/>
                      <a:pt x="650" y="9"/>
                      <a:pt x="652" y="11"/>
                    </a:cubicBezTo>
                    <a:cubicBezTo>
                      <a:pt x="652" y="12"/>
                      <a:pt x="652" y="15"/>
                      <a:pt x="652" y="16"/>
                    </a:cubicBezTo>
                    <a:cubicBezTo>
                      <a:pt x="652" y="16"/>
                      <a:pt x="654" y="17"/>
                      <a:pt x="654" y="18"/>
                    </a:cubicBezTo>
                    <a:cubicBezTo>
                      <a:pt x="658" y="19"/>
                      <a:pt x="668" y="19"/>
                      <a:pt x="673" y="19"/>
                    </a:cubicBezTo>
                    <a:cubicBezTo>
                      <a:pt x="674" y="404"/>
                      <a:pt x="674" y="404"/>
                      <a:pt x="674" y="404"/>
                    </a:cubicBezTo>
                    <a:cubicBezTo>
                      <a:pt x="675" y="404"/>
                      <a:pt x="675" y="406"/>
                      <a:pt x="675" y="407"/>
                    </a:cubicBezTo>
                    <a:cubicBezTo>
                      <a:pt x="677" y="408"/>
                      <a:pt x="678" y="411"/>
                      <a:pt x="679" y="412"/>
                    </a:cubicBezTo>
                    <a:cubicBezTo>
                      <a:pt x="679" y="413"/>
                      <a:pt x="681" y="415"/>
                      <a:pt x="681" y="416"/>
                    </a:cubicBezTo>
                    <a:cubicBezTo>
                      <a:pt x="681" y="419"/>
                      <a:pt x="681" y="421"/>
                      <a:pt x="683" y="423"/>
                    </a:cubicBezTo>
                    <a:cubicBezTo>
                      <a:pt x="683" y="436"/>
                      <a:pt x="683" y="436"/>
                      <a:pt x="683" y="436"/>
                    </a:cubicBezTo>
                    <a:cubicBezTo>
                      <a:pt x="683" y="437"/>
                      <a:pt x="681" y="438"/>
                      <a:pt x="681" y="439"/>
                    </a:cubicBezTo>
                    <a:cubicBezTo>
                      <a:pt x="681" y="440"/>
                      <a:pt x="683" y="441"/>
                      <a:pt x="683" y="442"/>
                    </a:cubicBezTo>
                    <a:cubicBezTo>
                      <a:pt x="683" y="456"/>
                      <a:pt x="683" y="456"/>
                      <a:pt x="683" y="456"/>
                    </a:cubicBezTo>
                    <a:cubicBezTo>
                      <a:pt x="683" y="457"/>
                      <a:pt x="681" y="459"/>
                      <a:pt x="681" y="459"/>
                    </a:cubicBezTo>
                    <a:cubicBezTo>
                      <a:pt x="680" y="461"/>
                      <a:pt x="680" y="464"/>
                      <a:pt x="678" y="466"/>
                    </a:cubicBezTo>
                    <a:cubicBezTo>
                      <a:pt x="677" y="466"/>
                      <a:pt x="678" y="467"/>
                      <a:pt x="678" y="468"/>
                    </a:cubicBezTo>
                    <a:cubicBezTo>
                      <a:pt x="676" y="468"/>
                      <a:pt x="675" y="469"/>
                      <a:pt x="674" y="471"/>
                    </a:cubicBezTo>
                    <a:cubicBezTo>
                      <a:pt x="672" y="474"/>
                      <a:pt x="673" y="482"/>
                      <a:pt x="676" y="484"/>
                    </a:cubicBezTo>
                    <a:cubicBezTo>
                      <a:pt x="677" y="484"/>
                      <a:pt x="678" y="485"/>
                      <a:pt x="678" y="486"/>
                    </a:cubicBezTo>
                    <a:cubicBezTo>
                      <a:pt x="679" y="488"/>
                      <a:pt x="681" y="489"/>
                      <a:pt x="681" y="491"/>
                    </a:cubicBezTo>
                    <a:cubicBezTo>
                      <a:pt x="680" y="494"/>
                      <a:pt x="681" y="496"/>
                      <a:pt x="683" y="497"/>
                    </a:cubicBezTo>
                    <a:cubicBezTo>
                      <a:pt x="683" y="511"/>
                      <a:pt x="683" y="511"/>
                      <a:pt x="683" y="511"/>
                    </a:cubicBezTo>
                    <a:cubicBezTo>
                      <a:pt x="683" y="512"/>
                      <a:pt x="681" y="513"/>
                      <a:pt x="681" y="514"/>
                    </a:cubicBezTo>
                    <a:cubicBezTo>
                      <a:pt x="681" y="516"/>
                      <a:pt x="681" y="517"/>
                      <a:pt x="680" y="519"/>
                    </a:cubicBezTo>
                    <a:cubicBezTo>
                      <a:pt x="678" y="520"/>
                      <a:pt x="678" y="523"/>
                      <a:pt x="678" y="525"/>
                    </a:cubicBezTo>
                    <a:cubicBezTo>
                      <a:pt x="677" y="525"/>
                      <a:pt x="675" y="525"/>
                      <a:pt x="675" y="527"/>
                    </a:cubicBezTo>
                    <a:cubicBezTo>
                      <a:pt x="674" y="756"/>
                      <a:pt x="674" y="756"/>
                      <a:pt x="674" y="756"/>
                    </a:cubicBezTo>
                    <a:cubicBezTo>
                      <a:pt x="678" y="759"/>
                      <a:pt x="681" y="765"/>
                      <a:pt x="681" y="772"/>
                    </a:cubicBezTo>
                    <a:cubicBezTo>
                      <a:pt x="681" y="773"/>
                      <a:pt x="683" y="773"/>
                      <a:pt x="683" y="774"/>
                    </a:cubicBezTo>
                    <a:cubicBezTo>
                      <a:pt x="683" y="785"/>
                      <a:pt x="683" y="785"/>
                      <a:pt x="683" y="785"/>
                    </a:cubicBezTo>
                    <a:cubicBezTo>
                      <a:pt x="683" y="785"/>
                      <a:pt x="681" y="786"/>
                      <a:pt x="681" y="786"/>
                    </a:cubicBezTo>
                    <a:cubicBezTo>
                      <a:pt x="681" y="848"/>
                      <a:pt x="681" y="848"/>
                      <a:pt x="681" y="848"/>
                    </a:cubicBezTo>
                    <a:cubicBezTo>
                      <a:pt x="681" y="848"/>
                      <a:pt x="683" y="849"/>
                      <a:pt x="683" y="849"/>
                    </a:cubicBezTo>
                    <a:cubicBezTo>
                      <a:pt x="683" y="865"/>
                      <a:pt x="683" y="879"/>
                      <a:pt x="683" y="895"/>
                    </a:cubicBezTo>
                    <a:cubicBezTo>
                      <a:pt x="683" y="896"/>
                      <a:pt x="681" y="898"/>
                      <a:pt x="681" y="898"/>
                    </a:cubicBezTo>
                    <a:cubicBezTo>
                      <a:pt x="681" y="911"/>
                      <a:pt x="685" y="924"/>
                      <a:pt x="682" y="936"/>
                    </a:cubicBezTo>
                    <a:cubicBezTo>
                      <a:pt x="684" y="944"/>
                      <a:pt x="683" y="952"/>
                      <a:pt x="682" y="958"/>
                    </a:cubicBezTo>
                    <a:cubicBezTo>
                      <a:pt x="679" y="971"/>
                      <a:pt x="681" y="985"/>
                      <a:pt x="683" y="996"/>
                    </a:cubicBezTo>
                    <a:cubicBezTo>
                      <a:pt x="684" y="1004"/>
                      <a:pt x="683" y="1010"/>
                      <a:pt x="681" y="1015"/>
                    </a:cubicBezTo>
                    <a:cubicBezTo>
                      <a:pt x="681" y="1068"/>
                      <a:pt x="681" y="1068"/>
                      <a:pt x="681" y="1068"/>
                    </a:cubicBezTo>
                    <a:cubicBezTo>
                      <a:pt x="681" y="1069"/>
                      <a:pt x="683" y="1070"/>
                      <a:pt x="683" y="1071"/>
                    </a:cubicBezTo>
                    <a:cubicBezTo>
                      <a:pt x="683" y="1084"/>
                      <a:pt x="683" y="1084"/>
                      <a:pt x="683" y="1084"/>
                    </a:cubicBezTo>
                    <a:cubicBezTo>
                      <a:pt x="683" y="1084"/>
                      <a:pt x="681" y="1085"/>
                      <a:pt x="681" y="1085"/>
                    </a:cubicBezTo>
                    <a:cubicBezTo>
                      <a:pt x="680" y="1092"/>
                      <a:pt x="678" y="1098"/>
                      <a:pt x="674" y="1102"/>
                    </a:cubicBezTo>
                    <a:cubicBezTo>
                      <a:pt x="674" y="1217"/>
                      <a:pt x="674" y="1217"/>
                      <a:pt x="674" y="1217"/>
                    </a:cubicBezTo>
                    <a:cubicBezTo>
                      <a:pt x="677" y="1220"/>
                      <a:pt x="679" y="1223"/>
                      <a:pt x="680" y="1227"/>
                    </a:cubicBezTo>
                    <a:cubicBezTo>
                      <a:pt x="681" y="1229"/>
                      <a:pt x="680" y="1232"/>
                      <a:pt x="681" y="1234"/>
                    </a:cubicBezTo>
                    <a:cubicBezTo>
                      <a:pt x="681" y="1234"/>
                      <a:pt x="683" y="1235"/>
                      <a:pt x="683" y="1235"/>
                    </a:cubicBezTo>
                    <a:cubicBezTo>
                      <a:pt x="683" y="1240"/>
                      <a:pt x="683" y="1246"/>
                      <a:pt x="681" y="1249"/>
                    </a:cubicBezTo>
                    <a:cubicBezTo>
                      <a:pt x="681" y="1258"/>
                      <a:pt x="683" y="1266"/>
                      <a:pt x="683" y="1274"/>
                    </a:cubicBezTo>
                    <a:cubicBezTo>
                      <a:pt x="681" y="1343"/>
                      <a:pt x="681" y="1343"/>
                      <a:pt x="681" y="1343"/>
                    </a:cubicBezTo>
                    <a:cubicBezTo>
                      <a:pt x="681" y="1344"/>
                      <a:pt x="683" y="1344"/>
                      <a:pt x="683" y="1345"/>
                    </a:cubicBezTo>
                    <a:cubicBezTo>
                      <a:pt x="683" y="1361"/>
                      <a:pt x="683" y="1374"/>
                      <a:pt x="683" y="1391"/>
                    </a:cubicBezTo>
                    <a:cubicBezTo>
                      <a:pt x="683" y="1391"/>
                      <a:pt x="681" y="1393"/>
                      <a:pt x="681" y="1393"/>
                    </a:cubicBezTo>
                    <a:cubicBezTo>
                      <a:pt x="681" y="1564"/>
                      <a:pt x="681" y="1564"/>
                      <a:pt x="681" y="1564"/>
                    </a:cubicBezTo>
                    <a:cubicBezTo>
                      <a:pt x="681" y="1564"/>
                      <a:pt x="683" y="1566"/>
                      <a:pt x="683" y="1566"/>
                    </a:cubicBezTo>
                    <a:cubicBezTo>
                      <a:pt x="683" y="1579"/>
                      <a:pt x="683" y="1579"/>
                      <a:pt x="683" y="1579"/>
                    </a:cubicBezTo>
                    <a:cubicBezTo>
                      <a:pt x="683" y="1580"/>
                      <a:pt x="681" y="1580"/>
                      <a:pt x="681" y="1581"/>
                    </a:cubicBezTo>
                    <a:cubicBezTo>
                      <a:pt x="680" y="1588"/>
                      <a:pt x="678" y="1593"/>
                      <a:pt x="673" y="1599"/>
                    </a:cubicBezTo>
                    <a:cubicBezTo>
                      <a:pt x="673" y="1712"/>
                      <a:pt x="673" y="1712"/>
                      <a:pt x="673" y="1712"/>
                    </a:cubicBezTo>
                    <a:cubicBezTo>
                      <a:pt x="678" y="1716"/>
                      <a:pt x="681" y="1721"/>
                      <a:pt x="681" y="1729"/>
                    </a:cubicBezTo>
                    <a:cubicBezTo>
                      <a:pt x="681" y="1729"/>
                      <a:pt x="683" y="1730"/>
                      <a:pt x="683" y="1730"/>
                    </a:cubicBezTo>
                    <a:cubicBezTo>
                      <a:pt x="684" y="1735"/>
                      <a:pt x="683" y="1741"/>
                      <a:pt x="681" y="1744"/>
                    </a:cubicBezTo>
                    <a:cubicBezTo>
                      <a:pt x="681" y="1895"/>
                      <a:pt x="681" y="1895"/>
                      <a:pt x="681" y="1895"/>
                    </a:cubicBezTo>
                    <a:cubicBezTo>
                      <a:pt x="681" y="1895"/>
                      <a:pt x="683" y="1897"/>
                      <a:pt x="683" y="1897"/>
                    </a:cubicBezTo>
                    <a:cubicBezTo>
                      <a:pt x="683" y="1928"/>
                      <a:pt x="683" y="1928"/>
                      <a:pt x="683" y="1928"/>
                    </a:cubicBezTo>
                    <a:cubicBezTo>
                      <a:pt x="683" y="1928"/>
                      <a:pt x="681" y="1929"/>
                      <a:pt x="681" y="1929"/>
                    </a:cubicBezTo>
                    <a:cubicBezTo>
                      <a:pt x="681" y="1941"/>
                      <a:pt x="681" y="1941"/>
                      <a:pt x="681" y="1941"/>
                    </a:cubicBezTo>
                    <a:cubicBezTo>
                      <a:pt x="681" y="1941"/>
                      <a:pt x="683" y="1943"/>
                      <a:pt x="683" y="1944"/>
                    </a:cubicBezTo>
                    <a:cubicBezTo>
                      <a:pt x="682" y="1949"/>
                      <a:pt x="683" y="1955"/>
                      <a:pt x="687" y="1958"/>
                    </a:cubicBezTo>
                    <a:cubicBezTo>
                      <a:pt x="688" y="1960"/>
                      <a:pt x="689" y="1963"/>
                      <a:pt x="690" y="1963"/>
                    </a:cubicBezTo>
                    <a:cubicBezTo>
                      <a:pt x="699" y="1963"/>
                      <a:pt x="699" y="1963"/>
                      <a:pt x="699" y="1963"/>
                    </a:cubicBezTo>
                    <a:cubicBezTo>
                      <a:pt x="699" y="1966"/>
                      <a:pt x="699" y="1966"/>
                      <a:pt x="699" y="1966"/>
                    </a:cubicBezTo>
                    <a:cubicBezTo>
                      <a:pt x="701" y="1966"/>
                      <a:pt x="704" y="1966"/>
                      <a:pt x="705" y="1964"/>
                    </a:cubicBezTo>
                    <a:cubicBezTo>
                      <a:pt x="709" y="1963"/>
                      <a:pt x="713" y="1963"/>
                      <a:pt x="716" y="1962"/>
                    </a:cubicBezTo>
                    <a:cubicBezTo>
                      <a:pt x="719" y="1961"/>
                      <a:pt x="721" y="1958"/>
                      <a:pt x="721" y="1957"/>
                    </a:cubicBezTo>
                    <a:cubicBezTo>
                      <a:pt x="723" y="1948"/>
                      <a:pt x="723" y="1948"/>
                      <a:pt x="723" y="1948"/>
                    </a:cubicBezTo>
                    <a:cubicBezTo>
                      <a:pt x="724" y="1941"/>
                      <a:pt x="723" y="1933"/>
                      <a:pt x="724" y="1927"/>
                    </a:cubicBezTo>
                    <a:cubicBezTo>
                      <a:pt x="726" y="1927"/>
                      <a:pt x="726" y="1927"/>
                      <a:pt x="726" y="1927"/>
                    </a:cubicBezTo>
                    <a:cubicBezTo>
                      <a:pt x="726" y="1923"/>
                      <a:pt x="727" y="1920"/>
                      <a:pt x="728" y="1917"/>
                    </a:cubicBezTo>
                    <a:cubicBezTo>
                      <a:pt x="729" y="1918"/>
                      <a:pt x="730" y="1917"/>
                      <a:pt x="730" y="1916"/>
                    </a:cubicBezTo>
                    <a:cubicBezTo>
                      <a:pt x="732" y="1914"/>
                      <a:pt x="734" y="1913"/>
                      <a:pt x="735" y="1911"/>
                    </a:cubicBezTo>
                    <a:cubicBezTo>
                      <a:pt x="735" y="1908"/>
                      <a:pt x="736" y="1905"/>
                      <a:pt x="735" y="1902"/>
                    </a:cubicBezTo>
                    <a:cubicBezTo>
                      <a:pt x="738" y="1902"/>
                      <a:pt x="738" y="1902"/>
                      <a:pt x="738" y="1902"/>
                    </a:cubicBezTo>
                    <a:cubicBezTo>
                      <a:pt x="738" y="1895"/>
                      <a:pt x="739" y="1887"/>
                      <a:pt x="738" y="1879"/>
                    </a:cubicBezTo>
                    <a:cubicBezTo>
                      <a:pt x="741" y="1867"/>
                      <a:pt x="741" y="1867"/>
                      <a:pt x="741" y="1867"/>
                    </a:cubicBezTo>
                    <a:cubicBezTo>
                      <a:pt x="744" y="1863"/>
                      <a:pt x="746" y="1859"/>
                      <a:pt x="750" y="1856"/>
                    </a:cubicBezTo>
                    <a:cubicBezTo>
                      <a:pt x="752" y="1847"/>
                      <a:pt x="752" y="1847"/>
                      <a:pt x="752" y="1847"/>
                    </a:cubicBezTo>
                    <a:cubicBezTo>
                      <a:pt x="753" y="1843"/>
                      <a:pt x="752" y="1840"/>
                      <a:pt x="753" y="1838"/>
                    </a:cubicBezTo>
                    <a:cubicBezTo>
                      <a:pt x="755" y="1822"/>
                      <a:pt x="755" y="1805"/>
                      <a:pt x="754" y="1788"/>
                    </a:cubicBezTo>
                    <a:cubicBezTo>
                      <a:pt x="756" y="1776"/>
                      <a:pt x="756" y="1776"/>
                      <a:pt x="756" y="1776"/>
                    </a:cubicBezTo>
                    <a:cubicBezTo>
                      <a:pt x="756" y="1775"/>
                      <a:pt x="758" y="1774"/>
                      <a:pt x="760" y="1772"/>
                    </a:cubicBezTo>
                    <a:cubicBezTo>
                      <a:pt x="760" y="1772"/>
                      <a:pt x="760" y="1770"/>
                      <a:pt x="760" y="1770"/>
                    </a:cubicBezTo>
                    <a:cubicBezTo>
                      <a:pt x="761" y="1770"/>
                      <a:pt x="766" y="1769"/>
                      <a:pt x="767" y="1770"/>
                    </a:cubicBezTo>
                    <a:cubicBezTo>
                      <a:pt x="769" y="1773"/>
                      <a:pt x="770" y="1775"/>
                      <a:pt x="773" y="1779"/>
                    </a:cubicBezTo>
                    <a:cubicBezTo>
                      <a:pt x="773" y="1959"/>
                      <a:pt x="773" y="1959"/>
                      <a:pt x="773" y="1959"/>
                    </a:cubicBezTo>
                    <a:cubicBezTo>
                      <a:pt x="773" y="1960"/>
                      <a:pt x="774" y="1962"/>
                      <a:pt x="774" y="1963"/>
                    </a:cubicBezTo>
                    <a:cubicBezTo>
                      <a:pt x="773" y="1971"/>
                      <a:pt x="771" y="1978"/>
                      <a:pt x="766" y="1982"/>
                    </a:cubicBezTo>
                    <a:cubicBezTo>
                      <a:pt x="766" y="1983"/>
                      <a:pt x="765" y="1984"/>
                      <a:pt x="764" y="1983"/>
                    </a:cubicBezTo>
                    <a:cubicBezTo>
                      <a:pt x="764" y="1986"/>
                      <a:pt x="762" y="1988"/>
                      <a:pt x="762" y="1989"/>
                    </a:cubicBezTo>
                    <a:cubicBezTo>
                      <a:pt x="762" y="1994"/>
                      <a:pt x="761" y="1998"/>
                      <a:pt x="764" y="2000"/>
                    </a:cubicBezTo>
                    <a:cubicBezTo>
                      <a:pt x="764" y="2003"/>
                      <a:pt x="764" y="2006"/>
                      <a:pt x="763" y="2009"/>
                    </a:cubicBezTo>
                    <a:cubicBezTo>
                      <a:pt x="763" y="2009"/>
                      <a:pt x="764" y="2009"/>
                      <a:pt x="764" y="2009"/>
                    </a:cubicBezTo>
                    <a:cubicBezTo>
                      <a:pt x="765" y="2017"/>
                      <a:pt x="764" y="2024"/>
                      <a:pt x="761" y="2029"/>
                    </a:cubicBezTo>
                    <a:cubicBezTo>
                      <a:pt x="763" y="2037"/>
                      <a:pt x="759" y="2043"/>
                      <a:pt x="754" y="2047"/>
                    </a:cubicBezTo>
                    <a:cubicBezTo>
                      <a:pt x="751" y="2051"/>
                      <a:pt x="747" y="2055"/>
                      <a:pt x="744" y="2060"/>
                    </a:cubicBezTo>
                    <a:cubicBezTo>
                      <a:pt x="741" y="2062"/>
                      <a:pt x="739" y="2064"/>
                      <a:pt x="735" y="2064"/>
                    </a:cubicBezTo>
                    <a:cubicBezTo>
                      <a:pt x="723" y="2063"/>
                      <a:pt x="723" y="2063"/>
                      <a:pt x="723" y="2063"/>
                    </a:cubicBezTo>
                    <a:cubicBezTo>
                      <a:pt x="707" y="2063"/>
                      <a:pt x="707" y="2063"/>
                      <a:pt x="707" y="2063"/>
                    </a:cubicBezTo>
                    <a:cubicBezTo>
                      <a:pt x="707" y="2063"/>
                      <a:pt x="706" y="2064"/>
                      <a:pt x="705" y="2064"/>
                    </a:cubicBezTo>
                    <a:cubicBezTo>
                      <a:pt x="701" y="2063"/>
                      <a:pt x="698" y="2064"/>
                      <a:pt x="695" y="2065"/>
                    </a:cubicBezTo>
                    <a:cubicBezTo>
                      <a:pt x="649" y="2065"/>
                      <a:pt x="649" y="2065"/>
                      <a:pt x="649" y="2065"/>
                    </a:cubicBezTo>
                    <a:cubicBezTo>
                      <a:pt x="649" y="2066"/>
                      <a:pt x="649" y="2067"/>
                      <a:pt x="648" y="2067"/>
                    </a:cubicBezTo>
                    <a:cubicBezTo>
                      <a:pt x="622" y="2067"/>
                      <a:pt x="622" y="2067"/>
                      <a:pt x="622" y="2067"/>
                    </a:cubicBezTo>
                    <a:cubicBezTo>
                      <a:pt x="621" y="2067"/>
                      <a:pt x="621" y="2066"/>
                      <a:pt x="620" y="2065"/>
                    </a:cubicBezTo>
                    <a:cubicBezTo>
                      <a:pt x="618" y="2065"/>
                      <a:pt x="614" y="2066"/>
                      <a:pt x="613" y="2065"/>
                    </a:cubicBezTo>
                    <a:cubicBezTo>
                      <a:pt x="610" y="2063"/>
                      <a:pt x="604" y="2064"/>
                      <a:pt x="601" y="2063"/>
                    </a:cubicBezTo>
                    <a:cubicBezTo>
                      <a:pt x="580" y="2061"/>
                      <a:pt x="555" y="2063"/>
                      <a:pt x="532" y="2063"/>
                    </a:cubicBezTo>
                    <a:cubicBezTo>
                      <a:pt x="515" y="2063"/>
                      <a:pt x="497" y="2063"/>
                      <a:pt x="480" y="2065"/>
                    </a:cubicBezTo>
                    <a:cubicBezTo>
                      <a:pt x="475" y="2064"/>
                      <a:pt x="467" y="2063"/>
                      <a:pt x="459" y="2064"/>
                    </a:cubicBezTo>
                    <a:cubicBezTo>
                      <a:pt x="458" y="2064"/>
                      <a:pt x="457" y="2064"/>
                      <a:pt x="457" y="2063"/>
                    </a:cubicBezTo>
                    <a:cubicBezTo>
                      <a:pt x="453" y="2062"/>
                      <a:pt x="450" y="2062"/>
                      <a:pt x="448" y="2064"/>
                    </a:cubicBezTo>
                    <a:cubicBezTo>
                      <a:pt x="439" y="2064"/>
                      <a:pt x="439" y="2064"/>
                      <a:pt x="439" y="2064"/>
                    </a:cubicBezTo>
                    <a:cubicBezTo>
                      <a:pt x="439" y="2064"/>
                      <a:pt x="438" y="2063"/>
                      <a:pt x="438" y="2062"/>
                    </a:cubicBezTo>
                    <a:cubicBezTo>
                      <a:pt x="437" y="2063"/>
                      <a:pt x="435" y="2062"/>
                      <a:pt x="436" y="2061"/>
                    </a:cubicBezTo>
                    <a:cubicBezTo>
                      <a:pt x="433" y="2059"/>
                      <a:pt x="433" y="2056"/>
                      <a:pt x="431" y="2053"/>
                    </a:cubicBezTo>
                    <a:cubicBezTo>
                      <a:pt x="430" y="2051"/>
                      <a:pt x="428" y="2050"/>
                      <a:pt x="426" y="2050"/>
                    </a:cubicBezTo>
                    <a:cubicBezTo>
                      <a:pt x="422" y="2049"/>
                      <a:pt x="419" y="2049"/>
                      <a:pt x="416" y="2050"/>
                    </a:cubicBezTo>
                    <a:cubicBezTo>
                      <a:pt x="409" y="2060"/>
                      <a:pt x="409" y="2060"/>
                      <a:pt x="409" y="2060"/>
                    </a:cubicBezTo>
                    <a:cubicBezTo>
                      <a:pt x="411" y="2063"/>
                      <a:pt x="408" y="2063"/>
                      <a:pt x="407" y="2062"/>
                    </a:cubicBezTo>
                    <a:cubicBezTo>
                      <a:pt x="407" y="2063"/>
                      <a:pt x="407" y="2064"/>
                      <a:pt x="406" y="2064"/>
                    </a:cubicBezTo>
                    <a:cubicBezTo>
                      <a:pt x="401" y="2064"/>
                      <a:pt x="395" y="2063"/>
                      <a:pt x="389" y="2063"/>
                    </a:cubicBezTo>
                    <a:cubicBezTo>
                      <a:pt x="345" y="2063"/>
                      <a:pt x="345" y="2063"/>
                      <a:pt x="345" y="2063"/>
                    </a:cubicBezTo>
                    <a:cubicBezTo>
                      <a:pt x="345" y="2063"/>
                      <a:pt x="345" y="2064"/>
                      <a:pt x="344" y="2064"/>
                    </a:cubicBezTo>
                    <a:cubicBezTo>
                      <a:pt x="340" y="2063"/>
                      <a:pt x="334" y="2064"/>
                      <a:pt x="331" y="2065"/>
                    </a:cubicBezTo>
                    <a:cubicBezTo>
                      <a:pt x="283" y="2065"/>
                      <a:pt x="283" y="2065"/>
                      <a:pt x="283" y="2065"/>
                    </a:cubicBezTo>
                    <a:cubicBezTo>
                      <a:pt x="285" y="2068"/>
                      <a:pt x="280" y="2066"/>
                      <a:pt x="279" y="2067"/>
                    </a:cubicBezTo>
                    <a:cubicBezTo>
                      <a:pt x="277" y="2071"/>
                      <a:pt x="269" y="2073"/>
                      <a:pt x="264" y="2068"/>
                    </a:cubicBezTo>
                    <a:cubicBezTo>
                      <a:pt x="262" y="2068"/>
                      <a:pt x="260" y="2067"/>
                      <a:pt x="258" y="2065"/>
                    </a:cubicBezTo>
                    <a:cubicBezTo>
                      <a:pt x="257" y="2065"/>
                      <a:pt x="253" y="2065"/>
                      <a:pt x="252" y="2065"/>
                    </a:cubicBezTo>
                    <a:cubicBezTo>
                      <a:pt x="252" y="2066"/>
                      <a:pt x="251" y="2067"/>
                      <a:pt x="251" y="2067"/>
                    </a:cubicBezTo>
                    <a:cubicBezTo>
                      <a:pt x="246" y="2067"/>
                      <a:pt x="241" y="2067"/>
                      <a:pt x="239" y="2065"/>
                    </a:cubicBezTo>
                    <a:cubicBezTo>
                      <a:pt x="237" y="2064"/>
                      <a:pt x="237" y="2061"/>
                      <a:pt x="238" y="2059"/>
                    </a:cubicBezTo>
                    <a:cubicBezTo>
                      <a:pt x="238" y="2058"/>
                      <a:pt x="239" y="2058"/>
                      <a:pt x="240" y="2057"/>
                    </a:cubicBezTo>
                    <a:cubicBezTo>
                      <a:pt x="239" y="2057"/>
                      <a:pt x="238" y="2056"/>
                      <a:pt x="239" y="2055"/>
                    </a:cubicBezTo>
                    <a:cubicBezTo>
                      <a:pt x="241" y="2054"/>
                      <a:pt x="243" y="2053"/>
                      <a:pt x="245" y="2051"/>
                    </a:cubicBezTo>
                    <a:cubicBezTo>
                      <a:pt x="245" y="2051"/>
                      <a:pt x="247" y="2051"/>
                      <a:pt x="248" y="2051"/>
                    </a:cubicBezTo>
                    <a:cubicBezTo>
                      <a:pt x="248" y="2050"/>
                      <a:pt x="249" y="2050"/>
                      <a:pt x="248" y="2050"/>
                    </a:cubicBezTo>
                    <a:cubicBezTo>
                      <a:pt x="256" y="2048"/>
                      <a:pt x="262" y="2048"/>
                      <a:pt x="267" y="2049"/>
                    </a:cubicBezTo>
                    <a:cubicBezTo>
                      <a:pt x="295" y="2049"/>
                      <a:pt x="295" y="2049"/>
                      <a:pt x="295" y="2049"/>
                    </a:cubicBezTo>
                    <a:cubicBezTo>
                      <a:pt x="294" y="2052"/>
                      <a:pt x="298" y="2051"/>
                      <a:pt x="299" y="2051"/>
                    </a:cubicBezTo>
                    <a:cubicBezTo>
                      <a:pt x="302" y="2049"/>
                      <a:pt x="305" y="2048"/>
                      <a:pt x="308" y="2045"/>
                    </a:cubicBezTo>
                    <a:cubicBezTo>
                      <a:pt x="309" y="2042"/>
                      <a:pt x="313" y="2040"/>
                      <a:pt x="317" y="2038"/>
                    </a:cubicBezTo>
                    <a:cubicBezTo>
                      <a:pt x="362" y="2038"/>
                      <a:pt x="408" y="2037"/>
                      <a:pt x="452" y="2038"/>
                    </a:cubicBezTo>
                    <a:cubicBezTo>
                      <a:pt x="453" y="2038"/>
                      <a:pt x="453" y="2040"/>
                      <a:pt x="454" y="2040"/>
                    </a:cubicBezTo>
                    <a:cubicBezTo>
                      <a:pt x="455" y="2041"/>
                      <a:pt x="458" y="2041"/>
                      <a:pt x="458" y="2041"/>
                    </a:cubicBezTo>
                    <a:cubicBezTo>
                      <a:pt x="461" y="2045"/>
                      <a:pt x="465" y="2047"/>
                      <a:pt x="469" y="2050"/>
                    </a:cubicBezTo>
                    <a:cubicBezTo>
                      <a:pt x="474" y="2049"/>
                      <a:pt x="479" y="2048"/>
                      <a:pt x="482" y="2048"/>
                    </a:cubicBezTo>
                    <a:cubicBezTo>
                      <a:pt x="489" y="2047"/>
                      <a:pt x="492" y="2044"/>
                      <a:pt x="494" y="2040"/>
                    </a:cubicBezTo>
                    <a:cubicBezTo>
                      <a:pt x="495" y="2041"/>
                      <a:pt x="496" y="2041"/>
                      <a:pt x="496" y="2039"/>
                    </a:cubicBezTo>
                    <a:cubicBezTo>
                      <a:pt x="496" y="2037"/>
                      <a:pt x="499" y="2038"/>
                      <a:pt x="500" y="2038"/>
                    </a:cubicBezTo>
                    <a:cubicBezTo>
                      <a:pt x="500" y="2038"/>
                      <a:pt x="502" y="2036"/>
                      <a:pt x="502" y="2035"/>
                    </a:cubicBezTo>
                    <a:cubicBezTo>
                      <a:pt x="503" y="2035"/>
                      <a:pt x="506" y="2035"/>
                      <a:pt x="506" y="2035"/>
                    </a:cubicBezTo>
                    <a:cubicBezTo>
                      <a:pt x="505" y="2033"/>
                      <a:pt x="509" y="2034"/>
                      <a:pt x="511" y="2033"/>
                    </a:cubicBezTo>
                    <a:cubicBezTo>
                      <a:pt x="513" y="2033"/>
                      <a:pt x="515" y="2031"/>
                      <a:pt x="516" y="2031"/>
                    </a:cubicBezTo>
                    <a:cubicBezTo>
                      <a:pt x="524" y="2031"/>
                      <a:pt x="524" y="2031"/>
                      <a:pt x="524" y="2031"/>
                    </a:cubicBezTo>
                    <a:cubicBezTo>
                      <a:pt x="537" y="2034"/>
                      <a:pt x="557" y="2032"/>
                      <a:pt x="574" y="2032"/>
                    </a:cubicBezTo>
                    <a:cubicBezTo>
                      <a:pt x="576" y="2032"/>
                      <a:pt x="577" y="2030"/>
                      <a:pt x="578" y="2029"/>
                    </a:cubicBezTo>
                    <a:cubicBezTo>
                      <a:pt x="577" y="2027"/>
                      <a:pt x="579" y="2027"/>
                      <a:pt x="580" y="2026"/>
                    </a:cubicBezTo>
                    <a:cubicBezTo>
                      <a:pt x="582" y="2023"/>
                      <a:pt x="585" y="2022"/>
                      <a:pt x="588" y="2021"/>
                    </a:cubicBezTo>
                    <a:cubicBezTo>
                      <a:pt x="589" y="2020"/>
                      <a:pt x="592" y="2021"/>
                      <a:pt x="594" y="2021"/>
                    </a:cubicBezTo>
                    <a:cubicBezTo>
                      <a:pt x="594" y="2023"/>
                      <a:pt x="594" y="2023"/>
                      <a:pt x="594" y="2023"/>
                    </a:cubicBezTo>
                    <a:cubicBezTo>
                      <a:pt x="596" y="2022"/>
                      <a:pt x="595" y="2025"/>
                      <a:pt x="595" y="2026"/>
                    </a:cubicBezTo>
                    <a:cubicBezTo>
                      <a:pt x="599" y="2026"/>
                      <a:pt x="599" y="2026"/>
                      <a:pt x="599" y="2026"/>
                    </a:cubicBezTo>
                    <a:cubicBezTo>
                      <a:pt x="599" y="2027"/>
                      <a:pt x="598" y="2029"/>
                      <a:pt x="600" y="2029"/>
                    </a:cubicBezTo>
                    <a:cubicBezTo>
                      <a:pt x="600" y="2032"/>
                      <a:pt x="603" y="2030"/>
                      <a:pt x="603" y="2032"/>
                    </a:cubicBezTo>
                    <a:cubicBezTo>
                      <a:pt x="605" y="2033"/>
                      <a:pt x="607" y="2033"/>
                      <a:pt x="608" y="2031"/>
                    </a:cubicBezTo>
                    <a:cubicBezTo>
                      <a:pt x="609" y="2031"/>
                      <a:pt x="609" y="2030"/>
                      <a:pt x="609" y="2029"/>
                    </a:cubicBezTo>
                    <a:cubicBezTo>
                      <a:pt x="611" y="2029"/>
                      <a:pt x="611" y="2029"/>
                      <a:pt x="611" y="2029"/>
                    </a:cubicBezTo>
                    <a:cubicBezTo>
                      <a:pt x="611" y="2028"/>
                      <a:pt x="611" y="2026"/>
                      <a:pt x="612" y="2026"/>
                    </a:cubicBezTo>
                    <a:cubicBezTo>
                      <a:pt x="614" y="2026"/>
                      <a:pt x="614" y="2026"/>
                      <a:pt x="614" y="2025"/>
                    </a:cubicBezTo>
                    <a:cubicBezTo>
                      <a:pt x="614" y="2023"/>
                      <a:pt x="616" y="2023"/>
                      <a:pt x="617" y="2023"/>
                    </a:cubicBezTo>
                    <a:cubicBezTo>
                      <a:pt x="617" y="2022"/>
                      <a:pt x="617" y="2021"/>
                      <a:pt x="618" y="2021"/>
                    </a:cubicBezTo>
                    <a:cubicBezTo>
                      <a:pt x="643" y="2020"/>
                      <a:pt x="669" y="2021"/>
                      <a:pt x="692" y="2019"/>
                    </a:cubicBezTo>
                    <a:cubicBezTo>
                      <a:pt x="696" y="2017"/>
                      <a:pt x="700" y="2016"/>
                      <a:pt x="702" y="2012"/>
                    </a:cubicBezTo>
                    <a:cubicBezTo>
                      <a:pt x="702" y="2011"/>
                      <a:pt x="703" y="2009"/>
                      <a:pt x="703" y="2008"/>
                    </a:cubicBezTo>
                    <a:cubicBezTo>
                      <a:pt x="706" y="2008"/>
                      <a:pt x="705" y="2004"/>
                      <a:pt x="705" y="2003"/>
                    </a:cubicBezTo>
                    <a:cubicBezTo>
                      <a:pt x="704" y="2002"/>
                      <a:pt x="704" y="2000"/>
                      <a:pt x="702" y="2000"/>
                    </a:cubicBezTo>
                    <a:cubicBezTo>
                      <a:pt x="703" y="1998"/>
                      <a:pt x="700" y="1997"/>
                      <a:pt x="700" y="1995"/>
                    </a:cubicBezTo>
                    <a:cubicBezTo>
                      <a:pt x="699" y="1995"/>
                      <a:pt x="698" y="1995"/>
                      <a:pt x="697" y="1994"/>
                    </a:cubicBezTo>
                    <a:cubicBezTo>
                      <a:pt x="696" y="1992"/>
                      <a:pt x="689" y="1992"/>
                      <a:pt x="687" y="1992"/>
                    </a:cubicBezTo>
                    <a:cubicBezTo>
                      <a:pt x="680" y="1990"/>
                      <a:pt x="676" y="1987"/>
                      <a:pt x="672" y="1984"/>
                    </a:cubicBezTo>
                    <a:cubicBezTo>
                      <a:pt x="671" y="1983"/>
                      <a:pt x="670" y="1983"/>
                      <a:pt x="669" y="1983"/>
                    </a:cubicBezTo>
                    <a:cubicBezTo>
                      <a:pt x="669" y="1980"/>
                      <a:pt x="669" y="1980"/>
                      <a:pt x="669" y="1980"/>
                    </a:cubicBezTo>
                    <a:cubicBezTo>
                      <a:pt x="667" y="1980"/>
                      <a:pt x="667" y="1980"/>
                      <a:pt x="667" y="1980"/>
                    </a:cubicBezTo>
                    <a:cubicBezTo>
                      <a:pt x="666" y="1978"/>
                      <a:pt x="664" y="1975"/>
                      <a:pt x="662" y="1975"/>
                    </a:cubicBezTo>
                    <a:cubicBezTo>
                      <a:pt x="659" y="1974"/>
                      <a:pt x="657" y="1974"/>
                      <a:pt x="654" y="1974"/>
                    </a:cubicBezTo>
                    <a:cubicBezTo>
                      <a:pt x="654" y="1972"/>
                      <a:pt x="654" y="1972"/>
                      <a:pt x="654" y="1972"/>
                    </a:cubicBezTo>
                    <a:cubicBezTo>
                      <a:pt x="635" y="1972"/>
                      <a:pt x="616" y="1972"/>
                      <a:pt x="597" y="1971"/>
                    </a:cubicBezTo>
                    <a:cubicBezTo>
                      <a:pt x="597" y="1971"/>
                      <a:pt x="595" y="1972"/>
                      <a:pt x="594" y="1972"/>
                    </a:cubicBezTo>
                    <a:cubicBezTo>
                      <a:pt x="585" y="1970"/>
                      <a:pt x="585" y="1970"/>
                      <a:pt x="585" y="1970"/>
                    </a:cubicBezTo>
                    <a:cubicBezTo>
                      <a:pt x="544" y="1970"/>
                      <a:pt x="544" y="1970"/>
                      <a:pt x="544" y="1970"/>
                    </a:cubicBezTo>
                    <a:cubicBezTo>
                      <a:pt x="543" y="1970"/>
                      <a:pt x="540" y="1973"/>
                      <a:pt x="539" y="1971"/>
                    </a:cubicBezTo>
                    <a:cubicBezTo>
                      <a:pt x="534" y="1968"/>
                      <a:pt x="528" y="1970"/>
                      <a:pt x="525" y="1972"/>
                    </a:cubicBezTo>
                    <a:cubicBezTo>
                      <a:pt x="518" y="1972"/>
                      <a:pt x="514" y="1970"/>
                      <a:pt x="509" y="1969"/>
                    </a:cubicBezTo>
                    <a:cubicBezTo>
                      <a:pt x="507" y="1971"/>
                      <a:pt x="504" y="1971"/>
                      <a:pt x="502" y="1970"/>
                    </a:cubicBezTo>
                    <a:cubicBezTo>
                      <a:pt x="501" y="1970"/>
                      <a:pt x="498" y="1969"/>
                      <a:pt x="498" y="1969"/>
                    </a:cubicBezTo>
                    <a:cubicBezTo>
                      <a:pt x="491" y="1961"/>
                      <a:pt x="491" y="1961"/>
                      <a:pt x="491" y="1961"/>
                    </a:cubicBezTo>
                    <a:cubicBezTo>
                      <a:pt x="487" y="1959"/>
                      <a:pt x="484" y="1961"/>
                      <a:pt x="481" y="1963"/>
                    </a:cubicBezTo>
                    <a:cubicBezTo>
                      <a:pt x="475" y="1967"/>
                      <a:pt x="467" y="1973"/>
                      <a:pt x="458" y="1972"/>
                    </a:cubicBezTo>
                    <a:cubicBezTo>
                      <a:pt x="456" y="1972"/>
                      <a:pt x="453" y="1972"/>
                      <a:pt x="452" y="1971"/>
                    </a:cubicBezTo>
                    <a:cubicBezTo>
                      <a:pt x="450" y="1967"/>
                      <a:pt x="449" y="1962"/>
                      <a:pt x="449" y="1958"/>
                    </a:cubicBezTo>
                    <a:cubicBezTo>
                      <a:pt x="402" y="1958"/>
                      <a:pt x="402" y="1958"/>
                      <a:pt x="402" y="1958"/>
                    </a:cubicBezTo>
                    <a:cubicBezTo>
                      <a:pt x="402" y="1960"/>
                      <a:pt x="405" y="1959"/>
                      <a:pt x="405" y="1959"/>
                    </a:cubicBezTo>
                    <a:cubicBezTo>
                      <a:pt x="404" y="1962"/>
                      <a:pt x="408" y="1960"/>
                      <a:pt x="409" y="1960"/>
                    </a:cubicBezTo>
                    <a:cubicBezTo>
                      <a:pt x="410" y="1961"/>
                      <a:pt x="410" y="1963"/>
                      <a:pt x="410" y="1963"/>
                    </a:cubicBezTo>
                    <a:cubicBezTo>
                      <a:pt x="411" y="1963"/>
                      <a:pt x="414" y="1963"/>
                      <a:pt x="415" y="1963"/>
                    </a:cubicBezTo>
                    <a:cubicBezTo>
                      <a:pt x="415" y="1962"/>
                      <a:pt x="416" y="1961"/>
                      <a:pt x="417" y="1961"/>
                    </a:cubicBezTo>
                    <a:cubicBezTo>
                      <a:pt x="417" y="1960"/>
                      <a:pt x="417" y="1962"/>
                      <a:pt x="417" y="1963"/>
                    </a:cubicBezTo>
                    <a:cubicBezTo>
                      <a:pt x="419" y="1963"/>
                      <a:pt x="422" y="1962"/>
                      <a:pt x="423" y="1965"/>
                    </a:cubicBezTo>
                    <a:cubicBezTo>
                      <a:pt x="424" y="1966"/>
                      <a:pt x="424" y="1969"/>
                      <a:pt x="424" y="1971"/>
                    </a:cubicBezTo>
                    <a:cubicBezTo>
                      <a:pt x="422" y="1973"/>
                      <a:pt x="422" y="1973"/>
                      <a:pt x="422" y="1973"/>
                    </a:cubicBezTo>
                    <a:cubicBezTo>
                      <a:pt x="422" y="1976"/>
                      <a:pt x="415" y="1974"/>
                      <a:pt x="412" y="1974"/>
                    </a:cubicBezTo>
                    <a:cubicBezTo>
                      <a:pt x="411" y="1974"/>
                      <a:pt x="410" y="1972"/>
                      <a:pt x="409" y="1972"/>
                    </a:cubicBezTo>
                    <a:cubicBezTo>
                      <a:pt x="406" y="1972"/>
                      <a:pt x="402" y="1973"/>
                      <a:pt x="400" y="1971"/>
                    </a:cubicBezTo>
                    <a:cubicBezTo>
                      <a:pt x="360" y="1970"/>
                      <a:pt x="319" y="1970"/>
                      <a:pt x="279" y="1970"/>
                    </a:cubicBezTo>
                    <a:cubicBezTo>
                      <a:pt x="279" y="1966"/>
                      <a:pt x="281" y="1962"/>
                      <a:pt x="282" y="1958"/>
                    </a:cubicBezTo>
                    <a:cubicBezTo>
                      <a:pt x="223" y="1958"/>
                      <a:pt x="161" y="1956"/>
                      <a:pt x="105" y="1959"/>
                    </a:cubicBezTo>
                    <a:cubicBezTo>
                      <a:pt x="106" y="1956"/>
                      <a:pt x="102" y="1958"/>
                      <a:pt x="102" y="1957"/>
                    </a:cubicBezTo>
                    <a:cubicBezTo>
                      <a:pt x="98" y="1954"/>
                      <a:pt x="96" y="1953"/>
                      <a:pt x="94" y="1951"/>
                    </a:cubicBezTo>
                    <a:cubicBezTo>
                      <a:pt x="91" y="1948"/>
                      <a:pt x="89" y="1944"/>
                      <a:pt x="88" y="1941"/>
                    </a:cubicBezTo>
                    <a:cubicBezTo>
                      <a:pt x="87" y="1940"/>
                      <a:pt x="84" y="1938"/>
                      <a:pt x="82" y="1939"/>
                    </a:cubicBezTo>
                    <a:cubicBezTo>
                      <a:pt x="82" y="1936"/>
                      <a:pt x="82" y="1936"/>
                      <a:pt x="82" y="1936"/>
                    </a:cubicBezTo>
                    <a:cubicBezTo>
                      <a:pt x="80" y="1936"/>
                      <a:pt x="80" y="1935"/>
                      <a:pt x="79" y="1934"/>
                    </a:cubicBezTo>
                    <a:cubicBezTo>
                      <a:pt x="80" y="1932"/>
                      <a:pt x="77" y="1931"/>
                      <a:pt x="77" y="1929"/>
                    </a:cubicBezTo>
                    <a:cubicBezTo>
                      <a:pt x="77" y="1926"/>
                      <a:pt x="79" y="1923"/>
                      <a:pt x="82" y="1922"/>
                    </a:cubicBezTo>
                    <a:cubicBezTo>
                      <a:pt x="81" y="1919"/>
                      <a:pt x="83" y="1919"/>
                      <a:pt x="84" y="1920"/>
                    </a:cubicBezTo>
                    <a:cubicBezTo>
                      <a:pt x="84" y="1917"/>
                      <a:pt x="84" y="1917"/>
                      <a:pt x="84" y="1917"/>
                    </a:cubicBezTo>
                    <a:cubicBezTo>
                      <a:pt x="86" y="1917"/>
                      <a:pt x="87" y="1916"/>
                      <a:pt x="88" y="1915"/>
                    </a:cubicBezTo>
                    <a:cubicBezTo>
                      <a:pt x="90" y="1911"/>
                      <a:pt x="90" y="1905"/>
                      <a:pt x="89" y="1900"/>
                    </a:cubicBezTo>
                    <a:cubicBezTo>
                      <a:pt x="87" y="1877"/>
                      <a:pt x="90" y="1849"/>
                      <a:pt x="88" y="1827"/>
                    </a:cubicBezTo>
                    <a:cubicBezTo>
                      <a:pt x="88" y="1823"/>
                      <a:pt x="89" y="1819"/>
                      <a:pt x="90" y="1816"/>
                    </a:cubicBezTo>
                    <a:cubicBezTo>
                      <a:pt x="90" y="1813"/>
                      <a:pt x="89" y="1810"/>
                      <a:pt x="90" y="1808"/>
                    </a:cubicBezTo>
                    <a:cubicBezTo>
                      <a:pt x="92" y="1807"/>
                      <a:pt x="91" y="1806"/>
                      <a:pt x="90" y="1806"/>
                    </a:cubicBezTo>
                    <a:cubicBezTo>
                      <a:pt x="91" y="1805"/>
                      <a:pt x="92" y="1805"/>
                      <a:pt x="93" y="1804"/>
                    </a:cubicBezTo>
                    <a:cubicBezTo>
                      <a:pt x="92" y="1802"/>
                      <a:pt x="94" y="1801"/>
                      <a:pt x="95" y="1799"/>
                    </a:cubicBezTo>
                    <a:cubicBezTo>
                      <a:pt x="97" y="1799"/>
                      <a:pt x="97" y="1796"/>
                      <a:pt x="99" y="1796"/>
                    </a:cubicBezTo>
                    <a:cubicBezTo>
                      <a:pt x="100" y="1796"/>
                      <a:pt x="104" y="1796"/>
                      <a:pt x="104" y="1796"/>
                    </a:cubicBezTo>
                    <a:cubicBezTo>
                      <a:pt x="104" y="1799"/>
                      <a:pt x="108" y="1797"/>
                      <a:pt x="110" y="1797"/>
                    </a:cubicBezTo>
                    <a:cubicBezTo>
                      <a:pt x="110" y="1329"/>
                      <a:pt x="110" y="1329"/>
                      <a:pt x="110" y="1329"/>
                    </a:cubicBezTo>
                    <a:cubicBezTo>
                      <a:pt x="109" y="1329"/>
                      <a:pt x="107" y="1330"/>
                      <a:pt x="106" y="1330"/>
                    </a:cubicBezTo>
                    <a:cubicBezTo>
                      <a:pt x="106" y="1331"/>
                      <a:pt x="106" y="1332"/>
                      <a:pt x="105" y="1332"/>
                    </a:cubicBezTo>
                    <a:cubicBezTo>
                      <a:pt x="104" y="1333"/>
                      <a:pt x="104" y="1334"/>
                      <a:pt x="104" y="1335"/>
                    </a:cubicBezTo>
                    <a:cubicBezTo>
                      <a:pt x="102" y="1335"/>
                      <a:pt x="102" y="1335"/>
                      <a:pt x="102" y="1335"/>
                    </a:cubicBezTo>
                    <a:cubicBezTo>
                      <a:pt x="101" y="1343"/>
                      <a:pt x="101" y="1353"/>
                      <a:pt x="101" y="1362"/>
                    </a:cubicBezTo>
                    <a:cubicBezTo>
                      <a:pt x="100" y="1363"/>
                      <a:pt x="98" y="1367"/>
                      <a:pt x="94" y="1367"/>
                    </a:cubicBezTo>
                    <a:cubicBezTo>
                      <a:pt x="92" y="1363"/>
                      <a:pt x="93" y="1358"/>
                      <a:pt x="91" y="1355"/>
                    </a:cubicBezTo>
                    <a:cubicBezTo>
                      <a:pt x="89" y="1353"/>
                      <a:pt x="90" y="1349"/>
                      <a:pt x="91" y="1347"/>
                    </a:cubicBezTo>
                    <a:cubicBezTo>
                      <a:pt x="92" y="1344"/>
                      <a:pt x="91" y="1340"/>
                      <a:pt x="91" y="1337"/>
                    </a:cubicBezTo>
                    <a:cubicBezTo>
                      <a:pt x="91" y="1335"/>
                      <a:pt x="92" y="1336"/>
                      <a:pt x="93" y="1336"/>
                    </a:cubicBezTo>
                    <a:cubicBezTo>
                      <a:pt x="94" y="1266"/>
                      <a:pt x="94" y="1266"/>
                      <a:pt x="94" y="1266"/>
                    </a:cubicBezTo>
                    <a:cubicBezTo>
                      <a:pt x="94" y="1265"/>
                      <a:pt x="94" y="1264"/>
                      <a:pt x="94" y="1264"/>
                    </a:cubicBezTo>
                    <a:cubicBezTo>
                      <a:pt x="97" y="1265"/>
                      <a:pt x="96" y="1261"/>
                      <a:pt x="97" y="1261"/>
                    </a:cubicBezTo>
                    <a:cubicBezTo>
                      <a:pt x="99" y="1258"/>
                      <a:pt x="102" y="1254"/>
                      <a:pt x="104" y="1251"/>
                    </a:cubicBezTo>
                    <a:cubicBezTo>
                      <a:pt x="105" y="1246"/>
                      <a:pt x="102" y="1244"/>
                      <a:pt x="101" y="1240"/>
                    </a:cubicBezTo>
                    <a:cubicBezTo>
                      <a:pt x="101" y="1240"/>
                      <a:pt x="99" y="1240"/>
                      <a:pt x="98" y="1240"/>
                    </a:cubicBezTo>
                    <a:cubicBezTo>
                      <a:pt x="99" y="1238"/>
                      <a:pt x="98" y="1237"/>
                      <a:pt x="96" y="1236"/>
                    </a:cubicBezTo>
                    <a:cubicBezTo>
                      <a:pt x="96" y="1234"/>
                      <a:pt x="96" y="1231"/>
                      <a:pt x="93" y="1231"/>
                    </a:cubicBezTo>
                    <a:cubicBezTo>
                      <a:pt x="93" y="1046"/>
                      <a:pt x="93" y="1046"/>
                      <a:pt x="93" y="1046"/>
                    </a:cubicBezTo>
                    <a:cubicBezTo>
                      <a:pt x="95" y="1039"/>
                      <a:pt x="99" y="1032"/>
                      <a:pt x="105" y="1026"/>
                    </a:cubicBezTo>
                    <a:cubicBezTo>
                      <a:pt x="106" y="1022"/>
                      <a:pt x="107" y="1016"/>
                      <a:pt x="107" y="1010"/>
                    </a:cubicBezTo>
                    <a:cubicBezTo>
                      <a:pt x="105" y="1009"/>
                      <a:pt x="106" y="1007"/>
                      <a:pt x="106" y="1005"/>
                    </a:cubicBezTo>
                    <a:cubicBezTo>
                      <a:pt x="104" y="1001"/>
                      <a:pt x="101" y="999"/>
                      <a:pt x="97" y="996"/>
                    </a:cubicBezTo>
                    <a:cubicBezTo>
                      <a:pt x="96" y="997"/>
                      <a:pt x="96" y="995"/>
                      <a:pt x="96" y="993"/>
                    </a:cubicBezTo>
                    <a:cubicBezTo>
                      <a:pt x="95" y="992"/>
                      <a:pt x="94" y="992"/>
                      <a:pt x="94" y="991"/>
                    </a:cubicBezTo>
                    <a:cubicBezTo>
                      <a:pt x="93" y="986"/>
                      <a:pt x="94" y="982"/>
                      <a:pt x="96" y="980"/>
                    </a:cubicBezTo>
                    <a:cubicBezTo>
                      <a:pt x="97" y="977"/>
                      <a:pt x="99" y="974"/>
                      <a:pt x="101" y="972"/>
                    </a:cubicBezTo>
                    <a:cubicBezTo>
                      <a:pt x="102" y="972"/>
                      <a:pt x="102" y="971"/>
                      <a:pt x="102" y="970"/>
                    </a:cubicBezTo>
                    <a:cubicBezTo>
                      <a:pt x="105" y="970"/>
                      <a:pt x="108" y="969"/>
                      <a:pt x="109" y="967"/>
                    </a:cubicBezTo>
                    <a:cubicBezTo>
                      <a:pt x="110" y="720"/>
                      <a:pt x="110" y="720"/>
                      <a:pt x="110" y="720"/>
                    </a:cubicBezTo>
                    <a:cubicBezTo>
                      <a:pt x="108" y="720"/>
                      <a:pt x="108" y="721"/>
                      <a:pt x="107" y="722"/>
                    </a:cubicBezTo>
                    <a:cubicBezTo>
                      <a:pt x="103" y="726"/>
                      <a:pt x="98" y="728"/>
                      <a:pt x="93" y="730"/>
                    </a:cubicBezTo>
                    <a:cubicBezTo>
                      <a:pt x="93" y="551"/>
                      <a:pt x="93" y="551"/>
                      <a:pt x="93" y="551"/>
                    </a:cubicBezTo>
                    <a:cubicBezTo>
                      <a:pt x="95" y="543"/>
                      <a:pt x="99" y="536"/>
                      <a:pt x="105" y="531"/>
                    </a:cubicBezTo>
                    <a:cubicBezTo>
                      <a:pt x="107" y="525"/>
                      <a:pt x="108" y="517"/>
                      <a:pt x="106" y="510"/>
                    </a:cubicBezTo>
                    <a:cubicBezTo>
                      <a:pt x="104" y="505"/>
                      <a:pt x="101" y="503"/>
                      <a:pt x="97" y="501"/>
                    </a:cubicBezTo>
                    <a:cubicBezTo>
                      <a:pt x="96" y="501"/>
                      <a:pt x="96" y="499"/>
                      <a:pt x="96" y="498"/>
                    </a:cubicBezTo>
                    <a:cubicBezTo>
                      <a:pt x="95" y="497"/>
                      <a:pt x="94" y="496"/>
                      <a:pt x="94" y="495"/>
                    </a:cubicBezTo>
                    <a:cubicBezTo>
                      <a:pt x="93" y="491"/>
                      <a:pt x="94" y="487"/>
                      <a:pt x="96" y="485"/>
                    </a:cubicBezTo>
                    <a:cubicBezTo>
                      <a:pt x="95" y="483"/>
                      <a:pt x="98" y="482"/>
                      <a:pt x="99" y="480"/>
                    </a:cubicBezTo>
                    <a:cubicBezTo>
                      <a:pt x="100" y="480"/>
                      <a:pt x="101" y="479"/>
                      <a:pt x="100" y="478"/>
                    </a:cubicBezTo>
                    <a:cubicBezTo>
                      <a:pt x="102" y="477"/>
                      <a:pt x="102" y="476"/>
                      <a:pt x="102" y="474"/>
                    </a:cubicBezTo>
                    <a:cubicBezTo>
                      <a:pt x="105" y="475"/>
                      <a:pt x="108" y="474"/>
                      <a:pt x="110" y="470"/>
                    </a:cubicBezTo>
                    <a:cubicBezTo>
                      <a:pt x="110" y="404"/>
                      <a:pt x="110" y="404"/>
                      <a:pt x="110" y="404"/>
                    </a:cubicBezTo>
                    <a:cubicBezTo>
                      <a:pt x="102" y="402"/>
                      <a:pt x="95" y="403"/>
                      <a:pt x="86" y="404"/>
                    </a:cubicBezTo>
                    <a:cubicBezTo>
                      <a:pt x="86" y="404"/>
                      <a:pt x="85" y="405"/>
                      <a:pt x="84" y="405"/>
                    </a:cubicBezTo>
                    <a:cubicBezTo>
                      <a:pt x="64" y="405"/>
                      <a:pt x="64" y="405"/>
                      <a:pt x="64" y="405"/>
                    </a:cubicBezTo>
                    <a:cubicBezTo>
                      <a:pt x="63" y="405"/>
                      <a:pt x="62" y="409"/>
                      <a:pt x="60" y="408"/>
                    </a:cubicBezTo>
                    <a:cubicBezTo>
                      <a:pt x="61" y="410"/>
                      <a:pt x="59" y="411"/>
                      <a:pt x="58" y="412"/>
                    </a:cubicBezTo>
                    <a:cubicBezTo>
                      <a:pt x="57" y="413"/>
                      <a:pt x="56" y="414"/>
                      <a:pt x="56" y="414"/>
                    </a:cubicBezTo>
                    <a:cubicBezTo>
                      <a:pt x="55" y="417"/>
                      <a:pt x="52" y="418"/>
                      <a:pt x="52" y="421"/>
                    </a:cubicBezTo>
                    <a:cubicBezTo>
                      <a:pt x="52" y="435"/>
                      <a:pt x="55" y="450"/>
                      <a:pt x="52" y="462"/>
                    </a:cubicBezTo>
                    <a:cubicBezTo>
                      <a:pt x="52" y="465"/>
                      <a:pt x="49" y="466"/>
                      <a:pt x="49" y="468"/>
                    </a:cubicBezTo>
                    <a:cubicBezTo>
                      <a:pt x="48" y="471"/>
                      <a:pt x="45" y="472"/>
                      <a:pt x="44" y="475"/>
                    </a:cubicBezTo>
                    <a:cubicBezTo>
                      <a:pt x="43" y="476"/>
                      <a:pt x="42" y="478"/>
                      <a:pt x="42" y="479"/>
                    </a:cubicBezTo>
                    <a:cubicBezTo>
                      <a:pt x="41" y="483"/>
                      <a:pt x="41" y="487"/>
                      <a:pt x="44" y="490"/>
                    </a:cubicBezTo>
                    <a:cubicBezTo>
                      <a:pt x="44" y="531"/>
                      <a:pt x="44" y="531"/>
                      <a:pt x="44" y="531"/>
                    </a:cubicBezTo>
                    <a:cubicBezTo>
                      <a:pt x="44" y="533"/>
                      <a:pt x="41" y="534"/>
                      <a:pt x="41" y="536"/>
                    </a:cubicBezTo>
                    <a:cubicBezTo>
                      <a:pt x="40" y="541"/>
                      <a:pt x="39" y="545"/>
                      <a:pt x="39" y="550"/>
                    </a:cubicBezTo>
                    <a:cubicBezTo>
                      <a:pt x="38" y="562"/>
                      <a:pt x="39" y="573"/>
                      <a:pt x="41" y="583"/>
                    </a:cubicBezTo>
                    <a:cubicBezTo>
                      <a:pt x="42" y="584"/>
                      <a:pt x="43" y="585"/>
                      <a:pt x="43" y="587"/>
                    </a:cubicBezTo>
                    <a:cubicBezTo>
                      <a:pt x="44" y="589"/>
                      <a:pt x="44" y="591"/>
                      <a:pt x="44" y="593"/>
                    </a:cubicBezTo>
                    <a:cubicBezTo>
                      <a:pt x="43" y="604"/>
                      <a:pt x="44" y="617"/>
                      <a:pt x="44" y="629"/>
                    </a:cubicBezTo>
                    <a:cubicBezTo>
                      <a:pt x="44" y="630"/>
                      <a:pt x="42" y="631"/>
                      <a:pt x="42" y="631"/>
                    </a:cubicBezTo>
                    <a:cubicBezTo>
                      <a:pt x="41" y="636"/>
                      <a:pt x="41" y="639"/>
                      <a:pt x="44" y="640"/>
                    </a:cubicBezTo>
                    <a:cubicBezTo>
                      <a:pt x="43" y="645"/>
                      <a:pt x="46" y="647"/>
                      <a:pt x="47" y="649"/>
                    </a:cubicBezTo>
                    <a:cubicBezTo>
                      <a:pt x="49" y="652"/>
                      <a:pt x="51" y="653"/>
                      <a:pt x="51" y="655"/>
                    </a:cubicBezTo>
                    <a:cubicBezTo>
                      <a:pt x="52" y="659"/>
                      <a:pt x="53" y="663"/>
                      <a:pt x="53" y="669"/>
                    </a:cubicBezTo>
                    <a:cubicBezTo>
                      <a:pt x="52" y="695"/>
                      <a:pt x="52" y="724"/>
                      <a:pt x="53" y="750"/>
                    </a:cubicBezTo>
                    <a:cubicBezTo>
                      <a:pt x="55" y="750"/>
                      <a:pt x="55" y="750"/>
                      <a:pt x="55" y="750"/>
                    </a:cubicBezTo>
                    <a:cubicBezTo>
                      <a:pt x="55" y="757"/>
                      <a:pt x="55" y="757"/>
                      <a:pt x="55" y="757"/>
                    </a:cubicBezTo>
                    <a:cubicBezTo>
                      <a:pt x="53" y="757"/>
                      <a:pt x="53" y="757"/>
                      <a:pt x="53" y="757"/>
                    </a:cubicBezTo>
                    <a:cubicBezTo>
                      <a:pt x="52" y="782"/>
                      <a:pt x="52" y="782"/>
                      <a:pt x="52" y="782"/>
                    </a:cubicBezTo>
                    <a:cubicBezTo>
                      <a:pt x="52" y="782"/>
                      <a:pt x="51" y="782"/>
                      <a:pt x="50" y="783"/>
                    </a:cubicBezTo>
                    <a:cubicBezTo>
                      <a:pt x="48" y="788"/>
                      <a:pt x="45" y="792"/>
                      <a:pt x="44" y="797"/>
                    </a:cubicBezTo>
                    <a:cubicBezTo>
                      <a:pt x="43" y="805"/>
                      <a:pt x="44" y="813"/>
                      <a:pt x="42" y="819"/>
                    </a:cubicBezTo>
                    <a:cubicBezTo>
                      <a:pt x="42" y="821"/>
                      <a:pt x="42" y="822"/>
                      <a:pt x="43" y="822"/>
                    </a:cubicBezTo>
                    <a:cubicBezTo>
                      <a:pt x="43" y="825"/>
                      <a:pt x="46" y="826"/>
                      <a:pt x="46" y="828"/>
                    </a:cubicBezTo>
                    <a:cubicBezTo>
                      <a:pt x="47" y="831"/>
                      <a:pt x="50" y="834"/>
                      <a:pt x="52" y="836"/>
                    </a:cubicBezTo>
                    <a:cubicBezTo>
                      <a:pt x="53" y="841"/>
                      <a:pt x="52" y="847"/>
                      <a:pt x="51" y="850"/>
                    </a:cubicBezTo>
                    <a:cubicBezTo>
                      <a:pt x="50" y="850"/>
                      <a:pt x="49" y="852"/>
                      <a:pt x="47" y="852"/>
                    </a:cubicBezTo>
                    <a:cubicBezTo>
                      <a:pt x="47" y="855"/>
                      <a:pt x="47" y="855"/>
                      <a:pt x="47" y="855"/>
                    </a:cubicBezTo>
                    <a:cubicBezTo>
                      <a:pt x="44" y="855"/>
                      <a:pt x="44" y="855"/>
                      <a:pt x="44" y="855"/>
                    </a:cubicBezTo>
                    <a:cubicBezTo>
                      <a:pt x="44" y="858"/>
                      <a:pt x="44" y="861"/>
                      <a:pt x="44" y="864"/>
                    </a:cubicBezTo>
                    <a:cubicBezTo>
                      <a:pt x="44" y="866"/>
                      <a:pt x="46" y="868"/>
                      <a:pt x="48" y="868"/>
                    </a:cubicBezTo>
                    <a:cubicBezTo>
                      <a:pt x="49" y="869"/>
                      <a:pt x="48" y="871"/>
                      <a:pt x="48" y="872"/>
                    </a:cubicBezTo>
                    <a:cubicBezTo>
                      <a:pt x="49" y="872"/>
                      <a:pt x="51" y="873"/>
                      <a:pt x="51" y="874"/>
                    </a:cubicBezTo>
                    <a:cubicBezTo>
                      <a:pt x="53" y="878"/>
                      <a:pt x="53" y="882"/>
                      <a:pt x="53" y="887"/>
                    </a:cubicBezTo>
                    <a:cubicBezTo>
                      <a:pt x="51" y="910"/>
                      <a:pt x="54" y="934"/>
                      <a:pt x="52" y="956"/>
                    </a:cubicBezTo>
                    <a:cubicBezTo>
                      <a:pt x="52" y="959"/>
                      <a:pt x="50" y="961"/>
                      <a:pt x="49" y="962"/>
                    </a:cubicBezTo>
                    <a:cubicBezTo>
                      <a:pt x="48" y="966"/>
                      <a:pt x="45" y="968"/>
                      <a:pt x="44" y="970"/>
                    </a:cubicBezTo>
                    <a:cubicBezTo>
                      <a:pt x="42" y="974"/>
                      <a:pt x="43" y="979"/>
                      <a:pt x="43" y="984"/>
                    </a:cubicBezTo>
                    <a:cubicBezTo>
                      <a:pt x="45" y="996"/>
                      <a:pt x="43" y="1011"/>
                      <a:pt x="44" y="1022"/>
                    </a:cubicBezTo>
                    <a:cubicBezTo>
                      <a:pt x="44" y="1024"/>
                      <a:pt x="42" y="1029"/>
                      <a:pt x="43" y="1031"/>
                    </a:cubicBezTo>
                    <a:cubicBezTo>
                      <a:pt x="45" y="1034"/>
                      <a:pt x="44" y="1041"/>
                      <a:pt x="40" y="1043"/>
                    </a:cubicBezTo>
                    <a:cubicBezTo>
                      <a:pt x="39" y="1044"/>
                      <a:pt x="39" y="1046"/>
                      <a:pt x="39" y="1048"/>
                    </a:cubicBezTo>
                    <a:cubicBezTo>
                      <a:pt x="38" y="1059"/>
                      <a:pt x="39" y="1069"/>
                      <a:pt x="41" y="1079"/>
                    </a:cubicBezTo>
                    <a:cubicBezTo>
                      <a:pt x="42" y="1079"/>
                      <a:pt x="43" y="1081"/>
                      <a:pt x="43" y="1082"/>
                    </a:cubicBezTo>
                    <a:cubicBezTo>
                      <a:pt x="44" y="1084"/>
                      <a:pt x="44" y="1086"/>
                      <a:pt x="44" y="1088"/>
                    </a:cubicBezTo>
                    <a:cubicBezTo>
                      <a:pt x="43" y="1100"/>
                      <a:pt x="44" y="1113"/>
                      <a:pt x="44" y="1125"/>
                    </a:cubicBezTo>
                    <a:cubicBezTo>
                      <a:pt x="44" y="1125"/>
                      <a:pt x="42" y="1127"/>
                      <a:pt x="42" y="1127"/>
                    </a:cubicBezTo>
                    <a:cubicBezTo>
                      <a:pt x="41" y="1131"/>
                      <a:pt x="41" y="1134"/>
                      <a:pt x="44" y="1136"/>
                    </a:cubicBezTo>
                    <a:cubicBezTo>
                      <a:pt x="43" y="1140"/>
                      <a:pt x="46" y="1143"/>
                      <a:pt x="47" y="1144"/>
                    </a:cubicBezTo>
                    <a:cubicBezTo>
                      <a:pt x="49" y="1147"/>
                      <a:pt x="51" y="1148"/>
                      <a:pt x="51" y="1150"/>
                    </a:cubicBezTo>
                    <a:cubicBezTo>
                      <a:pt x="52" y="1154"/>
                      <a:pt x="53" y="1159"/>
                      <a:pt x="53" y="1164"/>
                    </a:cubicBezTo>
                    <a:cubicBezTo>
                      <a:pt x="52" y="1190"/>
                      <a:pt x="52" y="1219"/>
                      <a:pt x="53" y="1246"/>
                    </a:cubicBezTo>
                    <a:cubicBezTo>
                      <a:pt x="55" y="1246"/>
                      <a:pt x="55" y="1246"/>
                      <a:pt x="55" y="1246"/>
                    </a:cubicBezTo>
                    <a:cubicBezTo>
                      <a:pt x="55" y="1252"/>
                      <a:pt x="55" y="1252"/>
                      <a:pt x="55" y="1252"/>
                    </a:cubicBezTo>
                    <a:cubicBezTo>
                      <a:pt x="53" y="1252"/>
                      <a:pt x="53" y="1252"/>
                      <a:pt x="53" y="1252"/>
                    </a:cubicBezTo>
                    <a:cubicBezTo>
                      <a:pt x="52" y="1399"/>
                      <a:pt x="52" y="1399"/>
                      <a:pt x="52" y="1399"/>
                    </a:cubicBezTo>
                    <a:cubicBezTo>
                      <a:pt x="51" y="1402"/>
                      <a:pt x="50" y="1404"/>
                      <a:pt x="47" y="1405"/>
                    </a:cubicBezTo>
                    <a:cubicBezTo>
                      <a:pt x="48" y="1407"/>
                      <a:pt x="45" y="1408"/>
                      <a:pt x="44" y="1410"/>
                    </a:cubicBezTo>
                    <a:cubicBezTo>
                      <a:pt x="42" y="1415"/>
                      <a:pt x="45" y="1421"/>
                      <a:pt x="48" y="1422"/>
                    </a:cubicBezTo>
                    <a:cubicBezTo>
                      <a:pt x="48" y="1426"/>
                      <a:pt x="51" y="1428"/>
                      <a:pt x="53" y="1430"/>
                    </a:cubicBezTo>
                    <a:cubicBezTo>
                      <a:pt x="53" y="1442"/>
                      <a:pt x="52" y="1455"/>
                      <a:pt x="53" y="1467"/>
                    </a:cubicBezTo>
                    <a:cubicBezTo>
                      <a:pt x="53" y="1468"/>
                      <a:pt x="55" y="1469"/>
                      <a:pt x="55" y="1470"/>
                    </a:cubicBezTo>
                    <a:cubicBezTo>
                      <a:pt x="55" y="1488"/>
                      <a:pt x="55" y="1488"/>
                      <a:pt x="55" y="1488"/>
                    </a:cubicBezTo>
                    <a:cubicBezTo>
                      <a:pt x="55" y="1488"/>
                      <a:pt x="53" y="1490"/>
                      <a:pt x="53" y="1490"/>
                    </a:cubicBezTo>
                    <a:cubicBezTo>
                      <a:pt x="53" y="1498"/>
                      <a:pt x="52" y="1506"/>
                      <a:pt x="53" y="1514"/>
                    </a:cubicBezTo>
                    <a:cubicBezTo>
                      <a:pt x="55" y="1514"/>
                      <a:pt x="55" y="1514"/>
                      <a:pt x="55" y="1514"/>
                    </a:cubicBezTo>
                    <a:cubicBezTo>
                      <a:pt x="55" y="1523"/>
                      <a:pt x="55" y="1523"/>
                      <a:pt x="55" y="1523"/>
                    </a:cubicBezTo>
                    <a:cubicBezTo>
                      <a:pt x="53" y="1526"/>
                      <a:pt x="52" y="1528"/>
                      <a:pt x="49" y="1530"/>
                    </a:cubicBezTo>
                    <a:cubicBezTo>
                      <a:pt x="44" y="1533"/>
                      <a:pt x="40" y="1538"/>
                      <a:pt x="39" y="1542"/>
                    </a:cubicBezTo>
                    <a:cubicBezTo>
                      <a:pt x="39" y="1614"/>
                      <a:pt x="39" y="1614"/>
                      <a:pt x="39" y="1614"/>
                    </a:cubicBezTo>
                    <a:cubicBezTo>
                      <a:pt x="39" y="1615"/>
                      <a:pt x="37" y="1615"/>
                      <a:pt x="37" y="1615"/>
                    </a:cubicBezTo>
                    <a:cubicBezTo>
                      <a:pt x="37" y="1638"/>
                      <a:pt x="37" y="1638"/>
                      <a:pt x="37" y="1638"/>
                    </a:cubicBezTo>
                    <a:cubicBezTo>
                      <a:pt x="37" y="1639"/>
                      <a:pt x="39" y="1640"/>
                      <a:pt x="39" y="1641"/>
                    </a:cubicBezTo>
                    <a:cubicBezTo>
                      <a:pt x="39" y="1703"/>
                      <a:pt x="39" y="1703"/>
                      <a:pt x="39" y="1703"/>
                    </a:cubicBezTo>
                    <a:cubicBezTo>
                      <a:pt x="39" y="1705"/>
                      <a:pt x="37" y="1705"/>
                      <a:pt x="37" y="1706"/>
                    </a:cubicBezTo>
                    <a:cubicBezTo>
                      <a:pt x="37" y="1747"/>
                      <a:pt x="37" y="1747"/>
                      <a:pt x="37" y="1747"/>
                    </a:cubicBezTo>
                    <a:cubicBezTo>
                      <a:pt x="37" y="1748"/>
                      <a:pt x="39" y="1748"/>
                      <a:pt x="39" y="1749"/>
                    </a:cubicBezTo>
                    <a:cubicBezTo>
                      <a:pt x="39" y="1764"/>
                      <a:pt x="39" y="1764"/>
                      <a:pt x="39" y="1764"/>
                    </a:cubicBezTo>
                    <a:cubicBezTo>
                      <a:pt x="39" y="1765"/>
                      <a:pt x="36" y="1767"/>
                      <a:pt x="35" y="1769"/>
                    </a:cubicBezTo>
                    <a:cubicBezTo>
                      <a:pt x="31" y="1769"/>
                      <a:pt x="31" y="1769"/>
                      <a:pt x="31" y="1769"/>
                    </a:cubicBezTo>
                    <a:cubicBezTo>
                      <a:pt x="32" y="1772"/>
                      <a:pt x="28" y="1770"/>
                      <a:pt x="27" y="1770"/>
                    </a:cubicBezTo>
                    <a:cubicBezTo>
                      <a:pt x="26" y="1770"/>
                      <a:pt x="25" y="1769"/>
                      <a:pt x="24" y="1769"/>
                    </a:cubicBezTo>
                    <a:cubicBezTo>
                      <a:pt x="23" y="1769"/>
                      <a:pt x="20" y="1768"/>
                      <a:pt x="20" y="1766"/>
                    </a:cubicBezTo>
                    <a:cubicBezTo>
                      <a:pt x="17" y="1766"/>
                      <a:pt x="17" y="1766"/>
                      <a:pt x="17" y="1766"/>
                    </a:cubicBezTo>
                    <a:cubicBezTo>
                      <a:pt x="14" y="1761"/>
                      <a:pt x="15" y="1754"/>
                      <a:pt x="17" y="1749"/>
                    </a:cubicBezTo>
                    <a:cubicBezTo>
                      <a:pt x="17" y="1739"/>
                      <a:pt x="17" y="1739"/>
                      <a:pt x="17" y="1739"/>
                    </a:cubicBezTo>
                    <a:cubicBezTo>
                      <a:pt x="20" y="1651"/>
                      <a:pt x="18" y="1556"/>
                      <a:pt x="18" y="1466"/>
                    </a:cubicBezTo>
                    <a:cubicBezTo>
                      <a:pt x="18" y="1465"/>
                      <a:pt x="17" y="1465"/>
                      <a:pt x="17" y="1464"/>
                    </a:cubicBezTo>
                    <a:cubicBezTo>
                      <a:pt x="17" y="1463"/>
                      <a:pt x="17" y="1458"/>
                      <a:pt x="17" y="1458"/>
                    </a:cubicBezTo>
                    <a:cubicBezTo>
                      <a:pt x="14" y="1453"/>
                      <a:pt x="12" y="1451"/>
                      <a:pt x="11" y="1447"/>
                    </a:cubicBezTo>
                    <a:cubicBezTo>
                      <a:pt x="11" y="1445"/>
                      <a:pt x="11" y="1442"/>
                      <a:pt x="14" y="1441"/>
                    </a:cubicBezTo>
                    <a:cubicBezTo>
                      <a:pt x="13" y="1440"/>
                      <a:pt x="12" y="1439"/>
                      <a:pt x="13" y="1438"/>
                    </a:cubicBezTo>
                    <a:cubicBezTo>
                      <a:pt x="13" y="1438"/>
                      <a:pt x="14" y="1437"/>
                      <a:pt x="13" y="1436"/>
                    </a:cubicBezTo>
                    <a:cubicBezTo>
                      <a:pt x="12" y="1435"/>
                      <a:pt x="13" y="1433"/>
                      <a:pt x="13" y="1431"/>
                    </a:cubicBezTo>
                    <a:cubicBezTo>
                      <a:pt x="11" y="1430"/>
                      <a:pt x="12" y="1428"/>
                      <a:pt x="10" y="1428"/>
                    </a:cubicBezTo>
                    <a:cubicBezTo>
                      <a:pt x="8" y="1428"/>
                      <a:pt x="8" y="1426"/>
                      <a:pt x="8" y="1425"/>
                    </a:cubicBezTo>
                    <a:cubicBezTo>
                      <a:pt x="7" y="1423"/>
                      <a:pt x="6" y="1421"/>
                      <a:pt x="6" y="1419"/>
                    </a:cubicBezTo>
                    <a:cubicBezTo>
                      <a:pt x="4" y="1419"/>
                      <a:pt x="4" y="1419"/>
                      <a:pt x="4" y="1419"/>
                    </a:cubicBezTo>
                    <a:cubicBezTo>
                      <a:pt x="3" y="1417"/>
                      <a:pt x="4" y="1415"/>
                      <a:pt x="3" y="1412"/>
                    </a:cubicBezTo>
                    <a:cubicBezTo>
                      <a:pt x="3" y="1412"/>
                      <a:pt x="1" y="1410"/>
                      <a:pt x="1" y="1410"/>
                    </a:cubicBezTo>
                    <a:cubicBezTo>
                      <a:pt x="1" y="1409"/>
                      <a:pt x="1" y="1406"/>
                      <a:pt x="1" y="1405"/>
                    </a:cubicBezTo>
                    <a:cubicBezTo>
                      <a:pt x="1" y="1405"/>
                      <a:pt x="3" y="1404"/>
                      <a:pt x="3" y="1404"/>
                    </a:cubicBezTo>
                    <a:cubicBezTo>
                      <a:pt x="3" y="1350"/>
                      <a:pt x="3" y="1350"/>
                      <a:pt x="3" y="1350"/>
                    </a:cubicBezTo>
                    <a:cubicBezTo>
                      <a:pt x="3" y="1349"/>
                      <a:pt x="0" y="1348"/>
                      <a:pt x="1" y="1346"/>
                    </a:cubicBezTo>
                    <a:cubicBezTo>
                      <a:pt x="1" y="1346"/>
                      <a:pt x="3" y="1344"/>
                      <a:pt x="3" y="1343"/>
                    </a:cubicBezTo>
                    <a:cubicBezTo>
                      <a:pt x="3" y="1341"/>
                      <a:pt x="3" y="1338"/>
                      <a:pt x="4" y="1336"/>
                    </a:cubicBezTo>
                    <a:cubicBezTo>
                      <a:pt x="4" y="1336"/>
                      <a:pt x="6" y="1335"/>
                      <a:pt x="7" y="1334"/>
                    </a:cubicBezTo>
                    <a:cubicBezTo>
                      <a:pt x="6" y="1331"/>
                      <a:pt x="8" y="1328"/>
                      <a:pt x="10" y="1326"/>
                    </a:cubicBezTo>
                    <a:cubicBezTo>
                      <a:pt x="11" y="1326"/>
                      <a:pt x="13" y="1324"/>
                      <a:pt x="14" y="1322"/>
                    </a:cubicBezTo>
                    <a:cubicBezTo>
                      <a:pt x="14" y="1321"/>
                      <a:pt x="12" y="1320"/>
                      <a:pt x="14" y="1319"/>
                    </a:cubicBezTo>
                    <a:cubicBezTo>
                      <a:pt x="13" y="1316"/>
                      <a:pt x="13" y="1312"/>
                      <a:pt x="13" y="1310"/>
                    </a:cubicBezTo>
                    <a:cubicBezTo>
                      <a:pt x="13" y="1310"/>
                      <a:pt x="12" y="1309"/>
                      <a:pt x="12" y="1307"/>
                    </a:cubicBezTo>
                    <a:cubicBezTo>
                      <a:pt x="12" y="1306"/>
                      <a:pt x="13" y="1303"/>
                      <a:pt x="13" y="1302"/>
                    </a:cubicBezTo>
                    <a:cubicBezTo>
                      <a:pt x="15" y="1302"/>
                      <a:pt x="15" y="1302"/>
                      <a:pt x="15" y="1302"/>
                    </a:cubicBezTo>
                    <a:cubicBezTo>
                      <a:pt x="15" y="1298"/>
                      <a:pt x="16" y="1295"/>
                      <a:pt x="17" y="1293"/>
                    </a:cubicBezTo>
                    <a:cubicBezTo>
                      <a:pt x="17" y="1280"/>
                      <a:pt x="17" y="1280"/>
                      <a:pt x="17" y="1280"/>
                    </a:cubicBezTo>
                    <a:cubicBezTo>
                      <a:pt x="16" y="1277"/>
                      <a:pt x="15" y="1274"/>
                      <a:pt x="15" y="1270"/>
                    </a:cubicBezTo>
                    <a:cubicBezTo>
                      <a:pt x="14" y="1270"/>
                      <a:pt x="12" y="1271"/>
                      <a:pt x="13" y="1270"/>
                    </a:cubicBezTo>
                    <a:cubicBezTo>
                      <a:pt x="13" y="1269"/>
                      <a:pt x="14" y="1268"/>
                      <a:pt x="13" y="1267"/>
                    </a:cubicBezTo>
                    <a:cubicBezTo>
                      <a:pt x="12" y="1266"/>
                      <a:pt x="14" y="1263"/>
                      <a:pt x="14" y="1261"/>
                    </a:cubicBezTo>
                    <a:cubicBezTo>
                      <a:pt x="17" y="1253"/>
                      <a:pt x="17" y="1253"/>
                      <a:pt x="17" y="1253"/>
                    </a:cubicBezTo>
                    <a:cubicBezTo>
                      <a:pt x="17" y="1059"/>
                      <a:pt x="17" y="1059"/>
                      <a:pt x="17" y="1059"/>
                    </a:cubicBezTo>
                    <a:cubicBezTo>
                      <a:pt x="17" y="1058"/>
                      <a:pt x="17" y="1056"/>
                      <a:pt x="17" y="1056"/>
                    </a:cubicBezTo>
                    <a:cubicBezTo>
                      <a:pt x="15" y="1056"/>
                      <a:pt x="15" y="1055"/>
                      <a:pt x="15" y="1053"/>
                    </a:cubicBezTo>
                    <a:cubicBezTo>
                      <a:pt x="14" y="1053"/>
                      <a:pt x="13" y="1053"/>
                      <a:pt x="12" y="1052"/>
                    </a:cubicBezTo>
                    <a:cubicBezTo>
                      <a:pt x="12" y="1051"/>
                      <a:pt x="11" y="1051"/>
                      <a:pt x="10" y="1051"/>
                    </a:cubicBezTo>
                    <a:cubicBezTo>
                      <a:pt x="9" y="1050"/>
                      <a:pt x="7" y="1051"/>
                      <a:pt x="7" y="1050"/>
                    </a:cubicBezTo>
                    <a:cubicBezTo>
                      <a:pt x="6" y="1049"/>
                      <a:pt x="6" y="1048"/>
                      <a:pt x="6" y="1048"/>
                    </a:cubicBezTo>
                    <a:cubicBezTo>
                      <a:pt x="4" y="1048"/>
                      <a:pt x="4" y="1048"/>
                      <a:pt x="4" y="1048"/>
                    </a:cubicBezTo>
                    <a:cubicBezTo>
                      <a:pt x="3" y="1043"/>
                      <a:pt x="3" y="1043"/>
                      <a:pt x="3" y="1043"/>
                    </a:cubicBezTo>
                    <a:cubicBezTo>
                      <a:pt x="1" y="1043"/>
                      <a:pt x="1" y="1043"/>
                      <a:pt x="1" y="1043"/>
                    </a:cubicBezTo>
                    <a:cubicBezTo>
                      <a:pt x="1" y="1031"/>
                      <a:pt x="1" y="1031"/>
                      <a:pt x="1" y="1031"/>
                    </a:cubicBezTo>
                    <a:cubicBezTo>
                      <a:pt x="3" y="1031"/>
                      <a:pt x="3" y="1031"/>
                      <a:pt x="3" y="1031"/>
                    </a:cubicBezTo>
                    <a:cubicBezTo>
                      <a:pt x="3" y="963"/>
                      <a:pt x="3" y="963"/>
                      <a:pt x="3" y="963"/>
                    </a:cubicBezTo>
                    <a:cubicBezTo>
                      <a:pt x="1" y="963"/>
                      <a:pt x="1" y="963"/>
                      <a:pt x="1" y="963"/>
                    </a:cubicBezTo>
                    <a:cubicBezTo>
                      <a:pt x="1" y="957"/>
                      <a:pt x="1" y="957"/>
                      <a:pt x="1" y="957"/>
                    </a:cubicBezTo>
                    <a:cubicBezTo>
                      <a:pt x="3" y="957"/>
                      <a:pt x="3" y="957"/>
                      <a:pt x="3" y="957"/>
                    </a:cubicBezTo>
                    <a:cubicBezTo>
                      <a:pt x="3" y="953"/>
                      <a:pt x="4" y="950"/>
                      <a:pt x="4" y="947"/>
                    </a:cubicBezTo>
                    <a:cubicBezTo>
                      <a:pt x="6" y="947"/>
                      <a:pt x="6" y="947"/>
                      <a:pt x="6" y="947"/>
                    </a:cubicBezTo>
                    <a:cubicBezTo>
                      <a:pt x="6" y="942"/>
                      <a:pt x="10" y="940"/>
                      <a:pt x="12" y="937"/>
                    </a:cubicBezTo>
                    <a:cubicBezTo>
                      <a:pt x="13" y="935"/>
                      <a:pt x="11" y="931"/>
                      <a:pt x="8" y="932"/>
                    </a:cubicBezTo>
                    <a:cubicBezTo>
                      <a:pt x="7" y="929"/>
                      <a:pt x="6" y="927"/>
                      <a:pt x="6" y="924"/>
                    </a:cubicBezTo>
                    <a:cubicBezTo>
                      <a:pt x="4" y="924"/>
                      <a:pt x="4" y="924"/>
                      <a:pt x="4" y="924"/>
                    </a:cubicBezTo>
                    <a:cubicBezTo>
                      <a:pt x="3" y="922"/>
                      <a:pt x="4" y="919"/>
                      <a:pt x="3" y="917"/>
                    </a:cubicBezTo>
                    <a:cubicBezTo>
                      <a:pt x="3" y="916"/>
                      <a:pt x="1" y="915"/>
                      <a:pt x="1" y="914"/>
                    </a:cubicBezTo>
                    <a:cubicBezTo>
                      <a:pt x="1" y="914"/>
                      <a:pt x="1" y="911"/>
                      <a:pt x="1" y="910"/>
                    </a:cubicBezTo>
                    <a:cubicBezTo>
                      <a:pt x="1" y="909"/>
                      <a:pt x="3" y="909"/>
                      <a:pt x="3" y="908"/>
                    </a:cubicBezTo>
                    <a:cubicBezTo>
                      <a:pt x="3" y="855"/>
                      <a:pt x="3" y="855"/>
                      <a:pt x="3" y="855"/>
                    </a:cubicBezTo>
                    <a:cubicBezTo>
                      <a:pt x="3" y="854"/>
                      <a:pt x="0" y="853"/>
                      <a:pt x="1" y="851"/>
                    </a:cubicBezTo>
                    <a:cubicBezTo>
                      <a:pt x="1" y="850"/>
                      <a:pt x="3" y="849"/>
                      <a:pt x="3" y="848"/>
                    </a:cubicBezTo>
                    <a:cubicBezTo>
                      <a:pt x="3" y="846"/>
                      <a:pt x="3" y="843"/>
                      <a:pt x="4" y="841"/>
                    </a:cubicBezTo>
                    <a:cubicBezTo>
                      <a:pt x="4" y="840"/>
                      <a:pt x="6" y="840"/>
                      <a:pt x="7" y="839"/>
                    </a:cubicBezTo>
                    <a:cubicBezTo>
                      <a:pt x="6" y="836"/>
                      <a:pt x="8" y="833"/>
                      <a:pt x="10" y="832"/>
                    </a:cubicBezTo>
                    <a:cubicBezTo>
                      <a:pt x="11" y="831"/>
                      <a:pt x="11" y="828"/>
                      <a:pt x="13" y="828"/>
                    </a:cubicBezTo>
                    <a:cubicBezTo>
                      <a:pt x="12" y="816"/>
                      <a:pt x="12" y="803"/>
                      <a:pt x="13" y="793"/>
                    </a:cubicBezTo>
                    <a:cubicBezTo>
                      <a:pt x="14" y="792"/>
                      <a:pt x="12" y="788"/>
                      <a:pt x="13" y="787"/>
                    </a:cubicBezTo>
                    <a:cubicBezTo>
                      <a:pt x="12" y="786"/>
                      <a:pt x="13" y="784"/>
                      <a:pt x="13" y="783"/>
                    </a:cubicBezTo>
                    <a:cubicBezTo>
                      <a:pt x="12" y="776"/>
                      <a:pt x="13" y="767"/>
                      <a:pt x="13" y="760"/>
                    </a:cubicBezTo>
                    <a:cubicBezTo>
                      <a:pt x="13" y="759"/>
                      <a:pt x="14" y="758"/>
                      <a:pt x="14" y="756"/>
                    </a:cubicBezTo>
                    <a:cubicBezTo>
                      <a:pt x="14" y="755"/>
                      <a:pt x="13" y="753"/>
                      <a:pt x="13" y="752"/>
                    </a:cubicBezTo>
                    <a:cubicBezTo>
                      <a:pt x="12" y="747"/>
                      <a:pt x="8" y="744"/>
                      <a:pt x="6" y="740"/>
                    </a:cubicBezTo>
                    <a:cubicBezTo>
                      <a:pt x="5" y="737"/>
                      <a:pt x="3" y="734"/>
                      <a:pt x="1" y="731"/>
                    </a:cubicBezTo>
                    <a:cubicBezTo>
                      <a:pt x="1" y="719"/>
                      <a:pt x="1" y="719"/>
                      <a:pt x="1" y="719"/>
                    </a:cubicBezTo>
                    <a:cubicBezTo>
                      <a:pt x="3" y="719"/>
                      <a:pt x="3" y="719"/>
                      <a:pt x="3" y="719"/>
                    </a:cubicBezTo>
                    <a:cubicBezTo>
                      <a:pt x="3" y="702"/>
                      <a:pt x="3" y="702"/>
                      <a:pt x="3" y="702"/>
                    </a:cubicBezTo>
                    <a:cubicBezTo>
                      <a:pt x="1" y="702"/>
                      <a:pt x="1" y="702"/>
                      <a:pt x="1" y="702"/>
                    </a:cubicBezTo>
                    <a:cubicBezTo>
                      <a:pt x="1" y="699"/>
                      <a:pt x="1" y="699"/>
                      <a:pt x="1" y="699"/>
                    </a:cubicBezTo>
                    <a:cubicBezTo>
                      <a:pt x="3" y="699"/>
                      <a:pt x="3" y="699"/>
                      <a:pt x="3" y="699"/>
                    </a:cubicBezTo>
                    <a:cubicBezTo>
                      <a:pt x="3" y="695"/>
                      <a:pt x="4" y="692"/>
                      <a:pt x="4" y="689"/>
                    </a:cubicBezTo>
                    <a:cubicBezTo>
                      <a:pt x="6" y="689"/>
                      <a:pt x="6" y="689"/>
                      <a:pt x="6" y="689"/>
                    </a:cubicBezTo>
                    <a:cubicBezTo>
                      <a:pt x="6" y="684"/>
                      <a:pt x="9" y="681"/>
                      <a:pt x="12" y="679"/>
                    </a:cubicBezTo>
                    <a:cubicBezTo>
                      <a:pt x="13" y="678"/>
                      <a:pt x="15" y="674"/>
                      <a:pt x="15" y="673"/>
                    </a:cubicBezTo>
                    <a:cubicBezTo>
                      <a:pt x="15" y="662"/>
                      <a:pt x="15" y="662"/>
                      <a:pt x="15" y="662"/>
                    </a:cubicBezTo>
                    <a:cubicBezTo>
                      <a:pt x="13" y="660"/>
                      <a:pt x="13" y="659"/>
                      <a:pt x="14" y="658"/>
                    </a:cubicBezTo>
                    <a:cubicBezTo>
                      <a:pt x="7" y="649"/>
                      <a:pt x="7" y="649"/>
                      <a:pt x="7" y="649"/>
                    </a:cubicBezTo>
                    <a:cubicBezTo>
                      <a:pt x="6" y="648"/>
                      <a:pt x="6" y="646"/>
                      <a:pt x="6" y="646"/>
                    </a:cubicBezTo>
                    <a:cubicBezTo>
                      <a:pt x="4" y="646"/>
                      <a:pt x="4" y="646"/>
                      <a:pt x="4" y="646"/>
                    </a:cubicBezTo>
                    <a:cubicBezTo>
                      <a:pt x="3" y="642"/>
                      <a:pt x="3" y="636"/>
                      <a:pt x="4" y="632"/>
                    </a:cubicBezTo>
                    <a:cubicBezTo>
                      <a:pt x="6" y="632"/>
                      <a:pt x="6" y="632"/>
                      <a:pt x="6" y="632"/>
                    </a:cubicBezTo>
                    <a:cubicBezTo>
                      <a:pt x="6" y="631"/>
                      <a:pt x="6" y="628"/>
                      <a:pt x="7" y="628"/>
                    </a:cubicBezTo>
                    <a:cubicBezTo>
                      <a:pt x="8" y="627"/>
                      <a:pt x="11" y="624"/>
                      <a:pt x="12" y="623"/>
                    </a:cubicBezTo>
                    <a:cubicBezTo>
                      <a:pt x="12" y="621"/>
                      <a:pt x="16" y="620"/>
                      <a:pt x="13" y="617"/>
                    </a:cubicBezTo>
                    <a:cubicBezTo>
                      <a:pt x="13" y="617"/>
                      <a:pt x="14" y="616"/>
                      <a:pt x="14" y="615"/>
                    </a:cubicBezTo>
                    <a:cubicBezTo>
                      <a:pt x="13" y="614"/>
                      <a:pt x="13" y="611"/>
                      <a:pt x="13" y="610"/>
                    </a:cubicBezTo>
                    <a:cubicBezTo>
                      <a:pt x="11" y="607"/>
                      <a:pt x="12" y="603"/>
                      <a:pt x="14" y="601"/>
                    </a:cubicBezTo>
                    <a:cubicBezTo>
                      <a:pt x="12" y="600"/>
                      <a:pt x="14" y="599"/>
                      <a:pt x="15" y="598"/>
                    </a:cubicBezTo>
                    <a:cubicBezTo>
                      <a:pt x="17" y="588"/>
                      <a:pt x="17" y="588"/>
                      <a:pt x="17" y="588"/>
                    </a:cubicBezTo>
                    <a:cubicBezTo>
                      <a:pt x="17" y="570"/>
                      <a:pt x="17" y="570"/>
                      <a:pt x="17" y="570"/>
                    </a:cubicBezTo>
                    <a:cubicBezTo>
                      <a:pt x="15" y="558"/>
                      <a:pt x="15" y="558"/>
                      <a:pt x="15" y="558"/>
                    </a:cubicBezTo>
                    <a:cubicBezTo>
                      <a:pt x="14" y="558"/>
                      <a:pt x="13" y="558"/>
                      <a:pt x="12" y="557"/>
                    </a:cubicBezTo>
                    <a:cubicBezTo>
                      <a:pt x="12" y="556"/>
                      <a:pt x="11" y="555"/>
                      <a:pt x="10" y="555"/>
                    </a:cubicBezTo>
                    <a:cubicBezTo>
                      <a:pt x="10" y="555"/>
                      <a:pt x="8" y="555"/>
                      <a:pt x="7" y="555"/>
                    </a:cubicBezTo>
                    <a:cubicBezTo>
                      <a:pt x="7" y="554"/>
                      <a:pt x="7" y="553"/>
                      <a:pt x="6" y="552"/>
                    </a:cubicBezTo>
                    <a:cubicBezTo>
                      <a:pt x="5" y="553"/>
                      <a:pt x="4" y="552"/>
                      <a:pt x="4" y="551"/>
                    </a:cubicBezTo>
                    <a:cubicBezTo>
                      <a:pt x="4" y="550"/>
                      <a:pt x="3" y="548"/>
                      <a:pt x="3" y="548"/>
                    </a:cubicBezTo>
                    <a:cubicBezTo>
                      <a:pt x="1" y="548"/>
                      <a:pt x="1" y="548"/>
                      <a:pt x="1" y="548"/>
                    </a:cubicBezTo>
                    <a:cubicBezTo>
                      <a:pt x="1" y="536"/>
                      <a:pt x="1" y="536"/>
                      <a:pt x="1" y="536"/>
                    </a:cubicBezTo>
                    <a:cubicBezTo>
                      <a:pt x="3" y="536"/>
                      <a:pt x="3" y="536"/>
                      <a:pt x="3" y="536"/>
                    </a:cubicBezTo>
                    <a:cubicBezTo>
                      <a:pt x="3" y="468"/>
                      <a:pt x="3" y="468"/>
                      <a:pt x="3" y="468"/>
                    </a:cubicBezTo>
                    <a:cubicBezTo>
                      <a:pt x="1" y="468"/>
                      <a:pt x="1" y="468"/>
                      <a:pt x="1" y="468"/>
                    </a:cubicBezTo>
                    <a:cubicBezTo>
                      <a:pt x="1" y="461"/>
                      <a:pt x="1" y="461"/>
                      <a:pt x="1" y="461"/>
                    </a:cubicBezTo>
                    <a:cubicBezTo>
                      <a:pt x="3" y="461"/>
                      <a:pt x="3" y="461"/>
                      <a:pt x="3" y="461"/>
                    </a:cubicBezTo>
                    <a:cubicBezTo>
                      <a:pt x="3" y="458"/>
                      <a:pt x="4" y="454"/>
                      <a:pt x="4" y="451"/>
                    </a:cubicBezTo>
                    <a:cubicBezTo>
                      <a:pt x="6" y="451"/>
                      <a:pt x="6" y="451"/>
                      <a:pt x="6" y="451"/>
                    </a:cubicBezTo>
                    <a:cubicBezTo>
                      <a:pt x="6" y="447"/>
                      <a:pt x="10" y="444"/>
                      <a:pt x="12" y="442"/>
                    </a:cubicBezTo>
                    <a:cubicBezTo>
                      <a:pt x="13" y="441"/>
                      <a:pt x="14" y="438"/>
                      <a:pt x="14" y="438"/>
                    </a:cubicBezTo>
                    <a:cubicBezTo>
                      <a:pt x="12" y="435"/>
                      <a:pt x="13" y="432"/>
                      <a:pt x="13" y="431"/>
                    </a:cubicBezTo>
                    <a:cubicBezTo>
                      <a:pt x="13" y="429"/>
                      <a:pt x="14" y="427"/>
                      <a:pt x="13" y="424"/>
                    </a:cubicBezTo>
                    <a:cubicBezTo>
                      <a:pt x="12" y="423"/>
                      <a:pt x="14" y="420"/>
                      <a:pt x="14" y="418"/>
                    </a:cubicBezTo>
                    <a:cubicBezTo>
                      <a:pt x="14" y="417"/>
                      <a:pt x="12" y="415"/>
                      <a:pt x="13" y="414"/>
                    </a:cubicBezTo>
                    <a:cubicBezTo>
                      <a:pt x="14" y="412"/>
                      <a:pt x="14" y="408"/>
                      <a:pt x="12" y="405"/>
                    </a:cubicBezTo>
                    <a:cubicBezTo>
                      <a:pt x="13" y="402"/>
                      <a:pt x="15" y="397"/>
                      <a:pt x="13" y="395"/>
                    </a:cubicBezTo>
                    <a:cubicBezTo>
                      <a:pt x="13" y="394"/>
                      <a:pt x="15" y="391"/>
                      <a:pt x="15" y="388"/>
                    </a:cubicBezTo>
                    <a:cubicBezTo>
                      <a:pt x="13" y="387"/>
                      <a:pt x="14" y="385"/>
                      <a:pt x="13" y="384"/>
                    </a:cubicBezTo>
                    <a:cubicBezTo>
                      <a:pt x="11" y="380"/>
                      <a:pt x="8" y="378"/>
                      <a:pt x="7" y="375"/>
                    </a:cubicBezTo>
                    <a:cubicBezTo>
                      <a:pt x="6" y="375"/>
                      <a:pt x="6" y="373"/>
                      <a:pt x="6" y="372"/>
                    </a:cubicBezTo>
                    <a:cubicBezTo>
                      <a:pt x="4" y="372"/>
                      <a:pt x="4" y="372"/>
                      <a:pt x="4" y="372"/>
                    </a:cubicBezTo>
                    <a:cubicBezTo>
                      <a:pt x="3" y="368"/>
                      <a:pt x="3" y="363"/>
                      <a:pt x="4" y="359"/>
                    </a:cubicBezTo>
                    <a:cubicBezTo>
                      <a:pt x="6" y="359"/>
                      <a:pt x="6" y="359"/>
                      <a:pt x="6" y="359"/>
                    </a:cubicBezTo>
                    <a:cubicBezTo>
                      <a:pt x="6" y="358"/>
                      <a:pt x="6" y="355"/>
                      <a:pt x="7" y="354"/>
                    </a:cubicBezTo>
                    <a:cubicBezTo>
                      <a:pt x="8" y="353"/>
                      <a:pt x="11" y="350"/>
                      <a:pt x="12" y="349"/>
                    </a:cubicBezTo>
                    <a:cubicBezTo>
                      <a:pt x="14" y="347"/>
                      <a:pt x="15" y="343"/>
                      <a:pt x="15" y="339"/>
                    </a:cubicBezTo>
                    <a:cubicBezTo>
                      <a:pt x="15" y="339"/>
                      <a:pt x="13" y="337"/>
                      <a:pt x="13" y="337"/>
                    </a:cubicBezTo>
                    <a:cubicBezTo>
                      <a:pt x="13" y="323"/>
                      <a:pt x="13" y="323"/>
                      <a:pt x="13" y="323"/>
                    </a:cubicBezTo>
                    <a:cubicBezTo>
                      <a:pt x="13" y="323"/>
                      <a:pt x="13" y="321"/>
                      <a:pt x="13" y="320"/>
                    </a:cubicBezTo>
                    <a:cubicBezTo>
                      <a:pt x="15" y="304"/>
                      <a:pt x="12" y="290"/>
                      <a:pt x="13" y="276"/>
                    </a:cubicBezTo>
                    <a:cubicBezTo>
                      <a:pt x="13" y="275"/>
                      <a:pt x="15" y="275"/>
                      <a:pt x="13" y="274"/>
                    </a:cubicBezTo>
                    <a:cubicBezTo>
                      <a:pt x="14" y="268"/>
                      <a:pt x="12" y="262"/>
                      <a:pt x="14" y="256"/>
                    </a:cubicBezTo>
                    <a:cubicBezTo>
                      <a:pt x="12" y="251"/>
                      <a:pt x="8" y="249"/>
                      <a:pt x="6" y="244"/>
                    </a:cubicBezTo>
                    <a:cubicBezTo>
                      <a:pt x="5" y="241"/>
                      <a:pt x="3" y="239"/>
                      <a:pt x="1" y="235"/>
                    </a:cubicBezTo>
                    <a:cubicBezTo>
                      <a:pt x="1" y="224"/>
                      <a:pt x="1" y="224"/>
                      <a:pt x="1" y="224"/>
                    </a:cubicBezTo>
                    <a:cubicBezTo>
                      <a:pt x="3" y="224"/>
                      <a:pt x="3" y="224"/>
                      <a:pt x="3" y="224"/>
                    </a:cubicBezTo>
                    <a:cubicBezTo>
                      <a:pt x="3" y="207"/>
                      <a:pt x="3" y="207"/>
                      <a:pt x="3" y="207"/>
                    </a:cubicBezTo>
                    <a:cubicBezTo>
                      <a:pt x="1" y="207"/>
                      <a:pt x="1" y="207"/>
                      <a:pt x="1" y="207"/>
                    </a:cubicBezTo>
                    <a:cubicBezTo>
                      <a:pt x="1" y="203"/>
                      <a:pt x="1" y="203"/>
                      <a:pt x="1" y="203"/>
                    </a:cubicBezTo>
                    <a:cubicBezTo>
                      <a:pt x="3" y="203"/>
                      <a:pt x="3" y="203"/>
                      <a:pt x="3" y="203"/>
                    </a:cubicBezTo>
                    <a:cubicBezTo>
                      <a:pt x="3" y="200"/>
                      <a:pt x="4" y="196"/>
                      <a:pt x="4" y="193"/>
                    </a:cubicBezTo>
                    <a:cubicBezTo>
                      <a:pt x="6" y="193"/>
                      <a:pt x="6" y="193"/>
                      <a:pt x="6" y="193"/>
                    </a:cubicBezTo>
                    <a:cubicBezTo>
                      <a:pt x="6" y="189"/>
                      <a:pt x="10" y="186"/>
                      <a:pt x="12" y="185"/>
                    </a:cubicBezTo>
                    <a:cubicBezTo>
                      <a:pt x="12" y="181"/>
                      <a:pt x="14" y="179"/>
                      <a:pt x="15" y="177"/>
                    </a:cubicBezTo>
                    <a:cubicBezTo>
                      <a:pt x="15" y="166"/>
                      <a:pt x="15" y="166"/>
                      <a:pt x="15" y="166"/>
                    </a:cubicBezTo>
                    <a:cubicBezTo>
                      <a:pt x="13" y="165"/>
                      <a:pt x="13" y="163"/>
                      <a:pt x="14" y="162"/>
                    </a:cubicBezTo>
                    <a:cubicBezTo>
                      <a:pt x="7" y="153"/>
                      <a:pt x="7" y="153"/>
                      <a:pt x="7" y="153"/>
                    </a:cubicBezTo>
                    <a:cubicBezTo>
                      <a:pt x="6" y="153"/>
                      <a:pt x="6" y="151"/>
                      <a:pt x="6" y="150"/>
                    </a:cubicBezTo>
                    <a:cubicBezTo>
                      <a:pt x="4" y="150"/>
                      <a:pt x="4" y="150"/>
                      <a:pt x="4" y="150"/>
                    </a:cubicBezTo>
                    <a:cubicBezTo>
                      <a:pt x="3" y="146"/>
                      <a:pt x="3" y="141"/>
                      <a:pt x="4" y="137"/>
                    </a:cubicBezTo>
                    <a:cubicBezTo>
                      <a:pt x="6" y="137"/>
                      <a:pt x="6" y="137"/>
                      <a:pt x="6" y="137"/>
                    </a:cubicBezTo>
                    <a:cubicBezTo>
                      <a:pt x="6" y="136"/>
                      <a:pt x="6" y="133"/>
                      <a:pt x="7" y="132"/>
                    </a:cubicBezTo>
                    <a:cubicBezTo>
                      <a:pt x="8" y="131"/>
                      <a:pt x="11" y="129"/>
                      <a:pt x="12" y="128"/>
                    </a:cubicBezTo>
                    <a:cubicBezTo>
                      <a:pt x="11" y="126"/>
                      <a:pt x="15" y="126"/>
                      <a:pt x="13" y="124"/>
                    </a:cubicBezTo>
                    <a:cubicBezTo>
                      <a:pt x="12" y="123"/>
                      <a:pt x="14" y="122"/>
                      <a:pt x="12" y="120"/>
                    </a:cubicBezTo>
                    <a:cubicBezTo>
                      <a:pt x="13" y="119"/>
                      <a:pt x="15" y="117"/>
                      <a:pt x="13" y="116"/>
                    </a:cubicBezTo>
                    <a:cubicBezTo>
                      <a:pt x="13" y="116"/>
                      <a:pt x="14" y="115"/>
                      <a:pt x="13" y="114"/>
                    </a:cubicBezTo>
                    <a:cubicBezTo>
                      <a:pt x="11" y="112"/>
                      <a:pt x="12" y="108"/>
                      <a:pt x="14" y="106"/>
                    </a:cubicBezTo>
                    <a:cubicBezTo>
                      <a:pt x="12" y="105"/>
                      <a:pt x="14" y="104"/>
                      <a:pt x="15" y="103"/>
                    </a:cubicBezTo>
                    <a:cubicBezTo>
                      <a:pt x="17" y="92"/>
                      <a:pt x="17" y="92"/>
                      <a:pt x="17" y="92"/>
                    </a:cubicBezTo>
                    <a:cubicBezTo>
                      <a:pt x="17" y="72"/>
                      <a:pt x="15" y="53"/>
                      <a:pt x="17" y="33"/>
                    </a:cubicBezTo>
                    <a:cubicBezTo>
                      <a:pt x="20" y="34"/>
                      <a:pt x="18" y="30"/>
                      <a:pt x="18" y="29"/>
                    </a:cubicBezTo>
                    <a:cubicBezTo>
                      <a:pt x="15" y="28"/>
                      <a:pt x="17" y="20"/>
                      <a:pt x="17" y="17"/>
                    </a:cubicBezTo>
                    <a:cubicBezTo>
                      <a:pt x="19" y="16"/>
                      <a:pt x="20" y="13"/>
                      <a:pt x="21" y="10"/>
                    </a:cubicBezTo>
                    <a:cubicBezTo>
                      <a:pt x="22" y="11"/>
                      <a:pt x="23" y="10"/>
                      <a:pt x="22" y="8"/>
                    </a:cubicBezTo>
                    <a:cubicBezTo>
                      <a:pt x="26" y="7"/>
                      <a:pt x="31" y="7"/>
                      <a:pt x="35" y="7"/>
                    </a:cubicBezTo>
                    <a:cubicBezTo>
                      <a:pt x="35" y="10"/>
                      <a:pt x="35" y="10"/>
                      <a:pt x="35" y="10"/>
                    </a:cubicBezTo>
                    <a:cubicBezTo>
                      <a:pt x="38" y="9"/>
                      <a:pt x="38" y="13"/>
                      <a:pt x="37" y="15"/>
                    </a:cubicBezTo>
                    <a:cubicBezTo>
                      <a:pt x="37" y="19"/>
                      <a:pt x="36" y="26"/>
                      <a:pt x="32" y="30"/>
                    </a:cubicBezTo>
                    <a:cubicBezTo>
                      <a:pt x="31" y="30"/>
                      <a:pt x="30" y="32"/>
                      <a:pt x="30" y="34"/>
                    </a:cubicBezTo>
                    <a:cubicBezTo>
                      <a:pt x="29" y="43"/>
                      <a:pt x="30" y="55"/>
                      <a:pt x="29" y="63"/>
                    </a:cubicBezTo>
                    <a:cubicBezTo>
                      <a:pt x="29" y="65"/>
                      <a:pt x="30" y="67"/>
                      <a:pt x="29" y="70"/>
                    </a:cubicBezTo>
                    <a:cubicBezTo>
                      <a:pt x="29" y="71"/>
                      <a:pt x="30" y="71"/>
                      <a:pt x="31" y="72"/>
                    </a:cubicBezTo>
                    <a:cubicBezTo>
                      <a:pt x="31" y="73"/>
                      <a:pt x="31" y="76"/>
                      <a:pt x="31" y="76"/>
                    </a:cubicBezTo>
                    <a:cubicBezTo>
                      <a:pt x="32" y="77"/>
                      <a:pt x="35" y="79"/>
                      <a:pt x="35" y="80"/>
                    </a:cubicBezTo>
                    <a:cubicBezTo>
                      <a:pt x="37" y="90"/>
                      <a:pt x="37" y="90"/>
                      <a:pt x="37" y="90"/>
                    </a:cubicBezTo>
                    <a:cubicBezTo>
                      <a:pt x="39" y="92"/>
                      <a:pt x="39" y="100"/>
                      <a:pt x="38" y="103"/>
                    </a:cubicBezTo>
                    <a:cubicBezTo>
                      <a:pt x="38" y="104"/>
                      <a:pt x="37" y="105"/>
                      <a:pt x="37" y="106"/>
                    </a:cubicBezTo>
                    <a:cubicBezTo>
                      <a:pt x="37" y="186"/>
                      <a:pt x="37" y="186"/>
                      <a:pt x="37" y="186"/>
                    </a:cubicBezTo>
                    <a:cubicBezTo>
                      <a:pt x="37" y="186"/>
                      <a:pt x="39" y="186"/>
                      <a:pt x="39" y="187"/>
                    </a:cubicBezTo>
                    <a:cubicBezTo>
                      <a:pt x="38" y="266"/>
                      <a:pt x="38" y="266"/>
                      <a:pt x="38" y="266"/>
                    </a:cubicBezTo>
                    <a:cubicBezTo>
                      <a:pt x="36" y="269"/>
                      <a:pt x="37" y="277"/>
                      <a:pt x="37" y="280"/>
                    </a:cubicBezTo>
                    <a:cubicBezTo>
                      <a:pt x="39" y="282"/>
                      <a:pt x="38" y="288"/>
                      <a:pt x="39" y="291"/>
                    </a:cubicBezTo>
                    <a:cubicBezTo>
                      <a:pt x="40" y="298"/>
                      <a:pt x="41" y="305"/>
                      <a:pt x="44" y="310"/>
                    </a:cubicBezTo>
                    <a:cubicBezTo>
                      <a:pt x="44" y="321"/>
                      <a:pt x="44" y="321"/>
                      <a:pt x="44" y="321"/>
                    </a:cubicBezTo>
                    <a:cubicBezTo>
                      <a:pt x="44" y="321"/>
                      <a:pt x="42" y="322"/>
                      <a:pt x="42" y="322"/>
                    </a:cubicBezTo>
                    <a:cubicBezTo>
                      <a:pt x="41" y="324"/>
                      <a:pt x="42" y="326"/>
                      <a:pt x="44" y="328"/>
                    </a:cubicBezTo>
                    <a:cubicBezTo>
                      <a:pt x="44" y="329"/>
                      <a:pt x="45" y="330"/>
                      <a:pt x="45" y="331"/>
                    </a:cubicBezTo>
                    <a:cubicBezTo>
                      <a:pt x="47" y="334"/>
                      <a:pt x="49" y="339"/>
                      <a:pt x="52" y="341"/>
                    </a:cubicBezTo>
                    <a:cubicBezTo>
                      <a:pt x="53" y="346"/>
                      <a:pt x="52" y="351"/>
                      <a:pt x="51" y="355"/>
                    </a:cubicBezTo>
                    <a:cubicBezTo>
                      <a:pt x="50" y="355"/>
                      <a:pt x="49" y="356"/>
                      <a:pt x="47" y="357"/>
                    </a:cubicBezTo>
                    <a:cubicBezTo>
                      <a:pt x="47" y="359"/>
                      <a:pt x="47" y="359"/>
                      <a:pt x="47" y="359"/>
                    </a:cubicBezTo>
                    <a:cubicBezTo>
                      <a:pt x="44" y="359"/>
                      <a:pt x="44" y="359"/>
                      <a:pt x="44" y="359"/>
                    </a:cubicBezTo>
                    <a:cubicBezTo>
                      <a:pt x="44" y="362"/>
                      <a:pt x="44" y="366"/>
                      <a:pt x="44" y="369"/>
                    </a:cubicBezTo>
                    <a:cubicBezTo>
                      <a:pt x="44" y="371"/>
                      <a:pt x="46" y="372"/>
                      <a:pt x="48" y="373"/>
                    </a:cubicBezTo>
                    <a:cubicBezTo>
                      <a:pt x="49" y="374"/>
                      <a:pt x="48" y="376"/>
                      <a:pt x="48" y="377"/>
                    </a:cubicBezTo>
                    <a:cubicBezTo>
                      <a:pt x="49" y="377"/>
                      <a:pt x="51" y="377"/>
                      <a:pt x="51" y="379"/>
                    </a:cubicBezTo>
                    <a:cubicBezTo>
                      <a:pt x="53" y="383"/>
                      <a:pt x="53" y="389"/>
                      <a:pt x="53" y="395"/>
                    </a:cubicBezTo>
                    <a:cubicBezTo>
                      <a:pt x="56" y="394"/>
                      <a:pt x="60" y="393"/>
                      <a:pt x="64" y="393"/>
                    </a:cubicBezTo>
                    <a:cubicBezTo>
                      <a:pt x="69" y="392"/>
                      <a:pt x="77" y="392"/>
                      <a:pt x="83" y="392"/>
                    </a:cubicBezTo>
                    <a:cubicBezTo>
                      <a:pt x="87" y="392"/>
                      <a:pt x="92" y="391"/>
                      <a:pt x="94" y="388"/>
                    </a:cubicBezTo>
                    <a:cubicBezTo>
                      <a:pt x="95" y="388"/>
                      <a:pt x="98" y="388"/>
                      <a:pt x="98" y="388"/>
                    </a:cubicBezTo>
                    <a:cubicBezTo>
                      <a:pt x="99" y="385"/>
                      <a:pt x="105" y="387"/>
                      <a:pt x="108" y="386"/>
                    </a:cubicBezTo>
                    <a:cubicBezTo>
                      <a:pt x="107" y="388"/>
                      <a:pt x="109" y="388"/>
                      <a:pt x="110" y="388"/>
                    </a:cubicBezTo>
                    <a:cubicBezTo>
                      <a:pt x="110" y="201"/>
                      <a:pt x="110" y="201"/>
                      <a:pt x="110" y="201"/>
                    </a:cubicBezTo>
                    <a:cubicBezTo>
                      <a:pt x="110" y="199"/>
                      <a:pt x="108" y="196"/>
                      <a:pt x="107" y="195"/>
                    </a:cubicBezTo>
                    <a:cubicBezTo>
                      <a:pt x="107" y="194"/>
                      <a:pt x="107" y="191"/>
                      <a:pt x="107" y="191"/>
                    </a:cubicBezTo>
                    <a:cubicBezTo>
                      <a:pt x="110" y="191"/>
                      <a:pt x="108" y="187"/>
                      <a:pt x="109" y="186"/>
                    </a:cubicBezTo>
                    <a:cubicBezTo>
                      <a:pt x="110" y="183"/>
                      <a:pt x="110" y="179"/>
                      <a:pt x="109" y="177"/>
                    </a:cubicBezTo>
                    <a:cubicBezTo>
                      <a:pt x="109" y="172"/>
                      <a:pt x="109" y="168"/>
                      <a:pt x="108" y="165"/>
                    </a:cubicBezTo>
                    <a:cubicBezTo>
                      <a:pt x="106" y="158"/>
                      <a:pt x="106" y="150"/>
                      <a:pt x="107" y="144"/>
                    </a:cubicBezTo>
                    <a:cubicBezTo>
                      <a:pt x="107" y="143"/>
                      <a:pt x="110" y="142"/>
                      <a:pt x="110" y="141"/>
                    </a:cubicBezTo>
                    <a:cubicBezTo>
                      <a:pt x="109" y="129"/>
                      <a:pt x="111" y="116"/>
                      <a:pt x="109" y="106"/>
                    </a:cubicBezTo>
                    <a:cubicBezTo>
                      <a:pt x="109" y="104"/>
                      <a:pt x="109" y="103"/>
                      <a:pt x="107" y="102"/>
                    </a:cubicBezTo>
                    <a:cubicBezTo>
                      <a:pt x="107" y="98"/>
                      <a:pt x="107" y="98"/>
                      <a:pt x="107" y="98"/>
                    </a:cubicBezTo>
                    <a:cubicBezTo>
                      <a:pt x="110" y="98"/>
                      <a:pt x="109" y="93"/>
                      <a:pt x="109" y="91"/>
                    </a:cubicBezTo>
                    <a:cubicBezTo>
                      <a:pt x="110" y="70"/>
                      <a:pt x="111" y="46"/>
                      <a:pt x="109" y="26"/>
                    </a:cubicBezTo>
                    <a:cubicBezTo>
                      <a:pt x="109" y="25"/>
                      <a:pt x="107" y="25"/>
                      <a:pt x="107" y="24"/>
                    </a:cubicBezTo>
                    <a:cubicBezTo>
                      <a:pt x="107" y="22"/>
                      <a:pt x="107" y="20"/>
                      <a:pt x="108" y="18"/>
                    </a:cubicBezTo>
                    <a:cubicBezTo>
                      <a:pt x="109" y="15"/>
                      <a:pt x="110" y="12"/>
                      <a:pt x="113" y="10"/>
                    </a:cubicBezTo>
                    <a:cubicBezTo>
                      <a:pt x="147" y="10"/>
                      <a:pt x="147" y="10"/>
                      <a:pt x="147" y="10"/>
                    </a:cubicBezTo>
                    <a:cubicBezTo>
                      <a:pt x="148" y="10"/>
                      <a:pt x="150" y="9"/>
                      <a:pt x="151" y="9"/>
                    </a:cubicBezTo>
                    <a:cubicBezTo>
                      <a:pt x="149" y="6"/>
                      <a:pt x="153" y="8"/>
                      <a:pt x="154" y="8"/>
                    </a:cubicBezTo>
                    <a:cubicBezTo>
                      <a:pt x="155" y="7"/>
                      <a:pt x="156" y="5"/>
                      <a:pt x="157" y="5"/>
                    </a:cubicBezTo>
                    <a:cubicBezTo>
                      <a:pt x="167" y="5"/>
                      <a:pt x="180" y="6"/>
                      <a:pt x="191" y="5"/>
                    </a:cubicBezTo>
                    <a:cubicBezTo>
                      <a:pt x="191" y="2"/>
                      <a:pt x="191" y="2"/>
                      <a:pt x="191" y="2"/>
                    </a:cubicBezTo>
                    <a:cubicBezTo>
                      <a:pt x="193" y="2"/>
                      <a:pt x="197" y="1"/>
                      <a:pt x="199" y="2"/>
                    </a:cubicBezTo>
                    <a:cubicBezTo>
                      <a:pt x="200" y="2"/>
                      <a:pt x="200" y="3"/>
                      <a:pt x="200" y="5"/>
                    </a:cubicBezTo>
                    <a:cubicBezTo>
                      <a:pt x="201" y="4"/>
                      <a:pt x="203" y="4"/>
                      <a:pt x="203" y="5"/>
                    </a:cubicBezTo>
                    <a:cubicBezTo>
                      <a:pt x="202" y="9"/>
                      <a:pt x="203" y="12"/>
                      <a:pt x="204" y="16"/>
                    </a:cubicBezTo>
                    <a:cubicBezTo>
                      <a:pt x="205" y="16"/>
                      <a:pt x="206" y="17"/>
                      <a:pt x="205" y="19"/>
                    </a:cubicBezTo>
                    <a:cubicBezTo>
                      <a:pt x="237" y="19"/>
                      <a:pt x="237" y="19"/>
                      <a:pt x="237" y="19"/>
                    </a:cubicBezTo>
                    <a:cubicBezTo>
                      <a:pt x="237" y="16"/>
                      <a:pt x="237" y="16"/>
                      <a:pt x="237" y="16"/>
                    </a:cubicBezTo>
                    <a:cubicBezTo>
                      <a:pt x="240" y="16"/>
                      <a:pt x="240" y="16"/>
                      <a:pt x="240" y="16"/>
                    </a:cubicBezTo>
                    <a:cubicBezTo>
                      <a:pt x="240" y="11"/>
                      <a:pt x="240" y="11"/>
                      <a:pt x="240" y="11"/>
                    </a:cubicBezTo>
                    <a:cubicBezTo>
                      <a:pt x="243" y="11"/>
                      <a:pt x="243" y="8"/>
                      <a:pt x="245" y="7"/>
                    </a:cubicBezTo>
                    <a:cubicBezTo>
                      <a:pt x="246" y="7"/>
                      <a:pt x="247" y="8"/>
                      <a:pt x="248" y="7"/>
                    </a:cubicBezTo>
                    <a:cubicBezTo>
                      <a:pt x="248" y="7"/>
                      <a:pt x="249" y="5"/>
                      <a:pt x="249" y="5"/>
                    </a:cubicBezTo>
                    <a:cubicBezTo>
                      <a:pt x="345" y="5"/>
                      <a:pt x="345" y="5"/>
                      <a:pt x="345" y="5"/>
                    </a:cubicBezTo>
                    <a:cubicBezTo>
                      <a:pt x="346" y="5"/>
                      <a:pt x="347" y="7"/>
                      <a:pt x="349" y="7"/>
                    </a:cubicBezTo>
                    <a:cubicBezTo>
                      <a:pt x="350" y="8"/>
                      <a:pt x="351" y="7"/>
                      <a:pt x="352" y="7"/>
                    </a:cubicBezTo>
                    <a:cubicBezTo>
                      <a:pt x="353" y="9"/>
                      <a:pt x="354" y="10"/>
                      <a:pt x="353" y="10"/>
                    </a:cubicBezTo>
                    <a:cubicBezTo>
                      <a:pt x="361" y="11"/>
                      <a:pt x="368" y="10"/>
                      <a:pt x="372" y="6"/>
                    </a:cubicBezTo>
                    <a:cubicBezTo>
                      <a:pt x="372" y="7"/>
                      <a:pt x="372" y="5"/>
                      <a:pt x="372" y="5"/>
                    </a:cubicBezTo>
                    <a:cubicBezTo>
                      <a:pt x="376" y="5"/>
                      <a:pt x="378" y="8"/>
                      <a:pt x="380" y="10"/>
                    </a:cubicBezTo>
                    <a:cubicBezTo>
                      <a:pt x="385" y="11"/>
                      <a:pt x="389" y="10"/>
                      <a:pt x="390" y="7"/>
                    </a:cubicBezTo>
                    <a:cubicBezTo>
                      <a:pt x="392" y="8"/>
                      <a:pt x="392" y="6"/>
                      <a:pt x="393" y="5"/>
                    </a:cubicBezTo>
                    <a:cubicBezTo>
                      <a:pt x="395" y="5"/>
                      <a:pt x="397" y="4"/>
                      <a:pt x="399" y="5"/>
                    </a:cubicBezTo>
                    <a:cubicBezTo>
                      <a:pt x="400" y="6"/>
                      <a:pt x="400" y="8"/>
                      <a:pt x="401" y="10"/>
                    </a:cubicBezTo>
                    <a:cubicBezTo>
                      <a:pt x="402" y="10"/>
                      <a:pt x="403" y="11"/>
                      <a:pt x="403" y="12"/>
                    </a:cubicBezTo>
                    <a:cubicBezTo>
                      <a:pt x="403" y="13"/>
                      <a:pt x="404" y="14"/>
                      <a:pt x="404" y="15"/>
                    </a:cubicBezTo>
                    <a:cubicBezTo>
                      <a:pt x="405" y="15"/>
                      <a:pt x="407" y="14"/>
                      <a:pt x="407" y="16"/>
                    </a:cubicBezTo>
                    <a:cubicBezTo>
                      <a:pt x="407" y="17"/>
                      <a:pt x="407" y="18"/>
                      <a:pt x="407" y="19"/>
                    </a:cubicBezTo>
                    <a:cubicBezTo>
                      <a:pt x="436" y="19"/>
                      <a:pt x="436" y="19"/>
                      <a:pt x="436" y="19"/>
                    </a:cubicBezTo>
                    <a:cubicBezTo>
                      <a:pt x="435" y="12"/>
                      <a:pt x="438" y="7"/>
                      <a:pt x="440" y="3"/>
                    </a:cubicBezTo>
                    <a:cubicBezTo>
                      <a:pt x="441" y="1"/>
                      <a:pt x="443" y="2"/>
                      <a:pt x="444" y="2"/>
                    </a:cubicBezTo>
                    <a:lnTo>
                      <a:pt x="445" y="0"/>
                    </a:ln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0" name="Freeform 6"/>
              <p:cNvSpPr/>
              <p:nvPr/>
            </p:nvSpPr>
            <p:spPr bwMode="auto">
              <a:xfrm>
                <a:off x="1619250" y="1657350"/>
                <a:ext cx="382588" cy="39688"/>
              </a:xfrm>
              <a:custGeom>
                <a:avLst/>
                <a:gdLst>
                  <a:gd name="T0" fmla="*/ 291 w 496"/>
                  <a:gd name="T1" fmla="*/ 0 h 64"/>
                  <a:gd name="T2" fmla="*/ 305 w 496"/>
                  <a:gd name="T3" fmla="*/ 11 h 64"/>
                  <a:gd name="T4" fmla="*/ 309 w 496"/>
                  <a:gd name="T5" fmla="*/ 15 h 64"/>
                  <a:gd name="T6" fmla="*/ 318 w 496"/>
                  <a:gd name="T7" fmla="*/ 12 h 64"/>
                  <a:gd name="T8" fmla="*/ 391 w 496"/>
                  <a:gd name="T9" fmla="*/ 15 h 64"/>
                  <a:gd name="T10" fmla="*/ 401 w 496"/>
                  <a:gd name="T11" fmla="*/ 18 h 64"/>
                  <a:gd name="T12" fmla="*/ 408 w 496"/>
                  <a:gd name="T13" fmla="*/ 19 h 64"/>
                  <a:gd name="T14" fmla="*/ 444 w 496"/>
                  <a:gd name="T15" fmla="*/ 18 h 64"/>
                  <a:gd name="T16" fmla="*/ 448 w 496"/>
                  <a:gd name="T17" fmla="*/ 20 h 64"/>
                  <a:gd name="T18" fmla="*/ 454 w 496"/>
                  <a:gd name="T19" fmla="*/ 26 h 64"/>
                  <a:gd name="T20" fmla="*/ 459 w 496"/>
                  <a:gd name="T21" fmla="*/ 33 h 64"/>
                  <a:gd name="T22" fmla="*/ 475 w 496"/>
                  <a:gd name="T23" fmla="*/ 31 h 64"/>
                  <a:gd name="T24" fmla="*/ 496 w 496"/>
                  <a:gd name="T25" fmla="*/ 63 h 64"/>
                  <a:gd name="T26" fmla="*/ 257 w 496"/>
                  <a:gd name="T27" fmla="*/ 60 h 64"/>
                  <a:gd name="T28" fmla="*/ 254 w 496"/>
                  <a:gd name="T29" fmla="*/ 55 h 64"/>
                  <a:gd name="T30" fmla="*/ 249 w 496"/>
                  <a:gd name="T31" fmla="*/ 50 h 64"/>
                  <a:gd name="T32" fmla="*/ 245 w 496"/>
                  <a:gd name="T33" fmla="*/ 52 h 64"/>
                  <a:gd name="T34" fmla="*/ 241 w 496"/>
                  <a:gd name="T35" fmla="*/ 55 h 64"/>
                  <a:gd name="T36" fmla="*/ 236 w 496"/>
                  <a:gd name="T37" fmla="*/ 61 h 64"/>
                  <a:gd name="T38" fmla="*/ 224 w 496"/>
                  <a:gd name="T39" fmla="*/ 60 h 64"/>
                  <a:gd name="T40" fmla="*/ 220 w 496"/>
                  <a:gd name="T41" fmla="*/ 55 h 64"/>
                  <a:gd name="T42" fmla="*/ 207 w 496"/>
                  <a:gd name="T43" fmla="*/ 50 h 64"/>
                  <a:gd name="T44" fmla="*/ 203 w 496"/>
                  <a:gd name="T45" fmla="*/ 50 h 64"/>
                  <a:gd name="T46" fmla="*/ 192 w 496"/>
                  <a:gd name="T47" fmla="*/ 46 h 64"/>
                  <a:gd name="T48" fmla="*/ 163 w 496"/>
                  <a:gd name="T49" fmla="*/ 47 h 64"/>
                  <a:gd name="T50" fmla="*/ 152 w 496"/>
                  <a:gd name="T51" fmla="*/ 50 h 64"/>
                  <a:gd name="T52" fmla="*/ 145 w 496"/>
                  <a:gd name="T53" fmla="*/ 45 h 64"/>
                  <a:gd name="T54" fmla="*/ 118 w 496"/>
                  <a:gd name="T55" fmla="*/ 47 h 64"/>
                  <a:gd name="T56" fmla="*/ 103 w 496"/>
                  <a:gd name="T57" fmla="*/ 40 h 64"/>
                  <a:gd name="T58" fmla="*/ 99 w 496"/>
                  <a:gd name="T59" fmla="*/ 37 h 64"/>
                  <a:gd name="T60" fmla="*/ 76 w 496"/>
                  <a:gd name="T61" fmla="*/ 29 h 64"/>
                  <a:gd name="T62" fmla="*/ 66 w 496"/>
                  <a:gd name="T63" fmla="*/ 44 h 64"/>
                  <a:gd name="T64" fmla="*/ 6 w 496"/>
                  <a:gd name="T65" fmla="*/ 45 h 64"/>
                  <a:gd name="T66" fmla="*/ 3 w 496"/>
                  <a:gd name="T67" fmla="*/ 38 h 64"/>
                  <a:gd name="T68" fmla="*/ 2 w 496"/>
                  <a:gd name="T69" fmla="*/ 34 h 64"/>
                  <a:gd name="T70" fmla="*/ 12 w 496"/>
                  <a:gd name="T71" fmla="*/ 25 h 64"/>
                  <a:gd name="T72" fmla="*/ 17 w 496"/>
                  <a:gd name="T73" fmla="*/ 22 h 64"/>
                  <a:gd name="T74" fmla="*/ 23 w 496"/>
                  <a:gd name="T75" fmla="*/ 19 h 64"/>
                  <a:gd name="T76" fmla="*/ 33 w 496"/>
                  <a:gd name="T77" fmla="*/ 20 h 64"/>
                  <a:gd name="T78" fmla="*/ 54 w 496"/>
                  <a:gd name="T79" fmla="*/ 19 h 64"/>
                  <a:gd name="T80" fmla="*/ 66 w 496"/>
                  <a:gd name="T81" fmla="*/ 14 h 64"/>
                  <a:gd name="T82" fmla="*/ 73 w 496"/>
                  <a:gd name="T83" fmla="*/ 10 h 64"/>
                  <a:gd name="T84" fmla="*/ 90 w 496"/>
                  <a:gd name="T85" fmla="*/ 11 h 64"/>
                  <a:gd name="T86" fmla="*/ 101 w 496"/>
                  <a:gd name="T87" fmla="*/ 15 h 64"/>
                  <a:gd name="T88" fmla="*/ 105 w 496"/>
                  <a:gd name="T89" fmla="*/ 18 h 64"/>
                  <a:gd name="T90" fmla="*/ 114 w 496"/>
                  <a:gd name="T91" fmla="*/ 19 h 64"/>
                  <a:gd name="T92" fmla="*/ 139 w 496"/>
                  <a:gd name="T93" fmla="*/ 19 h 64"/>
                  <a:gd name="T94" fmla="*/ 193 w 496"/>
                  <a:gd name="T95" fmla="*/ 19 h 64"/>
                  <a:gd name="T96" fmla="*/ 208 w 496"/>
                  <a:gd name="T97" fmla="*/ 18 h 64"/>
                  <a:gd name="T98" fmla="*/ 217 w 496"/>
                  <a:gd name="T99" fmla="*/ 12 h 64"/>
                  <a:gd name="T100" fmla="*/ 225 w 496"/>
                  <a:gd name="T101" fmla="*/ 12 h 64"/>
                  <a:gd name="T102" fmla="*/ 252 w 496"/>
                  <a:gd name="T103" fmla="*/ 15 h 64"/>
                  <a:gd name="T104" fmla="*/ 262 w 496"/>
                  <a:gd name="T105" fmla="*/ 12 h 64"/>
                  <a:gd name="T106" fmla="*/ 271 w 496"/>
                  <a:gd name="T107" fmla="*/ 5 h 64"/>
                  <a:gd name="T108" fmla="*/ 278 w 496"/>
                  <a:gd name="T10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6" h="64">
                    <a:moveTo>
                      <a:pt x="280" y="1"/>
                    </a:moveTo>
                    <a:cubicBezTo>
                      <a:pt x="283" y="0"/>
                      <a:pt x="287" y="0"/>
                      <a:pt x="291" y="0"/>
                    </a:cubicBezTo>
                    <a:cubicBezTo>
                      <a:pt x="292" y="2"/>
                      <a:pt x="294" y="2"/>
                      <a:pt x="295" y="3"/>
                    </a:cubicBezTo>
                    <a:cubicBezTo>
                      <a:pt x="298" y="5"/>
                      <a:pt x="302" y="8"/>
                      <a:pt x="305" y="11"/>
                    </a:cubicBezTo>
                    <a:cubicBezTo>
                      <a:pt x="306" y="12"/>
                      <a:pt x="308" y="12"/>
                      <a:pt x="309" y="12"/>
                    </a:cubicBezTo>
                    <a:cubicBezTo>
                      <a:pt x="309" y="15"/>
                      <a:pt x="309" y="15"/>
                      <a:pt x="309" y="15"/>
                    </a:cubicBezTo>
                    <a:cubicBezTo>
                      <a:pt x="318" y="15"/>
                      <a:pt x="318" y="15"/>
                      <a:pt x="318" y="15"/>
                    </a:cubicBezTo>
                    <a:cubicBezTo>
                      <a:pt x="318" y="12"/>
                      <a:pt x="318" y="12"/>
                      <a:pt x="318" y="12"/>
                    </a:cubicBezTo>
                    <a:cubicBezTo>
                      <a:pt x="383" y="12"/>
                      <a:pt x="383" y="12"/>
                      <a:pt x="383" y="12"/>
                    </a:cubicBezTo>
                    <a:cubicBezTo>
                      <a:pt x="385" y="14"/>
                      <a:pt x="388" y="16"/>
                      <a:pt x="391" y="15"/>
                    </a:cubicBezTo>
                    <a:cubicBezTo>
                      <a:pt x="391" y="18"/>
                      <a:pt x="391" y="18"/>
                      <a:pt x="391" y="18"/>
                    </a:cubicBezTo>
                    <a:cubicBezTo>
                      <a:pt x="401" y="18"/>
                      <a:pt x="401" y="18"/>
                      <a:pt x="401" y="18"/>
                    </a:cubicBezTo>
                    <a:cubicBezTo>
                      <a:pt x="402" y="18"/>
                      <a:pt x="403" y="19"/>
                      <a:pt x="404" y="19"/>
                    </a:cubicBezTo>
                    <a:cubicBezTo>
                      <a:pt x="405" y="20"/>
                      <a:pt x="408" y="19"/>
                      <a:pt x="408" y="19"/>
                    </a:cubicBezTo>
                    <a:cubicBezTo>
                      <a:pt x="410" y="19"/>
                      <a:pt x="411" y="18"/>
                      <a:pt x="412" y="18"/>
                    </a:cubicBezTo>
                    <a:cubicBezTo>
                      <a:pt x="444" y="18"/>
                      <a:pt x="444" y="18"/>
                      <a:pt x="444" y="18"/>
                    </a:cubicBezTo>
                    <a:cubicBezTo>
                      <a:pt x="445" y="18"/>
                      <a:pt x="445" y="19"/>
                      <a:pt x="445" y="20"/>
                    </a:cubicBezTo>
                    <a:cubicBezTo>
                      <a:pt x="448" y="20"/>
                      <a:pt x="448" y="20"/>
                      <a:pt x="448" y="20"/>
                    </a:cubicBezTo>
                    <a:cubicBezTo>
                      <a:pt x="447" y="22"/>
                      <a:pt x="448" y="23"/>
                      <a:pt x="449" y="22"/>
                    </a:cubicBezTo>
                    <a:cubicBezTo>
                      <a:pt x="451" y="24"/>
                      <a:pt x="452" y="26"/>
                      <a:pt x="454" y="26"/>
                    </a:cubicBezTo>
                    <a:cubicBezTo>
                      <a:pt x="454" y="29"/>
                      <a:pt x="454" y="29"/>
                      <a:pt x="454" y="29"/>
                    </a:cubicBezTo>
                    <a:cubicBezTo>
                      <a:pt x="457" y="29"/>
                      <a:pt x="458" y="33"/>
                      <a:pt x="459" y="33"/>
                    </a:cubicBezTo>
                    <a:cubicBezTo>
                      <a:pt x="471" y="33"/>
                      <a:pt x="471" y="33"/>
                      <a:pt x="471" y="33"/>
                    </a:cubicBezTo>
                    <a:cubicBezTo>
                      <a:pt x="472" y="32"/>
                      <a:pt x="474" y="31"/>
                      <a:pt x="475" y="31"/>
                    </a:cubicBezTo>
                    <a:cubicBezTo>
                      <a:pt x="496" y="31"/>
                      <a:pt x="496" y="31"/>
                      <a:pt x="496" y="31"/>
                    </a:cubicBezTo>
                    <a:cubicBezTo>
                      <a:pt x="496" y="63"/>
                      <a:pt x="496" y="63"/>
                      <a:pt x="496" y="63"/>
                    </a:cubicBezTo>
                    <a:cubicBezTo>
                      <a:pt x="261" y="63"/>
                      <a:pt x="261" y="63"/>
                      <a:pt x="261" y="63"/>
                    </a:cubicBezTo>
                    <a:cubicBezTo>
                      <a:pt x="260" y="61"/>
                      <a:pt x="259" y="60"/>
                      <a:pt x="257" y="60"/>
                    </a:cubicBezTo>
                    <a:cubicBezTo>
                      <a:pt x="257" y="57"/>
                      <a:pt x="257" y="57"/>
                      <a:pt x="257" y="57"/>
                    </a:cubicBezTo>
                    <a:cubicBezTo>
                      <a:pt x="256" y="57"/>
                      <a:pt x="255" y="57"/>
                      <a:pt x="254" y="55"/>
                    </a:cubicBezTo>
                    <a:cubicBezTo>
                      <a:pt x="253" y="54"/>
                      <a:pt x="252" y="51"/>
                      <a:pt x="249" y="52"/>
                    </a:cubicBezTo>
                    <a:cubicBezTo>
                      <a:pt x="249" y="50"/>
                      <a:pt x="249" y="50"/>
                      <a:pt x="249" y="50"/>
                    </a:cubicBezTo>
                    <a:cubicBezTo>
                      <a:pt x="245" y="50"/>
                      <a:pt x="245" y="50"/>
                      <a:pt x="245" y="50"/>
                    </a:cubicBezTo>
                    <a:cubicBezTo>
                      <a:pt x="245" y="52"/>
                      <a:pt x="245" y="52"/>
                      <a:pt x="245" y="52"/>
                    </a:cubicBezTo>
                    <a:cubicBezTo>
                      <a:pt x="244" y="52"/>
                      <a:pt x="242" y="52"/>
                      <a:pt x="243" y="54"/>
                    </a:cubicBezTo>
                    <a:cubicBezTo>
                      <a:pt x="244" y="55"/>
                      <a:pt x="242" y="55"/>
                      <a:pt x="241" y="55"/>
                    </a:cubicBezTo>
                    <a:cubicBezTo>
                      <a:pt x="241" y="57"/>
                      <a:pt x="239" y="58"/>
                      <a:pt x="240" y="60"/>
                    </a:cubicBezTo>
                    <a:cubicBezTo>
                      <a:pt x="238" y="60"/>
                      <a:pt x="237" y="60"/>
                      <a:pt x="236" y="61"/>
                    </a:cubicBezTo>
                    <a:cubicBezTo>
                      <a:pt x="236" y="64"/>
                      <a:pt x="232" y="62"/>
                      <a:pt x="229" y="62"/>
                    </a:cubicBezTo>
                    <a:cubicBezTo>
                      <a:pt x="228" y="60"/>
                      <a:pt x="226" y="60"/>
                      <a:pt x="224" y="60"/>
                    </a:cubicBezTo>
                    <a:cubicBezTo>
                      <a:pt x="224" y="56"/>
                      <a:pt x="224" y="56"/>
                      <a:pt x="224" y="56"/>
                    </a:cubicBezTo>
                    <a:cubicBezTo>
                      <a:pt x="220" y="55"/>
                      <a:pt x="220" y="55"/>
                      <a:pt x="220" y="55"/>
                    </a:cubicBezTo>
                    <a:cubicBezTo>
                      <a:pt x="220" y="53"/>
                      <a:pt x="220" y="51"/>
                      <a:pt x="217" y="50"/>
                    </a:cubicBezTo>
                    <a:cubicBezTo>
                      <a:pt x="215" y="50"/>
                      <a:pt x="211" y="50"/>
                      <a:pt x="207" y="50"/>
                    </a:cubicBezTo>
                    <a:cubicBezTo>
                      <a:pt x="207" y="51"/>
                      <a:pt x="207" y="53"/>
                      <a:pt x="206" y="52"/>
                    </a:cubicBezTo>
                    <a:cubicBezTo>
                      <a:pt x="205" y="52"/>
                      <a:pt x="204" y="50"/>
                      <a:pt x="203" y="50"/>
                    </a:cubicBezTo>
                    <a:cubicBezTo>
                      <a:pt x="200" y="50"/>
                      <a:pt x="198" y="48"/>
                      <a:pt x="196" y="47"/>
                    </a:cubicBezTo>
                    <a:cubicBezTo>
                      <a:pt x="196" y="47"/>
                      <a:pt x="193" y="47"/>
                      <a:pt x="192" y="46"/>
                    </a:cubicBezTo>
                    <a:cubicBezTo>
                      <a:pt x="186" y="45"/>
                      <a:pt x="176" y="46"/>
                      <a:pt x="168" y="46"/>
                    </a:cubicBezTo>
                    <a:cubicBezTo>
                      <a:pt x="167" y="46"/>
                      <a:pt x="165" y="47"/>
                      <a:pt x="163" y="47"/>
                    </a:cubicBezTo>
                    <a:cubicBezTo>
                      <a:pt x="161" y="48"/>
                      <a:pt x="161" y="50"/>
                      <a:pt x="159" y="50"/>
                    </a:cubicBezTo>
                    <a:cubicBezTo>
                      <a:pt x="157" y="50"/>
                      <a:pt x="153" y="50"/>
                      <a:pt x="152" y="50"/>
                    </a:cubicBezTo>
                    <a:cubicBezTo>
                      <a:pt x="152" y="49"/>
                      <a:pt x="151" y="47"/>
                      <a:pt x="150" y="47"/>
                    </a:cubicBezTo>
                    <a:cubicBezTo>
                      <a:pt x="148" y="47"/>
                      <a:pt x="146" y="45"/>
                      <a:pt x="145" y="45"/>
                    </a:cubicBezTo>
                    <a:cubicBezTo>
                      <a:pt x="120" y="45"/>
                      <a:pt x="120" y="45"/>
                      <a:pt x="120" y="45"/>
                    </a:cubicBezTo>
                    <a:cubicBezTo>
                      <a:pt x="119" y="46"/>
                      <a:pt x="119" y="47"/>
                      <a:pt x="118" y="47"/>
                    </a:cubicBezTo>
                    <a:cubicBezTo>
                      <a:pt x="113" y="47"/>
                      <a:pt x="111" y="44"/>
                      <a:pt x="108" y="43"/>
                    </a:cubicBezTo>
                    <a:cubicBezTo>
                      <a:pt x="106" y="42"/>
                      <a:pt x="104" y="41"/>
                      <a:pt x="103" y="40"/>
                    </a:cubicBezTo>
                    <a:cubicBezTo>
                      <a:pt x="102" y="39"/>
                      <a:pt x="102" y="37"/>
                      <a:pt x="101" y="37"/>
                    </a:cubicBezTo>
                    <a:cubicBezTo>
                      <a:pt x="101" y="36"/>
                      <a:pt x="99" y="37"/>
                      <a:pt x="99" y="37"/>
                    </a:cubicBezTo>
                    <a:cubicBezTo>
                      <a:pt x="98" y="34"/>
                      <a:pt x="94" y="33"/>
                      <a:pt x="92" y="30"/>
                    </a:cubicBezTo>
                    <a:cubicBezTo>
                      <a:pt x="88" y="29"/>
                      <a:pt x="82" y="29"/>
                      <a:pt x="76" y="29"/>
                    </a:cubicBezTo>
                    <a:cubicBezTo>
                      <a:pt x="73" y="33"/>
                      <a:pt x="71" y="38"/>
                      <a:pt x="67" y="42"/>
                    </a:cubicBezTo>
                    <a:cubicBezTo>
                      <a:pt x="66" y="42"/>
                      <a:pt x="65" y="43"/>
                      <a:pt x="66" y="44"/>
                    </a:cubicBezTo>
                    <a:cubicBezTo>
                      <a:pt x="64" y="45"/>
                      <a:pt x="62" y="46"/>
                      <a:pt x="60" y="45"/>
                    </a:cubicBezTo>
                    <a:cubicBezTo>
                      <a:pt x="43" y="43"/>
                      <a:pt x="22" y="44"/>
                      <a:pt x="6" y="45"/>
                    </a:cubicBezTo>
                    <a:cubicBezTo>
                      <a:pt x="5" y="45"/>
                      <a:pt x="4" y="44"/>
                      <a:pt x="4" y="43"/>
                    </a:cubicBezTo>
                    <a:cubicBezTo>
                      <a:pt x="1" y="44"/>
                      <a:pt x="3" y="40"/>
                      <a:pt x="3" y="38"/>
                    </a:cubicBezTo>
                    <a:cubicBezTo>
                      <a:pt x="1" y="39"/>
                      <a:pt x="0" y="38"/>
                      <a:pt x="1" y="37"/>
                    </a:cubicBezTo>
                    <a:cubicBezTo>
                      <a:pt x="3" y="38"/>
                      <a:pt x="2" y="35"/>
                      <a:pt x="2" y="34"/>
                    </a:cubicBezTo>
                    <a:cubicBezTo>
                      <a:pt x="3" y="31"/>
                      <a:pt x="6" y="29"/>
                      <a:pt x="7" y="26"/>
                    </a:cubicBezTo>
                    <a:cubicBezTo>
                      <a:pt x="8" y="25"/>
                      <a:pt x="10" y="25"/>
                      <a:pt x="12" y="25"/>
                    </a:cubicBezTo>
                    <a:cubicBezTo>
                      <a:pt x="12" y="24"/>
                      <a:pt x="12" y="23"/>
                      <a:pt x="13" y="22"/>
                    </a:cubicBezTo>
                    <a:cubicBezTo>
                      <a:pt x="14" y="22"/>
                      <a:pt x="16" y="22"/>
                      <a:pt x="17" y="22"/>
                    </a:cubicBezTo>
                    <a:cubicBezTo>
                      <a:pt x="15" y="19"/>
                      <a:pt x="19" y="21"/>
                      <a:pt x="20" y="21"/>
                    </a:cubicBezTo>
                    <a:cubicBezTo>
                      <a:pt x="21" y="20"/>
                      <a:pt x="21" y="18"/>
                      <a:pt x="23" y="19"/>
                    </a:cubicBezTo>
                    <a:cubicBezTo>
                      <a:pt x="24" y="20"/>
                      <a:pt x="28" y="20"/>
                      <a:pt x="29" y="19"/>
                    </a:cubicBezTo>
                    <a:cubicBezTo>
                      <a:pt x="31" y="18"/>
                      <a:pt x="32" y="20"/>
                      <a:pt x="33" y="20"/>
                    </a:cubicBezTo>
                    <a:cubicBezTo>
                      <a:pt x="52" y="20"/>
                      <a:pt x="52" y="20"/>
                      <a:pt x="52" y="20"/>
                    </a:cubicBezTo>
                    <a:cubicBezTo>
                      <a:pt x="52" y="20"/>
                      <a:pt x="53" y="18"/>
                      <a:pt x="54" y="19"/>
                    </a:cubicBezTo>
                    <a:cubicBezTo>
                      <a:pt x="55" y="20"/>
                      <a:pt x="56" y="19"/>
                      <a:pt x="57" y="19"/>
                    </a:cubicBezTo>
                    <a:cubicBezTo>
                      <a:pt x="61" y="18"/>
                      <a:pt x="63" y="16"/>
                      <a:pt x="66" y="14"/>
                    </a:cubicBezTo>
                    <a:cubicBezTo>
                      <a:pt x="65" y="12"/>
                      <a:pt x="68" y="12"/>
                      <a:pt x="68" y="11"/>
                    </a:cubicBezTo>
                    <a:cubicBezTo>
                      <a:pt x="70" y="10"/>
                      <a:pt x="71" y="9"/>
                      <a:pt x="73" y="10"/>
                    </a:cubicBezTo>
                    <a:cubicBezTo>
                      <a:pt x="73" y="10"/>
                      <a:pt x="75" y="12"/>
                      <a:pt x="75" y="12"/>
                    </a:cubicBezTo>
                    <a:cubicBezTo>
                      <a:pt x="80" y="12"/>
                      <a:pt x="86" y="12"/>
                      <a:pt x="90" y="11"/>
                    </a:cubicBezTo>
                    <a:cubicBezTo>
                      <a:pt x="93" y="12"/>
                      <a:pt x="96" y="12"/>
                      <a:pt x="100" y="12"/>
                    </a:cubicBezTo>
                    <a:cubicBezTo>
                      <a:pt x="100" y="13"/>
                      <a:pt x="100" y="15"/>
                      <a:pt x="101" y="15"/>
                    </a:cubicBezTo>
                    <a:cubicBezTo>
                      <a:pt x="102" y="15"/>
                      <a:pt x="104" y="15"/>
                      <a:pt x="105" y="15"/>
                    </a:cubicBezTo>
                    <a:cubicBezTo>
                      <a:pt x="105" y="18"/>
                      <a:pt x="105" y="18"/>
                      <a:pt x="105" y="18"/>
                    </a:cubicBezTo>
                    <a:cubicBezTo>
                      <a:pt x="106" y="18"/>
                      <a:pt x="111" y="17"/>
                      <a:pt x="113" y="18"/>
                    </a:cubicBezTo>
                    <a:cubicBezTo>
                      <a:pt x="114" y="18"/>
                      <a:pt x="114" y="20"/>
                      <a:pt x="114" y="19"/>
                    </a:cubicBezTo>
                    <a:cubicBezTo>
                      <a:pt x="118" y="17"/>
                      <a:pt x="126" y="17"/>
                      <a:pt x="129" y="19"/>
                    </a:cubicBezTo>
                    <a:cubicBezTo>
                      <a:pt x="132" y="19"/>
                      <a:pt x="137" y="20"/>
                      <a:pt x="139" y="19"/>
                    </a:cubicBezTo>
                    <a:cubicBezTo>
                      <a:pt x="155" y="21"/>
                      <a:pt x="173" y="20"/>
                      <a:pt x="190" y="20"/>
                    </a:cubicBezTo>
                    <a:cubicBezTo>
                      <a:pt x="191" y="20"/>
                      <a:pt x="191" y="18"/>
                      <a:pt x="193" y="19"/>
                    </a:cubicBezTo>
                    <a:cubicBezTo>
                      <a:pt x="194" y="20"/>
                      <a:pt x="198" y="20"/>
                      <a:pt x="200" y="19"/>
                    </a:cubicBezTo>
                    <a:cubicBezTo>
                      <a:pt x="202" y="18"/>
                      <a:pt x="204" y="17"/>
                      <a:pt x="208" y="18"/>
                    </a:cubicBezTo>
                    <a:cubicBezTo>
                      <a:pt x="208" y="18"/>
                      <a:pt x="210" y="16"/>
                      <a:pt x="210" y="16"/>
                    </a:cubicBezTo>
                    <a:cubicBezTo>
                      <a:pt x="214" y="16"/>
                      <a:pt x="216" y="14"/>
                      <a:pt x="217" y="12"/>
                    </a:cubicBezTo>
                    <a:cubicBezTo>
                      <a:pt x="219" y="13"/>
                      <a:pt x="221" y="12"/>
                      <a:pt x="222" y="11"/>
                    </a:cubicBezTo>
                    <a:cubicBezTo>
                      <a:pt x="223" y="12"/>
                      <a:pt x="224" y="12"/>
                      <a:pt x="225" y="12"/>
                    </a:cubicBezTo>
                    <a:cubicBezTo>
                      <a:pt x="252" y="12"/>
                      <a:pt x="252" y="12"/>
                      <a:pt x="252" y="12"/>
                    </a:cubicBezTo>
                    <a:cubicBezTo>
                      <a:pt x="252" y="15"/>
                      <a:pt x="252" y="15"/>
                      <a:pt x="252" y="15"/>
                    </a:cubicBezTo>
                    <a:cubicBezTo>
                      <a:pt x="262" y="15"/>
                      <a:pt x="262" y="15"/>
                      <a:pt x="262" y="15"/>
                    </a:cubicBezTo>
                    <a:cubicBezTo>
                      <a:pt x="262" y="12"/>
                      <a:pt x="262" y="12"/>
                      <a:pt x="262" y="12"/>
                    </a:cubicBezTo>
                    <a:cubicBezTo>
                      <a:pt x="263" y="12"/>
                      <a:pt x="265" y="13"/>
                      <a:pt x="265" y="12"/>
                    </a:cubicBezTo>
                    <a:cubicBezTo>
                      <a:pt x="266" y="9"/>
                      <a:pt x="269" y="8"/>
                      <a:pt x="271" y="5"/>
                    </a:cubicBezTo>
                    <a:cubicBezTo>
                      <a:pt x="271" y="5"/>
                      <a:pt x="273" y="5"/>
                      <a:pt x="273" y="4"/>
                    </a:cubicBezTo>
                    <a:cubicBezTo>
                      <a:pt x="273" y="1"/>
                      <a:pt x="277" y="3"/>
                      <a:pt x="278" y="2"/>
                    </a:cubicBezTo>
                    <a:cubicBezTo>
                      <a:pt x="279" y="2"/>
                      <a:pt x="279" y="1"/>
                      <a:pt x="280" y="1"/>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1" name="Freeform 7"/>
              <p:cNvSpPr/>
              <p:nvPr/>
            </p:nvSpPr>
            <p:spPr bwMode="auto">
              <a:xfrm>
                <a:off x="2065338" y="2324100"/>
                <a:ext cx="22225" cy="501650"/>
              </a:xfrm>
              <a:custGeom>
                <a:avLst/>
                <a:gdLst>
                  <a:gd name="T0" fmla="*/ 16 w 29"/>
                  <a:gd name="T1" fmla="*/ 2 h 802"/>
                  <a:gd name="T2" fmla="*/ 22 w 29"/>
                  <a:gd name="T3" fmla="*/ 8 h 802"/>
                  <a:gd name="T4" fmla="*/ 26 w 29"/>
                  <a:gd name="T5" fmla="*/ 17 h 802"/>
                  <a:gd name="T6" fmla="*/ 28 w 29"/>
                  <a:gd name="T7" fmla="*/ 136 h 802"/>
                  <a:gd name="T8" fmla="*/ 27 w 29"/>
                  <a:gd name="T9" fmla="*/ 253 h 802"/>
                  <a:gd name="T10" fmla="*/ 27 w 29"/>
                  <a:gd name="T11" fmla="*/ 543 h 802"/>
                  <a:gd name="T12" fmla="*/ 20 w 29"/>
                  <a:gd name="T13" fmla="*/ 557 h 802"/>
                  <a:gd name="T14" fmla="*/ 16 w 29"/>
                  <a:gd name="T15" fmla="*/ 564 h 802"/>
                  <a:gd name="T16" fmla="*/ 17 w 29"/>
                  <a:gd name="T17" fmla="*/ 583 h 802"/>
                  <a:gd name="T18" fmla="*/ 18 w 29"/>
                  <a:gd name="T19" fmla="*/ 600 h 802"/>
                  <a:gd name="T20" fmla="*/ 24 w 29"/>
                  <a:gd name="T21" fmla="*/ 606 h 802"/>
                  <a:gd name="T22" fmla="*/ 28 w 29"/>
                  <a:gd name="T23" fmla="*/ 621 h 802"/>
                  <a:gd name="T24" fmla="*/ 20 w 29"/>
                  <a:gd name="T25" fmla="*/ 752 h 802"/>
                  <a:gd name="T26" fmla="*/ 15 w 29"/>
                  <a:gd name="T27" fmla="*/ 755 h 802"/>
                  <a:gd name="T28" fmla="*/ 10 w 29"/>
                  <a:gd name="T29" fmla="*/ 802 h 802"/>
                  <a:gd name="T30" fmla="*/ 6 w 29"/>
                  <a:gd name="T31" fmla="*/ 744 h 802"/>
                  <a:gd name="T32" fmla="*/ 8 w 29"/>
                  <a:gd name="T33" fmla="*/ 691 h 802"/>
                  <a:gd name="T34" fmla="*/ 6 w 29"/>
                  <a:gd name="T35" fmla="*/ 649 h 802"/>
                  <a:gd name="T36" fmla="*/ 8 w 29"/>
                  <a:gd name="T37" fmla="*/ 624 h 802"/>
                  <a:gd name="T38" fmla="*/ 1 w 29"/>
                  <a:gd name="T39" fmla="*/ 630 h 802"/>
                  <a:gd name="T40" fmla="*/ 7 w 29"/>
                  <a:gd name="T41" fmla="*/ 584 h 802"/>
                  <a:gd name="T42" fmla="*/ 12 w 29"/>
                  <a:gd name="T43" fmla="*/ 555 h 802"/>
                  <a:gd name="T44" fmla="*/ 11 w 29"/>
                  <a:gd name="T45" fmla="*/ 513 h 802"/>
                  <a:gd name="T46" fmla="*/ 11 w 29"/>
                  <a:gd name="T47" fmla="*/ 466 h 802"/>
                  <a:gd name="T48" fmla="*/ 12 w 29"/>
                  <a:gd name="T49" fmla="*/ 432 h 802"/>
                  <a:gd name="T50" fmla="*/ 6 w 29"/>
                  <a:gd name="T51" fmla="*/ 428 h 802"/>
                  <a:gd name="T52" fmla="*/ 7 w 29"/>
                  <a:gd name="T53" fmla="*/ 234 h 802"/>
                  <a:gd name="T54" fmla="*/ 8 w 29"/>
                  <a:gd name="T55" fmla="*/ 202 h 802"/>
                  <a:gd name="T56" fmla="*/ 6 w 29"/>
                  <a:gd name="T57" fmla="*/ 146 h 802"/>
                  <a:gd name="T58" fmla="*/ 8 w 29"/>
                  <a:gd name="T59" fmla="*/ 56 h 802"/>
                  <a:gd name="T60" fmla="*/ 6 w 29"/>
                  <a:gd name="T61" fmla="*/ 14 h 802"/>
                  <a:gd name="T62" fmla="*/ 9 w 29"/>
                  <a:gd name="T63" fmla="*/ 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802">
                    <a:moveTo>
                      <a:pt x="9" y="2"/>
                    </a:moveTo>
                    <a:cubicBezTo>
                      <a:pt x="11" y="0"/>
                      <a:pt x="14" y="1"/>
                      <a:pt x="16" y="2"/>
                    </a:cubicBezTo>
                    <a:cubicBezTo>
                      <a:pt x="18" y="4"/>
                      <a:pt x="20" y="5"/>
                      <a:pt x="21" y="6"/>
                    </a:cubicBezTo>
                    <a:cubicBezTo>
                      <a:pt x="21" y="7"/>
                      <a:pt x="21" y="8"/>
                      <a:pt x="22" y="8"/>
                    </a:cubicBezTo>
                    <a:cubicBezTo>
                      <a:pt x="23" y="8"/>
                      <a:pt x="23" y="9"/>
                      <a:pt x="23" y="10"/>
                    </a:cubicBezTo>
                    <a:cubicBezTo>
                      <a:pt x="24" y="13"/>
                      <a:pt x="25" y="16"/>
                      <a:pt x="26" y="17"/>
                    </a:cubicBezTo>
                    <a:cubicBezTo>
                      <a:pt x="26" y="22"/>
                      <a:pt x="28" y="27"/>
                      <a:pt x="28" y="31"/>
                    </a:cubicBezTo>
                    <a:cubicBezTo>
                      <a:pt x="26" y="65"/>
                      <a:pt x="27" y="103"/>
                      <a:pt x="28" y="136"/>
                    </a:cubicBezTo>
                    <a:cubicBezTo>
                      <a:pt x="26" y="170"/>
                      <a:pt x="28" y="207"/>
                      <a:pt x="28" y="239"/>
                    </a:cubicBezTo>
                    <a:cubicBezTo>
                      <a:pt x="28" y="243"/>
                      <a:pt x="27" y="248"/>
                      <a:pt x="27" y="253"/>
                    </a:cubicBezTo>
                    <a:cubicBezTo>
                      <a:pt x="26" y="320"/>
                      <a:pt x="29" y="384"/>
                      <a:pt x="27" y="450"/>
                    </a:cubicBezTo>
                    <a:cubicBezTo>
                      <a:pt x="27" y="543"/>
                      <a:pt x="27" y="543"/>
                      <a:pt x="27" y="543"/>
                    </a:cubicBezTo>
                    <a:cubicBezTo>
                      <a:pt x="27" y="545"/>
                      <a:pt x="24" y="546"/>
                      <a:pt x="26" y="547"/>
                    </a:cubicBezTo>
                    <a:cubicBezTo>
                      <a:pt x="24" y="550"/>
                      <a:pt x="23" y="555"/>
                      <a:pt x="20" y="557"/>
                    </a:cubicBezTo>
                    <a:cubicBezTo>
                      <a:pt x="20" y="557"/>
                      <a:pt x="19" y="559"/>
                      <a:pt x="18" y="558"/>
                    </a:cubicBezTo>
                    <a:cubicBezTo>
                      <a:pt x="18" y="561"/>
                      <a:pt x="16" y="563"/>
                      <a:pt x="16" y="564"/>
                    </a:cubicBezTo>
                    <a:cubicBezTo>
                      <a:pt x="16" y="569"/>
                      <a:pt x="15" y="573"/>
                      <a:pt x="18" y="575"/>
                    </a:cubicBezTo>
                    <a:cubicBezTo>
                      <a:pt x="18" y="578"/>
                      <a:pt x="18" y="581"/>
                      <a:pt x="17" y="583"/>
                    </a:cubicBezTo>
                    <a:cubicBezTo>
                      <a:pt x="17" y="584"/>
                      <a:pt x="18" y="584"/>
                      <a:pt x="18" y="584"/>
                    </a:cubicBezTo>
                    <a:cubicBezTo>
                      <a:pt x="18" y="590"/>
                      <a:pt x="18" y="595"/>
                      <a:pt x="18" y="600"/>
                    </a:cubicBezTo>
                    <a:cubicBezTo>
                      <a:pt x="21" y="600"/>
                      <a:pt x="21" y="600"/>
                      <a:pt x="21" y="600"/>
                    </a:cubicBezTo>
                    <a:cubicBezTo>
                      <a:pt x="22" y="602"/>
                      <a:pt x="25" y="603"/>
                      <a:pt x="24" y="606"/>
                    </a:cubicBezTo>
                    <a:cubicBezTo>
                      <a:pt x="26" y="608"/>
                      <a:pt x="26" y="608"/>
                      <a:pt x="26" y="608"/>
                    </a:cubicBezTo>
                    <a:cubicBezTo>
                      <a:pt x="26" y="612"/>
                      <a:pt x="28" y="618"/>
                      <a:pt x="28" y="621"/>
                    </a:cubicBezTo>
                    <a:cubicBezTo>
                      <a:pt x="26" y="661"/>
                      <a:pt x="28" y="701"/>
                      <a:pt x="28" y="740"/>
                    </a:cubicBezTo>
                    <a:cubicBezTo>
                      <a:pt x="26" y="746"/>
                      <a:pt x="23" y="749"/>
                      <a:pt x="20" y="752"/>
                    </a:cubicBezTo>
                    <a:cubicBezTo>
                      <a:pt x="19" y="752"/>
                      <a:pt x="18" y="753"/>
                      <a:pt x="18" y="753"/>
                    </a:cubicBezTo>
                    <a:cubicBezTo>
                      <a:pt x="18" y="756"/>
                      <a:pt x="16" y="755"/>
                      <a:pt x="15" y="755"/>
                    </a:cubicBezTo>
                    <a:cubicBezTo>
                      <a:pt x="14" y="769"/>
                      <a:pt x="16" y="783"/>
                      <a:pt x="15" y="797"/>
                    </a:cubicBezTo>
                    <a:cubicBezTo>
                      <a:pt x="15" y="800"/>
                      <a:pt x="13" y="802"/>
                      <a:pt x="10" y="802"/>
                    </a:cubicBezTo>
                    <a:cubicBezTo>
                      <a:pt x="9" y="802"/>
                      <a:pt x="9" y="799"/>
                      <a:pt x="6" y="798"/>
                    </a:cubicBezTo>
                    <a:cubicBezTo>
                      <a:pt x="7" y="779"/>
                      <a:pt x="5" y="762"/>
                      <a:pt x="6" y="744"/>
                    </a:cubicBezTo>
                    <a:cubicBezTo>
                      <a:pt x="6" y="743"/>
                      <a:pt x="8" y="743"/>
                      <a:pt x="8" y="742"/>
                    </a:cubicBezTo>
                    <a:cubicBezTo>
                      <a:pt x="9" y="725"/>
                      <a:pt x="9" y="708"/>
                      <a:pt x="8" y="691"/>
                    </a:cubicBezTo>
                    <a:cubicBezTo>
                      <a:pt x="8" y="690"/>
                      <a:pt x="6" y="689"/>
                      <a:pt x="6" y="688"/>
                    </a:cubicBezTo>
                    <a:cubicBezTo>
                      <a:pt x="6" y="649"/>
                      <a:pt x="6" y="649"/>
                      <a:pt x="6" y="649"/>
                    </a:cubicBezTo>
                    <a:cubicBezTo>
                      <a:pt x="6" y="648"/>
                      <a:pt x="8" y="648"/>
                      <a:pt x="8" y="647"/>
                    </a:cubicBezTo>
                    <a:cubicBezTo>
                      <a:pt x="8" y="639"/>
                      <a:pt x="10" y="631"/>
                      <a:pt x="8" y="624"/>
                    </a:cubicBezTo>
                    <a:cubicBezTo>
                      <a:pt x="7" y="624"/>
                      <a:pt x="5" y="624"/>
                      <a:pt x="5" y="626"/>
                    </a:cubicBezTo>
                    <a:cubicBezTo>
                      <a:pt x="4" y="627"/>
                      <a:pt x="3" y="629"/>
                      <a:pt x="1" y="630"/>
                    </a:cubicBezTo>
                    <a:cubicBezTo>
                      <a:pt x="0" y="625"/>
                      <a:pt x="2" y="618"/>
                      <a:pt x="4" y="616"/>
                    </a:cubicBezTo>
                    <a:cubicBezTo>
                      <a:pt x="8" y="607"/>
                      <a:pt x="9" y="594"/>
                      <a:pt x="7" y="584"/>
                    </a:cubicBezTo>
                    <a:cubicBezTo>
                      <a:pt x="8" y="580"/>
                      <a:pt x="8" y="575"/>
                      <a:pt x="8" y="570"/>
                    </a:cubicBezTo>
                    <a:cubicBezTo>
                      <a:pt x="9" y="565"/>
                      <a:pt x="11" y="560"/>
                      <a:pt x="12" y="555"/>
                    </a:cubicBezTo>
                    <a:cubicBezTo>
                      <a:pt x="12" y="549"/>
                      <a:pt x="12" y="542"/>
                      <a:pt x="11" y="538"/>
                    </a:cubicBezTo>
                    <a:cubicBezTo>
                      <a:pt x="12" y="530"/>
                      <a:pt x="12" y="520"/>
                      <a:pt x="11" y="513"/>
                    </a:cubicBezTo>
                    <a:cubicBezTo>
                      <a:pt x="12" y="506"/>
                      <a:pt x="12" y="496"/>
                      <a:pt x="11" y="489"/>
                    </a:cubicBezTo>
                    <a:cubicBezTo>
                      <a:pt x="12" y="482"/>
                      <a:pt x="12" y="472"/>
                      <a:pt x="11" y="466"/>
                    </a:cubicBezTo>
                    <a:cubicBezTo>
                      <a:pt x="12" y="459"/>
                      <a:pt x="13" y="451"/>
                      <a:pt x="11" y="444"/>
                    </a:cubicBezTo>
                    <a:cubicBezTo>
                      <a:pt x="10" y="440"/>
                      <a:pt x="12" y="437"/>
                      <a:pt x="12" y="432"/>
                    </a:cubicBezTo>
                    <a:cubicBezTo>
                      <a:pt x="10" y="434"/>
                      <a:pt x="9" y="431"/>
                      <a:pt x="9" y="430"/>
                    </a:cubicBezTo>
                    <a:cubicBezTo>
                      <a:pt x="8" y="429"/>
                      <a:pt x="6" y="429"/>
                      <a:pt x="6" y="428"/>
                    </a:cubicBezTo>
                    <a:cubicBezTo>
                      <a:pt x="6" y="253"/>
                      <a:pt x="6" y="253"/>
                      <a:pt x="6" y="253"/>
                    </a:cubicBezTo>
                    <a:cubicBezTo>
                      <a:pt x="7" y="234"/>
                      <a:pt x="7" y="234"/>
                      <a:pt x="7" y="234"/>
                    </a:cubicBezTo>
                    <a:cubicBezTo>
                      <a:pt x="7" y="225"/>
                      <a:pt x="6" y="216"/>
                      <a:pt x="5" y="207"/>
                    </a:cubicBezTo>
                    <a:cubicBezTo>
                      <a:pt x="5" y="206"/>
                      <a:pt x="7" y="204"/>
                      <a:pt x="8" y="202"/>
                    </a:cubicBezTo>
                    <a:cubicBezTo>
                      <a:pt x="8" y="198"/>
                      <a:pt x="8" y="195"/>
                      <a:pt x="6" y="193"/>
                    </a:cubicBezTo>
                    <a:cubicBezTo>
                      <a:pt x="6" y="177"/>
                      <a:pt x="5" y="161"/>
                      <a:pt x="6" y="146"/>
                    </a:cubicBezTo>
                    <a:cubicBezTo>
                      <a:pt x="6" y="58"/>
                      <a:pt x="6" y="58"/>
                      <a:pt x="6" y="58"/>
                    </a:cubicBezTo>
                    <a:cubicBezTo>
                      <a:pt x="6" y="57"/>
                      <a:pt x="8" y="57"/>
                      <a:pt x="8" y="56"/>
                    </a:cubicBezTo>
                    <a:cubicBezTo>
                      <a:pt x="9" y="44"/>
                      <a:pt x="10" y="29"/>
                      <a:pt x="8" y="17"/>
                    </a:cubicBezTo>
                    <a:cubicBezTo>
                      <a:pt x="8" y="16"/>
                      <a:pt x="6" y="15"/>
                      <a:pt x="6" y="14"/>
                    </a:cubicBezTo>
                    <a:cubicBezTo>
                      <a:pt x="6" y="5"/>
                      <a:pt x="6" y="5"/>
                      <a:pt x="6" y="5"/>
                    </a:cubicBezTo>
                    <a:cubicBezTo>
                      <a:pt x="8" y="5"/>
                      <a:pt x="9" y="3"/>
                      <a:pt x="9" y="2"/>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2" name="Freeform 8"/>
              <p:cNvSpPr/>
              <p:nvPr/>
            </p:nvSpPr>
            <p:spPr bwMode="auto">
              <a:xfrm>
                <a:off x="2068513" y="2141538"/>
                <a:ext cx="19050" cy="144463"/>
              </a:xfrm>
              <a:custGeom>
                <a:avLst/>
                <a:gdLst>
                  <a:gd name="T0" fmla="*/ 2 w 24"/>
                  <a:gd name="T1" fmla="*/ 1 h 230"/>
                  <a:gd name="T2" fmla="*/ 10 w 24"/>
                  <a:gd name="T3" fmla="*/ 5 h 230"/>
                  <a:gd name="T4" fmla="*/ 12 w 24"/>
                  <a:gd name="T5" fmla="*/ 7 h 230"/>
                  <a:gd name="T6" fmla="*/ 19 w 24"/>
                  <a:gd name="T7" fmla="*/ 16 h 230"/>
                  <a:gd name="T8" fmla="*/ 23 w 24"/>
                  <a:gd name="T9" fmla="*/ 25 h 230"/>
                  <a:gd name="T10" fmla="*/ 22 w 24"/>
                  <a:gd name="T11" fmla="*/ 43 h 230"/>
                  <a:gd name="T12" fmla="*/ 23 w 24"/>
                  <a:gd name="T13" fmla="*/ 159 h 230"/>
                  <a:gd name="T14" fmla="*/ 23 w 24"/>
                  <a:gd name="T15" fmla="*/ 165 h 230"/>
                  <a:gd name="T16" fmla="*/ 23 w 24"/>
                  <a:gd name="T17" fmla="*/ 196 h 230"/>
                  <a:gd name="T18" fmla="*/ 21 w 24"/>
                  <a:gd name="T19" fmla="*/ 213 h 230"/>
                  <a:gd name="T20" fmla="*/ 19 w 24"/>
                  <a:gd name="T21" fmla="*/ 216 h 230"/>
                  <a:gd name="T22" fmla="*/ 17 w 24"/>
                  <a:gd name="T23" fmla="*/ 221 h 230"/>
                  <a:gd name="T24" fmla="*/ 5 w 24"/>
                  <a:gd name="T25" fmla="*/ 229 h 230"/>
                  <a:gd name="T26" fmla="*/ 1 w 24"/>
                  <a:gd name="T27" fmla="*/ 224 h 230"/>
                  <a:gd name="T28" fmla="*/ 1 w 24"/>
                  <a:gd name="T29" fmla="*/ 124 h 230"/>
                  <a:gd name="T30" fmla="*/ 1 w 24"/>
                  <a:gd name="T31" fmla="*/ 36 h 230"/>
                  <a:gd name="T32" fmla="*/ 3 w 24"/>
                  <a:gd name="T33" fmla="*/ 34 h 230"/>
                  <a:gd name="T34" fmla="*/ 3 w 24"/>
                  <a:gd name="T35" fmla="*/ 27 h 230"/>
                  <a:gd name="T36" fmla="*/ 1 w 24"/>
                  <a:gd name="T37" fmla="*/ 26 h 230"/>
                  <a:gd name="T38" fmla="*/ 0 w 24"/>
                  <a:gd name="T39" fmla="*/ 4 h 230"/>
                  <a:gd name="T40" fmla="*/ 2 w 24"/>
                  <a:gd name="T41" fmla="*/ 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30">
                    <a:moveTo>
                      <a:pt x="2" y="1"/>
                    </a:moveTo>
                    <a:cubicBezTo>
                      <a:pt x="6" y="0"/>
                      <a:pt x="9" y="3"/>
                      <a:pt x="10" y="5"/>
                    </a:cubicBezTo>
                    <a:cubicBezTo>
                      <a:pt x="11" y="6"/>
                      <a:pt x="12" y="6"/>
                      <a:pt x="12" y="7"/>
                    </a:cubicBezTo>
                    <a:cubicBezTo>
                      <a:pt x="13" y="11"/>
                      <a:pt x="17" y="14"/>
                      <a:pt x="19" y="16"/>
                    </a:cubicBezTo>
                    <a:cubicBezTo>
                      <a:pt x="20" y="20"/>
                      <a:pt x="22" y="22"/>
                      <a:pt x="23" y="25"/>
                    </a:cubicBezTo>
                    <a:cubicBezTo>
                      <a:pt x="23" y="31"/>
                      <a:pt x="22" y="37"/>
                      <a:pt x="22" y="43"/>
                    </a:cubicBezTo>
                    <a:cubicBezTo>
                      <a:pt x="22" y="81"/>
                      <a:pt x="21" y="122"/>
                      <a:pt x="23" y="159"/>
                    </a:cubicBezTo>
                    <a:cubicBezTo>
                      <a:pt x="23" y="160"/>
                      <a:pt x="24" y="163"/>
                      <a:pt x="23" y="165"/>
                    </a:cubicBezTo>
                    <a:cubicBezTo>
                      <a:pt x="22" y="174"/>
                      <a:pt x="21" y="187"/>
                      <a:pt x="23" y="196"/>
                    </a:cubicBezTo>
                    <a:cubicBezTo>
                      <a:pt x="24" y="202"/>
                      <a:pt x="21" y="207"/>
                      <a:pt x="21" y="213"/>
                    </a:cubicBezTo>
                    <a:cubicBezTo>
                      <a:pt x="21" y="214"/>
                      <a:pt x="20" y="215"/>
                      <a:pt x="19" y="216"/>
                    </a:cubicBezTo>
                    <a:cubicBezTo>
                      <a:pt x="20" y="219"/>
                      <a:pt x="18" y="220"/>
                      <a:pt x="17" y="221"/>
                    </a:cubicBezTo>
                    <a:cubicBezTo>
                      <a:pt x="15" y="226"/>
                      <a:pt x="12" y="230"/>
                      <a:pt x="5" y="229"/>
                    </a:cubicBezTo>
                    <a:cubicBezTo>
                      <a:pt x="4" y="227"/>
                      <a:pt x="1" y="225"/>
                      <a:pt x="1" y="224"/>
                    </a:cubicBezTo>
                    <a:cubicBezTo>
                      <a:pt x="1" y="124"/>
                      <a:pt x="1" y="124"/>
                      <a:pt x="1" y="124"/>
                    </a:cubicBezTo>
                    <a:cubicBezTo>
                      <a:pt x="1" y="36"/>
                      <a:pt x="1" y="36"/>
                      <a:pt x="1" y="36"/>
                    </a:cubicBezTo>
                    <a:cubicBezTo>
                      <a:pt x="1" y="35"/>
                      <a:pt x="2" y="35"/>
                      <a:pt x="3" y="34"/>
                    </a:cubicBezTo>
                    <a:cubicBezTo>
                      <a:pt x="3" y="27"/>
                      <a:pt x="3" y="27"/>
                      <a:pt x="3" y="27"/>
                    </a:cubicBezTo>
                    <a:cubicBezTo>
                      <a:pt x="2" y="27"/>
                      <a:pt x="1" y="26"/>
                      <a:pt x="1" y="26"/>
                    </a:cubicBezTo>
                    <a:cubicBezTo>
                      <a:pt x="0" y="4"/>
                      <a:pt x="0" y="4"/>
                      <a:pt x="0" y="4"/>
                    </a:cubicBezTo>
                    <a:cubicBezTo>
                      <a:pt x="0" y="3"/>
                      <a:pt x="2" y="2"/>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3" name="Freeform 9"/>
              <p:cNvSpPr/>
              <p:nvPr/>
            </p:nvSpPr>
            <p:spPr bwMode="auto">
              <a:xfrm>
                <a:off x="2068513" y="2014538"/>
                <a:ext cx="19050" cy="109538"/>
              </a:xfrm>
              <a:custGeom>
                <a:avLst/>
                <a:gdLst>
                  <a:gd name="T0" fmla="*/ 4 w 24"/>
                  <a:gd name="T1" fmla="*/ 2 h 176"/>
                  <a:gd name="T2" fmla="*/ 11 w 24"/>
                  <a:gd name="T3" fmla="*/ 2 h 176"/>
                  <a:gd name="T4" fmla="*/ 16 w 24"/>
                  <a:gd name="T5" fmla="*/ 5 h 176"/>
                  <a:gd name="T6" fmla="*/ 17 w 24"/>
                  <a:gd name="T7" fmla="*/ 8 h 176"/>
                  <a:gd name="T8" fmla="*/ 18 w 24"/>
                  <a:gd name="T9" fmla="*/ 10 h 176"/>
                  <a:gd name="T10" fmla="*/ 22 w 24"/>
                  <a:gd name="T11" fmla="*/ 18 h 176"/>
                  <a:gd name="T12" fmla="*/ 21 w 24"/>
                  <a:gd name="T13" fmla="*/ 21 h 176"/>
                  <a:gd name="T14" fmla="*/ 22 w 24"/>
                  <a:gd name="T15" fmla="*/ 33 h 176"/>
                  <a:gd name="T16" fmla="*/ 22 w 24"/>
                  <a:gd name="T17" fmla="*/ 130 h 176"/>
                  <a:gd name="T18" fmla="*/ 21 w 24"/>
                  <a:gd name="T19" fmla="*/ 139 h 176"/>
                  <a:gd name="T20" fmla="*/ 19 w 24"/>
                  <a:gd name="T21" fmla="*/ 141 h 176"/>
                  <a:gd name="T22" fmla="*/ 13 w 24"/>
                  <a:gd name="T23" fmla="*/ 152 h 176"/>
                  <a:gd name="T24" fmla="*/ 13 w 24"/>
                  <a:gd name="T25" fmla="*/ 164 h 176"/>
                  <a:gd name="T26" fmla="*/ 10 w 24"/>
                  <a:gd name="T27" fmla="*/ 170 h 176"/>
                  <a:gd name="T28" fmla="*/ 6 w 24"/>
                  <a:gd name="T29" fmla="*/ 174 h 176"/>
                  <a:gd name="T30" fmla="*/ 0 w 24"/>
                  <a:gd name="T31" fmla="*/ 170 h 176"/>
                  <a:gd name="T32" fmla="*/ 1 w 24"/>
                  <a:gd name="T33" fmla="*/ 145 h 176"/>
                  <a:gd name="T34" fmla="*/ 1 w 24"/>
                  <a:gd name="T35" fmla="*/ 57 h 176"/>
                  <a:gd name="T36" fmla="*/ 3 w 24"/>
                  <a:gd name="T37" fmla="*/ 56 h 176"/>
                  <a:gd name="T38" fmla="*/ 3 w 24"/>
                  <a:gd name="T39" fmla="*/ 17 h 176"/>
                  <a:gd name="T40" fmla="*/ 1 w 24"/>
                  <a:gd name="T41" fmla="*/ 14 h 176"/>
                  <a:gd name="T42" fmla="*/ 1 w 24"/>
                  <a:gd name="T43" fmla="*/ 4 h 176"/>
                  <a:gd name="T44" fmla="*/ 4 w 24"/>
                  <a:gd name="T45" fmla="*/ 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76">
                    <a:moveTo>
                      <a:pt x="4" y="2"/>
                    </a:moveTo>
                    <a:cubicBezTo>
                      <a:pt x="6" y="0"/>
                      <a:pt x="9" y="1"/>
                      <a:pt x="11" y="2"/>
                    </a:cubicBezTo>
                    <a:cubicBezTo>
                      <a:pt x="13" y="3"/>
                      <a:pt x="15" y="5"/>
                      <a:pt x="16" y="5"/>
                    </a:cubicBezTo>
                    <a:cubicBezTo>
                      <a:pt x="16" y="6"/>
                      <a:pt x="16" y="7"/>
                      <a:pt x="17" y="8"/>
                    </a:cubicBezTo>
                    <a:cubicBezTo>
                      <a:pt x="18" y="8"/>
                      <a:pt x="19" y="9"/>
                      <a:pt x="18" y="10"/>
                    </a:cubicBezTo>
                    <a:cubicBezTo>
                      <a:pt x="18" y="13"/>
                      <a:pt x="21" y="16"/>
                      <a:pt x="22" y="18"/>
                    </a:cubicBezTo>
                    <a:cubicBezTo>
                      <a:pt x="20" y="19"/>
                      <a:pt x="20" y="20"/>
                      <a:pt x="21" y="21"/>
                    </a:cubicBezTo>
                    <a:cubicBezTo>
                      <a:pt x="22" y="26"/>
                      <a:pt x="24" y="29"/>
                      <a:pt x="22" y="33"/>
                    </a:cubicBezTo>
                    <a:cubicBezTo>
                      <a:pt x="22" y="65"/>
                      <a:pt x="22" y="99"/>
                      <a:pt x="22" y="130"/>
                    </a:cubicBezTo>
                    <a:cubicBezTo>
                      <a:pt x="22" y="133"/>
                      <a:pt x="22" y="136"/>
                      <a:pt x="21" y="139"/>
                    </a:cubicBezTo>
                    <a:cubicBezTo>
                      <a:pt x="21" y="140"/>
                      <a:pt x="19" y="140"/>
                      <a:pt x="19" y="141"/>
                    </a:cubicBezTo>
                    <a:cubicBezTo>
                      <a:pt x="19" y="146"/>
                      <a:pt x="16" y="149"/>
                      <a:pt x="13" y="152"/>
                    </a:cubicBezTo>
                    <a:cubicBezTo>
                      <a:pt x="13" y="156"/>
                      <a:pt x="13" y="160"/>
                      <a:pt x="13" y="164"/>
                    </a:cubicBezTo>
                    <a:cubicBezTo>
                      <a:pt x="10" y="165"/>
                      <a:pt x="11" y="168"/>
                      <a:pt x="10" y="170"/>
                    </a:cubicBezTo>
                    <a:cubicBezTo>
                      <a:pt x="8" y="172"/>
                      <a:pt x="7" y="173"/>
                      <a:pt x="6" y="174"/>
                    </a:cubicBezTo>
                    <a:cubicBezTo>
                      <a:pt x="4" y="176"/>
                      <a:pt x="0" y="172"/>
                      <a:pt x="0" y="170"/>
                    </a:cubicBezTo>
                    <a:cubicBezTo>
                      <a:pt x="0" y="162"/>
                      <a:pt x="1" y="154"/>
                      <a:pt x="1" y="145"/>
                    </a:cubicBezTo>
                    <a:cubicBezTo>
                      <a:pt x="1" y="57"/>
                      <a:pt x="1" y="57"/>
                      <a:pt x="1" y="57"/>
                    </a:cubicBezTo>
                    <a:cubicBezTo>
                      <a:pt x="1" y="56"/>
                      <a:pt x="3" y="56"/>
                      <a:pt x="3" y="56"/>
                    </a:cubicBezTo>
                    <a:cubicBezTo>
                      <a:pt x="4" y="43"/>
                      <a:pt x="5" y="29"/>
                      <a:pt x="3" y="17"/>
                    </a:cubicBezTo>
                    <a:cubicBezTo>
                      <a:pt x="3" y="16"/>
                      <a:pt x="1" y="15"/>
                      <a:pt x="1" y="14"/>
                    </a:cubicBezTo>
                    <a:cubicBezTo>
                      <a:pt x="1" y="4"/>
                      <a:pt x="1" y="4"/>
                      <a:pt x="1" y="4"/>
                    </a:cubicBezTo>
                    <a:cubicBezTo>
                      <a:pt x="3" y="4"/>
                      <a:pt x="4" y="3"/>
                      <a:pt x="4" y="2"/>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4" name="Freeform 10"/>
              <p:cNvSpPr/>
              <p:nvPr/>
            </p:nvSpPr>
            <p:spPr bwMode="auto">
              <a:xfrm>
                <a:off x="1514475" y="1673225"/>
                <a:ext cx="77788" cy="36513"/>
              </a:xfrm>
              <a:custGeom>
                <a:avLst/>
                <a:gdLst>
                  <a:gd name="T0" fmla="*/ 90 w 102"/>
                  <a:gd name="T1" fmla="*/ 2 h 58"/>
                  <a:gd name="T2" fmla="*/ 98 w 102"/>
                  <a:gd name="T3" fmla="*/ 5 h 58"/>
                  <a:gd name="T4" fmla="*/ 101 w 102"/>
                  <a:gd name="T5" fmla="*/ 9 h 58"/>
                  <a:gd name="T6" fmla="*/ 101 w 102"/>
                  <a:gd name="T7" fmla="*/ 15 h 58"/>
                  <a:gd name="T8" fmla="*/ 96 w 102"/>
                  <a:gd name="T9" fmla="*/ 20 h 58"/>
                  <a:gd name="T10" fmla="*/ 68 w 102"/>
                  <a:gd name="T11" fmla="*/ 20 h 58"/>
                  <a:gd name="T12" fmla="*/ 57 w 102"/>
                  <a:gd name="T13" fmla="*/ 20 h 58"/>
                  <a:gd name="T14" fmla="*/ 55 w 102"/>
                  <a:gd name="T15" fmla="*/ 22 h 58"/>
                  <a:gd name="T16" fmla="*/ 35 w 102"/>
                  <a:gd name="T17" fmla="*/ 22 h 58"/>
                  <a:gd name="T18" fmla="*/ 31 w 102"/>
                  <a:gd name="T19" fmla="*/ 25 h 58"/>
                  <a:gd name="T20" fmla="*/ 29 w 102"/>
                  <a:gd name="T21" fmla="*/ 28 h 58"/>
                  <a:gd name="T22" fmla="*/ 27 w 102"/>
                  <a:gd name="T23" fmla="*/ 31 h 58"/>
                  <a:gd name="T24" fmla="*/ 21 w 102"/>
                  <a:gd name="T25" fmla="*/ 46 h 58"/>
                  <a:gd name="T26" fmla="*/ 18 w 102"/>
                  <a:gd name="T27" fmla="*/ 48 h 58"/>
                  <a:gd name="T28" fmla="*/ 18 w 102"/>
                  <a:gd name="T29" fmla="*/ 51 h 58"/>
                  <a:gd name="T30" fmla="*/ 15 w 102"/>
                  <a:gd name="T31" fmla="*/ 51 h 58"/>
                  <a:gd name="T32" fmla="*/ 13 w 102"/>
                  <a:gd name="T33" fmla="*/ 54 h 58"/>
                  <a:gd name="T34" fmla="*/ 11 w 102"/>
                  <a:gd name="T35" fmla="*/ 56 h 58"/>
                  <a:gd name="T36" fmla="*/ 6 w 102"/>
                  <a:gd name="T37" fmla="*/ 58 h 58"/>
                  <a:gd name="T38" fmla="*/ 3 w 102"/>
                  <a:gd name="T39" fmla="*/ 56 h 58"/>
                  <a:gd name="T40" fmla="*/ 2 w 102"/>
                  <a:gd name="T41" fmla="*/ 48 h 58"/>
                  <a:gd name="T42" fmla="*/ 1 w 102"/>
                  <a:gd name="T43" fmla="*/ 41 h 58"/>
                  <a:gd name="T44" fmla="*/ 4 w 102"/>
                  <a:gd name="T45" fmla="*/ 32 h 58"/>
                  <a:gd name="T46" fmla="*/ 7 w 102"/>
                  <a:gd name="T47" fmla="*/ 29 h 58"/>
                  <a:gd name="T48" fmla="*/ 14 w 102"/>
                  <a:gd name="T49" fmla="*/ 21 h 58"/>
                  <a:gd name="T50" fmla="*/ 16 w 102"/>
                  <a:gd name="T51" fmla="*/ 20 h 58"/>
                  <a:gd name="T52" fmla="*/ 21 w 102"/>
                  <a:gd name="T53" fmla="*/ 15 h 58"/>
                  <a:gd name="T54" fmla="*/ 23 w 102"/>
                  <a:gd name="T55" fmla="*/ 14 h 58"/>
                  <a:gd name="T56" fmla="*/ 28 w 102"/>
                  <a:gd name="T57" fmla="*/ 11 h 58"/>
                  <a:gd name="T58" fmla="*/ 35 w 102"/>
                  <a:gd name="T59" fmla="*/ 10 h 58"/>
                  <a:gd name="T60" fmla="*/ 54 w 102"/>
                  <a:gd name="T61" fmla="*/ 9 h 58"/>
                  <a:gd name="T62" fmla="*/ 65 w 102"/>
                  <a:gd name="T63" fmla="*/ 5 h 58"/>
                  <a:gd name="T64" fmla="*/ 69 w 102"/>
                  <a:gd name="T65" fmla="*/ 5 h 58"/>
                  <a:gd name="T66" fmla="*/ 78 w 102"/>
                  <a:gd name="T67" fmla="*/ 3 h 58"/>
                  <a:gd name="T68" fmla="*/ 83 w 102"/>
                  <a:gd name="T69" fmla="*/ 4 h 58"/>
                  <a:gd name="T70" fmla="*/ 85 w 102"/>
                  <a:gd name="T71" fmla="*/ 3 h 58"/>
                  <a:gd name="T72" fmla="*/ 89 w 102"/>
                  <a:gd name="T73" fmla="*/ 3 h 58"/>
                  <a:gd name="T74" fmla="*/ 90 w 102"/>
                  <a:gd name="T75"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58">
                    <a:moveTo>
                      <a:pt x="90" y="2"/>
                    </a:moveTo>
                    <a:cubicBezTo>
                      <a:pt x="93" y="0"/>
                      <a:pt x="96" y="3"/>
                      <a:pt x="98" y="5"/>
                    </a:cubicBezTo>
                    <a:cubicBezTo>
                      <a:pt x="98" y="6"/>
                      <a:pt x="100" y="7"/>
                      <a:pt x="101" y="9"/>
                    </a:cubicBezTo>
                    <a:cubicBezTo>
                      <a:pt x="102" y="10"/>
                      <a:pt x="101" y="14"/>
                      <a:pt x="101" y="15"/>
                    </a:cubicBezTo>
                    <a:cubicBezTo>
                      <a:pt x="100" y="17"/>
                      <a:pt x="98" y="20"/>
                      <a:pt x="96" y="20"/>
                    </a:cubicBezTo>
                    <a:cubicBezTo>
                      <a:pt x="87" y="21"/>
                      <a:pt x="76" y="19"/>
                      <a:pt x="68" y="20"/>
                    </a:cubicBezTo>
                    <a:cubicBezTo>
                      <a:pt x="57" y="20"/>
                      <a:pt x="57" y="20"/>
                      <a:pt x="57" y="20"/>
                    </a:cubicBezTo>
                    <a:cubicBezTo>
                      <a:pt x="56" y="20"/>
                      <a:pt x="56" y="22"/>
                      <a:pt x="55" y="22"/>
                    </a:cubicBezTo>
                    <a:cubicBezTo>
                      <a:pt x="35" y="22"/>
                      <a:pt x="35" y="22"/>
                      <a:pt x="35" y="22"/>
                    </a:cubicBezTo>
                    <a:cubicBezTo>
                      <a:pt x="34" y="22"/>
                      <a:pt x="33" y="25"/>
                      <a:pt x="31" y="25"/>
                    </a:cubicBezTo>
                    <a:cubicBezTo>
                      <a:pt x="32" y="27"/>
                      <a:pt x="30" y="27"/>
                      <a:pt x="29" y="28"/>
                    </a:cubicBezTo>
                    <a:cubicBezTo>
                      <a:pt x="28" y="29"/>
                      <a:pt x="27" y="30"/>
                      <a:pt x="27" y="31"/>
                    </a:cubicBezTo>
                    <a:cubicBezTo>
                      <a:pt x="24" y="34"/>
                      <a:pt x="23" y="41"/>
                      <a:pt x="21" y="46"/>
                    </a:cubicBezTo>
                    <a:cubicBezTo>
                      <a:pt x="21" y="47"/>
                      <a:pt x="19" y="48"/>
                      <a:pt x="18" y="48"/>
                    </a:cubicBezTo>
                    <a:cubicBezTo>
                      <a:pt x="18" y="51"/>
                      <a:pt x="18" y="51"/>
                      <a:pt x="18" y="51"/>
                    </a:cubicBezTo>
                    <a:cubicBezTo>
                      <a:pt x="15" y="51"/>
                      <a:pt x="15" y="51"/>
                      <a:pt x="15" y="51"/>
                    </a:cubicBezTo>
                    <a:cubicBezTo>
                      <a:pt x="16" y="52"/>
                      <a:pt x="15" y="54"/>
                      <a:pt x="13" y="54"/>
                    </a:cubicBezTo>
                    <a:cubicBezTo>
                      <a:pt x="14" y="56"/>
                      <a:pt x="13" y="56"/>
                      <a:pt x="11" y="56"/>
                    </a:cubicBezTo>
                    <a:cubicBezTo>
                      <a:pt x="10" y="57"/>
                      <a:pt x="8" y="58"/>
                      <a:pt x="6" y="58"/>
                    </a:cubicBezTo>
                    <a:cubicBezTo>
                      <a:pt x="7" y="55"/>
                      <a:pt x="4" y="56"/>
                      <a:pt x="3" y="56"/>
                    </a:cubicBezTo>
                    <a:cubicBezTo>
                      <a:pt x="3" y="54"/>
                      <a:pt x="2" y="51"/>
                      <a:pt x="2" y="48"/>
                    </a:cubicBezTo>
                    <a:cubicBezTo>
                      <a:pt x="0" y="48"/>
                      <a:pt x="0" y="43"/>
                      <a:pt x="1" y="41"/>
                    </a:cubicBezTo>
                    <a:cubicBezTo>
                      <a:pt x="2" y="39"/>
                      <a:pt x="3" y="35"/>
                      <a:pt x="4" y="32"/>
                    </a:cubicBezTo>
                    <a:cubicBezTo>
                      <a:pt x="6" y="33"/>
                      <a:pt x="6" y="29"/>
                      <a:pt x="7" y="29"/>
                    </a:cubicBezTo>
                    <a:cubicBezTo>
                      <a:pt x="10" y="28"/>
                      <a:pt x="13" y="25"/>
                      <a:pt x="14" y="21"/>
                    </a:cubicBezTo>
                    <a:cubicBezTo>
                      <a:pt x="15" y="22"/>
                      <a:pt x="15" y="20"/>
                      <a:pt x="16" y="20"/>
                    </a:cubicBezTo>
                    <a:cubicBezTo>
                      <a:pt x="16" y="17"/>
                      <a:pt x="18" y="16"/>
                      <a:pt x="21" y="15"/>
                    </a:cubicBezTo>
                    <a:cubicBezTo>
                      <a:pt x="20" y="13"/>
                      <a:pt x="22" y="13"/>
                      <a:pt x="23" y="14"/>
                    </a:cubicBezTo>
                    <a:cubicBezTo>
                      <a:pt x="24" y="11"/>
                      <a:pt x="26" y="11"/>
                      <a:pt x="28" y="11"/>
                    </a:cubicBezTo>
                    <a:cubicBezTo>
                      <a:pt x="29" y="10"/>
                      <a:pt x="34" y="10"/>
                      <a:pt x="35" y="10"/>
                    </a:cubicBezTo>
                    <a:cubicBezTo>
                      <a:pt x="40" y="8"/>
                      <a:pt x="48" y="9"/>
                      <a:pt x="54" y="9"/>
                    </a:cubicBezTo>
                    <a:cubicBezTo>
                      <a:pt x="58" y="8"/>
                      <a:pt x="63" y="7"/>
                      <a:pt x="65" y="5"/>
                    </a:cubicBezTo>
                    <a:cubicBezTo>
                      <a:pt x="66" y="4"/>
                      <a:pt x="69" y="5"/>
                      <a:pt x="69" y="5"/>
                    </a:cubicBezTo>
                    <a:cubicBezTo>
                      <a:pt x="70" y="2"/>
                      <a:pt x="76" y="3"/>
                      <a:pt x="78" y="3"/>
                    </a:cubicBezTo>
                    <a:cubicBezTo>
                      <a:pt x="78" y="6"/>
                      <a:pt x="82" y="4"/>
                      <a:pt x="83" y="4"/>
                    </a:cubicBezTo>
                    <a:cubicBezTo>
                      <a:pt x="84" y="4"/>
                      <a:pt x="84" y="4"/>
                      <a:pt x="85" y="3"/>
                    </a:cubicBezTo>
                    <a:cubicBezTo>
                      <a:pt x="86" y="3"/>
                      <a:pt x="88" y="3"/>
                      <a:pt x="89" y="3"/>
                    </a:cubicBezTo>
                    <a:cubicBezTo>
                      <a:pt x="89" y="3"/>
                      <a:pt x="90" y="2"/>
                      <a:pt x="90" y="2"/>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5" name="Freeform 11"/>
              <p:cNvSpPr/>
              <p:nvPr/>
            </p:nvSpPr>
            <p:spPr bwMode="auto">
              <a:xfrm>
                <a:off x="2068513" y="1889125"/>
                <a:ext cx="19050" cy="50800"/>
              </a:xfrm>
              <a:custGeom>
                <a:avLst/>
                <a:gdLst>
                  <a:gd name="T0" fmla="*/ 3 w 24"/>
                  <a:gd name="T1" fmla="*/ 2 h 83"/>
                  <a:gd name="T2" fmla="*/ 9 w 24"/>
                  <a:gd name="T3" fmla="*/ 1 h 83"/>
                  <a:gd name="T4" fmla="*/ 13 w 24"/>
                  <a:gd name="T5" fmla="*/ 7 h 83"/>
                  <a:gd name="T6" fmla="*/ 14 w 24"/>
                  <a:gd name="T7" fmla="*/ 25 h 83"/>
                  <a:gd name="T8" fmla="*/ 13 w 24"/>
                  <a:gd name="T9" fmla="*/ 38 h 83"/>
                  <a:gd name="T10" fmla="*/ 19 w 24"/>
                  <a:gd name="T11" fmla="*/ 49 h 83"/>
                  <a:gd name="T12" fmla="*/ 19 w 24"/>
                  <a:gd name="T13" fmla="*/ 53 h 83"/>
                  <a:gd name="T14" fmla="*/ 21 w 24"/>
                  <a:gd name="T15" fmla="*/ 54 h 83"/>
                  <a:gd name="T16" fmla="*/ 23 w 24"/>
                  <a:gd name="T17" fmla="*/ 78 h 83"/>
                  <a:gd name="T18" fmla="*/ 20 w 24"/>
                  <a:gd name="T19" fmla="*/ 81 h 83"/>
                  <a:gd name="T20" fmla="*/ 20 w 24"/>
                  <a:gd name="T21" fmla="*/ 82 h 83"/>
                  <a:gd name="T22" fmla="*/ 16 w 24"/>
                  <a:gd name="T23" fmla="*/ 77 h 83"/>
                  <a:gd name="T24" fmla="*/ 13 w 24"/>
                  <a:gd name="T25" fmla="*/ 77 h 83"/>
                  <a:gd name="T26" fmla="*/ 12 w 24"/>
                  <a:gd name="T27" fmla="*/ 74 h 83"/>
                  <a:gd name="T28" fmla="*/ 8 w 24"/>
                  <a:gd name="T29" fmla="*/ 64 h 83"/>
                  <a:gd name="T30" fmla="*/ 3 w 24"/>
                  <a:gd name="T31" fmla="*/ 58 h 83"/>
                  <a:gd name="T32" fmla="*/ 0 w 24"/>
                  <a:gd name="T33" fmla="*/ 57 h 83"/>
                  <a:gd name="T34" fmla="*/ 1 w 24"/>
                  <a:gd name="T35" fmla="*/ 30 h 83"/>
                  <a:gd name="T36" fmla="*/ 3 w 24"/>
                  <a:gd name="T37" fmla="*/ 28 h 83"/>
                  <a:gd name="T38" fmla="*/ 3 w 24"/>
                  <a:gd name="T39" fmla="*/ 17 h 83"/>
                  <a:gd name="T40" fmla="*/ 1 w 24"/>
                  <a:gd name="T41" fmla="*/ 16 h 83"/>
                  <a:gd name="T42" fmla="*/ 1 w 24"/>
                  <a:gd name="T43" fmla="*/ 4 h 83"/>
                  <a:gd name="T44" fmla="*/ 3 w 24"/>
                  <a:gd name="T4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83">
                    <a:moveTo>
                      <a:pt x="3" y="2"/>
                    </a:moveTo>
                    <a:cubicBezTo>
                      <a:pt x="5" y="0"/>
                      <a:pt x="7" y="1"/>
                      <a:pt x="9" y="1"/>
                    </a:cubicBezTo>
                    <a:cubicBezTo>
                      <a:pt x="11" y="2"/>
                      <a:pt x="13" y="6"/>
                      <a:pt x="13" y="7"/>
                    </a:cubicBezTo>
                    <a:cubicBezTo>
                      <a:pt x="14" y="25"/>
                      <a:pt x="14" y="25"/>
                      <a:pt x="14" y="25"/>
                    </a:cubicBezTo>
                    <a:cubicBezTo>
                      <a:pt x="14" y="29"/>
                      <a:pt x="13" y="33"/>
                      <a:pt x="13" y="38"/>
                    </a:cubicBezTo>
                    <a:cubicBezTo>
                      <a:pt x="15" y="42"/>
                      <a:pt x="16" y="46"/>
                      <a:pt x="19" y="49"/>
                    </a:cubicBezTo>
                    <a:cubicBezTo>
                      <a:pt x="19" y="50"/>
                      <a:pt x="19" y="53"/>
                      <a:pt x="19" y="53"/>
                    </a:cubicBezTo>
                    <a:cubicBezTo>
                      <a:pt x="19" y="54"/>
                      <a:pt x="21" y="54"/>
                      <a:pt x="21" y="54"/>
                    </a:cubicBezTo>
                    <a:cubicBezTo>
                      <a:pt x="23" y="62"/>
                      <a:pt x="24" y="70"/>
                      <a:pt x="23" y="78"/>
                    </a:cubicBezTo>
                    <a:cubicBezTo>
                      <a:pt x="23" y="79"/>
                      <a:pt x="22" y="80"/>
                      <a:pt x="20" y="81"/>
                    </a:cubicBezTo>
                    <a:cubicBezTo>
                      <a:pt x="20" y="81"/>
                      <a:pt x="21" y="83"/>
                      <a:pt x="20" y="82"/>
                    </a:cubicBezTo>
                    <a:cubicBezTo>
                      <a:pt x="18" y="81"/>
                      <a:pt x="16" y="79"/>
                      <a:pt x="16" y="77"/>
                    </a:cubicBezTo>
                    <a:cubicBezTo>
                      <a:pt x="13" y="77"/>
                      <a:pt x="13" y="77"/>
                      <a:pt x="13" y="77"/>
                    </a:cubicBezTo>
                    <a:cubicBezTo>
                      <a:pt x="14" y="75"/>
                      <a:pt x="13" y="74"/>
                      <a:pt x="12" y="74"/>
                    </a:cubicBezTo>
                    <a:cubicBezTo>
                      <a:pt x="11" y="70"/>
                      <a:pt x="8" y="68"/>
                      <a:pt x="8" y="64"/>
                    </a:cubicBezTo>
                    <a:cubicBezTo>
                      <a:pt x="5" y="63"/>
                      <a:pt x="4" y="61"/>
                      <a:pt x="3" y="58"/>
                    </a:cubicBezTo>
                    <a:cubicBezTo>
                      <a:pt x="2" y="59"/>
                      <a:pt x="1" y="58"/>
                      <a:pt x="0" y="57"/>
                    </a:cubicBezTo>
                    <a:cubicBezTo>
                      <a:pt x="0" y="47"/>
                      <a:pt x="1" y="39"/>
                      <a:pt x="1" y="30"/>
                    </a:cubicBezTo>
                    <a:cubicBezTo>
                      <a:pt x="1" y="29"/>
                      <a:pt x="3" y="28"/>
                      <a:pt x="3" y="28"/>
                    </a:cubicBezTo>
                    <a:cubicBezTo>
                      <a:pt x="3" y="17"/>
                      <a:pt x="3" y="17"/>
                      <a:pt x="3" y="17"/>
                    </a:cubicBezTo>
                    <a:cubicBezTo>
                      <a:pt x="2" y="17"/>
                      <a:pt x="1" y="17"/>
                      <a:pt x="1" y="16"/>
                    </a:cubicBezTo>
                    <a:cubicBezTo>
                      <a:pt x="1" y="4"/>
                      <a:pt x="1" y="4"/>
                      <a:pt x="1" y="4"/>
                    </a:cubicBezTo>
                    <a:cubicBezTo>
                      <a:pt x="1" y="3"/>
                      <a:pt x="3" y="2"/>
                      <a:pt x="3" y="2"/>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6" name="Freeform 12"/>
              <p:cNvSpPr/>
              <p:nvPr/>
            </p:nvSpPr>
            <p:spPr bwMode="auto">
              <a:xfrm>
                <a:off x="1562100" y="2668588"/>
                <a:ext cx="11113" cy="46038"/>
              </a:xfrm>
              <a:custGeom>
                <a:avLst/>
                <a:gdLst>
                  <a:gd name="T0" fmla="*/ 3 w 15"/>
                  <a:gd name="T1" fmla="*/ 3 h 72"/>
                  <a:gd name="T2" fmla="*/ 3 w 15"/>
                  <a:gd name="T3" fmla="*/ 0 h 72"/>
                  <a:gd name="T4" fmla="*/ 9 w 15"/>
                  <a:gd name="T5" fmla="*/ 0 h 72"/>
                  <a:gd name="T6" fmla="*/ 11 w 15"/>
                  <a:gd name="T7" fmla="*/ 10 h 72"/>
                  <a:gd name="T8" fmla="*/ 13 w 15"/>
                  <a:gd name="T9" fmla="*/ 11 h 72"/>
                  <a:gd name="T10" fmla="*/ 13 w 15"/>
                  <a:gd name="T11" fmla="*/ 36 h 72"/>
                  <a:gd name="T12" fmla="*/ 11 w 15"/>
                  <a:gd name="T13" fmla="*/ 38 h 72"/>
                  <a:gd name="T14" fmla="*/ 11 w 15"/>
                  <a:gd name="T15" fmla="*/ 63 h 72"/>
                  <a:gd name="T16" fmla="*/ 7 w 15"/>
                  <a:gd name="T17" fmla="*/ 72 h 72"/>
                  <a:gd name="T18" fmla="*/ 2 w 15"/>
                  <a:gd name="T19" fmla="*/ 72 h 72"/>
                  <a:gd name="T20" fmla="*/ 2 w 15"/>
                  <a:gd name="T21" fmla="*/ 64 h 72"/>
                  <a:gd name="T22" fmla="*/ 0 w 15"/>
                  <a:gd name="T23" fmla="*/ 62 h 72"/>
                  <a:gd name="T24" fmla="*/ 2 w 15"/>
                  <a:gd name="T25" fmla="*/ 7 h 72"/>
                  <a:gd name="T26" fmla="*/ 3 w 15"/>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2">
                    <a:moveTo>
                      <a:pt x="3" y="3"/>
                    </a:moveTo>
                    <a:cubicBezTo>
                      <a:pt x="3" y="3"/>
                      <a:pt x="3" y="1"/>
                      <a:pt x="3" y="0"/>
                    </a:cubicBezTo>
                    <a:cubicBezTo>
                      <a:pt x="9" y="0"/>
                      <a:pt x="9" y="0"/>
                      <a:pt x="9" y="0"/>
                    </a:cubicBezTo>
                    <a:cubicBezTo>
                      <a:pt x="10" y="3"/>
                      <a:pt x="11" y="6"/>
                      <a:pt x="11" y="10"/>
                    </a:cubicBezTo>
                    <a:cubicBezTo>
                      <a:pt x="11" y="10"/>
                      <a:pt x="13" y="12"/>
                      <a:pt x="13" y="11"/>
                    </a:cubicBezTo>
                    <a:cubicBezTo>
                      <a:pt x="15" y="20"/>
                      <a:pt x="15" y="28"/>
                      <a:pt x="13" y="36"/>
                    </a:cubicBezTo>
                    <a:cubicBezTo>
                      <a:pt x="13" y="36"/>
                      <a:pt x="11" y="38"/>
                      <a:pt x="11" y="38"/>
                    </a:cubicBezTo>
                    <a:cubicBezTo>
                      <a:pt x="11" y="63"/>
                      <a:pt x="11" y="63"/>
                      <a:pt x="11" y="63"/>
                    </a:cubicBezTo>
                    <a:cubicBezTo>
                      <a:pt x="8" y="65"/>
                      <a:pt x="7" y="68"/>
                      <a:pt x="7" y="72"/>
                    </a:cubicBezTo>
                    <a:cubicBezTo>
                      <a:pt x="2" y="72"/>
                      <a:pt x="2" y="72"/>
                      <a:pt x="2" y="72"/>
                    </a:cubicBezTo>
                    <a:cubicBezTo>
                      <a:pt x="2" y="69"/>
                      <a:pt x="2" y="67"/>
                      <a:pt x="2" y="64"/>
                    </a:cubicBezTo>
                    <a:cubicBezTo>
                      <a:pt x="1" y="64"/>
                      <a:pt x="0" y="63"/>
                      <a:pt x="0" y="62"/>
                    </a:cubicBezTo>
                    <a:cubicBezTo>
                      <a:pt x="2" y="45"/>
                      <a:pt x="3" y="25"/>
                      <a:pt x="2" y="7"/>
                    </a:cubicBezTo>
                    <a:cubicBezTo>
                      <a:pt x="2" y="6"/>
                      <a:pt x="3" y="4"/>
                      <a:pt x="3" y="3"/>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7" name="Freeform 13"/>
              <p:cNvSpPr/>
              <p:nvPr/>
            </p:nvSpPr>
            <p:spPr bwMode="auto">
              <a:xfrm>
                <a:off x="1592263" y="3022600"/>
                <a:ext cx="33338" cy="12700"/>
              </a:xfrm>
              <a:custGeom>
                <a:avLst/>
                <a:gdLst>
                  <a:gd name="T0" fmla="*/ 7 w 42"/>
                  <a:gd name="T1" fmla="*/ 0 h 20"/>
                  <a:gd name="T2" fmla="*/ 14 w 42"/>
                  <a:gd name="T3" fmla="*/ 1 h 20"/>
                  <a:gd name="T4" fmla="*/ 25 w 42"/>
                  <a:gd name="T5" fmla="*/ 6 h 20"/>
                  <a:gd name="T6" fmla="*/ 38 w 42"/>
                  <a:gd name="T7" fmla="*/ 6 h 20"/>
                  <a:gd name="T8" fmla="*/ 41 w 42"/>
                  <a:gd name="T9" fmla="*/ 11 h 20"/>
                  <a:gd name="T10" fmla="*/ 41 w 42"/>
                  <a:gd name="T11" fmla="*/ 18 h 20"/>
                  <a:gd name="T12" fmla="*/ 39 w 42"/>
                  <a:gd name="T13" fmla="*/ 19 h 20"/>
                  <a:gd name="T14" fmla="*/ 30 w 42"/>
                  <a:gd name="T15" fmla="*/ 19 h 20"/>
                  <a:gd name="T16" fmla="*/ 27 w 42"/>
                  <a:gd name="T17" fmla="*/ 17 h 20"/>
                  <a:gd name="T18" fmla="*/ 21 w 42"/>
                  <a:gd name="T19" fmla="*/ 16 h 20"/>
                  <a:gd name="T20" fmla="*/ 2 w 42"/>
                  <a:gd name="T21" fmla="*/ 10 h 20"/>
                  <a:gd name="T22" fmla="*/ 1 w 42"/>
                  <a:gd name="T23" fmla="*/ 3 h 20"/>
                  <a:gd name="T24" fmla="*/ 7 w 42"/>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0">
                    <a:moveTo>
                      <a:pt x="7" y="0"/>
                    </a:moveTo>
                    <a:cubicBezTo>
                      <a:pt x="9" y="0"/>
                      <a:pt x="12" y="1"/>
                      <a:pt x="14" y="1"/>
                    </a:cubicBezTo>
                    <a:cubicBezTo>
                      <a:pt x="18" y="3"/>
                      <a:pt x="21" y="5"/>
                      <a:pt x="25" y="6"/>
                    </a:cubicBezTo>
                    <a:cubicBezTo>
                      <a:pt x="38" y="6"/>
                      <a:pt x="38" y="6"/>
                      <a:pt x="38" y="6"/>
                    </a:cubicBezTo>
                    <a:cubicBezTo>
                      <a:pt x="38" y="8"/>
                      <a:pt x="41" y="9"/>
                      <a:pt x="41" y="11"/>
                    </a:cubicBezTo>
                    <a:cubicBezTo>
                      <a:pt x="42" y="13"/>
                      <a:pt x="42" y="16"/>
                      <a:pt x="41" y="18"/>
                    </a:cubicBezTo>
                    <a:cubicBezTo>
                      <a:pt x="41" y="19"/>
                      <a:pt x="40" y="19"/>
                      <a:pt x="39" y="19"/>
                    </a:cubicBezTo>
                    <a:cubicBezTo>
                      <a:pt x="30" y="19"/>
                      <a:pt x="30" y="19"/>
                      <a:pt x="30" y="19"/>
                    </a:cubicBezTo>
                    <a:cubicBezTo>
                      <a:pt x="32" y="16"/>
                      <a:pt x="28" y="18"/>
                      <a:pt x="27" y="17"/>
                    </a:cubicBezTo>
                    <a:cubicBezTo>
                      <a:pt x="25" y="17"/>
                      <a:pt x="23" y="15"/>
                      <a:pt x="21" y="16"/>
                    </a:cubicBezTo>
                    <a:cubicBezTo>
                      <a:pt x="13" y="20"/>
                      <a:pt x="6" y="14"/>
                      <a:pt x="2" y="10"/>
                    </a:cubicBezTo>
                    <a:cubicBezTo>
                      <a:pt x="0" y="9"/>
                      <a:pt x="1" y="5"/>
                      <a:pt x="1" y="3"/>
                    </a:cubicBezTo>
                    <a:cubicBezTo>
                      <a:pt x="2" y="2"/>
                      <a:pt x="6" y="0"/>
                      <a:pt x="7"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8" name="Freeform 14"/>
              <p:cNvSpPr/>
              <p:nvPr/>
            </p:nvSpPr>
            <p:spPr bwMode="auto">
              <a:xfrm>
                <a:off x="1560513" y="2636838"/>
                <a:ext cx="11113" cy="15875"/>
              </a:xfrm>
              <a:custGeom>
                <a:avLst/>
                <a:gdLst>
                  <a:gd name="T0" fmla="*/ 4 w 14"/>
                  <a:gd name="T1" fmla="*/ 1 h 27"/>
                  <a:gd name="T2" fmla="*/ 10 w 14"/>
                  <a:gd name="T3" fmla="*/ 1 h 27"/>
                  <a:gd name="T4" fmla="*/ 12 w 14"/>
                  <a:gd name="T5" fmla="*/ 6 h 27"/>
                  <a:gd name="T6" fmla="*/ 14 w 14"/>
                  <a:gd name="T7" fmla="*/ 6 h 27"/>
                  <a:gd name="T8" fmla="*/ 14 w 14"/>
                  <a:gd name="T9" fmla="*/ 13 h 27"/>
                  <a:gd name="T10" fmla="*/ 12 w 14"/>
                  <a:gd name="T11" fmla="*/ 13 h 27"/>
                  <a:gd name="T12" fmla="*/ 11 w 14"/>
                  <a:gd name="T13" fmla="*/ 26 h 27"/>
                  <a:gd name="T14" fmla="*/ 3 w 14"/>
                  <a:gd name="T15" fmla="*/ 26 h 27"/>
                  <a:gd name="T16" fmla="*/ 3 w 14"/>
                  <a:gd name="T17" fmla="*/ 15 h 27"/>
                  <a:gd name="T18" fmla="*/ 1 w 14"/>
                  <a:gd name="T19" fmla="*/ 13 h 27"/>
                  <a:gd name="T20" fmla="*/ 3 w 14"/>
                  <a:gd name="T21" fmla="*/ 4 h 27"/>
                  <a:gd name="T22" fmla="*/ 4 w 14"/>
                  <a:gd name="T2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7">
                    <a:moveTo>
                      <a:pt x="4" y="1"/>
                    </a:moveTo>
                    <a:cubicBezTo>
                      <a:pt x="5" y="0"/>
                      <a:pt x="8" y="0"/>
                      <a:pt x="10" y="1"/>
                    </a:cubicBezTo>
                    <a:cubicBezTo>
                      <a:pt x="12" y="2"/>
                      <a:pt x="12" y="5"/>
                      <a:pt x="12" y="6"/>
                    </a:cubicBezTo>
                    <a:cubicBezTo>
                      <a:pt x="14" y="6"/>
                      <a:pt x="14" y="6"/>
                      <a:pt x="14" y="6"/>
                    </a:cubicBezTo>
                    <a:cubicBezTo>
                      <a:pt x="14" y="13"/>
                      <a:pt x="14" y="13"/>
                      <a:pt x="14" y="13"/>
                    </a:cubicBezTo>
                    <a:cubicBezTo>
                      <a:pt x="12" y="13"/>
                      <a:pt x="12" y="13"/>
                      <a:pt x="12" y="13"/>
                    </a:cubicBezTo>
                    <a:cubicBezTo>
                      <a:pt x="11" y="26"/>
                      <a:pt x="11" y="26"/>
                      <a:pt x="11" y="26"/>
                    </a:cubicBezTo>
                    <a:cubicBezTo>
                      <a:pt x="11" y="27"/>
                      <a:pt x="6" y="27"/>
                      <a:pt x="3" y="26"/>
                    </a:cubicBezTo>
                    <a:cubicBezTo>
                      <a:pt x="3" y="23"/>
                      <a:pt x="3" y="19"/>
                      <a:pt x="3" y="15"/>
                    </a:cubicBezTo>
                    <a:cubicBezTo>
                      <a:pt x="2" y="15"/>
                      <a:pt x="0" y="14"/>
                      <a:pt x="1" y="13"/>
                    </a:cubicBezTo>
                    <a:cubicBezTo>
                      <a:pt x="2" y="10"/>
                      <a:pt x="2" y="7"/>
                      <a:pt x="3" y="4"/>
                    </a:cubicBezTo>
                    <a:cubicBezTo>
                      <a:pt x="3" y="3"/>
                      <a:pt x="4" y="2"/>
                      <a:pt x="4" y="1"/>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9" name="Freeform 15"/>
              <p:cNvSpPr/>
              <p:nvPr/>
            </p:nvSpPr>
            <p:spPr bwMode="auto">
              <a:xfrm>
                <a:off x="2058988" y="1792288"/>
                <a:ext cx="4763" cy="12700"/>
              </a:xfrm>
              <a:custGeom>
                <a:avLst/>
                <a:gdLst>
                  <a:gd name="T0" fmla="*/ 2 w 7"/>
                  <a:gd name="T1" fmla="*/ 1 h 21"/>
                  <a:gd name="T2" fmla="*/ 4 w 7"/>
                  <a:gd name="T3" fmla="*/ 0 h 21"/>
                  <a:gd name="T4" fmla="*/ 6 w 7"/>
                  <a:gd name="T5" fmla="*/ 15 h 21"/>
                  <a:gd name="T6" fmla="*/ 4 w 7"/>
                  <a:gd name="T7" fmla="*/ 16 h 21"/>
                  <a:gd name="T8" fmla="*/ 5 w 7"/>
                  <a:gd name="T9" fmla="*/ 18 h 21"/>
                  <a:gd name="T10" fmla="*/ 1 w 7"/>
                  <a:gd name="T11" fmla="*/ 18 h 21"/>
                  <a:gd name="T12" fmla="*/ 0 w 7"/>
                  <a:gd name="T13" fmla="*/ 1 h 21"/>
                  <a:gd name="T14" fmla="*/ 2 w 7"/>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2" y="1"/>
                    </a:moveTo>
                    <a:cubicBezTo>
                      <a:pt x="2" y="0"/>
                      <a:pt x="3" y="0"/>
                      <a:pt x="4" y="0"/>
                    </a:cubicBezTo>
                    <a:cubicBezTo>
                      <a:pt x="6" y="4"/>
                      <a:pt x="7" y="9"/>
                      <a:pt x="6" y="15"/>
                    </a:cubicBezTo>
                    <a:cubicBezTo>
                      <a:pt x="6" y="15"/>
                      <a:pt x="5" y="15"/>
                      <a:pt x="4" y="16"/>
                    </a:cubicBezTo>
                    <a:cubicBezTo>
                      <a:pt x="5" y="16"/>
                      <a:pt x="7" y="17"/>
                      <a:pt x="5" y="18"/>
                    </a:cubicBezTo>
                    <a:cubicBezTo>
                      <a:pt x="4" y="18"/>
                      <a:pt x="2" y="21"/>
                      <a:pt x="1" y="18"/>
                    </a:cubicBezTo>
                    <a:cubicBezTo>
                      <a:pt x="0" y="13"/>
                      <a:pt x="0" y="6"/>
                      <a:pt x="0" y="1"/>
                    </a:cubicBezTo>
                    <a:cubicBezTo>
                      <a:pt x="0" y="1"/>
                      <a:pt x="1" y="1"/>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0" name="Freeform 16"/>
              <p:cNvSpPr/>
              <p:nvPr/>
            </p:nvSpPr>
            <p:spPr bwMode="auto">
              <a:xfrm>
                <a:off x="2058988" y="2101850"/>
                <a:ext cx="4763" cy="12700"/>
              </a:xfrm>
              <a:custGeom>
                <a:avLst/>
                <a:gdLst>
                  <a:gd name="T0" fmla="*/ 2 w 7"/>
                  <a:gd name="T1" fmla="*/ 1 h 21"/>
                  <a:gd name="T2" fmla="*/ 4 w 7"/>
                  <a:gd name="T3" fmla="*/ 1 h 21"/>
                  <a:gd name="T4" fmla="*/ 6 w 7"/>
                  <a:gd name="T5" fmla="*/ 15 h 21"/>
                  <a:gd name="T6" fmla="*/ 4 w 7"/>
                  <a:gd name="T7" fmla="*/ 16 h 21"/>
                  <a:gd name="T8" fmla="*/ 5 w 7"/>
                  <a:gd name="T9" fmla="*/ 18 h 21"/>
                  <a:gd name="T10" fmla="*/ 1 w 7"/>
                  <a:gd name="T11" fmla="*/ 19 h 21"/>
                  <a:gd name="T12" fmla="*/ 0 w 7"/>
                  <a:gd name="T13" fmla="*/ 2 h 21"/>
                  <a:gd name="T14" fmla="*/ 2 w 7"/>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2" y="1"/>
                    </a:moveTo>
                    <a:cubicBezTo>
                      <a:pt x="2" y="0"/>
                      <a:pt x="3" y="1"/>
                      <a:pt x="4" y="1"/>
                    </a:cubicBezTo>
                    <a:cubicBezTo>
                      <a:pt x="6" y="4"/>
                      <a:pt x="7" y="10"/>
                      <a:pt x="6" y="15"/>
                    </a:cubicBezTo>
                    <a:cubicBezTo>
                      <a:pt x="6" y="16"/>
                      <a:pt x="5" y="16"/>
                      <a:pt x="4" y="16"/>
                    </a:cubicBezTo>
                    <a:cubicBezTo>
                      <a:pt x="5" y="17"/>
                      <a:pt x="7" y="17"/>
                      <a:pt x="5" y="18"/>
                    </a:cubicBezTo>
                    <a:cubicBezTo>
                      <a:pt x="4" y="18"/>
                      <a:pt x="2" y="21"/>
                      <a:pt x="1" y="19"/>
                    </a:cubicBezTo>
                    <a:cubicBezTo>
                      <a:pt x="0" y="14"/>
                      <a:pt x="0" y="7"/>
                      <a:pt x="0" y="2"/>
                    </a:cubicBezTo>
                    <a:cubicBezTo>
                      <a:pt x="0" y="1"/>
                      <a:pt x="1" y="1"/>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1" name="Freeform 17"/>
              <p:cNvSpPr/>
              <p:nvPr/>
            </p:nvSpPr>
            <p:spPr bwMode="auto">
              <a:xfrm>
                <a:off x="1655763" y="3027363"/>
                <a:ext cx="11113" cy="6350"/>
              </a:xfrm>
              <a:custGeom>
                <a:avLst/>
                <a:gdLst>
                  <a:gd name="T0" fmla="*/ 2 w 14"/>
                  <a:gd name="T1" fmla="*/ 2 h 12"/>
                  <a:gd name="T2" fmla="*/ 11 w 14"/>
                  <a:gd name="T3" fmla="*/ 2 h 12"/>
                  <a:gd name="T4" fmla="*/ 14 w 14"/>
                  <a:gd name="T5" fmla="*/ 5 h 12"/>
                  <a:gd name="T6" fmla="*/ 10 w 14"/>
                  <a:gd name="T7" fmla="*/ 9 h 12"/>
                  <a:gd name="T8" fmla="*/ 2 w 14"/>
                  <a:gd name="T9" fmla="*/ 8 h 12"/>
                  <a:gd name="T10" fmla="*/ 2 w 14"/>
                  <a:gd name="T11" fmla="*/ 2 h 12"/>
                </a:gdLst>
                <a:ahLst/>
                <a:cxnLst>
                  <a:cxn ang="0">
                    <a:pos x="T0" y="T1"/>
                  </a:cxn>
                  <a:cxn ang="0">
                    <a:pos x="T2" y="T3"/>
                  </a:cxn>
                  <a:cxn ang="0">
                    <a:pos x="T4" y="T5"/>
                  </a:cxn>
                  <a:cxn ang="0">
                    <a:pos x="T6" y="T7"/>
                  </a:cxn>
                  <a:cxn ang="0">
                    <a:pos x="T8" y="T9"/>
                  </a:cxn>
                  <a:cxn ang="0">
                    <a:pos x="T10" y="T11"/>
                  </a:cxn>
                </a:cxnLst>
                <a:rect l="0" t="0" r="r" b="b"/>
                <a:pathLst>
                  <a:path w="14" h="12">
                    <a:moveTo>
                      <a:pt x="2" y="2"/>
                    </a:moveTo>
                    <a:cubicBezTo>
                      <a:pt x="5" y="1"/>
                      <a:pt x="8" y="0"/>
                      <a:pt x="11" y="2"/>
                    </a:cubicBezTo>
                    <a:cubicBezTo>
                      <a:pt x="11" y="4"/>
                      <a:pt x="13" y="4"/>
                      <a:pt x="14" y="5"/>
                    </a:cubicBezTo>
                    <a:cubicBezTo>
                      <a:pt x="12" y="6"/>
                      <a:pt x="11" y="8"/>
                      <a:pt x="10" y="9"/>
                    </a:cubicBezTo>
                    <a:cubicBezTo>
                      <a:pt x="7" y="12"/>
                      <a:pt x="3" y="10"/>
                      <a:pt x="2" y="8"/>
                    </a:cubicBezTo>
                    <a:cubicBezTo>
                      <a:pt x="0" y="6"/>
                      <a:pt x="0" y="3"/>
                      <a:pt x="2" y="2"/>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2" name="Freeform 18"/>
              <p:cNvSpPr/>
              <p:nvPr/>
            </p:nvSpPr>
            <p:spPr bwMode="auto">
              <a:xfrm>
                <a:off x="1549400" y="2830513"/>
                <a:ext cx="7938" cy="7938"/>
              </a:xfrm>
              <a:custGeom>
                <a:avLst/>
                <a:gdLst>
                  <a:gd name="T0" fmla="*/ 3 w 9"/>
                  <a:gd name="T1" fmla="*/ 1 h 12"/>
                  <a:gd name="T2" fmla="*/ 6 w 9"/>
                  <a:gd name="T3" fmla="*/ 0 h 12"/>
                  <a:gd name="T4" fmla="*/ 8 w 9"/>
                  <a:gd name="T5" fmla="*/ 8 h 12"/>
                  <a:gd name="T6" fmla="*/ 8 w 9"/>
                  <a:gd name="T7" fmla="*/ 12 h 12"/>
                  <a:gd name="T8" fmla="*/ 3 w 9"/>
                  <a:gd name="T9" fmla="*/ 12 h 12"/>
                  <a:gd name="T10" fmla="*/ 1 w 9"/>
                  <a:gd name="T11" fmla="*/ 9 h 12"/>
                  <a:gd name="T12" fmla="*/ 3 w 9"/>
                  <a:gd name="T13" fmla="*/ 1 h 12"/>
                  <a:gd name="T14" fmla="*/ 3 w 9"/>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
                    </a:moveTo>
                    <a:cubicBezTo>
                      <a:pt x="4" y="0"/>
                      <a:pt x="6" y="0"/>
                      <a:pt x="6" y="0"/>
                    </a:cubicBezTo>
                    <a:cubicBezTo>
                      <a:pt x="8" y="2"/>
                      <a:pt x="9" y="4"/>
                      <a:pt x="8" y="8"/>
                    </a:cubicBezTo>
                    <a:cubicBezTo>
                      <a:pt x="8" y="8"/>
                      <a:pt x="8" y="11"/>
                      <a:pt x="8" y="12"/>
                    </a:cubicBezTo>
                    <a:cubicBezTo>
                      <a:pt x="3" y="12"/>
                      <a:pt x="3" y="12"/>
                      <a:pt x="3" y="12"/>
                    </a:cubicBezTo>
                    <a:cubicBezTo>
                      <a:pt x="3" y="10"/>
                      <a:pt x="2" y="10"/>
                      <a:pt x="1" y="9"/>
                    </a:cubicBezTo>
                    <a:cubicBezTo>
                      <a:pt x="0" y="5"/>
                      <a:pt x="1" y="3"/>
                      <a:pt x="3" y="1"/>
                    </a:cubicBezTo>
                    <a:cubicBezTo>
                      <a:pt x="3" y="1"/>
                      <a:pt x="3" y="1"/>
                      <a:pt x="3" y="1"/>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37" name="文本框 36"/>
            <p:cNvSpPr txBox="1"/>
            <p:nvPr/>
          </p:nvSpPr>
          <p:spPr>
            <a:xfrm>
              <a:off x="1531903" y="1731582"/>
              <a:ext cx="482744" cy="1252480"/>
            </a:xfrm>
            <a:prstGeom prst="rect">
              <a:avLst/>
            </a:prstGeom>
            <a:noFill/>
          </p:spPr>
          <p:txBody>
            <a:bodyPr wrap="square" rtlCol="0">
              <a:spAutoFit/>
            </a:bodyPr>
            <a:lstStyle/>
            <a:p>
              <a:r>
                <a:rPr lang="zh-CN" altLang="en-US" dirty="0">
                  <a:solidFill>
                    <a:schemeClr val="bg1"/>
                  </a:solidFill>
                  <a:cs typeface="+mn-ea"/>
                  <a:sym typeface="+mn-lt"/>
                </a:rPr>
                <a:t>某某某</a:t>
              </a:r>
            </a:p>
          </p:txBody>
        </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anim calcmode="lin" valueType="num">
                                      <p:cBhvr>
                                        <p:cTn id="14" dur="1000" fill="hold"/>
                                        <p:tgtEl>
                                          <p:spTgt spid="57"/>
                                        </p:tgtEl>
                                        <p:attrNameLst>
                                          <p:attrName>ppt_x</p:attrName>
                                        </p:attrNameLst>
                                      </p:cBhvr>
                                      <p:tavLst>
                                        <p:tav tm="0">
                                          <p:val>
                                            <p:strVal val="#ppt_x"/>
                                          </p:val>
                                        </p:tav>
                                        <p:tav tm="100000">
                                          <p:val>
                                            <p:strVal val="#ppt_x"/>
                                          </p:val>
                                        </p:tav>
                                      </p:tavLst>
                                    </p:anim>
                                    <p:anim calcmode="lin" valueType="num">
                                      <p:cBhvr>
                                        <p:cTn id="15" dur="1000" fill="hold"/>
                                        <p:tgtEl>
                                          <p:spTgt spid="5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anim calcmode="lin" valueType="num">
                                      <p:cBhvr>
                                        <p:cTn id="20" dur="500" fill="hold"/>
                                        <p:tgtEl>
                                          <p:spTgt spid="58"/>
                                        </p:tgtEl>
                                        <p:attrNameLst>
                                          <p:attrName>ppt_x</p:attrName>
                                        </p:attrNameLst>
                                      </p:cBhvr>
                                      <p:tavLst>
                                        <p:tav tm="0">
                                          <p:val>
                                            <p:strVal val="#ppt_x"/>
                                          </p:val>
                                        </p:tav>
                                        <p:tav tm="100000">
                                          <p:val>
                                            <p:strVal val="#ppt_x"/>
                                          </p:val>
                                        </p:tav>
                                      </p:tavLst>
                                    </p:anim>
                                    <p:anim calcmode="lin" valueType="num">
                                      <p:cBhvr>
                                        <p:cTn id="21" dur="500" fill="hold"/>
                                        <p:tgtEl>
                                          <p:spTgt spid="5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strVal val="#ppt_x"/>
                                          </p:val>
                                        </p:tav>
                                        <p:tav tm="100000">
                                          <p:val>
                                            <p:strVal val="#ppt_x"/>
                                          </p:val>
                                        </p:tav>
                                      </p:tavLst>
                                    </p:anim>
                                    <p:anim calcmode="lin" valueType="num">
                                      <p:cBhvr>
                                        <p:cTn id="3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6" grpId="0" animBg="1"/>
      <p:bldP spid="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3"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02</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谷雨历史</a:t>
              </a:r>
            </a:p>
          </p:txBody>
        </p:sp>
      </p:grpSp>
      <p:grpSp>
        <p:nvGrpSpPr>
          <p:cNvPr id="4" name="组合 3"/>
          <p:cNvGrpSpPr/>
          <p:nvPr/>
        </p:nvGrpSpPr>
        <p:grpSpPr>
          <a:xfrm>
            <a:off x="1625371" y="1375706"/>
            <a:ext cx="8440845" cy="2049291"/>
            <a:chOff x="1125465" y="1375706"/>
            <a:chExt cx="8440845" cy="2049291"/>
          </a:xfrm>
        </p:grpSpPr>
        <p:sp>
          <p:nvSpPr>
            <p:cNvPr id="7" name="文本框 6"/>
            <p:cNvSpPr txBox="1"/>
            <p:nvPr/>
          </p:nvSpPr>
          <p:spPr>
            <a:xfrm>
              <a:off x="3715322" y="1674790"/>
              <a:ext cx="2749537" cy="461665"/>
            </a:xfrm>
            <a:prstGeom prst="rect">
              <a:avLst/>
            </a:prstGeom>
            <a:noFill/>
          </p:spPr>
          <p:txBody>
            <a:bodyPr wrap="square">
              <a:spAutoFit/>
              <a:scene3d>
                <a:camera prst="orthographicFront"/>
                <a:lightRig rig="threePt" dir="t"/>
              </a:scene3d>
              <a:sp3d contourW="12700"/>
            </a:bodyPr>
            <a:lstStyle/>
            <a:p>
              <a:pPr>
                <a:defRPr/>
              </a:pPr>
              <a:r>
                <a:rPr lang="zh-CN" altLang="en-US" sz="2400" dirty="0">
                  <a:solidFill>
                    <a:srgbClr val="5F9396"/>
                  </a:solidFill>
                  <a:cs typeface="+mn-ea"/>
                  <a:sym typeface="+mn-lt"/>
                </a:rPr>
                <a:t>输入标题</a:t>
              </a:r>
            </a:p>
          </p:txBody>
        </p:sp>
        <p:sp>
          <p:nvSpPr>
            <p:cNvPr id="8" name="矩形 7"/>
            <p:cNvSpPr/>
            <p:nvPr/>
          </p:nvSpPr>
          <p:spPr>
            <a:xfrm>
              <a:off x="3715321" y="2082347"/>
              <a:ext cx="5850989"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单击此处键入文本单击此处键入文本单击此处键入文本单击此处键入文本单击此处键入文本单击此处键入文本用户可以在投影仪算机上进行演示，也可以将演示文稿打印出来制作成胶片</a:t>
              </a:r>
            </a:p>
          </p:txBody>
        </p:sp>
        <p:grpSp>
          <p:nvGrpSpPr>
            <p:cNvPr id="9" name="组合 8"/>
            <p:cNvGrpSpPr/>
            <p:nvPr/>
          </p:nvGrpSpPr>
          <p:grpSpPr>
            <a:xfrm>
              <a:off x="1125465" y="1375706"/>
              <a:ext cx="2589858" cy="2049291"/>
              <a:chOff x="1125465" y="1375706"/>
              <a:chExt cx="2589858" cy="2049291"/>
            </a:xfrm>
          </p:grpSpPr>
          <p:pic>
            <p:nvPicPr>
              <p:cNvPr id="10" name="形状"/>
              <p:cNvPicPr>
                <a:picLocks noChangeAspect="1"/>
              </p:cNvPicPr>
              <p:nvPr/>
            </p:nvPicPr>
            <p:blipFill rotWithShape="1">
              <a:blip r:embed="rId4" cstate="screen"/>
              <a:srcRect/>
              <a:stretch>
                <a:fillRect/>
              </a:stretch>
            </p:blipFill>
            <p:spPr>
              <a:xfrm>
                <a:off x="2416457" y="1375706"/>
                <a:ext cx="1298866" cy="2049291"/>
              </a:xfrm>
              <a:prstGeom prst="rect">
                <a:avLst/>
              </a:prstGeom>
            </p:spPr>
          </p:pic>
          <p:pic>
            <p:nvPicPr>
              <p:cNvPr id="11" name="形状"/>
              <p:cNvPicPr>
                <a:picLocks noChangeAspect="1"/>
              </p:cNvPicPr>
              <p:nvPr/>
            </p:nvPicPr>
            <p:blipFill rotWithShape="1">
              <a:blip r:embed="rId4" cstate="screen"/>
              <a:srcRect/>
              <a:stretch>
                <a:fillRect/>
              </a:stretch>
            </p:blipFill>
            <p:spPr>
              <a:xfrm flipH="1">
                <a:off x="1125465" y="1375706"/>
                <a:ext cx="1298866" cy="2049291"/>
              </a:xfrm>
              <a:prstGeom prst="rect">
                <a:avLst/>
              </a:prstGeom>
            </p:spPr>
          </p:pic>
          <p:sp>
            <p:nvSpPr>
              <p:cNvPr id="12" name="文本框 11"/>
              <p:cNvSpPr txBox="1"/>
              <p:nvPr/>
            </p:nvSpPr>
            <p:spPr>
              <a:xfrm>
                <a:off x="2127965" y="2336153"/>
                <a:ext cx="526106" cy="646331"/>
              </a:xfrm>
              <a:prstGeom prst="rect">
                <a:avLst/>
              </a:prstGeom>
              <a:noFill/>
            </p:spPr>
            <p:txBody>
              <a:bodyPr wrap="none" rtlCol="0">
                <a:spAutoFit/>
              </a:bodyPr>
              <a:lstStyle/>
              <a:p>
                <a:pPr>
                  <a:defRPr/>
                </a:pPr>
                <a:r>
                  <a:rPr lang="en-US" altLang="zh-CN" sz="3600" dirty="0">
                    <a:blipFill>
                      <a:blip r:embed="rId5"/>
                      <a:stretch>
                        <a:fillRect/>
                      </a:stretch>
                    </a:blipFill>
                    <a:cs typeface="+mn-ea"/>
                    <a:sym typeface="+mn-lt"/>
                  </a:rPr>
                  <a:t>A</a:t>
                </a:r>
                <a:endParaRPr lang="zh-CN" altLang="en-US" sz="3600" dirty="0">
                  <a:blipFill>
                    <a:blip r:embed="rId5"/>
                    <a:stretch>
                      <a:fillRect/>
                    </a:stretch>
                  </a:blipFill>
                  <a:cs typeface="+mn-ea"/>
                  <a:sym typeface="+mn-lt"/>
                </a:endParaRPr>
              </a:p>
            </p:txBody>
          </p:sp>
        </p:grpSp>
      </p:grpSp>
      <p:grpSp>
        <p:nvGrpSpPr>
          <p:cNvPr id="3" name="组合 2"/>
          <p:cNvGrpSpPr/>
          <p:nvPr/>
        </p:nvGrpSpPr>
        <p:grpSpPr>
          <a:xfrm>
            <a:off x="2266949" y="3405559"/>
            <a:ext cx="7799267" cy="2049291"/>
            <a:chOff x="3295649" y="3405559"/>
            <a:chExt cx="7799267" cy="2049291"/>
          </a:xfrm>
        </p:grpSpPr>
        <p:pic>
          <p:nvPicPr>
            <p:cNvPr id="14" name="形状"/>
            <p:cNvPicPr>
              <a:picLocks noChangeAspect="1"/>
            </p:cNvPicPr>
            <p:nvPr/>
          </p:nvPicPr>
          <p:blipFill rotWithShape="1">
            <a:blip r:embed="rId4" cstate="screen"/>
            <a:srcRect/>
            <a:stretch>
              <a:fillRect/>
            </a:stretch>
          </p:blipFill>
          <p:spPr>
            <a:xfrm flipH="1">
              <a:off x="8505058" y="3405559"/>
              <a:ext cx="1298866" cy="2049291"/>
            </a:xfrm>
            <a:prstGeom prst="rect">
              <a:avLst/>
            </a:prstGeom>
          </p:spPr>
        </p:pic>
        <p:pic>
          <p:nvPicPr>
            <p:cNvPr id="15" name="形状"/>
            <p:cNvPicPr>
              <a:picLocks noChangeAspect="1"/>
            </p:cNvPicPr>
            <p:nvPr/>
          </p:nvPicPr>
          <p:blipFill rotWithShape="1">
            <a:blip r:embed="rId4" cstate="screen"/>
            <a:srcRect/>
            <a:stretch>
              <a:fillRect/>
            </a:stretch>
          </p:blipFill>
          <p:spPr>
            <a:xfrm>
              <a:off x="9796050" y="3405559"/>
              <a:ext cx="1298866" cy="2049291"/>
            </a:xfrm>
            <a:prstGeom prst="rect">
              <a:avLst/>
            </a:prstGeom>
          </p:spPr>
        </p:pic>
        <p:sp>
          <p:nvSpPr>
            <p:cNvPr id="16" name="文本框 15"/>
            <p:cNvSpPr txBox="1"/>
            <p:nvPr/>
          </p:nvSpPr>
          <p:spPr>
            <a:xfrm flipH="1">
              <a:off x="5679619" y="3704643"/>
              <a:ext cx="2749537" cy="461665"/>
            </a:xfrm>
            <a:prstGeom prst="rect">
              <a:avLst/>
            </a:prstGeom>
            <a:noFill/>
          </p:spPr>
          <p:txBody>
            <a:bodyPr wrap="square">
              <a:spAutoFit/>
              <a:scene3d>
                <a:camera prst="orthographicFront"/>
                <a:lightRig rig="threePt" dir="t"/>
              </a:scene3d>
              <a:sp3d contourW="12700"/>
            </a:bodyPr>
            <a:lstStyle/>
            <a:p>
              <a:pPr algn="r">
                <a:defRPr/>
              </a:pPr>
              <a:r>
                <a:rPr lang="zh-CN" altLang="en-US" sz="2400" dirty="0">
                  <a:solidFill>
                    <a:srgbClr val="5F9396"/>
                  </a:solidFill>
                  <a:cs typeface="+mn-ea"/>
                  <a:sym typeface="+mn-lt"/>
                </a:rPr>
                <a:t>输入标题</a:t>
              </a:r>
            </a:p>
          </p:txBody>
        </p:sp>
        <p:sp>
          <p:nvSpPr>
            <p:cNvPr id="17" name="矩形 16"/>
            <p:cNvSpPr/>
            <p:nvPr/>
          </p:nvSpPr>
          <p:spPr>
            <a:xfrm flipH="1">
              <a:off x="3295649" y="4112200"/>
              <a:ext cx="5209410" cy="1200329"/>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单击此处键入文本单击此处键入文本单击此处键入文本单击此处键入文本单击此处键入文本单击此处键入文本用户可以在投影仪算机上进行演示，也可以将演示文稿打印出来制作成胶片</a:t>
              </a:r>
            </a:p>
          </p:txBody>
        </p:sp>
        <p:sp>
          <p:nvSpPr>
            <p:cNvPr id="18" name="文本框 17"/>
            <p:cNvSpPr txBox="1"/>
            <p:nvPr/>
          </p:nvSpPr>
          <p:spPr>
            <a:xfrm flipH="1">
              <a:off x="9566310" y="4366006"/>
              <a:ext cx="474810" cy="646331"/>
            </a:xfrm>
            <a:prstGeom prst="rect">
              <a:avLst/>
            </a:prstGeom>
            <a:noFill/>
          </p:spPr>
          <p:txBody>
            <a:bodyPr wrap="none" rtlCol="0">
              <a:spAutoFit/>
            </a:bodyPr>
            <a:lstStyle/>
            <a:p>
              <a:pPr>
                <a:defRPr/>
              </a:pPr>
              <a:r>
                <a:rPr lang="en-US" altLang="zh-CN" sz="3600" dirty="0">
                  <a:blipFill>
                    <a:blip r:embed="rId5"/>
                    <a:stretch>
                      <a:fillRect/>
                    </a:stretch>
                  </a:blipFill>
                  <a:cs typeface="+mn-ea"/>
                  <a:sym typeface="+mn-lt"/>
                </a:rPr>
                <a:t>B</a:t>
              </a:r>
              <a:endParaRPr lang="zh-CN" altLang="en-US" sz="3600" dirty="0">
                <a:blipFill>
                  <a:blip r:embed="rId5"/>
                  <a:stretch>
                    <a:fillRect/>
                  </a:stretch>
                </a:blipFill>
                <a:cs typeface="+mn-ea"/>
                <a:sym typeface="+mn-lt"/>
              </a:endParaRPr>
            </a:p>
          </p:txBody>
        </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9050" y="5709202"/>
            <a:ext cx="12192000" cy="1148798"/>
          </a:xfrm>
          <a:prstGeom prst="rect">
            <a:avLst/>
          </a:prstGeom>
        </p:spPr>
      </p:pic>
      <p:pic>
        <p:nvPicPr>
          <p:cNvPr id="3" name="图片 2"/>
          <p:cNvPicPr>
            <a:picLocks noChangeAspect="1"/>
          </p:cNvPicPr>
          <p:nvPr/>
        </p:nvPicPr>
        <p:blipFill>
          <a:blip r:embed="rId3" cstate="screen"/>
          <a:stretch>
            <a:fillRect/>
          </a:stretch>
        </p:blipFill>
        <p:spPr>
          <a:xfrm flipH="1">
            <a:off x="-1" y="-9349"/>
            <a:ext cx="856344" cy="1581411"/>
          </a:xfrm>
          <a:prstGeom prst="rect">
            <a:avLst/>
          </a:prstGeom>
        </p:spPr>
      </p:pic>
      <p:grpSp>
        <p:nvGrpSpPr>
          <p:cNvPr id="6" name="组合 5"/>
          <p:cNvGrpSpPr/>
          <p:nvPr/>
        </p:nvGrpSpPr>
        <p:grpSpPr>
          <a:xfrm>
            <a:off x="6451435" y="2471098"/>
            <a:ext cx="3969676" cy="1361718"/>
            <a:chOff x="6481710" y="2490148"/>
            <a:chExt cx="3969676" cy="1361718"/>
          </a:xfrm>
        </p:grpSpPr>
        <p:sp>
          <p:nvSpPr>
            <p:cNvPr id="7" name="文本框 6"/>
            <p:cNvSpPr txBox="1"/>
            <p:nvPr/>
          </p:nvSpPr>
          <p:spPr>
            <a:xfrm>
              <a:off x="6481710" y="2490148"/>
              <a:ext cx="3308564" cy="1015663"/>
            </a:xfrm>
            <a:prstGeom prst="rect">
              <a:avLst/>
            </a:prstGeom>
            <a:noFill/>
          </p:spPr>
          <p:txBody>
            <a:bodyPr wrap="square" rtlCol="0">
              <a:spAutoFit/>
            </a:bodyPr>
            <a:lstStyle/>
            <a:p>
              <a:r>
                <a:rPr lang="zh-CN" altLang="en-US" sz="6000" dirty="0">
                  <a:solidFill>
                    <a:srgbClr val="4B6564"/>
                  </a:solidFill>
                  <a:cs typeface="+mn-ea"/>
                  <a:sym typeface="+mn-lt"/>
                </a:rPr>
                <a:t>谷雨习俗</a:t>
              </a:r>
            </a:p>
          </p:txBody>
        </p:sp>
        <p:sp>
          <p:nvSpPr>
            <p:cNvPr id="8" name="文本框 7"/>
            <p:cNvSpPr txBox="1"/>
            <p:nvPr/>
          </p:nvSpPr>
          <p:spPr>
            <a:xfrm>
              <a:off x="6614230" y="3544089"/>
              <a:ext cx="3837156" cy="307777"/>
            </a:xfrm>
            <a:prstGeom prst="rect">
              <a:avLst/>
            </a:prstGeom>
            <a:noFill/>
          </p:spPr>
          <p:txBody>
            <a:bodyPr wrap="square" rtlCol="0">
              <a:spAutoFit/>
            </a:bodyPr>
            <a:lstStyle/>
            <a:p>
              <a:pPr algn="dist"/>
              <a:r>
                <a:rPr lang="en-US" altLang="zh-CN" sz="1400" dirty="0">
                  <a:solidFill>
                    <a:schemeClr val="tx1">
                      <a:lumMod val="50000"/>
                      <a:lumOff val="50000"/>
                    </a:schemeClr>
                  </a:solidFill>
                  <a:cs typeface="+mn-ea"/>
                  <a:sym typeface="+mn-lt"/>
                </a:rPr>
                <a:t>CUSTOM OF GRAIN RAIN</a:t>
              </a:r>
            </a:p>
          </p:txBody>
        </p:sp>
      </p:grpSp>
      <p:grpSp>
        <p:nvGrpSpPr>
          <p:cNvPr id="17" name="组合 16"/>
          <p:cNvGrpSpPr/>
          <p:nvPr/>
        </p:nvGrpSpPr>
        <p:grpSpPr>
          <a:xfrm>
            <a:off x="2028898" y="1420307"/>
            <a:ext cx="3681640" cy="3608780"/>
            <a:chOff x="2206698" y="1420307"/>
            <a:chExt cx="3681640" cy="3608780"/>
          </a:xfrm>
        </p:grpSpPr>
        <p:pic>
          <p:nvPicPr>
            <p:cNvPr id="13" name="图片 12" descr="图片包含 游戏机&#10;&#10;描述已自动生成"/>
            <p:cNvPicPr>
              <a:picLocks noChangeAspect="1"/>
            </p:cNvPicPr>
            <p:nvPr/>
          </p:nvPicPr>
          <p:blipFill>
            <a:blip r:embed="rId4" cstate="screen"/>
            <a:srcRect/>
            <a:stretch>
              <a:fillRect/>
            </a:stretch>
          </p:blipFill>
          <p:spPr>
            <a:xfrm rot="20120139" flipH="1">
              <a:off x="2206698" y="14203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14" name="组合 13"/>
            <p:cNvGrpSpPr/>
            <p:nvPr/>
          </p:nvGrpSpPr>
          <p:grpSpPr>
            <a:xfrm>
              <a:off x="2381201" y="1649966"/>
              <a:ext cx="2879265" cy="3302913"/>
              <a:chOff x="8019662" y="1871313"/>
              <a:chExt cx="2879265" cy="3302913"/>
            </a:xfrm>
          </p:grpSpPr>
          <p:sp>
            <p:nvSpPr>
              <p:cNvPr id="15" name="文本框 14"/>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cs typeface="+mn-ea"/>
                    <a:sym typeface="+mn-lt"/>
                  </a:rPr>
                  <a:t>第</a:t>
                </a:r>
              </a:p>
            </p:txBody>
          </p:sp>
          <p:sp>
            <p:nvSpPr>
              <p:cNvPr id="16" name="矩形 15"/>
              <p:cNvSpPr/>
              <p:nvPr/>
            </p:nvSpPr>
            <p:spPr>
              <a:xfrm>
                <a:off x="8944546" y="2958235"/>
                <a:ext cx="1954381" cy="2215991"/>
              </a:xfrm>
              <a:prstGeom prst="rect">
                <a:avLst/>
              </a:prstGeom>
            </p:spPr>
            <p:txBody>
              <a:bodyPr wrap="none">
                <a:spAutoFit/>
              </a:bodyPr>
              <a:lstStyle/>
              <a:p>
                <a:r>
                  <a:rPr lang="zh-CN" altLang="en-US" sz="13800" dirty="0">
                    <a:solidFill>
                      <a:prstClr val="black">
                        <a:lumMod val="85000"/>
                        <a:lumOff val="15000"/>
                      </a:prstClr>
                    </a:solidFill>
                    <a:cs typeface="+mn-ea"/>
                    <a:sym typeface="+mn-lt"/>
                  </a:rPr>
                  <a:t>三</a:t>
                </a:r>
                <a:endParaRPr lang="zh-CN" altLang="en-US" sz="2800" dirty="0">
                  <a:cs typeface="+mn-ea"/>
                  <a:sym typeface="+mn-lt"/>
                </a:endParaRPr>
              </a:p>
            </p:txBody>
          </p:sp>
        </p:grpSp>
      </p:grpSp>
      <p:cxnSp>
        <p:nvCxnSpPr>
          <p:cNvPr id="18" name="直接连接符 17"/>
          <p:cNvCxnSpPr/>
          <p:nvPr/>
        </p:nvCxnSpPr>
        <p:spPr>
          <a:xfrm>
            <a:off x="6089764" y="2531633"/>
            <a:ext cx="0" cy="1320233"/>
          </a:xfrm>
          <a:prstGeom prst="line">
            <a:avLst/>
          </a:prstGeom>
          <a:ln>
            <a:solidFill>
              <a:srgbClr val="B3BAB9"/>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5" cstate="screen"/>
          <a:stretch>
            <a:fillRect/>
          </a:stretch>
        </p:blipFill>
        <p:spPr>
          <a:xfrm flipH="1">
            <a:off x="9403716" y="-140443"/>
            <a:ext cx="3634027" cy="2253179"/>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3"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03</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谷雨习俗</a:t>
              </a:r>
            </a:p>
          </p:txBody>
        </p:sp>
      </p:grpSp>
      <p:grpSp>
        <p:nvGrpSpPr>
          <p:cNvPr id="3" name="组合 2"/>
          <p:cNvGrpSpPr/>
          <p:nvPr/>
        </p:nvGrpSpPr>
        <p:grpSpPr>
          <a:xfrm>
            <a:off x="1410007" y="1704215"/>
            <a:ext cx="2589858" cy="3268005"/>
            <a:chOff x="1410007" y="1408940"/>
            <a:chExt cx="2589858" cy="3268005"/>
          </a:xfrm>
        </p:grpSpPr>
        <p:sp>
          <p:nvSpPr>
            <p:cNvPr id="32" name="文本框 31"/>
            <p:cNvSpPr txBox="1"/>
            <p:nvPr/>
          </p:nvSpPr>
          <p:spPr>
            <a:xfrm>
              <a:off x="2012672" y="3644336"/>
              <a:ext cx="1384528" cy="400110"/>
            </a:xfrm>
            <a:prstGeom prst="rect">
              <a:avLst/>
            </a:prstGeom>
            <a:noFill/>
          </p:spPr>
          <p:txBody>
            <a:bodyPr wrap="square">
              <a:spAutoFit/>
              <a:scene3d>
                <a:camera prst="orthographicFront"/>
                <a:lightRig rig="threePt" dir="t"/>
              </a:scene3d>
              <a:sp3d contourW="12700"/>
            </a:bodyPr>
            <a:lstStyle/>
            <a:p>
              <a:pPr algn="ctr">
                <a:defRPr/>
              </a:pPr>
              <a:r>
                <a:rPr lang="zh-CN" altLang="en-US" sz="2000" dirty="0">
                  <a:solidFill>
                    <a:srgbClr val="5F9396"/>
                  </a:solidFill>
                  <a:cs typeface="+mn-ea"/>
                  <a:sym typeface="+mn-lt"/>
                </a:rPr>
                <a:t>输入标题</a:t>
              </a:r>
            </a:p>
          </p:txBody>
        </p:sp>
        <p:sp>
          <p:nvSpPr>
            <p:cNvPr id="33" name="矩形 32"/>
            <p:cNvSpPr/>
            <p:nvPr/>
          </p:nvSpPr>
          <p:spPr>
            <a:xfrm>
              <a:off x="1474408" y="4060430"/>
              <a:ext cx="2461057" cy="61651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a:t>
              </a:r>
            </a:p>
          </p:txBody>
        </p:sp>
        <p:grpSp>
          <p:nvGrpSpPr>
            <p:cNvPr id="28" name="组合 27"/>
            <p:cNvGrpSpPr/>
            <p:nvPr/>
          </p:nvGrpSpPr>
          <p:grpSpPr>
            <a:xfrm>
              <a:off x="1410007" y="1408940"/>
              <a:ext cx="2589858" cy="2049291"/>
              <a:chOff x="1125465" y="1375706"/>
              <a:chExt cx="2589858" cy="2049291"/>
            </a:xfrm>
          </p:grpSpPr>
          <p:pic>
            <p:nvPicPr>
              <p:cNvPr id="29" name="形状"/>
              <p:cNvPicPr>
                <a:picLocks noChangeAspect="1"/>
              </p:cNvPicPr>
              <p:nvPr/>
            </p:nvPicPr>
            <p:blipFill rotWithShape="1">
              <a:blip r:embed="rId4" cstate="screen"/>
              <a:srcRect/>
              <a:stretch>
                <a:fillRect/>
              </a:stretch>
            </p:blipFill>
            <p:spPr>
              <a:xfrm>
                <a:off x="2416457" y="1375706"/>
                <a:ext cx="1298866" cy="2049291"/>
              </a:xfrm>
              <a:prstGeom prst="rect">
                <a:avLst/>
              </a:prstGeom>
            </p:spPr>
          </p:pic>
          <p:pic>
            <p:nvPicPr>
              <p:cNvPr id="30" name="形状"/>
              <p:cNvPicPr>
                <a:picLocks noChangeAspect="1"/>
              </p:cNvPicPr>
              <p:nvPr/>
            </p:nvPicPr>
            <p:blipFill rotWithShape="1">
              <a:blip r:embed="rId4" cstate="screen"/>
              <a:srcRect/>
              <a:stretch>
                <a:fillRect/>
              </a:stretch>
            </p:blipFill>
            <p:spPr>
              <a:xfrm flipH="1">
                <a:off x="1125465" y="1375706"/>
                <a:ext cx="1298866" cy="2049291"/>
              </a:xfrm>
              <a:prstGeom prst="rect">
                <a:avLst/>
              </a:prstGeom>
            </p:spPr>
          </p:pic>
          <p:sp>
            <p:nvSpPr>
              <p:cNvPr id="31" name="文本框 30"/>
              <p:cNvSpPr txBox="1"/>
              <p:nvPr/>
            </p:nvSpPr>
            <p:spPr>
              <a:xfrm>
                <a:off x="2127965" y="2336153"/>
                <a:ext cx="526106" cy="646331"/>
              </a:xfrm>
              <a:prstGeom prst="rect">
                <a:avLst/>
              </a:prstGeom>
              <a:noFill/>
            </p:spPr>
            <p:txBody>
              <a:bodyPr wrap="none" rtlCol="0">
                <a:spAutoFit/>
              </a:bodyPr>
              <a:lstStyle/>
              <a:p>
                <a:pPr>
                  <a:defRPr/>
                </a:pPr>
                <a:r>
                  <a:rPr lang="en-US" altLang="zh-CN" sz="3600" dirty="0">
                    <a:blipFill>
                      <a:blip r:embed="rId5"/>
                      <a:stretch>
                        <a:fillRect/>
                      </a:stretch>
                    </a:blipFill>
                    <a:cs typeface="+mn-ea"/>
                    <a:sym typeface="+mn-lt"/>
                  </a:rPr>
                  <a:t>A</a:t>
                </a:r>
                <a:endParaRPr lang="zh-CN" altLang="en-US" sz="3600" dirty="0">
                  <a:blipFill>
                    <a:blip r:embed="rId5"/>
                    <a:stretch>
                      <a:fillRect/>
                    </a:stretch>
                  </a:blipFill>
                  <a:cs typeface="+mn-ea"/>
                  <a:sym typeface="+mn-lt"/>
                </a:endParaRPr>
              </a:p>
            </p:txBody>
          </p:sp>
        </p:grpSp>
      </p:grpSp>
      <p:grpSp>
        <p:nvGrpSpPr>
          <p:cNvPr id="4" name="组合 3"/>
          <p:cNvGrpSpPr/>
          <p:nvPr/>
        </p:nvGrpSpPr>
        <p:grpSpPr>
          <a:xfrm>
            <a:off x="4801071" y="1704215"/>
            <a:ext cx="2589858" cy="3268005"/>
            <a:chOff x="4801071" y="1408940"/>
            <a:chExt cx="2589858" cy="3268005"/>
          </a:xfrm>
        </p:grpSpPr>
        <p:sp>
          <p:nvSpPr>
            <p:cNvPr id="24" name="文本框 23"/>
            <p:cNvSpPr txBox="1"/>
            <p:nvPr/>
          </p:nvSpPr>
          <p:spPr>
            <a:xfrm>
              <a:off x="5403736" y="3644336"/>
              <a:ext cx="1384528" cy="400110"/>
            </a:xfrm>
            <a:prstGeom prst="rect">
              <a:avLst/>
            </a:prstGeom>
            <a:noFill/>
          </p:spPr>
          <p:txBody>
            <a:bodyPr wrap="square">
              <a:spAutoFit/>
              <a:scene3d>
                <a:camera prst="orthographicFront"/>
                <a:lightRig rig="threePt" dir="t"/>
              </a:scene3d>
              <a:sp3d contourW="12700"/>
            </a:bodyPr>
            <a:lstStyle/>
            <a:p>
              <a:pPr algn="ctr">
                <a:defRPr/>
              </a:pPr>
              <a:r>
                <a:rPr lang="zh-CN" altLang="en-US" sz="2000" dirty="0">
                  <a:solidFill>
                    <a:srgbClr val="5F9396"/>
                  </a:solidFill>
                  <a:cs typeface="+mn-ea"/>
                  <a:sym typeface="+mn-lt"/>
                </a:rPr>
                <a:t>输入标题</a:t>
              </a:r>
            </a:p>
          </p:txBody>
        </p:sp>
        <p:sp>
          <p:nvSpPr>
            <p:cNvPr id="25" name="矩形 24"/>
            <p:cNvSpPr/>
            <p:nvPr/>
          </p:nvSpPr>
          <p:spPr>
            <a:xfrm>
              <a:off x="4865472" y="4060430"/>
              <a:ext cx="2461057" cy="61651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a:t>
              </a:r>
            </a:p>
          </p:txBody>
        </p:sp>
        <p:grpSp>
          <p:nvGrpSpPr>
            <p:cNvPr id="19" name="组合 18"/>
            <p:cNvGrpSpPr/>
            <p:nvPr/>
          </p:nvGrpSpPr>
          <p:grpSpPr>
            <a:xfrm>
              <a:off x="4801071" y="1408940"/>
              <a:ext cx="2589858" cy="2049291"/>
              <a:chOff x="1125465" y="1375706"/>
              <a:chExt cx="2589858" cy="2049291"/>
            </a:xfrm>
          </p:grpSpPr>
          <p:pic>
            <p:nvPicPr>
              <p:cNvPr id="20" name="形状"/>
              <p:cNvPicPr>
                <a:picLocks noChangeAspect="1"/>
              </p:cNvPicPr>
              <p:nvPr/>
            </p:nvPicPr>
            <p:blipFill rotWithShape="1">
              <a:blip r:embed="rId4" cstate="screen"/>
              <a:srcRect/>
              <a:stretch>
                <a:fillRect/>
              </a:stretch>
            </p:blipFill>
            <p:spPr>
              <a:xfrm>
                <a:off x="2416457" y="1375706"/>
                <a:ext cx="1298866" cy="2049291"/>
              </a:xfrm>
              <a:prstGeom prst="rect">
                <a:avLst/>
              </a:prstGeom>
            </p:spPr>
          </p:pic>
          <p:pic>
            <p:nvPicPr>
              <p:cNvPr id="22" name="形状"/>
              <p:cNvPicPr>
                <a:picLocks noChangeAspect="1"/>
              </p:cNvPicPr>
              <p:nvPr/>
            </p:nvPicPr>
            <p:blipFill rotWithShape="1">
              <a:blip r:embed="rId4" cstate="screen"/>
              <a:srcRect/>
              <a:stretch>
                <a:fillRect/>
              </a:stretch>
            </p:blipFill>
            <p:spPr>
              <a:xfrm flipH="1">
                <a:off x="1125465" y="1375706"/>
                <a:ext cx="1298866" cy="2049291"/>
              </a:xfrm>
              <a:prstGeom prst="rect">
                <a:avLst/>
              </a:prstGeom>
            </p:spPr>
          </p:pic>
          <p:sp>
            <p:nvSpPr>
              <p:cNvPr id="23" name="文本框 22"/>
              <p:cNvSpPr txBox="1"/>
              <p:nvPr/>
            </p:nvSpPr>
            <p:spPr>
              <a:xfrm>
                <a:off x="2127965" y="2336153"/>
                <a:ext cx="526106" cy="646331"/>
              </a:xfrm>
              <a:prstGeom prst="rect">
                <a:avLst/>
              </a:prstGeom>
              <a:noFill/>
            </p:spPr>
            <p:txBody>
              <a:bodyPr wrap="none" rtlCol="0">
                <a:spAutoFit/>
              </a:bodyPr>
              <a:lstStyle/>
              <a:p>
                <a:pPr>
                  <a:defRPr/>
                </a:pPr>
                <a:r>
                  <a:rPr lang="en-US" altLang="zh-CN" sz="3600" dirty="0">
                    <a:blipFill>
                      <a:blip r:embed="rId5"/>
                      <a:stretch>
                        <a:fillRect/>
                      </a:stretch>
                    </a:blipFill>
                    <a:cs typeface="+mn-ea"/>
                    <a:sym typeface="+mn-lt"/>
                  </a:rPr>
                  <a:t>A</a:t>
                </a:r>
                <a:endParaRPr lang="zh-CN" altLang="en-US" sz="3600" dirty="0">
                  <a:blipFill>
                    <a:blip r:embed="rId5"/>
                    <a:stretch>
                      <a:fillRect/>
                    </a:stretch>
                  </a:blipFill>
                  <a:cs typeface="+mn-ea"/>
                  <a:sym typeface="+mn-lt"/>
                </a:endParaRPr>
              </a:p>
            </p:txBody>
          </p:sp>
        </p:grpSp>
      </p:grpSp>
      <p:grpSp>
        <p:nvGrpSpPr>
          <p:cNvPr id="5" name="组合 4"/>
          <p:cNvGrpSpPr/>
          <p:nvPr/>
        </p:nvGrpSpPr>
        <p:grpSpPr>
          <a:xfrm>
            <a:off x="8192135" y="1704215"/>
            <a:ext cx="2589858" cy="3268005"/>
            <a:chOff x="8192135" y="1408940"/>
            <a:chExt cx="2589858" cy="3268005"/>
          </a:xfrm>
        </p:grpSpPr>
        <p:sp>
          <p:nvSpPr>
            <p:cNvPr id="16" name="文本框 15"/>
            <p:cNvSpPr txBox="1"/>
            <p:nvPr/>
          </p:nvSpPr>
          <p:spPr>
            <a:xfrm>
              <a:off x="8794800" y="3644336"/>
              <a:ext cx="1384528" cy="400110"/>
            </a:xfrm>
            <a:prstGeom prst="rect">
              <a:avLst/>
            </a:prstGeom>
            <a:noFill/>
          </p:spPr>
          <p:txBody>
            <a:bodyPr wrap="square">
              <a:spAutoFit/>
              <a:scene3d>
                <a:camera prst="orthographicFront"/>
                <a:lightRig rig="threePt" dir="t"/>
              </a:scene3d>
              <a:sp3d contourW="12700"/>
            </a:bodyPr>
            <a:lstStyle/>
            <a:p>
              <a:pPr algn="ctr">
                <a:defRPr/>
              </a:pPr>
              <a:r>
                <a:rPr lang="zh-CN" altLang="en-US" sz="2000" dirty="0">
                  <a:solidFill>
                    <a:srgbClr val="5F9396"/>
                  </a:solidFill>
                  <a:cs typeface="+mn-ea"/>
                  <a:sym typeface="+mn-lt"/>
                </a:rPr>
                <a:t>输入标题</a:t>
              </a:r>
            </a:p>
          </p:txBody>
        </p:sp>
        <p:sp>
          <p:nvSpPr>
            <p:cNvPr id="17" name="矩形 16"/>
            <p:cNvSpPr/>
            <p:nvPr/>
          </p:nvSpPr>
          <p:spPr>
            <a:xfrm>
              <a:off x="8256536" y="4060430"/>
              <a:ext cx="2461057" cy="61651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a:t>
              </a:r>
            </a:p>
          </p:txBody>
        </p:sp>
        <p:grpSp>
          <p:nvGrpSpPr>
            <p:cNvPr id="12" name="组合 11"/>
            <p:cNvGrpSpPr/>
            <p:nvPr/>
          </p:nvGrpSpPr>
          <p:grpSpPr>
            <a:xfrm>
              <a:off x="8192135" y="1408940"/>
              <a:ext cx="2589858" cy="2049291"/>
              <a:chOff x="1125465" y="1375706"/>
              <a:chExt cx="2589858" cy="2049291"/>
            </a:xfrm>
          </p:grpSpPr>
          <p:pic>
            <p:nvPicPr>
              <p:cNvPr id="13" name="形状"/>
              <p:cNvPicPr>
                <a:picLocks noChangeAspect="1"/>
              </p:cNvPicPr>
              <p:nvPr/>
            </p:nvPicPr>
            <p:blipFill rotWithShape="1">
              <a:blip r:embed="rId4" cstate="screen"/>
              <a:srcRect/>
              <a:stretch>
                <a:fillRect/>
              </a:stretch>
            </p:blipFill>
            <p:spPr>
              <a:xfrm>
                <a:off x="2416457" y="1375706"/>
                <a:ext cx="1298866" cy="2049291"/>
              </a:xfrm>
              <a:prstGeom prst="rect">
                <a:avLst/>
              </a:prstGeom>
            </p:spPr>
          </p:pic>
          <p:pic>
            <p:nvPicPr>
              <p:cNvPr id="14" name="形状"/>
              <p:cNvPicPr>
                <a:picLocks noChangeAspect="1"/>
              </p:cNvPicPr>
              <p:nvPr/>
            </p:nvPicPr>
            <p:blipFill rotWithShape="1">
              <a:blip r:embed="rId4" cstate="screen"/>
              <a:srcRect/>
              <a:stretch>
                <a:fillRect/>
              </a:stretch>
            </p:blipFill>
            <p:spPr>
              <a:xfrm flipH="1">
                <a:off x="1125465" y="1375706"/>
                <a:ext cx="1298866" cy="2049291"/>
              </a:xfrm>
              <a:prstGeom prst="rect">
                <a:avLst/>
              </a:prstGeom>
            </p:spPr>
          </p:pic>
          <p:sp>
            <p:nvSpPr>
              <p:cNvPr id="15" name="文本框 14"/>
              <p:cNvSpPr txBox="1"/>
              <p:nvPr/>
            </p:nvSpPr>
            <p:spPr>
              <a:xfrm>
                <a:off x="2127965" y="2336153"/>
                <a:ext cx="526106" cy="646331"/>
              </a:xfrm>
              <a:prstGeom prst="rect">
                <a:avLst/>
              </a:prstGeom>
              <a:noFill/>
            </p:spPr>
            <p:txBody>
              <a:bodyPr wrap="none" rtlCol="0">
                <a:spAutoFit/>
              </a:bodyPr>
              <a:lstStyle/>
              <a:p>
                <a:pPr>
                  <a:defRPr/>
                </a:pPr>
                <a:r>
                  <a:rPr lang="en-US" altLang="zh-CN" sz="3600" dirty="0">
                    <a:blipFill>
                      <a:blip r:embed="rId5"/>
                      <a:stretch>
                        <a:fillRect/>
                      </a:stretch>
                    </a:blipFill>
                    <a:cs typeface="+mn-ea"/>
                    <a:sym typeface="+mn-lt"/>
                  </a:rPr>
                  <a:t>A</a:t>
                </a:r>
                <a:endParaRPr lang="zh-CN" altLang="en-US" sz="3600" dirty="0">
                  <a:blipFill>
                    <a:blip r:embed="rId5"/>
                    <a:stretch>
                      <a:fillRect/>
                    </a:stretch>
                  </a:blipFill>
                  <a:cs typeface="+mn-ea"/>
                  <a:sym typeface="+mn-lt"/>
                </a:endParaRPr>
              </a:p>
            </p:txBody>
          </p:sp>
        </p:gr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3"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03</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谷雨习俗</a:t>
              </a:r>
            </a:p>
          </p:txBody>
        </p:sp>
      </p:grpSp>
      <p:grpSp>
        <p:nvGrpSpPr>
          <p:cNvPr id="5" name="组合 4"/>
          <p:cNvGrpSpPr/>
          <p:nvPr/>
        </p:nvGrpSpPr>
        <p:grpSpPr>
          <a:xfrm flipH="1">
            <a:off x="1816861" y="1764130"/>
            <a:ext cx="2645296" cy="963786"/>
            <a:chOff x="1254855" y="1764130"/>
            <a:chExt cx="2645296" cy="963786"/>
          </a:xfrm>
        </p:grpSpPr>
        <p:sp>
          <p:nvSpPr>
            <p:cNvPr id="20" name="文本框 19"/>
            <p:cNvSpPr txBox="1"/>
            <p:nvPr/>
          </p:nvSpPr>
          <p:spPr>
            <a:xfrm>
              <a:off x="1254855" y="1764130"/>
              <a:ext cx="2609132" cy="400110"/>
            </a:xfrm>
            <a:prstGeom prst="rect">
              <a:avLst/>
            </a:prstGeom>
            <a:noFill/>
          </p:spPr>
          <p:txBody>
            <a:bodyPr wrap="square">
              <a:spAutoFit/>
              <a:scene3d>
                <a:camera prst="orthographicFront"/>
                <a:lightRig rig="threePt" dir="t"/>
              </a:scene3d>
              <a:sp3d contourW="12700"/>
            </a:bodyPr>
            <a:lstStyle/>
            <a:p>
              <a:pPr algn="r">
                <a:defRPr/>
              </a:pPr>
              <a:r>
                <a:rPr lang="zh-CN" altLang="en-US" sz="2000" dirty="0">
                  <a:solidFill>
                    <a:srgbClr val="5F9396"/>
                  </a:solidFill>
                  <a:cs typeface="+mn-ea"/>
                  <a:sym typeface="+mn-lt"/>
                </a:rPr>
                <a:t>输入标题</a:t>
              </a:r>
            </a:p>
          </p:txBody>
        </p:sp>
        <p:sp>
          <p:nvSpPr>
            <p:cNvPr id="22" name="矩形 21"/>
            <p:cNvSpPr/>
            <p:nvPr/>
          </p:nvSpPr>
          <p:spPr>
            <a:xfrm>
              <a:off x="1254855" y="2111401"/>
              <a:ext cx="2645296" cy="616515"/>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a:t>
              </a:r>
            </a:p>
          </p:txBody>
        </p:sp>
      </p:grpSp>
      <p:grpSp>
        <p:nvGrpSpPr>
          <p:cNvPr id="6" name="组合 5"/>
          <p:cNvGrpSpPr/>
          <p:nvPr/>
        </p:nvGrpSpPr>
        <p:grpSpPr>
          <a:xfrm flipH="1">
            <a:off x="1816861" y="3863148"/>
            <a:ext cx="2645296" cy="963786"/>
            <a:chOff x="1254855" y="3863148"/>
            <a:chExt cx="2645296" cy="963786"/>
          </a:xfrm>
        </p:grpSpPr>
        <p:sp>
          <p:nvSpPr>
            <p:cNvPr id="18" name="文本框 17"/>
            <p:cNvSpPr txBox="1"/>
            <p:nvPr/>
          </p:nvSpPr>
          <p:spPr>
            <a:xfrm>
              <a:off x="1254855" y="3863148"/>
              <a:ext cx="2609132" cy="400110"/>
            </a:xfrm>
            <a:prstGeom prst="rect">
              <a:avLst/>
            </a:prstGeom>
            <a:noFill/>
          </p:spPr>
          <p:txBody>
            <a:bodyPr wrap="square">
              <a:spAutoFit/>
              <a:scene3d>
                <a:camera prst="orthographicFront"/>
                <a:lightRig rig="threePt" dir="t"/>
              </a:scene3d>
              <a:sp3d contourW="12700"/>
            </a:bodyPr>
            <a:lstStyle/>
            <a:p>
              <a:pPr algn="r">
                <a:defRPr/>
              </a:pPr>
              <a:r>
                <a:rPr lang="zh-CN" altLang="en-US" sz="2000" dirty="0">
                  <a:solidFill>
                    <a:srgbClr val="5F9396"/>
                  </a:solidFill>
                  <a:cs typeface="+mn-ea"/>
                  <a:sym typeface="+mn-lt"/>
                </a:rPr>
                <a:t>输入标题</a:t>
              </a:r>
            </a:p>
          </p:txBody>
        </p:sp>
        <p:sp>
          <p:nvSpPr>
            <p:cNvPr id="19" name="矩形 18"/>
            <p:cNvSpPr/>
            <p:nvPr/>
          </p:nvSpPr>
          <p:spPr>
            <a:xfrm>
              <a:off x="1254855" y="4210419"/>
              <a:ext cx="2645296" cy="616515"/>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a:t>
              </a:r>
            </a:p>
          </p:txBody>
        </p:sp>
      </p:grpSp>
      <p:grpSp>
        <p:nvGrpSpPr>
          <p:cNvPr id="26" name="组合 25"/>
          <p:cNvGrpSpPr/>
          <p:nvPr/>
        </p:nvGrpSpPr>
        <p:grpSpPr>
          <a:xfrm>
            <a:off x="7845528" y="1764130"/>
            <a:ext cx="2645296" cy="963786"/>
            <a:chOff x="8291849" y="1764130"/>
            <a:chExt cx="2645296" cy="963786"/>
          </a:xfrm>
        </p:grpSpPr>
        <p:sp>
          <p:nvSpPr>
            <p:cNvPr id="14" name="文本框 13"/>
            <p:cNvSpPr txBox="1"/>
            <p:nvPr/>
          </p:nvSpPr>
          <p:spPr>
            <a:xfrm>
              <a:off x="8291849" y="1764130"/>
              <a:ext cx="2609132" cy="400110"/>
            </a:xfrm>
            <a:prstGeom prst="rect">
              <a:avLst/>
            </a:prstGeom>
            <a:noFill/>
          </p:spPr>
          <p:txBody>
            <a:bodyPr wrap="square">
              <a:spAutoFit/>
              <a:scene3d>
                <a:camera prst="orthographicFront"/>
                <a:lightRig rig="threePt" dir="t"/>
              </a:scene3d>
              <a:sp3d contourW="12700"/>
            </a:bodyPr>
            <a:lstStyle/>
            <a:p>
              <a:pPr>
                <a:defRPr/>
              </a:pPr>
              <a:r>
                <a:rPr lang="zh-CN" altLang="en-US" sz="2000" dirty="0">
                  <a:solidFill>
                    <a:srgbClr val="5F9396"/>
                  </a:solidFill>
                  <a:cs typeface="+mn-ea"/>
                  <a:sym typeface="+mn-lt"/>
                </a:rPr>
                <a:t>输入标题</a:t>
              </a:r>
            </a:p>
          </p:txBody>
        </p:sp>
        <p:sp>
          <p:nvSpPr>
            <p:cNvPr id="15" name="矩形 14"/>
            <p:cNvSpPr/>
            <p:nvPr/>
          </p:nvSpPr>
          <p:spPr>
            <a:xfrm>
              <a:off x="8291849" y="2111401"/>
              <a:ext cx="2645296" cy="616515"/>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a:t>
              </a:r>
            </a:p>
          </p:txBody>
        </p:sp>
      </p:grpSp>
      <p:grpSp>
        <p:nvGrpSpPr>
          <p:cNvPr id="28" name="组合 27"/>
          <p:cNvGrpSpPr/>
          <p:nvPr/>
        </p:nvGrpSpPr>
        <p:grpSpPr>
          <a:xfrm>
            <a:off x="7845528" y="3863148"/>
            <a:ext cx="2645296" cy="963786"/>
            <a:chOff x="8291849" y="3863148"/>
            <a:chExt cx="2645296" cy="963786"/>
          </a:xfrm>
        </p:grpSpPr>
        <p:sp>
          <p:nvSpPr>
            <p:cNvPr id="12" name="文本框 11"/>
            <p:cNvSpPr txBox="1"/>
            <p:nvPr/>
          </p:nvSpPr>
          <p:spPr>
            <a:xfrm>
              <a:off x="8291849" y="3863148"/>
              <a:ext cx="2609132" cy="400110"/>
            </a:xfrm>
            <a:prstGeom prst="rect">
              <a:avLst/>
            </a:prstGeom>
            <a:noFill/>
          </p:spPr>
          <p:txBody>
            <a:bodyPr wrap="square">
              <a:spAutoFit/>
              <a:scene3d>
                <a:camera prst="orthographicFront"/>
                <a:lightRig rig="threePt" dir="t"/>
              </a:scene3d>
              <a:sp3d contourW="12700"/>
            </a:bodyPr>
            <a:lstStyle/>
            <a:p>
              <a:pPr>
                <a:defRPr/>
              </a:pPr>
              <a:r>
                <a:rPr lang="zh-CN" altLang="en-US" sz="2000" dirty="0">
                  <a:solidFill>
                    <a:srgbClr val="5F9396"/>
                  </a:solidFill>
                  <a:cs typeface="+mn-ea"/>
                  <a:sym typeface="+mn-lt"/>
                </a:rPr>
                <a:t>输入标题</a:t>
              </a:r>
            </a:p>
          </p:txBody>
        </p:sp>
        <p:sp>
          <p:nvSpPr>
            <p:cNvPr id="13" name="矩形 12"/>
            <p:cNvSpPr/>
            <p:nvPr/>
          </p:nvSpPr>
          <p:spPr>
            <a:xfrm>
              <a:off x="8291849" y="4210419"/>
              <a:ext cx="2645296" cy="616515"/>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a:t>
              </a:r>
            </a:p>
          </p:txBody>
        </p:sp>
      </p:grpSp>
      <p:grpSp>
        <p:nvGrpSpPr>
          <p:cNvPr id="4" name="组合 3"/>
          <p:cNvGrpSpPr/>
          <p:nvPr/>
        </p:nvGrpSpPr>
        <p:grpSpPr>
          <a:xfrm>
            <a:off x="4608773" y="2000251"/>
            <a:ext cx="2974454" cy="2353612"/>
            <a:chOff x="4801071" y="1704215"/>
            <a:chExt cx="2589858" cy="2049291"/>
          </a:xfrm>
        </p:grpSpPr>
        <p:pic>
          <p:nvPicPr>
            <p:cNvPr id="23" name="形状"/>
            <p:cNvPicPr>
              <a:picLocks noChangeAspect="1"/>
            </p:cNvPicPr>
            <p:nvPr/>
          </p:nvPicPr>
          <p:blipFill rotWithShape="1">
            <a:blip r:embed="rId4" cstate="screen"/>
            <a:srcRect/>
            <a:stretch>
              <a:fillRect/>
            </a:stretch>
          </p:blipFill>
          <p:spPr>
            <a:xfrm>
              <a:off x="6092063" y="1704215"/>
              <a:ext cx="1298866" cy="2049291"/>
            </a:xfrm>
            <a:prstGeom prst="rect">
              <a:avLst/>
            </a:prstGeom>
          </p:spPr>
        </p:pic>
        <p:pic>
          <p:nvPicPr>
            <p:cNvPr id="24" name="形状"/>
            <p:cNvPicPr>
              <a:picLocks noChangeAspect="1"/>
            </p:cNvPicPr>
            <p:nvPr/>
          </p:nvPicPr>
          <p:blipFill rotWithShape="1">
            <a:blip r:embed="rId4" cstate="screen"/>
            <a:srcRect/>
            <a:stretch>
              <a:fillRect/>
            </a:stretch>
          </p:blipFill>
          <p:spPr>
            <a:xfrm flipH="1">
              <a:off x="4801071" y="1704215"/>
              <a:ext cx="1298866" cy="2049291"/>
            </a:xfrm>
            <a:prstGeom prst="rect">
              <a:avLst/>
            </a:prstGeom>
          </p:spPr>
        </p:pic>
        <p:sp>
          <p:nvSpPr>
            <p:cNvPr id="25" name="文本框 24"/>
            <p:cNvSpPr txBox="1"/>
            <p:nvPr/>
          </p:nvSpPr>
          <p:spPr>
            <a:xfrm>
              <a:off x="5836745" y="2648075"/>
              <a:ext cx="491578" cy="616357"/>
            </a:xfrm>
            <a:prstGeom prst="rect">
              <a:avLst/>
            </a:prstGeom>
            <a:noFill/>
          </p:spPr>
          <p:txBody>
            <a:bodyPr wrap="none" rtlCol="0">
              <a:spAutoFit/>
            </a:bodyPr>
            <a:lstStyle/>
            <a:p>
              <a:pPr>
                <a:defRPr/>
              </a:pPr>
              <a:r>
                <a:rPr lang="en-US" altLang="zh-CN" sz="4000" dirty="0">
                  <a:blipFill>
                    <a:blip r:embed="rId5"/>
                    <a:stretch>
                      <a:fillRect/>
                    </a:stretch>
                  </a:blipFill>
                  <a:cs typeface="+mn-ea"/>
                  <a:sym typeface="+mn-lt"/>
                </a:rPr>
                <a:t>A</a:t>
              </a:r>
              <a:endParaRPr lang="zh-CN" altLang="en-US" sz="4000" dirty="0">
                <a:blipFill>
                  <a:blip r:embed="rId5"/>
                  <a:stretch>
                    <a:fillRect/>
                  </a:stretch>
                </a:blipFill>
                <a:cs typeface="+mn-ea"/>
                <a:sym typeface="+mn-lt"/>
              </a:endParaRPr>
            </a:p>
          </p:txBody>
        </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9050" y="5709202"/>
            <a:ext cx="12192000" cy="1148798"/>
          </a:xfrm>
          <a:prstGeom prst="rect">
            <a:avLst/>
          </a:prstGeom>
        </p:spPr>
      </p:pic>
      <p:pic>
        <p:nvPicPr>
          <p:cNvPr id="3" name="图片 2"/>
          <p:cNvPicPr>
            <a:picLocks noChangeAspect="1"/>
          </p:cNvPicPr>
          <p:nvPr/>
        </p:nvPicPr>
        <p:blipFill>
          <a:blip r:embed="rId3" cstate="screen"/>
          <a:stretch>
            <a:fillRect/>
          </a:stretch>
        </p:blipFill>
        <p:spPr>
          <a:xfrm flipH="1">
            <a:off x="-1" y="-9349"/>
            <a:ext cx="856344" cy="1581411"/>
          </a:xfrm>
          <a:prstGeom prst="rect">
            <a:avLst/>
          </a:prstGeom>
        </p:spPr>
      </p:pic>
      <p:grpSp>
        <p:nvGrpSpPr>
          <p:cNvPr id="6" name="组合 5"/>
          <p:cNvGrpSpPr/>
          <p:nvPr/>
        </p:nvGrpSpPr>
        <p:grpSpPr>
          <a:xfrm>
            <a:off x="6451435" y="2471098"/>
            <a:ext cx="3969676" cy="1361718"/>
            <a:chOff x="6481710" y="2490148"/>
            <a:chExt cx="3969676" cy="1361718"/>
          </a:xfrm>
        </p:grpSpPr>
        <p:sp>
          <p:nvSpPr>
            <p:cNvPr id="7" name="文本框 6"/>
            <p:cNvSpPr txBox="1"/>
            <p:nvPr/>
          </p:nvSpPr>
          <p:spPr>
            <a:xfrm>
              <a:off x="6481710" y="2490148"/>
              <a:ext cx="3308564" cy="1015663"/>
            </a:xfrm>
            <a:prstGeom prst="rect">
              <a:avLst/>
            </a:prstGeom>
            <a:noFill/>
          </p:spPr>
          <p:txBody>
            <a:bodyPr wrap="square" rtlCol="0">
              <a:spAutoFit/>
            </a:bodyPr>
            <a:lstStyle/>
            <a:p>
              <a:r>
                <a:rPr lang="zh-CN" altLang="en-US" sz="6000" dirty="0">
                  <a:solidFill>
                    <a:srgbClr val="4B6564"/>
                  </a:solidFill>
                  <a:cs typeface="+mn-ea"/>
                  <a:sym typeface="+mn-lt"/>
                </a:rPr>
                <a:t>文学作品</a:t>
              </a:r>
            </a:p>
          </p:txBody>
        </p:sp>
        <p:sp>
          <p:nvSpPr>
            <p:cNvPr id="8" name="文本框 7"/>
            <p:cNvSpPr txBox="1"/>
            <p:nvPr/>
          </p:nvSpPr>
          <p:spPr>
            <a:xfrm>
              <a:off x="6614230" y="3544089"/>
              <a:ext cx="3837156" cy="307777"/>
            </a:xfrm>
            <a:prstGeom prst="rect">
              <a:avLst/>
            </a:prstGeom>
            <a:noFill/>
          </p:spPr>
          <p:txBody>
            <a:bodyPr wrap="square" rtlCol="0">
              <a:spAutoFit/>
            </a:bodyPr>
            <a:lstStyle/>
            <a:p>
              <a:pPr algn="dist"/>
              <a:r>
                <a:rPr lang="en-US" altLang="zh-CN" sz="1400" dirty="0">
                  <a:solidFill>
                    <a:schemeClr val="tx1">
                      <a:lumMod val="50000"/>
                      <a:lumOff val="50000"/>
                    </a:schemeClr>
                  </a:solidFill>
                  <a:cs typeface="+mn-ea"/>
                  <a:sym typeface="+mn-lt"/>
                </a:rPr>
                <a:t>LITERARY WORKS</a:t>
              </a:r>
            </a:p>
          </p:txBody>
        </p:sp>
      </p:grpSp>
      <p:grpSp>
        <p:nvGrpSpPr>
          <p:cNvPr id="17" name="组合 16"/>
          <p:cNvGrpSpPr/>
          <p:nvPr/>
        </p:nvGrpSpPr>
        <p:grpSpPr>
          <a:xfrm>
            <a:off x="2028898" y="1420307"/>
            <a:ext cx="3681640" cy="3608780"/>
            <a:chOff x="2206698" y="1420307"/>
            <a:chExt cx="3681640" cy="3608780"/>
          </a:xfrm>
        </p:grpSpPr>
        <p:pic>
          <p:nvPicPr>
            <p:cNvPr id="13" name="图片 12" descr="图片包含 游戏机&#10;&#10;描述已自动生成"/>
            <p:cNvPicPr>
              <a:picLocks noChangeAspect="1"/>
            </p:cNvPicPr>
            <p:nvPr/>
          </p:nvPicPr>
          <p:blipFill>
            <a:blip r:embed="rId4" cstate="screen"/>
            <a:srcRect/>
            <a:stretch>
              <a:fillRect/>
            </a:stretch>
          </p:blipFill>
          <p:spPr>
            <a:xfrm rot="20120139" flipH="1">
              <a:off x="2206698" y="14203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14" name="组合 13"/>
            <p:cNvGrpSpPr/>
            <p:nvPr/>
          </p:nvGrpSpPr>
          <p:grpSpPr>
            <a:xfrm>
              <a:off x="2381201" y="1649966"/>
              <a:ext cx="2879265" cy="3302913"/>
              <a:chOff x="8019662" y="1871313"/>
              <a:chExt cx="2879265" cy="3302913"/>
            </a:xfrm>
          </p:grpSpPr>
          <p:sp>
            <p:nvSpPr>
              <p:cNvPr id="15" name="文本框 14"/>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cs typeface="+mn-ea"/>
                    <a:sym typeface="+mn-lt"/>
                  </a:rPr>
                  <a:t>第</a:t>
                </a:r>
              </a:p>
            </p:txBody>
          </p:sp>
          <p:sp>
            <p:nvSpPr>
              <p:cNvPr id="16" name="矩形 15"/>
              <p:cNvSpPr/>
              <p:nvPr/>
            </p:nvSpPr>
            <p:spPr>
              <a:xfrm>
                <a:off x="8944546" y="2958235"/>
                <a:ext cx="1954381" cy="2215991"/>
              </a:xfrm>
              <a:prstGeom prst="rect">
                <a:avLst/>
              </a:prstGeom>
            </p:spPr>
            <p:txBody>
              <a:bodyPr wrap="none">
                <a:spAutoFit/>
              </a:bodyPr>
              <a:lstStyle/>
              <a:p>
                <a:r>
                  <a:rPr lang="zh-CN" altLang="en-US" sz="13800" dirty="0">
                    <a:solidFill>
                      <a:prstClr val="black">
                        <a:lumMod val="85000"/>
                        <a:lumOff val="15000"/>
                      </a:prstClr>
                    </a:solidFill>
                    <a:cs typeface="+mn-ea"/>
                    <a:sym typeface="+mn-lt"/>
                  </a:rPr>
                  <a:t>四</a:t>
                </a:r>
                <a:endParaRPr lang="zh-CN" altLang="en-US" sz="2800" dirty="0">
                  <a:cs typeface="+mn-ea"/>
                  <a:sym typeface="+mn-lt"/>
                </a:endParaRPr>
              </a:p>
            </p:txBody>
          </p:sp>
        </p:grpSp>
      </p:grpSp>
      <p:cxnSp>
        <p:nvCxnSpPr>
          <p:cNvPr id="18" name="直接连接符 17"/>
          <p:cNvCxnSpPr/>
          <p:nvPr/>
        </p:nvCxnSpPr>
        <p:spPr>
          <a:xfrm>
            <a:off x="6089764" y="2531633"/>
            <a:ext cx="0" cy="1320233"/>
          </a:xfrm>
          <a:prstGeom prst="line">
            <a:avLst/>
          </a:prstGeom>
          <a:ln>
            <a:solidFill>
              <a:srgbClr val="B3BAB9"/>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5" cstate="screen"/>
          <a:stretch>
            <a:fillRect/>
          </a:stretch>
        </p:blipFill>
        <p:spPr>
          <a:xfrm flipH="1">
            <a:off x="9403716" y="-140443"/>
            <a:ext cx="3634027" cy="2253179"/>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3"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04</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文学作品</a:t>
              </a:r>
            </a:p>
          </p:txBody>
        </p:sp>
      </p:grpSp>
      <p:grpSp>
        <p:nvGrpSpPr>
          <p:cNvPr id="7" name="组合 6"/>
          <p:cNvGrpSpPr/>
          <p:nvPr/>
        </p:nvGrpSpPr>
        <p:grpSpPr>
          <a:xfrm>
            <a:off x="1428750" y="1371838"/>
            <a:ext cx="9334500" cy="4114326"/>
            <a:chOff x="509600" y="966707"/>
            <a:chExt cx="11172800" cy="4924587"/>
          </a:xfrm>
        </p:grpSpPr>
        <p:pic>
          <p:nvPicPr>
            <p:cNvPr id="8" name="图片 7"/>
            <p:cNvPicPr>
              <a:picLocks noChangeAspect="1"/>
            </p:cNvPicPr>
            <p:nvPr/>
          </p:nvPicPr>
          <p:blipFill>
            <a:blip r:embed="rId4" cstate="screen"/>
            <a:srcRect b="51113"/>
            <a:stretch>
              <a:fillRect/>
            </a:stretch>
          </p:blipFill>
          <p:spPr>
            <a:xfrm rot="10800000">
              <a:off x="5028776" y="4913542"/>
              <a:ext cx="2652890" cy="977752"/>
            </a:xfrm>
            <a:custGeom>
              <a:avLst/>
              <a:gdLst>
                <a:gd name="connsiteX0" fmla="*/ 0 w 2652890"/>
                <a:gd name="connsiteY0" fmla="*/ 0 h 977752"/>
                <a:gd name="connsiteX1" fmla="*/ 2652890 w 2652890"/>
                <a:gd name="connsiteY1" fmla="*/ 0 h 977752"/>
                <a:gd name="connsiteX2" fmla="*/ 2652890 w 2652890"/>
                <a:gd name="connsiteY2" fmla="*/ 977752 h 977752"/>
                <a:gd name="connsiteX3" fmla="*/ 0 w 2652890"/>
                <a:gd name="connsiteY3" fmla="*/ 977752 h 977752"/>
              </a:gdLst>
              <a:ahLst/>
              <a:cxnLst>
                <a:cxn ang="0">
                  <a:pos x="connsiteX0" y="connsiteY0"/>
                </a:cxn>
                <a:cxn ang="0">
                  <a:pos x="connsiteX1" y="connsiteY1"/>
                </a:cxn>
                <a:cxn ang="0">
                  <a:pos x="connsiteX2" y="connsiteY2"/>
                </a:cxn>
                <a:cxn ang="0">
                  <a:pos x="connsiteX3" y="connsiteY3"/>
                </a:cxn>
              </a:cxnLst>
              <a:rect l="l" t="t" r="r" b="b"/>
              <a:pathLst>
                <a:path w="2652890" h="977752">
                  <a:moveTo>
                    <a:pt x="0" y="0"/>
                  </a:moveTo>
                  <a:lnTo>
                    <a:pt x="2652890" y="0"/>
                  </a:lnTo>
                  <a:lnTo>
                    <a:pt x="2652890" y="977752"/>
                  </a:lnTo>
                  <a:lnTo>
                    <a:pt x="0" y="977752"/>
                  </a:lnTo>
                  <a:close/>
                </a:path>
              </a:pathLst>
            </a:custGeom>
          </p:spPr>
        </p:pic>
        <p:grpSp>
          <p:nvGrpSpPr>
            <p:cNvPr id="9" name="组合 8"/>
            <p:cNvGrpSpPr/>
            <p:nvPr/>
          </p:nvGrpSpPr>
          <p:grpSpPr>
            <a:xfrm>
              <a:off x="509600" y="1942828"/>
              <a:ext cx="11172800" cy="2972344"/>
              <a:chOff x="509600" y="2197212"/>
              <a:chExt cx="11172800" cy="2972344"/>
            </a:xfrm>
          </p:grpSpPr>
          <p:sp>
            <p:nvSpPr>
              <p:cNvPr id="11" name="形状"/>
              <p:cNvSpPr/>
              <p:nvPr/>
            </p:nvSpPr>
            <p:spPr>
              <a:xfrm>
                <a:off x="3497043" y="2197212"/>
                <a:ext cx="3364604" cy="1323066"/>
              </a:xfrm>
              <a:custGeom>
                <a:avLst/>
                <a:gdLst/>
                <a:ahLst/>
                <a:cxnLst>
                  <a:cxn ang="0">
                    <a:pos x="wd2" y="hd2"/>
                  </a:cxn>
                  <a:cxn ang="5400000">
                    <a:pos x="wd2" y="hd2"/>
                  </a:cxn>
                  <a:cxn ang="10800000">
                    <a:pos x="wd2" y="hd2"/>
                  </a:cxn>
                  <a:cxn ang="16200000">
                    <a:pos x="wd2" y="hd2"/>
                  </a:cxn>
                </a:cxnLst>
                <a:rect l="0" t="0" r="r" b="b"/>
                <a:pathLst>
                  <a:path w="21043" h="21386" extrusionOk="0">
                    <a:moveTo>
                      <a:pt x="4151" y="30"/>
                    </a:moveTo>
                    <a:cubicBezTo>
                      <a:pt x="3034" y="-26"/>
                      <a:pt x="1958" y="1128"/>
                      <a:pt x="1185" y="3213"/>
                    </a:cubicBezTo>
                    <a:cubicBezTo>
                      <a:pt x="-417" y="7532"/>
                      <a:pt x="-400" y="14374"/>
                      <a:pt x="1266" y="18470"/>
                    </a:cubicBezTo>
                    <a:cubicBezTo>
                      <a:pt x="1954" y="20160"/>
                      <a:pt x="2823" y="21094"/>
                      <a:pt x="3717" y="21328"/>
                    </a:cubicBezTo>
                    <a:cubicBezTo>
                      <a:pt x="4656" y="21574"/>
                      <a:pt x="5634" y="21052"/>
                      <a:pt x="6470" y="19636"/>
                    </a:cubicBezTo>
                    <a:cubicBezTo>
                      <a:pt x="6990" y="18756"/>
                      <a:pt x="7412" y="17571"/>
                      <a:pt x="7792" y="16300"/>
                    </a:cubicBezTo>
                    <a:cubicBezTo>
                      <a:pt x="8165" y="15052"/>
                      <a:pt x="8499" y="13715"/>
                      <a:pt x="8966" y="12702"/>
                    </a:cubicBezTo>
                    <a:cubicBezTo>
                      <a:pt x="9147" y="12309"/>
                      <a:pt x="9346" y="11973"/>
                      <a:pt x="9564" y="11748"/>
                    </a:cubicBezTo>
                    <a:cubicBezTo>
                      <a:pt x="9771" y="11535"/>
                      <a:pt x="9993" y="11427"/>
                      <a:pt x="10218" y="11431"/>
                    </a:cubicBezTo>
                    <a:lnTo>
                      <a:pt x="18848" y="11431"/>
                    </a:lnTo>
                    <a:cubicBezTo>
                      <a:pt x="20169" y="11380"/>
                      <a:pt x="21183" y="8383"/>
                      <a:pt x="21027" y="4992"/>
                    </a:cubicBezTo>
                    <a:cubicBezTo>
                      <a:pt x="20895" y="2149"/>
                      <a:pt x="19955" y="20"/>
                      <a:pt x="18848" y="58"/>
                    </a:cubicBezTo>
                    <a:lnTo>
                      <a:pt x="5175" y="0"/>
                    </a:lnTo>
                    <a:lnTo>
                      <a:pt x="4151" y="30"/>
                    </a:lnTo>
                    <a:close/>
                  </a:path>
                </a:pathLst>
              </a:custGeom>
              <a:solidFill>
                <a:schemeClr val="bg1"/>
              </a:solidFill>
              <a:ln w="12700" cap="flat">
                <a:noFill/>
                <a:miter lim="400000"/>
              </a:ln>
              <a:effectLst>
                <a:outerShdw blurRad="50800" dist="50800" dir="5400000" algn="ctr" rotWithShape="0">
                  <a:srgbClr val="000000">
                    <a:alpha val="27000"/>
                  </a:srgbClr>
                </a:outerShdw>
              </a:effectLst>
            </p:spPr>
            <p:txBody>
              <a:bodyPr wrap="square" lIns="91440" tIns="45720" rIns="91440" bIns="45720" numCol="1" anchor="ctr">
                <a:normAutofit/>
              </a:bodyPr>
              <a:lstStyle/>
              <a:p>
                <a:pPr algn="ctr">
                  <a:defRPr sz="3200" cap="none">
                    <a:solidFill>
                      <a:srgbClr val="000000"/>
                    </a:solidFill>
                  </a:defRPr>
                </a:pPr>
                <a:endParaRPr sz="4400">
                  <a:solidFill>
                    <a:schemeClr val="tx1">
                      <a:lumMod val="75000"/>
                      <a:lumOff val="25000"/>
                    </a:schemeClr>
                  </a:solidFill>
                  <a:cs typeface="+mn-ea"/>
                  <a:sym typeface="+mn-lt"/>
                </a:endParaRPr>
              </a:p>
            </p:txBody>
          </p:sp>
          <p:sp>
            <p:nvSpPr>
              <p:cNvPr id="12" name="形状"/>
              <p:cNvSpPr/>
              <p:nvPr/>
            </p:nvSpPr>
            <p:spPr>
              <a:xfrm>
                <a:off x="3586870" y="2292389"/>
                <a:ext cx="1143193" cy="1143192"/>
              </a:xfrm>
              <a:prstGeom prst="ellipse">
                <a:avLst/>
              </a:prstGeom>
              <a:gradFill>
                <a:gsLst>
                  <a:gs pos="0">
                    <a:srgbClr val="536862"/>
                  </a:gs>
                  <a:gs pos="100000">
                    <a:srgbClr val="5EACA3"/>
                  </a:gs>
                </a:gsLst>
                <a:lin ang="7200000" scaled="0"/>
              </a:gradFill>
              <a:ln>
                <a:noFill/>
              </a:ln>
            </p:spPr>
            <p:txBody>
              <a:bodyPr vert="horz" wrap="square" lIns="91440" tIns="45720" rIns="91440" bIns="45720" numCol="1" anchor="ctr" anchorCtr="0" compatLnSpc="1"/>
              <a:lstStyle/>
              <a:p>
                <a:pPr algn="ctr" eaLnBrk="0" hangingPunct="0"/>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13" name="矩形 12"/>
              <p:cNvSpPr/>
              <p:nvPr/>
            </p:nvSpPr>
            <p:spPr>
              <a:xfrm>
                <a:off x="4974083" y="2313257"/>
                <a:ext cx="1662593" cy="43869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spc="600" dirty="0">
                    <a:gradFill>
                      <a:gsLst>
                        <a:gs pos="51400">
                          <a:srgbClr val="5EACA3"/>
                        </a:gs>
                        <a:gs pos="100000">
                          <a:schemeClr val="tx1">
                            <a:lumMod val="65000"/>
                            <a:lumOff val="35000"/>
                          </a:schemeClr>
                        </a:gs>
                        <a:gs pos="0">
                          <a:schemeClr val="tx1">
                            <a:lumMod val="75000"/>
                            <a:lumOff val="25000"/>
                          </a:schemeClr>
                        </a:gs>
                      </a:gsLst>
                      <a:lin ang="6600000" scaled="0"/>
                    </a:gradFill>
                    <a:cs typeface="+mn-ea"/>
                    <a:sym typeface="+mn-lt"/>
                  </a:rPr>
                  <a:t>输入标题</a:t>
                </a:r>
              </a:p>
            </p:txBody>
          </p:sp>
          <p:sp>
            <p:nvSpPr>
              <p:cNvPr id="14" name="形状"/>
              <p:cNvSpPr/>
              <p:nvPr/>
            </p:nvSpPr>
            <p:spPr>
              <a:xfrm rot="10800000">
                <a:off x="5206551" y="3846490"/>
                <a:ext cx="3364604" cy="1323066"/>
              </a:xfrm>
              <a:custGeom>
                <a:avLst/>
                <a:gdLst/>
                <a:ahLst/>
                <a:cxnLst>
                  <a:cxn ang="0">
                    <a:pos x="wd2" y="hd2"/>
                  </a:cxn>
                  <a:cxn ang="5400000">
                    <a:pos x="wd2" y="hd2"/>
                  </a:cxn>
                  <a:cxn ang="10800000">
                    <a:pos x="wd2" y="hd2"/>
                  </a:cxn>
                  <a:cxn ang="16200000">
                    <a:pos x="wd2" y="hd2"/>
                  </a:cxn>
                </a:cxnLst>
                <a:rect l="0" t="0" r="r" b="b"/>
                <a:pathLst>
                  <a:path w="21043" h="21386" extrusionOk="0">
                    <a:moveTo>
                      <a:pt x="4151" y="30"/>
                    </a:moveTo>
                    <a:cubicBezTo>
                      <a:pt x="3034" y="-26"/>
                      <a:pt x="1958" y="1128"/>
                      <a:pt x="1185" y="3213"/>
                    </a:cubicBezTo>
                    <a:cubicBezTo>
                      <a:pt x="-417" y="7532"/>
                      <a:pt x="-400" y="14374"/>
                      <a:pt x="1266" y="18470"/>
                    </a:cubicBezTo>
                    <a:cubicBezTo>
                      <a:pt x="1954" y="20160"/>
                      <a:pt x="2823" y="21094"/>
                      <a:pt x="3717" y="21328"/>
                    </a:cubicBezTo>
                    <a:cubicBezTo>
                      <a:pt x="4656" y="21574"/>
                      <a:pt x="5634" y="21052"/>
                      <a:pt x="6470" y="19636"/>
                    </a:cubicBezTo>
                    <a:cubicBezTo>
                      <a:pt x="6990" y="18756"/>
                      <a:pt x="7412" y="17571"/>
                      <a:pt x="7792" y="16300"/>
                    </a:cubicBezTo>
                    <a:cubicBezTo>
                      <a:pt x="8165" y="15052"/>
                      <a:pt x="8499" y="13715"/>
                      <a:pt x="8966" y="12702"/>
                    </a:cubicBezTo>
                    <a:cubicBezTo>
                      <a:pt x="9147" y="12309"/>
                      <a:pt x="9346" y="11973"/>
                      <a:pt x="9564" y="11748"/>
                    </a:cubicBezTo>
                    <a:cubicBezTo>
                      <a:pt x="9771" y="11535"/>
                      <a:pt x="9993" y="11427"/>
                      <a:pt x="10218" y="11431"/>
                    </a:cubicBezTo>
                    <a:lnTo>
                      <a:pt x="18848" y="11431"/>
                    </a:lnTo>
                    <a:cubicBezTo>
                      <a:pt x="20169" y="11380"/>
                      <a:pt x="21183" y="8383"/>
                      <a:pt x="21027" y="4992"/>
                    </a:cubicBezTo>
                    <a:cubicBezTo>
                      <a:pt x="20895" y="2149"/>
                      <a:pt x="19955" y="20"/>
                      <a:pt x="18848" y="58"/>
                    </a:cubicBezTo>
                    <a:lnTo>
                      <a:pt x="5175" y="0"/>
                    </a:lnTo>
                    <a:lnTo>
                      <a:pt x="4151" y="30"/>
                    </a:lnTo>
                    <a:close/>
                  </a:path>
                </a:pathLst>
              </a:custGeom>
              <a:solidFill>
                <a:schemeClr val="bg1"/>
              </a:solidFill>
              <a:ln w="12700" cap="flat">
                <a:noFill/>
                <a:miter lim="400000"/>
              </a:ln>
              <a:effectLst>
                <a:outerShdw blurRad="50800" dist="50800" dir="5400000" algn="ctr" rotWithShape="0">
                  <a:srgbClr val="000000">
                    <a:alpha val="27000"/>
                  </a:srgbClr>
                </a:outerShdw>
              </a:effectLst>
            </p:spPr>
            <p:txBody>
              <a:bodyPr wrap="square" lIns="91440" tIns="45720" rIns="91440" bIns="45720" numCol="1" anchor="ctr">
                <a:normAutofit/>
              </a:bodyPr>
              <a:lstStyle/>
              <a:p>
                <a:pPr algn="ctr"/>
                <a:endParaRPr sz="4400">
                  <a:solidFill>
                    <a:schemeClr val="tx1">
                      <a:lumMod val="75000"/>
                      <a:lumOff val="25000"/>
                    </a:schemeClr>
                  </a:solidFill>
                  <a:cs typeface="+mn-ea"/>
                  <a:sym typeface="+mn-lt"/>
                </a:endParaRPr>
              </a:p>
            </p:txBody>
          </p:sp>
          <p:sp>
            <p:nvSpPr>
              <p:cNvPr id="15" name="形状"/>
              <p:cNvSpPr/>
              <p:nvPr/>
            </p:nvSpPr>
            <p:spPr>
              <a:xfrm>
                <a:off x="7338136" y="3931186"/>
                <a:ext cx="1143193" cy="1143192"/>
              </a:xfrm>
              <a:prstGeom prst="ellipse">
                <a:avLst/>
              </a:prstGeom>
              <a:gradFill>
                <a:gsLst>
                  <a:gs pos="0">
                    <a:srgbClr val="536862"/>
                  </a:gs>
                  <a:gs pos="100000">
                    <a:srgbClr val="5EACA3"/>
                  </a:gs>
                </a:gsLst>
                <a:lin ang="7200000" scaled="0"/>
              </a:gradFill>
              <a:ln>
                <a:noFill/>
              </a:ln>
            </p:spPr>
            <p:txBody>
              <a:bodyPr vert="horz" wrap="square" lIns="91440" tIns="45720" rIns="91440" bIns="45720" numCol="1" anchor="ctr" anchorCtr="0" compatLnSpc="1"/>
              <a:lstStyle/>
              <a:p>
                <a:pPr algn="ctr" eaLnBrk="0" hangingPunct="0"/>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sp>
            <p:nvSpPr>
              <p:cNvPr id="16" name="矩形 15"/>
              <p:cNvSpPr/>
              <p:nvPr/>
            </p:nvSpPr>
            <p:spPr>
              <a:xfrm>
                <a:off x="5700852" y="4628101"/>
                <a:ext cx="1662593" cy="43869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spc="600" dirty="0">
                    <a:gradFill>
                      <a:gsLst>
                        <a:gs pos="51400">
                          <a:srgbClr val="5EACA3"/>
                        </a:gs>
                        <a:gs pos="100000">
                          <a:schemeClr val="tx1">
                            <a:lumMod val="65000"/>
                            <a:lumOff val="35000"/>
                          </a:schemeClr>
                        </a:gs>
                        <a:gs pos="0">
                          <a:schemeClr val="tx1">
                            <a:lumMod val="75000"/>
                            <a:lumOff val="25000"/>
                          </a:schemeClr>
                        </a:gs>
                      </a:gsLst>
                      <a:lin ang="6600000" scaled="0"/>
                    </a:gradFill>
                    <a:cs typeface="+mn-ea"/>
                    <a:sym typeface="+mn-lt"/>
                  </a:rPr>
                  <a:t>输入标题</a:t>
                </a:r>
              </a:p>
            </p:txBody>
          </p:sp>
          <p:sp>
            <p:nvSpPr>
              <p:cNvPr id="17" name="矩形 16"/>
              <p:cNvSpPr/>
              <p:nvPr/>
            </p:nvSpPr>
            <p:spPr>
              <a:xfrm>
                <a:off x="8709929" y="4019781"/>
                <a:ext cx="2972471" cy="842460"/>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75000"/>
                        <a:lumOff val="25000"/>
                      </a:schemeClr>
                    </a:solidFill>
                    <a:cs typeface="+mn-ea"/>
                    <a:sym typeface="+mn-lt"/>
                  </a:rPr>
                  <a:t>单击此处键入文本单击此处键入文本单击此处键入文本</a:t>
                </a:r>
              </a:p>
            </p:txBody>
          </p:sp>
          <p:sp>
            <p:nvSpPr>
              <p:cNvPr id="18" name="矩形 17"/>
              <p:cNvSpPr/>
              <p:nvPr/>
            </p:nvSpPr>
            <p:spPr>
              <a:xfrm>
                <a:off x="509600" y="2414200"/>
                <a:ext cx="2972471" cy="842460"/>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75000"/>
                        <a:lumOff val="25000"/>
                      </a:schemeClr>
                    </a:solidFill>
                    <a:cs typeface="+mn-ea"/>
                    <a:sym typeface="+mn-lt"/>
                  </a:rPr>
                  <a:t>单击此处键入文本单击此处键入文本单击此处键入文本</a:t>
                </a:r>
              </a:p>
            </p:txBody>
          </p:sp>
        </p:grpSp>
        <p:pic>
          <p:nvPicPr>
            <p:cNvPr id="10" name="图片 9"/>
            <p:cNvPicPr>
              <a:picLocks noChangeAspect="1"/>
            </p:cNvPicPr>
            <p:nvPr/>
          </p:nvPicPr>
          <p:blipFill>
            <a:blip r:embed="rId4" cstate="screen"/>
            <a:srcRect b="51113"/>
            <a:stretch>
              <a:fillRect/>
            </a:stretch>
          </p:blipFill>
          <p:spPr>
            <a:xfrm rot="10800000" flipH="1" flipV="1">
              <a:off x="4323057" y="966707"/>
              <a:ext cx="2652890" cy="977752"/>
            </a:xfrm>
            <a:custGeom>
              <a:avLst/>
              <a:gdLst>
                <a:gd name="connsiteX0" fmla="*/ 0 w 2652890"/>
                <a:gd name="connsiteY0" fmla="*/ 0 h 977752"/>
                <a:gd name="connsiteX1" fmla="*/ 2652890 w 2652890"/>
                <a:gd name="connsiteY1" fmla="*/ 0 h 977752"/>
                <a:gd name="connsiteX2" fmla="*/ 2652890 w 2652890"/>
                <a:gd name="connsiteY2" fmla="*/ 977752 h 977752"/>
                <a:gd name="connsiteX3" fmla="*/ 0 w 2652890"/>
                <a:gd name="connsiteY3" fmla="*/ 977752 h 977752"/>
              </a:gdLst>
              <a:ahLst/>
              <a:cxnLst>
                <a:cxn ang="0">
                  <a:pos x="connsiteX0" y="connsiteY0"/>
                </a:cxn>
                <a:cxn ang="0">
                  <a:pos x="connsiteX1" y="connsiteY1"/>
                </a:cxn>
                <a:cxn ang="0">
                  <a:pos x="connsiteX2" y="connsiteY2"/>
                </a:cxn>
                <a:cxn ang="0">
                  <a:pos x="connsiteX3" y="connsiteY3"/>
                </a:cxn>
              </a:cxnLst>
              <a:rect l="l" t="t" r="r" b="b"/>
              <a:pathLst>
                <a:path w="2652890" h="977752">
                  <a:moveTo>
                    <a:pt x="0" y="0"/>
                  </a:moveTo>
                  <a:lnTo>
                    <a:pt x="2652890" y="0"/>
                  </a:lnTo>
                  <a:lnTo>
                    <a:pt x="2652890" y="977752"/>
                  </a:lnTo>
                  <a:lnTo>
                    <a:pt x="0" y="977752"/>
                  </a:lnTo>
                  <a:close/>
                </a:path>
              </a:pathLst>
            </a:custGeom>
          </p:spPr>
        </p:pic>
      </p:grpSp>
      <p:sp>
        <p:nvSpPr>
          <p:cNvPr id="19" name="矩形 18"/>
          <p:cNvSpPr/>
          <p:nvPr/>
        </p:nvSpPr>
        <p:spPr>
          <a:xfrm>
            <a:off x="5727149" y="3105835"/>
            <a:ext cx="756810" cy="646331"/>
          </a:xfrm>
          <a:prstGeom prst="rect">
            <a:avLst/>
          </a:prstGeom>
        </p:spPr>
        <p:txBody>
          <a:bodyPr wrap="none">
            <a:spAutoFit/>
          </a:bodyPr>
          <a:lstStyle/>
          <a:p>
            <a:r>
              <a:rPr lang="en-US" altLang="zh-CN" sz="3600" dirty="0">
                <a:solidFill>
                  <a:schemeClr val="tx1">
                    <a:lumMod val="65000"/>
                    <a:lumOff val="35000"/>
                  </a:schemeClr>
                </a:solidFill>
                <a:cs typeface="+mn-ea"/>
                <a:sym typeface="+mn-lt"/>
              </a:rPr>
              <a:t>VS</a:t>
            </a:r>
            <a:endParaRPr lang="zh-CN" altLang="en-US" sz="3600" dirty="0">
              <a:solidFill>
                <a:schemeClr val="tx1">
                  <a:lumMod val="65000"/>
                  <a:lumOff val="35000"/>
                </a:schemeClr>
              </a:solidFill>
              <a:cs typeface="+mn-ea"/>
              <a:sym typeface="+mn-lt"/>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4"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04</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文学作品</a:t>
              </a:r>
            </a:p>
          </p:txBody>
        </p:sp>
      </p:grpSp>
      <p:grpSp>
        <p:nvGrpSpPr>
          <p:cNvPr id="8" name="组合 7"/>
          <p:cNvGrpSpPr/>
          <p:nvPr/>
        </p:nvGrpSpPr>
        <p:grpSpPr>
          <a:xfrm>
            <a:off x="7583597" y="1702757"/>
            <a:ext cx="3531271" cy="3451074"/>
            <a:chOff x="7596406" y="1088571"/>
            <a:chExt cx="3531271" cy="3451074"/>
          </a:xfrm>
        </p:grpSpPr>
        <p:sp>
          <p:nvSpPr>
            <p:cNvPr id="9" name="矩形 8"/>
            <p:cNvSpPr/>
            <p:nvPr/>
          </p:nvSpPr>
          <p:spPr>
            <a:xfrm>
              <a:off x="7596406" y="1088571"/>
              <a:ext cx="3531271" cy="791242"/>
            </a:xfrm>
            <a:prstGeom prst="rect">
              <a:avLst/>
            </a:prstGeom>
          </p:spPr>
          <p:txBody>
            <a:bodyPr wrap="square">
              <a:spAutoFit/>
              <a:scene3d>
                <a:camera prst="orthographicFront"/>
                <a:lightRig rig="threePt" dir="t"/>
              </a:scene3d>
              <a:sp3d contourW="12700"/>
            </a:bodyPr>
            <a:lstStyle/>
            <a:p>
              <a:pPr>
                <a:lnSpc>
                  <a:spcPct val="150000"/>
                </a:lnSpc>
              </a:pPr>
              <a:r>
                <a:rPr lang="zh-CN" altLang="en-US" sz="1600" dirty="0">
                  <a:solidFill>
                    <a:schemeClr val="tx1">
                      <a:lumMod val="75000"/>
                      <a:lumOff val="25000"/>
                    </a:schemeClr>
                  </a:solidFill>
                  <a:cs typeface="+mn-ea"/>
                  <a:sym typeface="+mn-lt"/>
                </a:rPr>
                <a:t>单击此处键入文本单击此处键入文本单击此处键入文本</a:t>
              </a:r>
            </a:p>
          </p:txBody>
        </p:sp>
        <p:sp>
          <p:nvSpPr>
            <p:cNvPr id="10" name="矩形 9"/>
            <p:cNvSpPr/>
            <p:nvPr/>
          </p:nvSpPr>
          <p:spPr>
            <a:xfrm>
              <a:off x="7596406" y="2418487"/>
              <a:ext cx="3531271" cy="791242"/>
            </a:xfrm>
            <a:prstGeom prst="rect">
              <a:avLst/>
            </a:prstGeom>
          </p:spPr>
          <p:txBody>
            <a:bodyPr wrap="square">
              <a:spAutoFit/>
              <a:scene3d>
                <a:camera prst="orthographicFront"/>
                <a:lightRig rig="threePt" dir="t"/>
              </a:scene3d>
              <a:sp3d contourW="12700"/>
            </a:bodyPr>
            <a:lstStyle/>
            <a:p>
              <a:pPr>
                <a:lnSpc>
                  <a:spcPct val="150000"/>
                </a:lnSpc>
              </a:pPr>
              <a:r>
                <a:rPr lang="zh-CN" altLang="en-US" sz="1600" dirty="0">
                  <a:solidFill>
                    <a:schemeClr val="tx1">
                      <a:lumMod val="75000"/>
                      <a:lumOff val="25000"/>
                    </a:schemeClr>
                  </a:solidFill>
                  <a:cs typeface="+mn-ea"/>
                  <a:sym typeface="+mn-lt"/>
                </a:rPr>
                <a:t>单击此处键入文本单击此处键入文本单击此处键入文本</a:t>
              </a:r>
            </a:p>
          </p:txBody>
        </p:sp>
        <p:sp>
          <p:nvSpPr>
            <p:cNvPr id="11" name="矩形 10"/>
            <p:cNvSpPr/>
            <p:nvPr/>
          </p:nvSpPr>
          <p:spPr>
            <a:xfrm>
              <a:off x="7596406" y="3748403"/>
              <a:ext cx="3531271" cy="791242"/>
            </a:xfrm>
            <a:prstGeom prst="rect">
              <a:avLst/>
            </a:prstGeom>
          </p:spPr>
          <p:txBody>
            <a:bodyPr wrap="square">
              <a:spAutoFit/>
              <a:scene3d>
                <a:camera prst="orthographicFront"/>
                <a:lightRig rig="threePt" dir="t"/>
              </a:scene3d>
              <a:sp3d contourW="12700"/>
            </a:bodyPr>
            <a:lstStyle/>
            <a:p>
              <a:pPr>
                <a:lnSpc>
                  <a:spcPct val="150000"/>
                </a:lnSpc>
              </a:pPr>
              <a:r>
                <a:rPr lang="zh-CN" altLang="en-US" sz="1600" dirty="0">
                  <a:solidFill>
                    <a:schemeClr val="tx1">
                      <a:lumMod val="75000"/>
                      <a:lumOff val="25000"/>
                    </a:schemeClr>
                  </a:solidFill>
                  <a:cs typeface="+mn-ea"/>
                  <a:sym typeface="+mn-lt"/>
                </a:rPr>
                <a:t>单击此处键入文本单击此处键入文本单击此处键入文本</a:t>
              </a:r>
            </a:p>
          </p:txBody>
        </p:sp>
      </p:grpSp>
      <p:grpSp>
        <p:nvGrpSpPr>
          <p:cNvPr id="3" name="组合 2"/>
          <p:cNvGrpSpPr/>
          <p:nvPr/>
        </p:nvGrpSpPr>
        <p:grpSpPr>
          <a:xfrm>
            <a:off x="1322947" y="1558849"/>
            <a:ext cx="5916053" cy="3740299"/>
            <a:chOff x="1294372" y="1943099"/>
            <a:chExt cx="5916053" cy="3740299"/>
          </a:xfrm>
        </p:grpSpPr>
        <p:graphicFrame>
          <p:nvGraphicFramePr>
            <p:cNvPr id="7" name="Chart 11"/>
            <p:cNvGraphicFramePr/>
            <p:nvPr>
              <p:custDataLst>
                <p:tags r:id="rId1"/>
              </p:custDataLst>
            </p:nvPr>
          </p:nvGraphicFramePr>
          <p:xfrm>
            <a:off x="1294372" y="1943099"/>
            <a:ext cx="5916053" cy="3740299"/>
          </p:xfrm>
          <a:graphic>
            <a:graphicData uri="http://schemas.openxmlformats.org/drawingml/2006/chart">
              <c:chart xmlns:c="http://schemas.openxmlformats.org/drawingml/2006/chart" xmlns:r="http://schemas.openxmlformats.org/officeDocument/2006/relationships" r:id="rId5"/>
            </a:graphicData>
          </a:graphic>
        </p:graphicFrame>
        <p:pic>
          <p:nvPicPr>
            <p:cNvPr id="12" name="图片 11"/>
            <p:cNvPicPr>
              <a:picLocks noChangeAspect="1"/>
            </p:cNvPicPr>
            <p:nvPr/>
          </p:nvPicPr>
          <p:blipFill>
            <a:blip r:embed="rId6" cstate="screen"/>
            <a:srcRect b="51113"/>
            <a:stretch>
              <a:fillRect/>
            </a:stretch>
          </p:blipFill>
          <p:spPr>
            <a:xfrm rot="10800000" flipV="1">
              <a:off x="4252398" y="4195531"/>
              <a:ext cx="2652890" cy="977752"/>
            </a:xfrm>
            <a:custGeom>
              <a:avLst/>
              <a:gdLst>
                <a:gd name="connsiteX0" fmla="*/ 0 w 2652890"/>
                <a:gd name="connsiteY0" fmla="*/ 0 h 977752"/>
                <a:gd name="connsiteX1" fmla="*/ 2652890 w 2652890"/>
                <a:gd name="connsiteY1" fmla="*/ 0 h 977752"/>
                <a:gd name="connsiteX2" fmla="*/ 2652890 w 2652890"/>
                <a:gd name="connsiteY2" fmla="*/ 977752 h 977752"/>
                <a:gd name="connsiteX3" fmla="*/ 0 w 2652890"/>
                <a:gd name="connsiteY3" fmla="*/ 977752 h 977752"/>
              </a:gdLst>
              <a:ahLst/>
              <a:cxnLst>
                <a:cxn ang="0">
                  <a:pos x="connsiteX0" y="connsiteY0"/>
                </a:cxn>
                <a:cxn ang="0">
                  <a:pos x="connsiteX1" y="connsiteY1"/>
                </a:cxn>
                <a:cxn ang="0">
                  <a:pos x="connsiteX2" y="connsiteY2"/>
                </a:cxn>
                <a:cxn ang="0">
                  <a:pos x="connsiteX3" y="connsiteY3"/>
                </a:cxn>
              </a:cxnLst>
              <a:rect l="l" t="t" r="r" b="b"/>
              <a:pathLst>
                <a:path w="2652890" h="977752">
                  <a:moveTo>
                    <a:pt x="0" y="0"/>
                  </a:moveTo>
                  <a:lnTo>
                    <a:pt x="2652890" y="0"/>
                  </a:lnTo>
                  <a:lnTo>
                    <a:pt x="2652890" y="977752"/>
                  </a:lnTo>
                  <a:lnTo>
                    <a:pt x="0" y="977752"/>
                  </a:lnTo>
                  <a:close/>
                </a:path>
              </a:pathLst>
            </a:custGeom>
          </p:spPr>
        </p:pic>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mn-ea"/>
                <a:sym typeface="+mn-lt"/>
              </a:rPr>
              <a:t>BY YUSHEN</a:t>
            </a:r>
            <a:endParaRPr lang="zh-CN" altLang="en-US" dirty="0">
              <a:noFill/>
              <a:cs typeface="+mn-ea"/>
              <a:sym typeface="+mn-lt"/>
            </a:endParaRPr>
          </a:p>
        </p:txBody>
      </p:sp>
      <p:pic>
        <p:nvPicPr>
          <p:cNvPr id="63" name="图片 62" descr="图片包含 游戏机&#10;&#10;描述已自动生成"/>
          <p:cNvPicPr>
            <a:picLocks noChangeAspect="1"/>
          </p:cNvPicPr>
          <p:nvPr/>
        </p:nvPicPr>
        <p:blipFill>
          <a:blip r:embed="rId2" cstate="screen"/>
          <a:srcRect/>
          <a:stretch>
            <a:fillRect/>
          </a:stretch>
        </p:blipFill>
        <p:spPr>
          <a:xfrm flipH="1">
            <a:off x="4057357" y="136567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sp>
        <p:nvSpPr>
          <p:cNvPr id="33" name="文本框 32"/>
          <p:cNvSpPr txBox="1"/>
          <p:nvPr/>
        </p:nvSpPr>
        <p:spPr>
          <a:xfrm>
            <a:off x="6874877" y="3995145"/>
            <a:ext cx="2850959" cy="703847"/>
          </a:xfrm>
          <a:prstGeom prst="rect">
            <a:avLst/>
          </a:prstGeom>
          <a:noFill/>
        </p:spPr>
        <p:txBody>
          <a:bodyPr vert="horz" wrap="square" rtlCol="0">
            <a:spAutoFit/>
          </a:bodyPr>
          <a:lstStyle/>
          <a:p>
            <a:pPr>
              <a:lnSpc>
                <a:spcPct val="150000"/>
              </a:lnSpc>
            </a:pPr>
            <a:r>
              <a:rPr lang="zh-CN" altLang="en-US" sz="1400" dirty="0">
                <a:solidFill>
                  <a:schemeClr val="tx1">
                    <a:lumMod val="95000"/>
                    <a:lumOff val="5000"/>
                  </a:schemeClr>
                </a:solidFill>
                <a:cs typeface="+mn-ea"/>
                <a:sym typeface="+mn-lt"/>
              </a:rPr>
              <a:t>清明后十五日，斗指辰，为谷雨，三月中，言雨生百谷清净明洁也。</a:t>
            </a:r>
          </a:p>
        </p:txBody>
      </p:sp>
      <p:pic>
        <p:nvPicPr>
          <p:cNvPr id="34" name="图片 33"/>
          <p:cNvPicPr>
            <a:picLocks noChangeAspect="1"/>
          </p:cNvPicPr>
          <p:nvPr/>
        </p:nvPicPr>
        <p:blipFill>
          <a:blip r:embed="rId3" cstate="screen"/>
          <a:stretch>
            <a:fillRect/>
          </a:stretch>
        </p:blipFill>
        <p:spPr>
          <a:xfrm>
            <a:off x="1253635" y="367557"/>
            <a:ext cx="3634027" cy="2253179"/>
          </a:xfrm>
          <a:prstGeom prst="rect">
            <a:avLst/>
          </a:prstGeom>
        </p:spPr>
      </p:pic>
      <p:pic>
        <p:nvPicPr>
          <p:cNvPr id="55" name="图片 54"/>
          <p:cNvPicPr>
            <a:picLocks noChangeAspect="1"/>
          </p:cNvPicPr>
          <p:nvPr/>
        </p:nvPicPr>
        <p:blipFill>
          <a:blip r:embed="rId4" cstate="screen"/>
          <a:stretch>
            <a:fillRect/>
          </a:stretch>
        </p:blipFill>
        <p:spPr>
          <a:xfrm flipH="1">
            <a:off x="-2" y="-9349"/>
            <a:ext cx="1612901" cy="2978545"/>
          </a:xfrm>
          <a:prstGeom prst="rect">
            <a:avLst/>
          </a:prstGeom>
        </p:spPr>
      </p:pic>
      <p:sp>
        <p:nvSpPr>
          <p:cNvPr id="56" name="任意多边形 15"/>
          <p:cNvSpPr/>
          <p:nvPr/>
        </p:nvSpPr>
        <p:spPr>
          <a:xfrm flipV="1">
            <a:off x="3475697" y="4346459"/>
            <a:ext cx="1163320" cy="152841"/>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57" name="任意多边形 15"/>
          <p:cNvSpPr/>
          <p:nvPr/>
        </p:nvSpPr>
        <p:spPr>
          <a:xfrm flipV="1">
            <a:off x="8567094" y="1559048"/>
            <a:ext cx="1865615" cy="245111"/>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59" name="图片 58"/>
          <p:cNvPicPr>
            <a:picLocks noChangeAspect="1"/>
          </p:cNvPicPr>
          <p:nvPr/>
        </p:nvPicPr>
        <p:blipFill rotWithShape="1">
          <a:blip r:embed="rId5" cstate="screen"/>
          <a:srcRect/>
          <a:stretch>
            <a:fillRect/>
          </a:stretch>
        </p:blipFill>
        <p:spPr>
          <a:xfrm>
            <a:off x="19050" y="5709202"/>
            <a:ext cx="12192000" cy="1148798"/>
          </a:xfrm>
          <a:prstGeom prst="rect">
            <a:avLst/>
          </a:prstGeom>
        </p:spPr>
      </p:pic>
      <p:grpSp>
        <p:nvGrpSpPr>
          <p:cNvPr id="35" name="组合 34"/>
          <p:cNvGrpSpPr/>
          <p:nvPr/>
        </p:nvGrpSpPr>
        <p:grpSpPr>
          <a:xfrm>
            <a:off x="6812960" y="2857794"/>
            <a:ext cx="464368" cy="1018167"/>
            <a:chOff x="1492250" y="1657350"/>
            <a:chExt cx="595313" cy="1381125"/>
          </a:xfrm>
        </p:grpSpPr>
        <p:grpSp>
          <p:nvGrpSpPr>
            <p:cNvPr id="36" name="组合 35"/>
            <p:cNvGrpSpPr/>
            <p:nvPr/>
          </p:nvGrpSpPr>
          <p:grpSpPr>
            <a:xfrm>
              <a:off x="1492250" y="1657350"/>
              <a:ext cx="595313" cy="1381125"/>
              <a:chOff x="1492250" y="1657350"/>
              <a:chExt cx="595313" cy="1381125"/>
            </a:xfrm>
          </p:grpSpPr>
          <p:sp>
            <p:nvSpPr>
              <p:cNvPr id="38" name="AutoShape 3"/>
              <p:cNvSpPr>
                <a:spLocks noChangeAspect="1" noChangeArrowheads="1" noTextEdit="1"/>
              </p:cNvSpPr>
              <p:nvPr/>
            </p:nvSpPr>
            <p:spPr bwMode="auto">
              <a:xfrm>
                <a:off x="1492250" y="1657350"/>
                <a:ext cx="5953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5"/>
              <p:cNvSpPr/>
              <p:nvPr/>
            </p:nvSpPr>
            <p:spPr bwMode="auto">
              <a:xfrm>
                <a:off x="1492250" y="1743075"/>
                <a:ext cx="595313" cy="1295400"/>
              </a:xfrm>
              <a:custGeom>
                <a:avLst/>
                <a:gdLst>
                  <a:gd name="T0" fmla="*/ 525 w 774"/>
                  <a:gd name="T1" fmla="*/ 2 h 2073"/>
                  <a:gd name="T2" fmla="*/ 617 w 774"/>
                  <a:gd name="T3" fmla="*/ 13 h 2073"/>
                  <a:gd name="T4" fmla="*/ 675 w 774"/>
                  <a:gd name="T5" fmla="*/ 407 h 2073"/>
                  <a:gd name="T6" fmla="*/ 674 w 774"/>
                  <a:gd name="T7" fmla="*/ 471 h 2073"/>
                  <a:gd name="T8" fmla="*/ 681 w 774"/>
                  <a:gd name="T9" fmla="*/ 772 h 2073"/>
                  <a:gd name="T10" fmla="*/ 681 w 774"/>
                  <a:gd name="T11" fmla="*/ 1015 h 2073"/>
                  <a:gd name="T12" fmla="*/ 683 w 774"/>
                  <a:gd name="T13" fmla="*/ 1274 h 2073"/>
                  <a:gd name="T14" fmla="*/ 681 w 774"/>
                  <a:gd name="T15" fmla="*/ 1729 h 2073"/>
                  <a:gd name="T16" fmla="*/ 699 w 774"/>
                  <a:gd name="T17" fmla="*/ 1963 h 2073"/>
                  <a:gd name="T18" fmla="*/ 735 w 774"/>
                  <a:gd name="T19" fmla="*/ 1902 h 2073"/>
                  <a:gd name="T20" fmla="*/ 767 w 774"/>
                  <a:gd name="T21" fmla="*/ 1770 h 2073"/>
                  <a:gd name="T22" fmla="*/ 754 w 774"/>
                  <a:gd name="T23" fmla="*/ 2047 h 2073"/>
                  <a:gd name="T24" fmla="*/ 613 w 774"/>
                  <a:gd name="T25" fmla="*/ 2065 h 2073"/>
                  <a:gd name="T26" fmla="*/ 426 w 774"/>
                  <a:gd name="T27" fmla="*/ 2050 h 2073"/>
                  <a:gd name="T28" fmla="*/ 264 w 774"/>
                  <a:gd name="T29" fmla="*/ 2068 h 2073"/>
                  <a:gd name="T30" fmla="*/ 267 w 774"/>
                  <a:gd name="T31" fmla="*/ 2049 h 2073"/>
                  <a:gd name="T32" fmla="*/ 496 w 774"/>
                  <a:gd name="T33" fmla="*/ 2039 h 2073"/>
                  <a:gd name="T34" fmla="*/ 594 w 774"/>
                  <a:gd name="T35" fmla="*/ 2021 h 2073"/>
                  <a:gd name="T36" fmla="*/ 617 w 774"/>
                  <a:gd name="T37" fmla="*/ 2023 h 2073"/>
                  <a:gd name="T38" fmla="*/ 669 w 774"/>
                  <a:gd name="T39" fmla="*/ 1983 h 2073"/>
                  <a:gd name="T40" fmla="*/ 525 w 774"/>
                  <a:gd name="T41" fmla="*/ 1972 h 2073"/>
                  <a:gd name="T42" fmla="*/ 409 w 774"/>
                  <a:gd name="T43" fmla="*/ 1960 h 2073"/>
                  <a:gd name="T44" fmla="*/ 279 w 774"/>
                  <a:gd name="T45" fmla="*/ 1970 h 2073"/>
                  <a:gd name="T46" fmla="*/ 84 w 774"/>
                  <a:gd name="T47" fmla="*/ 1920 h 2073"/>
                  <a:gd name="T48" fmla="*/ 104 w 774"/>
                  <a:gd name="T49" fmla="*/ 1796 h 2073"/>
                  <a:gd name="T50" fmla="*/ 91 w 774"/>
                  <a:gd name="T51" fmla="*/ 1337 h 2073"/>
                  <a:gd name="T52" fmla="*/ 105 w 774"/>
                  <a:gd name="T53" fmla="*/ 1026 h 2073"/>
                  <a:gd name="T54" fmla="*/ 107 w 774"/>
                  <a:gd name="T55" fmla="*/ 722 h 2073"/>
                  <a:gd name="T56" fmla="*/ 102 w 774"/>
                  <a:gd name="T57" fmla="*/ 474 h 2073"/>
                  <a:gd name="T58" fmla="*/ 49 w 774"/>
                  <a:gd name="T59" fmla="*/ 468 h 2073"/>
                  <a:gd name="T60" fmla="*/ 42 w 774"/>
                  <a:gd name="T61" fmla="*/ 631 h 2073"/>
                  <a:gd name="T62" fmla="*/ 44 w 774"/>
                  <a:gd name="T63" fmla="*/ 797 h 2073"/>
                  <a:gd name="T64" fmla="*/ 48 w 774"/>
                  <a:gd name="T65" fmla="*/ 872 h 2073"/>
                  <a:gd name="T66" fmla="*/ 41 w 774"/>
                  <a:gd name="T67" fmla="*/ 1079 h 2073"/>
                  <a:gd name="T68" fmla="*/ 55 w 774"/>
                  <a:gd name="T69" fmla="*/ 1252 h 2073"/>
                  <a:gd name="T70" fmla="*/ 53 w 774"/>
                  <a:gd name="T71" fmla="*/ 1514 h 2073"/>
                  <a:gd name="T72" fmla="*/ 37 w 774"/>
                  <a:gd name="T73" fmla="*/ 1747 h 2073"/>
                  <a:gd name="T74" fmla="*/ 18 w 774"/>
                  <a:gd name="T75" fmla="*/ 1466 h 2073"/>
                  <a:gd name="T76" fmla="*/ 4 w 774"/>
                  <a:gd name="T77" fmla="*/ 1419 h 2073"/>
                  <a:gd name="T78" fmla="*/ 14 w 774"/>
                  <a:gd name="T79" fmla="*/ 1322 h 2073"/>
                  <a:gd name="T80" fmla="*/ 14 w 774"/>
                  <a:gd name="T81" fmla="*/ 1261 h 2073"/>
                  <a:gd name="T82" fmla="*/ 1 w 774"/>
                  <a:gd name="T83" fmla="*/ 1043 h 2073"/>
                  <a:gd name="T84" fmla="*/ 6 w 774"/>
                  <a:gd name="T85" fmla="*/ 924 h 2073"/>
                  <a:gd name="T86" fmla="*/ 10 w 774"/>
                  <a:gd name="T87" fmla="*/ 832 h 2073"/>
                  <a:gd name="T88" fmla="*/ 3 w 774"/>
                  <a:gd name="T89" fmla="*/ 719 h 2073"/>
                  <a:gd name="T90" fmla="*/ 7 w 774"/>
                  <a:gd name="T91" fmla="*/ 649 h 2073"/>
                  <a:gd name="T92" fmla="*/ 15 w 774"/>
                  <a:gd name="T93" fmla="*/ 598 h 2073"/>
                  <a:gd name="T94" fmla="*/ 1 w 774"/>
                  <a:gd name="T95" fmla="*/ 536 h 2073"/>
                  <a:gd name="T96" fmla="*/ 13 w 774"/>
                  <a:gd name="T97" fmla="*/ 424 h 2073"/>
                  <a:gd name="T98" fmla="*/ 6 w 774"/>
                  <a:gd name="T99" fmla="*/ 359 h 2073"/>
                  <a:gd name="T100" fmla="*/ 1 w 774"/>
                  <a:gd name="T101" fmla="*/ 235 h 2073"/>
                  <a:gd name="T102" fmla="*/ 15 w 774"/>
                  <a:gd name="T103" fmla="*/ 166 h 2073"/>
                  <a:gd name="T104" fmla="*/ 13 w 774"/>
                  <a:gd name="T105" fmla="*/ 116 h 2073"/>
                  <a:gd name="T106" fmla="*/ 35 w 774"/>
                  <a:gd name="T107" fmla="*/ 10 h 2073"/>
                  <a:gd name="T108" fmla="*/ 37 w 774"/>
                  <a:gd name="T109" fmla="*/ 106 h 2073"/>
                  <a:gd name="T110" fmla="*/ 52 w 774"/>
                  <a:gd name="T111" fmla="*/ 341 h 2073"/>
                  <a:gd name="T112" fmla="*/ 83 w 774"/>
                  <a:gd name="T113" fmla="*/ 392 h 2073"/>
                  <a:gd name="T114" fmla="*/ 107 w 774"/>
                  <a:gd name="T115" fmla="*/ 144 h 2073"/>
                  <a:gd name="T116" fmla="*/ 151 w 774"/>
                  <a:gd name="T117" fmla="*/ 9 h 2073"/>
                  <a:gd name="T118" fmla="*/ 237 w 774"/>
                  <a:gd name="T119" fmla="*/ 16 h 2073"/>
                  <a:gd name="T120" fmla="*/ 372 w 774"/>
                  <a:gd name="T121" fmla="*/ 5 h 2073"/>
                  <a:gd name="T122" fmla="*/ 440 w 774"/>
                  <a:gd name="T123" fmla="*/ 3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2073">
                    <a:moveTo>
                      <a:pt x="445" y="0"/>
                    </a:moveTo>
                    <a:cubicBezTo>
                      <a:pt x="446" y="0"/>
                      <a:pt x="449" y="3"/>
                      <a:pt x="451" y="2"/>
                    </a:cubicBezTo>
                    <a:cubicBezTo>
                      <a:pt x="451" y="5"/>
                      <a:pt x="454" y="6"/>
                      <a:pt x="454" y="8"/>
                    </a:cubicBezTo>
                    <a:cubicBezTo>
                      <a:pt x="455" y="12"/>
                      <a:pt x="456" y="15"/>
                      <a:pt x="456" y="19"/>
                    </a:cubicBezTo>
                    <a:cubicBezTo>
                      <a:pt x="467" y="19"/>
                      <a:pt x="467" y="19"/>
                      <a:pt x="467" y="19"/>
                    </a:cubicBezTo>
                    <a:cubicBezTo>
                      <a:pt x="469" y="16"/>
                      <a:pt x="471" y="13"/>
                      <a:pt x="474" y="11"/>
                    </a:cubicBezTo>
                    <a:cubicBezTo>
                      <a:pt x="477" y="10"/>
                      <a:pt x="481" y="9"/>
                      <a:pt x="484" y="10"/>
                    </a:cubicBezTo>
                    <a:cubicBezTo>
                      <a:pt x="511" y="10"/>
                      <a:pt x="511" y="10"/>
                      <a:pt x="511" y="10"/>
                    </a:cubicBezTo>
                    <a:cubicBezTo>
                      <a:pt x="510" y="8"/>
                      <a:pt x="512" y="7"/>
                      <a:pt x="513" y="6"/>
                    </a:cubicBezTo>
                    <a:cubicBezTo>
                      <a:pt x="514" y="5"/>
                      <a:pt x="513" y="2"/>
                      <a:pt x="515" y="2"/>
                    </a:cubicBezTo>
                    <a:cubicBezTo>
                      <a:pt x="519" y="2"/>
                      <a:pt x="522" y="1"/>
                      <a:pt x="525" y="2"/>
                    </a:cubicBezTo>
                    <a:cubicBezTo>
                      <a:pt x="527" y="5"/>
                      <a:pt x="530" y="6"/>
                      <a:pt x="533" y="5"/>
                    </a:cubicBezTo>
                    <a:cubicBezTo>
                      <a:pt x="534" y="5"/>
                      <a:pt x="535" y="7"/>
                      <a:pt x="536" y="8"/>
                    </a:cubicBezTo>
                    <a:cubicBezTo>
                      <a:pt x="539" y="7"/>
                      <a:pt x="543" y="8"/>
                      <a:pt x="543" y="11"/>
                    </a:cubicBezTo>
                    <a:cubicBezTo>
                      <a:pt x="545" y="11"/>
                      <a:pt x="545" y="11"/>
                      <a:pt x="545" y="11"/>
                    </a:cubicBezTo>
                    <a:cubicBezTo>
                      <a:pt x="545" y="14"/>
                      <a:pt x="546" y="16"/>
                      <a:pt x="547" y="19"/>
                    </a:cubicBezTo>
                    <a:cubicBezTo>
                      <a:pt x="559" y="19"/>
                      <a:pt x="559" y="19"/>
                      <a:pt x="559" y="19"/>
                    </a:cubicBezTo>
                    <a:cubicBezTo>
                      <a:pt x="559" y="16"/>
                      <a:pt x="562" y="14"/>
                      <a:pt x="563" y="12"/>
                    </a:cubicBezTo>
                    <a:cubicBezTo>
                      <a:pt x="570" y="7"/>
                      <a:pt x="585" y="9"/>
                      <a:pt x="588" y="16"/>
                    </a:cubicBezTo>
                    <a:cubicBezTo>
                      <a:pt x="588" y="17"/>
                      <a:pt x="590" y="19"/>
                      <a:pt x="592" y="19"/>
                    </a:cubicBezTo>
                    <a:cubicBezTo>
                      <a:pt x="617" y="19"/>
                      <a:pt x="617" y="19"/>
                      <a:pt x="617" y="19"/>
                    </a:cubicBezTo>
                    <a:cubicBezTo>
                      <a:pt x="617" y="13"/>
                      <a:pt x="617" y="13"/>
                      <a:pt x="617" y="13"/>
                    </a:cubicBezTo>
                    <a:cubicBezTo>
                      <a:pt x="619" y="13"/>
                      <a:pt x="621" y="13"/>
                      <a:pt x="621" y="12"/>
                    </a:cubicBezTo>
                    <a:cubicBezTo>
                      <a:pt x="623" y="8"/>
                      <a:pt x="632" y="11"/>
                      <a:pt x="636" y="10"/>
                    </a:cubicBezTo>
                    <a:cubicBezTo>
                      <a:pt x="638" y="10"/>
                      <a:pt x="640" y="9"/>
                      <a:pt x="642" y="7"/>
                    </a:cubicBezTo>
                    <a:cubicBezTo>
                      <a:pt x="641" y="5"/>
                      <a:pt x="642" y="5"/>
                      <a:pt x="644" y="5"/>
                    </a:cubicBezTo>
                    <a:cubicBezTo>
                      <a:pt x="645" y="4"/>
                      <a:pt x="647" y="3"/>
                      <a:pt x="649" y="5"/>
                    </a:cubicBezTo>
                    <a:cubicBezTo>
                      <a:pt x="651" y="7"/>
                      <a:pt x="650" y="9"/>
                      <a:pt x="652" y="11"/>
                    </a:cubicBezTo>
                    <a:cubicBezTo>
                      <a:pt x="652" y="12"/>
                      <a:pt x="652" y="15"/>
                      <a:pt x="652" y="16"/>
                    </a:cubicBezTo>
                    <a:cubicBezTo>
                      <a:pt x="652" y="16"/>
                      <a:pt x="654" y="17"/>
                      <a:pt x="654" y="18"/>
                    </a:cubicBezTo>
                    <a:cubicBezTo>
                      <a:pt x="658" y="19"/>
                      <a:pt x="668" y="19"/>
                      <a:pt x="673" y="19"/>
                    </a:cubicBezTo>
                    <a:cubicBezTo>
                      <a:pt x="674" y="404"/>
                      <a:pt x="674" y="404"/>
                      <a:pt x="674" y="404"/>
                    </a:cubicBezTo>
                    <a:cubicBezTo>
                      <a:pt x="675" y="404"/>
                      <a:pt x="675" y="406"/>
                      <a:pt x="675" y="407"/>
                    </a:cubicBezTo>
                    <a:cubicBezTo>
                      <a:pt x="677" y="408"/>
                      <a:pt x="678" y="411"/>
                      <a:pt x="679" y="412"/>
                    </a:cubicBezTo>
                    <a:cubicBezTo>
                      <a:pt x="679" y="413"/>
                      <a:pt x="681" y="415"/>
                      <a:pt x="681" y="416"/>
                    </a:cubicBezTo>
                    <a:cubicBezTo>
                      <a:pt x="681" y="419"/>
                      <a:pt x="681" y="421"/>
                      <a:pt x="683" y="423"/>
                    </a:cubicBezTo>
                    <a:cubicBezTo>
                      <a:pt x="683" y="436"/>
                      <a:pt x="683" y="436"/>
                      <a:pt x="683" y="436"/>
                    </a:cubicBezTo>
                    <a:cubicBezTo>
                      <a:pt x="683" y="437"/>
                      <a:pt x="681" y="438"/>
                      <a:pt x="681" y="439"/>
                    </a:cubicBezTo>
                    <a:cubicBezTo>
                      <a:pt x="681" y="440"/>
                      <a:pt x="683" y="441"/>
                      <a:pt x="683" y="442"/>
                    </a:cubicBezTo>
                    <a:cubicBezTo>
                      <a:pt x="683" y="456"/>
                      <a:pt x="683" y="456"/>
                      <a:pt x="683" y="456"/>
                    </a:cubicBezTo>
                    <a:cubicBezTo>
                      <a:pt x="683" y="457"/>
                      <a:pt x="681" y="459"/>
                      <a:pt x="681" y="459"/>
                    </a:cubicBezTo>
                    <a:cubicBezTo>
                      <a:pt x="680" y="461"/>
                      <a:pt x="680" y="464"/>
                      <a:pt x="678" y="466"/>
                    </a:cubicBezTo>
                    <a:cubicBezTo>
                      <a:pt x="677" y="466"/>
                      <a:pt x="678" y="467"/>
                      <a:pt x="678" y="468"/>
                    </a:cubicBezTo>
                    <a:cubicBezTo>
                      <a:pt x="676" y="468"/>
                      <a:pt x="675" y="469"/>
                      <a:pt x="674" y="471"/>
                    </a:cubicBezTo>
                    <a:cubicBezTo>
                      <a:pt x="672" y="474"/>
                      <a:pt x="673" y="482"/>
                      <a:pt x="676" y="484"/>
                    </a:cubicBezTo>
                    <a:cubicBezTo>
                      <a:pt x="677" y="484"/>
                      <a:pt x="678" y="485"/>
                      <a:pt x="678" y="486"/>
                    </a:cubicBezTo>
                    <a:cubicBezTo>
                      <a:pt x="679" y="488"/>
                      <a:pt x="681" y="489"/>
                      <a:pt x="681" y="491"/>
                    </a:cubicBezTo>
                    <a:cubicBezTo>
                      <a:pt x="680" y="494"/>
                      <a:pt x="681" y="496"/>
                      <a:pt x="683" y="497"/>
                    </a:cubicBezTo>
                    <a:cubicBezTo>
                      <a:pt x="683" y="511"/>
                      <a:pt x="683" y="511"/>
                      <a:pt x="683" y="511"/>
                    </a:cubicBezTo>
                    <a:cubicBezTo>
                      <a:pt x="683" y="512"/>
                      <a:pt x="681" y="513"/>
                      <a:pt x="681" y="514"/>
                    </a:cubicBezTo>
                    <a:cubicBezTo>
                      <a:pt x="681" y="516"/>
                      <a:pt x="681" y="517"/>
                      <a:pt x="680" y="519"/>
                    </a:cubicBezTo>
                    <a:cubicBezTo>
                      <a:pt x="678" y="520"/>
                      <a:pt x="678" y="523"/>
                      <a:pt x="678" y="525"/>
                    </a:cubicBezTo>
                    <a:cubicBezTo>
                      <a:pt x="677" y="525"/>
                      <a:pt x="675" y="525"/>
                      <a:pt x="675" y="527"/>
                    </a:cubicBezTo>
                    <a:cubicBezTo>
                      <a:pt x="674" y="756"/>
                      <a:pt x="674" y="756"/>
                      <a:pt x="674" y="756"/>
                    </a:cubicBezTo>
                    <a:cubicBezTo>
                      <a:pt x="678" y="759"/>
                      <a:pt x="681" y="765"/>
                      <a:pt x="681" y="772"/>
                    </a:cubicBezTo>
                    <a:cubicBezTo>
                      <a:pt x="681" y="773"/>
                      <a:pt x="683" y="773"/>
                      <a:pt x="683" y="774"/>
                    </a:cubicBezTo>
                    <a:cubicBezTo>
                      <a:pt x="683" y="785"/>
                      <a:pt x="683" y="785"/>
                      <a:pt x="683" y="785"/>
                    </a:cubicBezTo>
                    <a:cubicBezTo>
                      <a:pt x="683" y="785"/>
                      <a:pt x="681" y="786"/>
                      <a:pt x="681" y="786"/>
                    </a:cubicBezTo>
                    <a:cubicBezTo>
                      <a:pt x="681" y="848"/>
                      <a:pt x="681" y="848"/>
                      <a:pt x="681" y="848"/>
                    </a:cubicBezTo>
                    <a:cubicBezTo>
                      <a:pt x="681" y="848"/>
                      <a:pt x="683" y="849"/>
                      <a:pt x="683" y="849"/>
                    </a:cubicBezTo>
                    <a:cubicBezTo>
                      <a:pt x="683" y="865"/>
                      <a:pt x="683" y="879"/>
                      <a:pt x="683" y="895"/>
                    </a:cubicBezTo>
                    <a:cubicBezTo>
                      <a:pt x="683" y="896"/>
                      <a:pt x="681" y="898"/>
                      <a:pt x="681" y="898"/>
                    </a:cubicBezTo>
                    <a:cubicBezTo>
                      <a:pt x="681" y="911"/>
                      <a:pt x="685" y="924"/>
                      <a:pt x="682" y="936"/>
                    </a:cubicBezTo>
                    <a:cubicBezTo>
                      <a:pt x="684" y="944"/>
                      <a:pt x="683" y="952"/>
                      <a:pt x="682" y="958"/>
                    </a:cubicBezTo>
                    <a:cubicBezTo>
                      <a:pt x="679" y="971"/>
                      <a:pt x="681" y="985"/>
                      <a:pt x="683" y="996"/>
                    </a:cubicBezTo>
                    <a:cubicBezTo>
                      <a:pt x="684" y="1004"/>
                      <a:pt x="683" y="1010"/>
                      <a:pt x="681" y="1015"/>
                    </a:cubicBezTo>
                    <a:cubicBezTo>
                      <a:pt x="681" y="1068"/>
                      <a:pt x="681" y="1068"/>
                      <a:pt x="681" y="1068"/>
                    </a:cubicBezTo>
                    <a:cubicBezTo>
                      <a:pt x="681" y="1069"/>
                      <a:pt x="683" y="1070"/>
                      <a:pt x="683" y="1071"/>
                    </a:cubicBezTo>
                    <a:cubicBezTo>
                      <a:pt x="683" y="1084"/>
                      <a:pt x="683" y="1084"/>
                      <a:pt x="683" y="1084"/>
                    </a:cubicBezTo>
                    <a:cubicBezTo>
                      <a:pt x="683" y="1084"/>
                      <a:pt x="681" y="1085"/>
                      <a:pt x="681" y="1085"/>
                    </a:cubicBezTo>
                    <a:cubicBezTo>
                      <a:pt x="680" y="1092"/>
                      <a:pt x="678" y="1098"/>
                      <a:pt x="674" y="1102"/>
                    </a:cubicBezTo>
                    <a:cubicBezTo>
                      <a:pt x="674" y="1217"/>
                      <a:pt x="674" y="1217"/>
                      <a:pt x="674" y="1217"/>
                    </a:cubicBezTo>
                    <a:cubicBezTo>
                      <a:pt x="677" y="1220"/>
                      <a:pt x="679" y="1223"/>
                      <a:pt x="680" y="1227"/>
                    </a:cubicBezTo>
                    <a:cubicBezTo>
                      <a:pt x="681" y="1229"/>
                      <a:pt x="680" y="1232"/>
                      <a:pt x="681" y="1234"/>
                    </a:cubicBezTo>
                    <a:cubicBezTo>
                      <a:pt x="681" y="1234"/>
                      <a:pt x="683" y="1235"/>
                      <a:pt x="683" y="1235"/>
                    </a:cubicBezTo>
                    <a:cubicBezTo>
                      <a:pt x="683" y="1240"/>
                      <a:pt x="683" y="1246"/>
                      <a:pt x="681" y="1249"/>
                    </a:cubicBezTo>
                    <a:cubicBezTo>
                      <a:pt x="681" y="1258"/>
                      <a:pt x="683" y="1266"/>
                      <a:pt x="683" y="1274"/>
                    </a:cubicBezTo>
                    <a:cubicBezTo>
                      <a:pt x="681" y="1343"/>
                      <a:pt x="681" y="1343"/>
                      <a:pt x="681" y="1343"/>
                    </a:cubicBezTo>
                    <a:cubicBezTo>
                      <a:pt x="681" y="1344"/>
                      <a:pt x="683" y="1344"/>
                      <a:pt x="683" y="1345"/>
                    </a:cubicBezTo>
                    <a:cubicBezTo>
                      <a:pt x="683" y="1361"/>
                      <a:pt x="683" y="1374"/>
                      <a:pt x="683" y="1391"/>
                    </a:cubicBezTo>
                    <a:cubicBezTo>
                      <a:pt x="683" y="1391"/>
                      <a:pt x="681" y="1393"/>
                      <a:pt x="681" y="1393"/>
                    </a:cubicBezTo>
                    <a:cubicBezTo>
                      <a:pt x="681" y="1564"/>
                      <a:pt x="681" y="1564"/>
                      <a:pt x="681" y="1564"/>
                    </a:cubicBezTo>
                    <a:cubicBezTo>
                      <a:pt x="681" y="1564"/>
                      <a:pt x="683" y="1566"/>
                      <a:pt x="683" y="1566"/>
                    </a:cubicBezTo>
                    <a:cubicBezTo>
                      <a:pt x="683" y="1579"/>
                      <a:pt x="683" y="1579"/>
                      <a:pt x="683" y="1579"/>
                    </a:cubicBezTo>
                    <a:cubicBezTo>
                      <a:pt x="683" y="1580"/>
                      <a:pt x="681" y="1580"/>
                      <a:pt x="681" y="1581"/>
                    </a:cubicBezTo>
                    <a:cubicBezTo>
                      <a:pt x="680" y="1588"/>
                      <a:pt x="678" y="1593"/>
                      <a:pt x="673" y="1599"/>
                    </a:cubicBezTo>
                    <a:cubicBezTo>
                      <a:pt x="673" y="1712"/>
                      <a:pt x="673" y="1712"/>
                      <a:pt x="673" y="1712"/>
                    </a:cubicBezTo>
                    <a:cubicBezTo>
                      <a:pt x="678" y="1716"/>
                      <a:pt x="681" y="1721"/>
                      <a:pt x="681" y="1729"/>
                    </a:cubicBezTo>
                    <a:cubicBezTo>
                      <a:pt x="681" y="1729"/>
                      <a:pt x="683" y="1730"/>
                      <a:pt x="683" y="1730"/>
                    </a:cubicBezTo>
                    <a:cubicBezTo>
                      <a:pt x="684" y="1735"/>
                      <a:pt x="683" y="1741"/>
                      <a:pt x="681" y="1744"/>
                    </a:cubicBezTo>
                    <a:cubicBezTo>
                      <a:pt x="681" y="1895"/>
                      <a:pt x="681" y="1895"/>
                      <a:pt x="681" y="1895"/>
                    </a:cubicBezTo>
                    <a:cubicBezTo>
                      <a:pt x="681" y="1895"/>
                      <a:pt x="683" y="1897"/>
                      <a:pt x="683" y="1897"/>
                    </a:cubicBezTo>
                    <a:cubicBezTo>
                      <a:pt x="683" y="1928"/>
                      <a:pt x="683" y="1928"/>
                      <a:pt x="683" y="1928"/>
                    </a:cubicBezTo>
                    <a:cubicBezTo>
                      <a:pt x="683" y="1928"/>
                      <a:pt x="681" y="1929"/>
                      <a:pt x="681" y="1929"/>
                    </a:cubicBezTo>
                    <a:cubicBezTo>
                      <a:pt x="681" y="1941"/>
                      <a:pt x="681" y="1941"/>
                      <a:pt x="681" y="1941"/>
                    </a:cubicBezTo>
                    <a:cubicBezTo>
                      <a:pt x="681" y="1941"/>
                      <a:pt x="683" y="1943"/>
                      <a:pt x="683" y="1944"/>
                    </a:cubicBezTo>
                    <a:cubicBezTo>
                      <a:pt x="682" y="1949"/>
                      <a:pt x="683" y="1955"/>
                      <a:pt x="687" y="1958"/>
                    </a:cubicBezTo>
                    <a:cubicBezTo>
                      <a:pt x="688" y="1960"/>
                      <a:pt x="689" y="1963"/>
                      <a:pt x="690" y="1963"/>
                    </a:cubicBezTo>
                    <a:cubicBezTo>
                      <a:pt x="699" y="1963"/>
                      <a:pt x="699" y="1963"/>
                      <a:pt x="699" y="1963"/>
                    </a:cubicBezTo>
                    <a:cubicBezTo>
                      <a:pt x="699" y="1966"/>
                      <a:pt x="699" y="1966"/>
                      <a:pt x="699" y="1966"/>
                    </a:cubicBezTo>
                    <a:cubicBezTo>
                      <a:pt x="701" y="1966"/>
                      <a:pt x="704" y="1966"/>
                      <a:pt x="705" y="1964"/>
                    </a:cubicBezTo>
                    <a:cubicBezTo>
                      <a:pt x="709" y="1963"/>
                      <a:pt x="713" y="1963"/>
                      <a:pt x="716" y="1962"/>
                    </a:cubicBezTo>
                    <a:cubicBezTo>
                      <a:pt x="719" y="1961"/>
                      <a:pt x="721" y="1958"/>
                      <a:pt x="721" y="1957"/>
                    </a:cubicBezTo>
                    <a:cubicBezTo>
                      <a:pt x="723" y="1948"/>
                      <a:pt x="723" y="1948"/>
                      <a:pt x="723" y="1948"/>
                    </a:cubicBezTo>
                    <a:cubicBezTo>
                      <a:pt x="724" y="1941"/>
                      <a:pt x="723" y="1933"/>
                      <a:pt x="724" y="1927"/>
                    </a:cubicBezTo>
                    <a:cubicBezTo>
                      <a:pt x="726" y="1927"/>
                      <a:pt x="726" y="1927"/>
                      <a:pt x="726" y="1927"/>
                    </a:cubicBezTo>
                    <a:cubicBezTo>
                      <a:pt x="726" y="1923"/>
                      <a:pt x="727" y="1920"/>
                      <a:pt x="728" y="1917"/>
                    </a:cubicBezTo>
                    <a:cubicBezTo>
                      <a:pt x="729" y="1918"/>
                      <a:pt x="730" y="1917"/>
                      <a:pt x="730" y="1916"/>
                    </a:cubicBezTo>
                    <a:cubicBezTo>
                      <a:pt x="732" y="1914"/>
                      <a:pt x="734" y="1913"/>
                      <a:pt x="735" y="1911"/>
                    </a:cubicBezTo>
                    <a:cubicBezTo>
                      <a:pt x="735" y="1908"/>
                      <a:pt x="736" y="1905"/>
                      <a:pt x="735" y="1902"/>
                    </a:cubicBezTo>
                    <a:cubicBezTo>
                      <a:pt x="738" y="1902"/>
                      <a:pt x="738" y="1902"/>
                      <a:pt x="738" y="1902"/>
                    </a:cubicBezTo>
                    <a:cubicBezTo>
                      <a:pt x="738" y="1895"/>
                      <a:pt x="739" y="1887"/>
                      <a:pt x="738" y="1879"/>
                    </a:cubicBezTo>
                    <a:cubicBezTo>
                      <a:pt x="741" y="1867"/>
                      <a:pt x="741" y="1867"/>
                      <a:pt x="741" y="1867"/>
                    </a:cubicBezTo>
                    <a:cubicBezTo>
                      <a:pt x="744" y="1863"/>
                      <a:pt x="746" y="1859"/>
                      <a:pt x="750" y="1856"/>
                    </a:cubicBezTo>
                    <a:cubicBezTo>
                      <a:pt x="752" y="1847"/>
                      <a:pt x="752" y="1847"/>
                      <a:pt x="752" y="1847"/>
                    </a:cubicBezTo>
                    <a:cubicBezTo>
                      <a:pt x="753" y="1843"/>
                      <a:pt x="752" y="1840"/>
                      <a:pt x="753" y="1838"/>
                    </a:cubicBezTo>
                    <a:cubicBezTo>
                      <a:pt x="755" y="1822"/>
                      <a:pt x="755" y="1805"/>
                      <a:pt x="754" y="1788"/>
                    </a:cubicBezTo>
                    <a:cubicBezTo>
                      <a:pt x="756" y="1776"/>
                      <a:pt x="756" y="1776"/>
                      <a:pt x="756" y="1776"/>
                    </a:cubicBezTo>
                    <a:cubicBezTo>
                      <a:pt x="756" y="1775"/>
                      <a:pt x="758" y="1774"/>
                      <a:pt x="760" y="1772"/>
                    </a:cubicBezTo>
                    <a:cubicBezTo>
                      <a:pt x="760" y="1772"/>
                      <a:pt x="760" y="1770"/>
                      <a:pt x="760" y="1770"/>
                    </a:cubicBezTo>
                    <a:cubicBezTo>
                      <a:pt x="761" y="1770"/>
                      <a:pt x="766" y="1769"/>
                      <a:pt x="767" y="1770"/>
                    </a:cubicBezTo>
                    <a:cubicBezTo>
                      <a:pt x="769" y="1773"/>
                      <a:pt x="770" y="1775"/>
                      <a:pt x="773" y="1779"/>
                    </a:cubicBezTo>
                    <a:cubicBezTo>
                      <a:pt x="773" y="1959"/>
                      <a:pt x="773" y="1959"/>
                      <a:pt x="773" y="1959"/>
                    </a:cubicBezTo>
                    <a:cubicBezTo>
                      <a:pt x="773" y="1960"/>
                      <a:pt x="774" y="1962"/>
                      <a:pt x="774" y="1963"/>
                    </a:cubicBezTo>
                    <a:cubicBezTo>
                      <a:pt x="773" y="1971"/>
                      <a:pt x="771" y="1978"/>
                      <a:pt x="766" y="1982"/>
                    </a:cubicBezTo>
                    <a:cubicBezTo>
                      <a:pt x="766" y="1983"/>
                      <a:pt x="765" y="1984"/>
                      <a:pt x="764" y="1983"/>
                    </a:cubicBezTo>
                    <a:cubicBezTo>
                      <a:pt x="764" y="1986"/>
                      <a:pt x="762" y="1988"/>
                      <a:pt x="762" y="1989"/>
                    </a:cubicBezTo>
                    <a:cubicBezTo>
                      <a:pt x="762" y="1994"/>
                      <a:pt x="761" y="1998"/>
                      <a:pt x="764" y="2000"/>
                    </a:cubicBezTo>
                    <a:cubicBezTo>
                      <a:pt x="764" y="2003"/>
                      <a:pt x="764" y="2006"/>
                      <a:pt x="763" y="2009"/>
                    </a:cubicBezTo>
                    <a:cubicBezTo>
                      <a:pt x="763" y="2009"/>
                      <a:pt x="764" y="2009"/>
                      <a:pt x="764" y="2009"/>
                    </a:cubicBezTo>
                    <a:cubicBezTo>
                      <a:pt x="765" y="2017"/>
                      <a:pt x="764" y="2024"/>
                      <a:pt x="761" y="2029"/>
                    </a:cubicBezTo>
                    <a:cubicBezTo>
                      <a:pt x="763" y="2037"/>
                      <a:pt x="759" y="2043"/>
                      <a:pt x="754" y="2047"/>
                    </a:cubicBezTo>
                    <a:cubicBezTo>
                      <a:pt x="751" y="2051"/>
                      <a:pt x="747" y="2055"/>
                      <a:pt x="744" y="2060"/>
                    </a:cubicBezTo>
                    <a:cubicBezTo>
                      <a:pt x="741" y="2062"/>
                      <a:pt x="739" y="2064"/>
                      <a:pt x="735" y="2064"/>
                    </a:cubicBezTo>
                    <a:cubicBezTo>
                      <a:pt x="723" y="2063"/>
                      <a:pt x="723" y="2063"/>
                      <a:pt x="723" y="2063"/>
                    </a:cubicBezTo>
                    <a:cubicBezTo>
                      <a:pt x="707" y="2063"/>
                      <a:pt x="707" y="2063"/>
                      <a:pt x="707" y="2063"/>
                    </a:cubicBezTo>
                    <a:cubicBezTo>
                      <a:pt x="707" y="2063"/>
                      <a:pt x="706" y="2064"/>
                      <a:pt x="705" y="2064"/>
                    </a:cubicBezTo>
                    <a:cubicBezTo>
                      <a:pt x="701" y="2063"/>
                      <a:pt x="698" y="2064"/>
                      <a:pt x="695" y="2065"/>
                    </a:cubicBezTo>
                    <a:cubicBezTo>
                      <a:pt x="649" y="2065"/>
                      <a:pt x="649" y="2065"/>
                      <a:pt x="649" y="2065"/>
                    </a:cubicBezTo>
                    <a:cubicBezTo>
                      <a:pt x="649" y="2066"/>
                      <a:pt x="649" y="2067"/>
                      <a:pt x="648" y="2067"/>
                    </a:cubicBezTo>
                    <a:cubicBezTo>
                      <a:pt x="622" y="2067"/>
                      <a:pt x="622" y="2067"/>
                      <a:pt x="622" y="2067"/>
                    </a:cubicBezTo>
                    <a:cubicBezTo>
                      <a:pt x="621" y="2067"/>
                      <a:pt x="621" y="2066"/>
                      <a:pt x="620" y="2065"/>
                    </a:cubicBezTo>
                    <a:cubicBezTo>
                      <a:pt x="618" y="2065"/>
                      <a:pt x="614" y="2066"/>
                      <a:pt x="613" y="2065"/>
                    </a:cubicBezTo>
                    <a:cubicBezTo>
                      <a:pt x="610" y="2063"/>
                      <a:pt x="604" y="2064"/>
                      <a:pt x="601" y="2063"/>
                    </a:cubicBezTo>
                    <a:cubicBezTo>
                      <a:pt x="580" y="2061"/>
                      <a:pt x="555" y="2063"/>
                      <a:pt x="532" y="2063"/>
                    </a:cubicBezTo>
                    <a:cubicBezTo>
                      <a:pt x="515" y="2063"/>
                      <a:pt x="497" y="2063"/>
                      <a:pt x="480" y="2065"/>
                    </a:cubicBezTo>
                    <a:cubicBezTo>
                      <a:pt x="475" y="2064"/>
                      <a:pt x="467" y="2063"/>
                      <a:pt x="459" y="2064"/>
                    </a:cubicBezTo>
                    <a:cubicBezTo>
                      <a:pt x="458" y="2064"/>
                      <a:pt x="457" y="2064"/>
                      <a:pt x="457" y="2063"/>
                    </a:cubicBezTo>
                    <a:cubicBezTo>
                      <a:pt x="453" y="2062"/>
                      <a:pt x="450" y="2062"/>
                      <a:pt x="448" y="2064"/>
                    </a:cubicBezTo>
                    <a:cubicBezTo>
                      <a:pt x="439" y="2064"/>
                      <a:pt x="439" y="2064"/>
                      <a:pt x="439" y="2064"/>
                    </a:cubicBezTo>
                    <a:cubicBezTo>
                      <a:pt x="439" y="2064"/>
                      <a:pt x="438" y="2063"/>
                      <a:pt x="438" y="2062"/>
                    </a:cubicBezTo>
                    <a:cubicBezTo>
                      <a:pt x="437" y="2063"/>
                      <a:pt x="435" y="2062"/>
                      <a:pt x="436" y="2061"/>
                    </a:cubicBezTo>
                    <a:cubicBezTo>
                      <a:pt x="433" y="2059"/>
                      <a:pt x="433" y="2056"/>
                      <a:pt x="431" y="2053"/>
                    </a:cubicBezTo>
                    <a:cubicBezTo>
                      <a:pt x="430" y="2051"/>
                      <a:pt x="428" y="2050"/>
                      <a:pt x="426" y="2050"/>
                    </a:cubicBezTo>
                    <a:cubicBezTo>
                      <a:pt x="422" y="2049"/>
                      <a:pt x="419" y="2049"/>
                      <a:pt x="416" y="2050"/>
                    </a:cubicBezTo>
                    <a:cubicBezTo>
                      <a:pt x="409" y="2060"/>
                      <a:pt x="409" y="2060"/>
                      <a:pt x="409" y="2060"/>
                    </a:cubicBezTo>
                    <a:cubicBezTo>
                      <a:pt x="411" y="2063"/>
                      <a:pt x="408" y="2063"/>
                      <a:pt x="407" y="2062"/>
                    </a:cubicBezTo>
                    <a:cubicBezTo>
                      <a:pt x="407" y="2063"/>
                      <a:pt x="407" y="2064"/>
                      <a:pt x="406" y="2064"/>
                    </a:cubicBezTo>
                    <a:cubicBezTo>
                      <a:pt x="401" y="2064"/>
                      <a:pt x="395" y="2063"/>
                      <a:pt x="389" y="2063"/>
                    </a:cubicBezTo>
                    <a:cubicBezTo>
                      <a:pt x="345" y="2063"/>
                      <a:pt x="345" y="2063"/>
                      <a:pt x="345" y="2063"/>
                    </a:cubicBezTo>
                    <a:cubicBezTo>
                      <a:pt x="345" y="2063"/>
                      <a:pt x="345" y="2064"/>
                      <a:pt x="344" y="2064"/>
                    </a:cubicBezTo>
                    <a:cubicBezTo>
                      <a:pt x="340" y="2063"/>
                      <a:pt x="334" y="2064"/>
                      <a:pt x="331" y="2065"/>
                    </a:cubicBezTo>
                    <a:cubicBezTo>
                      <a:pt x="283" y="2065"/>
                      <a:pt x="283" y="2065"/>
                      <a:pt x="283" y="2065"/>
                    </a:cubicBezTo>
                    <a:cubicBezTo>
                      <a:pt x="285" y="2068"/>
                      <a:pt x="280" y="2066"/>
                      <a:pt x="279" y="2067"/>
                    </a:cubicBezTo>
                    <a:cubicBezTo>
                      <a:pt x="277" y="2071"/>
                      <a:pt x="269" y="2073"/>
                      <a:pt x="264" y="2068"/>
                    </a:cubicBezTo>
                    <a:cubicBezTo>
                      <a:pt x="262" y="2068"/>
                      <a:pt x="260" y="2067"/>
                      <a:pt x="258" y="2065"/>
                    </a:cubicBezTo>
                    <a:cubicBezTo>
                      <a:pt x="257" y="2065"/>
                      <a:pt x="253" y="2065"/>
                      <a:pt x="252" y="2065"/>
                    </a:cubicBezTo>
                    <a:cubicBezTo>
                      <a:pt x="252" y="2066"/>
                      <a:pt x="251" y="2067"/>
                      <a:pt x="251" y="2067"/>
                    </a:cubicBezTo>
                    <a:cubicBezTo>
                      <a:pt x="246" y="2067"/>
                      <a:pt x="241" y="2067"/>
                      <a:pt x="239" y="2065"/>
                    </a:cubicBezTo>
                    <a:cubicBezTo>
                      <a:pt x="237" y="2064"/>
                      <a:pt x="237" y="2061"/>
                      <a:pt x="238" y="2059"/>
                    </a:cubicBezTo>
                    <a:cubicBezTo>
                      <a:pt x="238" y="2058"/>
                      <a:pt x="239" y="2058"/>
                      <a:pt x="240" y="2057"/>
                    </a:cubicBezTo>
                    <a:cubicBezTo>
                      <a:pt x="239" y="2057"/>
                      <a:pt x="238" y="2056"/>
                      <a:pt x="239" y="2055"/>
                    </a:cubicBezTo>
                    <a:cubicBezTo>
                      <a:pt x="241" y="2054"/>
                      <a:pt x="243" y="2053"/>
                      <a:pt x="245" y="2051"/>
                    </a:cubicBezTo>
                    <a:cubicBezTo>
                      <a:pt x="245" y="2051"/>
                      <a:pt x="247" y="2051"/>
                      <a:pt x="248" y="2051"/>
                    </a:cubicBezTo>
                    <a:cubicBezTo>
                      <a:pt x="248" y="2050"/>
                      <a:pt x="249" y="2050"/>
                      <a:pt x="248" y="2050"/>
                    </a:cubicBezTo>
                    <a:cubicBezTo>
                      <a:pt x="256" y="2048"/>
                      <a:pt x="262" y="2048"/>
                      <a:pt x="267" y="2049"/>
                    </a:cubicBezTo>
                    <a:cubicBezTo>
                      <a:pt x="295" y="2049"/>
                      <a:pt x="295" y="2049"/>
                      <a:pt x="295" y="2049"/>
                    </a:cubicBezTo>
                    <a:cubicBezTo>
                      <a:pt x="294" y="2052"/>
                      <a:pt x="298" y="2051"/>
                      <a:pt x="299" y="2051"/>
                    </a:cubicBezTo>
                    <a:cubicBezTo>
                      <a:pt x="302" y="2049"/>
                      <a:pt x="305" y="2048"/>
                      <a:pt x="308" y="2045"/>
                    </a:cubicBezTo>
                    <a:cubicBezTo>
                      <a:pt x="309" y="2042"/>
                      <a:pt x="313" y="2040"/>
                      <a:pt x="317" y="2038"/>
                    </a:cubicBezTo>
                    <a:cubicBezTo>
                      <a:pt x="362" y="2038"/>
                      <a:pt x="408" y="2037"/>
                      <a:pt x="452" y="2038"/>
                    </a:cubicBezTo>
                    <a:cubicBezTo>
                      <a:pt x="453" y="2038"/>
                      <a:pt x="453" y="2040"/>
                      <a:pt x="454" y="2040"/>
                    </a:cubicBezTo>
                    <a:cubicBezTo>
                      <a:pt x="455" y="2041"/>
                      <a:pt x="458" y="2041"/>
                      <a:pt x="458" y="2041"/>
                    </a:cubicBezTo>
                    <a:cubicBezTo>
                      <a:pt x="461" y="2045"/>
                      <a:pt x="465" y="2047"/>
                      <a:pt x="469" y="2050"/>
                    </a:cubicBezTo>
                    <a:cubicBezTo>
                      <a:pt x="474" y="2049"/>
                      <a:pt x="479" y="2048"/>
                      <a:pt x="482" y="2048"/>
                    </a:cubicBezTo>
                    <a:cubicBezTo>
                      <a:pt x="489" y="2047"/>
                      <a:pt x="492" y="2044"/>
                      <a:pt x="494" y="2040"/>
                    </a:cubicBezTo>
                    <a:cubicBezTo>
                      <a:pt x="495" y="2041"/>
                      <a:pt x="496" y="2041"/>
                      <a:pt x="496" y="2039"/>
                    </a:cubicBezTo>
                    <a:cubicBezTo>
                      <a:pt x="496" y="2037"/>
                      <a:pt x="499" y="2038"/>
                      <a:pt x="500" y="2038"/>
                    </a:cubicBezTo>
                    <a:cubicBezTo>
                      <a:pt x="500" y="2038"/>
                      <a:pt x="502" y="2036"/>
                      <a:pt x="502" y="2035"/>
                    </a:cubicBezTo>
                    <a:cubicBezTo>
                      <a:pt x="503" y="2035"/>
                      <a:pt x="506" y="2035"/>
                      <a:pt x="506" y="2035"/>
                    </a:cubicBezTo>
                    <a:cubicBezTo>
                      <a:pt x="505" y="2033"/>
                      <a:pt x="509" y="2034"/>
                      <a:pt x="511" y="2033"/>
                    </a:cubicBezTo>
                    <a:cubicBezTo>
                      <a:pt x="513" y="2033"/>
                      <a:pt x="515" y="2031"/>
                      <a:pt x="516" y="2031"/>
                    </a:cubicBezTo>
                    <a:cubicBezTo>
                      <a:pt x="524" y="2031"/>
                      <a:pt x="524" y="2031"/>
                      <a:pt x="524" y="2031"/>
                    </a:cubicBezTo>
                    <a:cubicBezTo>
                      <a:pt x="537" y="2034"/>
                      <a:pt x="557" y="2032"/>
                      <a:pt x="574" y="2032"/>
                    </a:cubicBezTo>
                    <a:cubicBezTo>
                      <a:pt x="576" y="2032"/>
                      <a:pt x="577" y="2030"/>
                      <a:pt x="578" y="2029"/>
                    </a:cubicBezTo>
                    <a:cubicBezTo>
                      <a:pt x="577" y="2027"/>
                      <a:pt x="579" y="2027"/>
                      <a:pt x="580" y="2026"/>
                    </a:cubicBezTo>
                    <a:cubicBezTo>
                      <a:pt x="582" y="2023"/>
                      <a:pt x="585" y="2022"/>
                      <a:pt x="588" y="2021"/>
                    </a:cubicBezTo>
                    <a:cubicBezTo>
                      <a:pt x="589" y="2020"/>
                      <a:pt x="592" y="2021"/>
                      <a:pt x="594" y="2021"/>
                    </a:cubicBezTo>
                    <a:cubicBezTo>
                      <a:pt x="594" y="2023"/>
                      <a:pt x="594" y="2023"/>
                      <a:pt x="594" y="2023"/>
                    </a:cubicBezTo>
                    <a:cubicBezTo>
                      <a:pt x="596" y="2022"/>
                      <a:pt x="595" y="2025"/>
                      <a:pt x="595" y="2026"/>
                    </a:cubicBezTo>
                    <a:cubicBezTo>
                      <a:pt x="599" y="2026"/>
                      <a:pt x="599" y="2026"/>
                      <a:pt x="599" y="2026"/>
                    </a:cubicBezTo>
                    <a:cubicBezTo>
                      <a:pt x="599" y="2027"/>
                      <a:pt x="598" y="2029"/>
                      <a:pt x="600" y="2029"/>
                    </a:cubicBezTo>
                    <a:cubicBezTo>
                      <a:pt x="600" y="2032"/>
                      <a:pt x="603" y="2030"/>
                      <a:pt x="603" y="2032"/>
                    </a:cubicBezTo>
                    <a:cubicBezTo>
                      <a:pt x="605" y="2033"/>
                      <a:pt x="607" y="2033"/>
                      <a:pt x="608" y="2031"/>
                    </a:cubicBezTo>
                    <a:cubicBezTo>
                      <a:pt x="609" y="2031"/>
                      <a:pt x="609" y="2030"/>
                      <a:pt x="609" y="2029"/>
                    </a:cubicBezTo>
                    <a:cubicBezTo>
                      <a:pt x="611" y="2029"/>
                      <a:pt x="611" y="2029"/>
                      <a:pt x="611" y="2029"/>
                    </a:cubicBezTo>
                    <a:cubicBezTo>
                      <a:pt x="611" y="2028"/>
                      <a:pt x="611" y="2026"/>
                      <a:pt x="612" y="2026"/>
                    </a:cubicBezTo>
                    <a:cubicBezTo>
                      <a:pt x="614" y="2026"/>
                      <a:pt x="614" y="2026"/>
                      <a:pt x="614" y="2025"/>
                    </a:cubicBezTo>
                    <a:cubicBezTo>
                      <a:pt x="614" y="2023"/>
                      <a:pt x="616" y="2023"/>
                      <a:pt x="617" y="2023"/>
                    </a:cubicBezTo>
                    <a:cubicBezTo>
                      <a:pt x="617" y="2022"/>
                      <a:pt x="617" y="2021"/>
                      <a:pt x="618" y="2021"/>
                    </a:cubicBezTo>
                    <a:cubicBezTo>
                      <a:pt x="643" y="2020"/>
                      <a:pt x="669" y="2021"/>
                      <a:pt x="692" y="2019"/>
                    </a:cubicBezTo>
                    <a:cubicBezTo>
                      <a:pt x="696" y="2017"/>
                      <a:pt x="700" y="2016"/>
                      <a:pt x="702" y="2012"/>
                    </a:cubicBezTo>
                    <a:cubicBezTo>
                      <a:pt x="702" y="2011"/>
                      <a:pt x="703" y="2009"/>
                      <a:pt x="703" y="2008"/>
                    </a:cubicBezTo>
                    <a:cubicBezTo>
                      <a:pt x="706" y="2008"/>
                      <a:pt x="705" y="2004"/>
                      <a:pt x="705" y="2003"/>
                    </a:cubicBezTo>
                    <a:cubicBezTo>
                      <a:pt x="704" y="2002"/>
                      <a:pt x="704" y="2000"/>
                      <a:pt x="702" y="2000"/>
                    </a:cubicBezTo>
                    <a:cubicBezTo>
                      <a:pt x="703" y="1998"/>
                      <a:pt x="700" y="1997"/>
                      <a:pt x="700" y="1995"/>
                    </a:cubicBezTo>
                    <a:cubicBezTo>
                      <a:pt x="699" y="1995"/>
                      <a:pt x="698" y="1995"/>
                      <a:pt x="697" y="1994"/>
                    </a:cubicBezTo>
                    <a:cubicBezTo>
                      <a:pt x="696" y="1992"/>
                      <a:pt x="689" y="1992"/>
                      <a:pt x="687" y="1992"/>
                    </a:cubicBezTo>
                    <a:cubicBezTo>
                      <a:pt x="680" y="1990"/>
                      <a:pt x="676" y="1987"/>
                      <a:pt x="672" y="1984"/>
                    </a:cubicBezTo>
                    <a:cubicBezTo>
                      <a:pt x="671" y="1983"/>
                      <a:pt x="670" y="1983"/>
                      <a:pt x="669" y="1983"/>
                    </a:cubicBezTo>
                    <a:cubicBezTo>
                      <a:pt x="669" y="1980"/>
                      <a:pt x="669" y="1980"/>
                      <a:pt x="669" y="1980"/>
                    </a:cubicBezTo>
                    <a:cubicBezTo>
                      <a:pt x="667" y="1980"/>
                      <a:pt x="667" y="1980"/>
                      <a:pt x="667" y="1980"/>
                    </a:cubicBezTo>
                    <a:cubicBezTo>
                      <a:pt x="666" y="1978"/>
                      <a:pt x="664" y="1975"/>
                      <a:pt x="662" y="1975"/>
                    </a:cubicBezTo>
                    <a:cubicBezTo>
                      <a:pt x="659" y="1974"/>
                      <a:pt x="657" y="1974"/>
                      <a:pt x="654" y="1974"/>
                    </a:cubicBezTo>
                    <a:cubicBezTo>
                      <a:pt x="654" y="1972"/>
                      <a:pt x="654" y="1972"/>
                      <a:pt x="654" y="1972"/>
                    </a:cubicBezTo>
                    <a:cubicBezTo>
                      <a:pt x="635" y="1972"/>
                      <a:pt x="616" y="1972"/>
                      <a:pt x="597" y="1971"/>
                    </a:cubicBezTo>
                    <a:cubicBezTo>
                      <a:pt x="597" y="1971"/>
                      <a:pt x="595" y="1972"/>
                      <a:pt x="594" y="1972"/>
                    </a:cubicBezTo>
                    <a:cubicBezTo>
                      <a:pt x="585" y="1970"/>
                      <a:pt x="585" y="1970"/>
                      <a:pt x="585" y="1970"/>
                    </a:cubicBezTo>
                    <a:cubicBezTo>
                      <a:pt x="544" y="1970"/>
                      <a:pt x="544" y="1970"/>
                      <a:pt x="544" y="1970"/>
                    </a:cubicBezTo>
                    <a:cubicBezTo>
                      <a:pt x="543" y="1970"/>
                      <a:pt x="540" y="1973"/>
                      <a:pt x="539" y="1971"/>
                    </a:cubicBezTo>
                    <a:cubicBezTo>
                      <a:pt x="534" y="1968"/>
                      <a:pt x="528" y="1970"/>
                      <a:pt x="525" y="1972"/>
                    </a:cubicBezTo>
                    <a:cubicBezTo>
                      <a:pt x="518" y="1972"/>
                      <a:pt x="514" y="1970"/>
                      <a:pt x="509" y="1969"/>
                    </a:cubicBezTo>
                    <a:cubicBezTo>
                      <a:pt x="507" y="1971"/>
                      <a:pt x="504" y="1971"/>
                      <a:pt x="502" y="1970"/>
                    </a:cubicBezTo>
                    <a:cubicBezTo>
                      <a:pt x="501" y="1970"/>
                      <a:pt x="498" y="1969"/>
                      <a:pt x="498" y="1969"/>
                    </a:cubicBezTo>
                    <a:cubicBezTo>
                      <a:pt x="491" y="1961"/>
                      <a:pt x="491" y="1961"/>
                      <a:pt x="491" y="1961"/>
                    </a:cubicBezTo>
                    <a:cubicBezTo>
                      <a:pt x="487" y="1959"/>
                      <a:pt x="484" y="1961"/>
                      <a:pt x="481" y="1963"/>
                    </a:cubicBezTo>
                    <a:cubicBezTo>
                      <a:pt x="475" y="1967"/>
                      <a:pt x="467" y="1973"/>
                      <a:pt x="458" y="1972"/>
                    </a:cubicBezTo>
                    <a:cubicBezTo>
                      <a:pt x="456" y="1972"/>
                      <a:pt x="453" y="1972"/>
                      <a:pt x="452" y="1971"/>
                    </a:cubicBezTo>
                    <a:cubicBezTo>
                      <a:pt x="450" y="1967"/>
                      <a:pt x="449" y="1962"/>
                      <a:pt x="449" y="1958"/>
                    </a:cubicBezTo>
                    <a:cubicBezTo>
                      <a:pt x="402" y="1958"/>
                      <a:pt x="402" y="1958"/>
                      <a:pt x="402" y="1958"/>
                    </a:cubicBezTo>
                    <a:cubicBezTo>
                      <a:pt x="402" y="1960"/>
                      <a:pt x="405" y="1959"/>
                      <a:pt x="405" y="1959"/>
                    </a:cubicBezTo>
                    <a:cubicBezTo>
                      <a:pt x="404" y="1962"/>
                      <a:pt x="408" y="1960"/>
                      <a:pt x="409" y="1960"/>
                    </a:cubicBezTo>
                    <a:cubicBezTo>
                      <a:pt x="410" y="1961"/>
                      <a:pt x="410" y="1963"/>
                      <a:pt x="410" y="1963"/>
                    </a:cubicBezTo>
                    <a:cubicBezTo>
                      <a:pt x="411" y="1963"/>
                      <a:pt x="414" y="1963"/>
                      <a:pt x="415" y="1963"/>
                    </a:cubicBezTo>
                    <a:cubicBezTo>
                      <a:pt x="415" y="1962"/>
                      <a:pt x="416" y="1961"/>
                      <a:pt x="417" y="1961"/>
                    </a:cubicBezTo>
                    <a:cubicBezTo>
                      <a:pt x="417" y="1960"/>
                      <a:pt x="417" y="1962"/>
                      <a:pt x="417" y="1963"/>
                    </a:cubicBezTo>
                    <a:cubicBezTo>
                      <a:pt x="419" y="1963"/>
                      <a:pt x="422" y="1962"/>
                      <a:pt x="423" y="1965"/>
                    </a:cubicBezTo>
                    <a:cubicBezTo>
                      <a:pt x="424" y="1966"/>
                      <a:pt x="424" y="1969"/>
                      <a:pt x="424" y="1971"/>
                    </a:cubicBezTo>
                    <a:cubicBezTo>
                      <a:pt x="422" y="1973"/>
                      <a:pt x="422" y="1973"/>
                      <a:pt x="422" y="1973"/>
                    </a:cubicBezTo>
                    <a:cubicBezTo>
                      <a:pt x="422" y="1976"/>
                      <a:pt x="415" y="1974"/>
                      <a:pt x="412" y="1974"/>
                    </a:cubicBezTo>
                    <a:cubicBezTo>
                      <a:pt x="411" y="1974"/>
                      <a:pt x="410" y="1972"/>
                      <a:pt x="409" y="1972"/>
                    </a:cubicBezTo>
                    <a:cubicBezTo>
                      <a:pt x="406" y="1972"/>
                      <a:pt x="402" y="1973"/>
                      <a:pt x="400" y="1971"/>
                    </a:cubicBezTo>
                    <a:cubicBezTo>
                      <a:pt x="360" y="1970"/>
                      <a:pt x="319" y="1970"/>
                      <a:pt x="279" y="1970"/>
                    </a:cubicBezTo>
                    <a:cubicBezTo>
                      <a:pt x="279" y="1966"/>
                      <a:pt x="281" y="1962"/>
                      <a:pt x="282" y="1958"/>
                    </a:cubicBezTo>
                    <a:cubicBezTo>
                      <a:pt x="223" y="1958"/>
                      <a:pt x="161" y="1956"/>
                      <a:pt x="105" y="1959"/>
                    </a:cubicBezTo>
                    <a:cubicBezTo>
                      <a:pt x="106" y="1956"/>
                      <a:pt x="102" y="1958"/>
                      <a:pt x="102" y="1957"/>
                    </a:cubicBezTo>
                    <a:cubicBezTo>
                      <a:pt x="98" y="1954"/>
                      <a:pt x="96" y="1953"/>
                      <a:pt x="94" y="1951"/>
                    </a:cubicBezTo>
                    <a:cubicBezTo>
                      <a:pt x="91" y="1948"/>
                      <a:pt x="89" y="1944"/>
                      <a:pt x="88" y="1941"/>
                    </a:cubicBezTo>
                    <a:cubicBezTo>
                      <a:pt x="87" y="1940"/>
                      <a:pt x="84" y="1938"/>
                      <a:pt x="82" y="1939"/>
                    </a:cubicBezTo>
                    <a:cubicBezTo>
                      <a:pt x="82" y="1936"/>
                      <a:pt x="82" y="1936"/>
                      <a:pt x="82" y="1936"/>
                    </a:cubicBezTo>
                    <a:cubicBezTo>
                      <a:pt x="80" y="1936"/>
                      <a:pt x="80" y="1935"/>
                      <a:pt x="79" y="1934"/>
                    </a:cubicBezTo>
                    <a:cubicBezTo>
                      <a:pt x="80" y="1932"/>
                      <a:pt x="77" y="1931"/>
                      <a:pt x="77" y="1929"/>
                    </a:cubicBezTo>
                    <a:cubicBezTo>
                      <a:pt x="77" y="1926"/>
                      <a:pt x="79" y="1923"/>
                      <a:pt x="82" y="1922"/>
                    </a:cubicBezTo>
                    <a:cubicBezTo>
                      <a:pt x="81" y="1919"/>
                      <a:pt x="83" y="1919"/>
                      <a:pt x="84" y="1920"/>
                    </a:cubicBezTo>
                    <a:cubicBezTo>
                      <a:pt x="84" y="1917"/>
                      <a:pt x="84" y="1917"/>
                      <a:pt x="84" y="1917"/>
                    </a:cubicBezTo>
                    <a:cubicBezTo>
                      <a:pt x="86" y="1917"/>
                      <a:pt x="87" y="1916"/>
                      <a:pt x="88" y="1915"/>
                    </a:cubicBezTo>
                    <a:cubicBezTo>
                      <a:pt x="90" y="1911"/>
                      <a:pt x="90" y="1905"/>
                      <a:pt x="89" y="1900"/>
                    </a:cubicBezTo>
                    <a:cubicBezTo>
                      <a:pt x="87" y="1877"/>
                      <a:pt x="90" y="1849"/>
                      <a:pt x="88" y="1827"/>
                    </a:cubicBezTo>
                    <a:cubicBezTo>
                      <a:pt x="88" y="1823"/>
                      <a:pt x="89" y="1819"/>
                      <a:pt x="90" y="1816"/>
                    </a:cubicBezTo>
                    <a:cubicBezTo>
                      <a:pt x="90" y="1813"/>
                      <a:pt x="89" y="1810"/>
                      <a:pt x="90" y="1808"/>
                    </a:cubicBezTo>
                    <a:cubicBezTo>
                      <a:pt x="92" y="1807"/>
                      <a:pt x="91" y="1806"/>
                      <a:pt x="90" y="1806"/>
                    </a:cubicBezTo>
                    <a:cubicBezTo>
                      <a:pt x="91" y="1805"/>
                      <a:pt x="92" y="1805"/>
                      <a:pt x="93" y="1804"/>
                    </a:cubicBezTo>
                    <a:cubicBezTo>
                      <a:pt x="92" y="1802"/>
                      <a:pt x="94" y="1801"/>
                      <a:pt x="95" y="1799"/>
                    </a:cubicBezTo>
                    <a:cubicBezTo>
                      <a:pt x="97" y="1799"/>
                      <a:pt x="97" y="1796"/>
                      <a:pt x="99" y="1796"/>
                    </a:cubicBezTo>
                    <a:cubicBezTo>
                      <a:pt x="100" y="1796"/>
                      <a:pt x="104" y="1796"/>
                      <a:pt x="104" y="1796"/>
                    </a:cubicBezTo>
                    <a:cubicBezTo>
                      <a:pt x="104" y="1799"/>
                      <a:pt x="108" y="1797"/>
                      <a:pt x="110" y="1797"/>
                    </a:cubicBezTo>
                    <a:cubicBezTo>
                      <a:pt x="110" y="1329"/>
                      <a:pt x="110" y="1329"/>
                      <a:pt x="110" y="1329"/>
                    </a:cubicBezTo>
                    <a:cubicBezTo>
                      <a:pt x="109" y="1329"/>
                      <a:pt x="107" y="1330"/>
                      <a:pt x="106" y="1330"/>
                    </a:cubicBezTo>
                    <a:cubicBezTo>
                      <a:pt x="106" y="1331"/>
                      <a:pt x="106" y="1332"/>
                      <a:pt x="105" y="1332"/>
                    </a:cubicBezTo>
                    <a:cubicBezTo>
                      <a:pt x="104" y="1333"/>
                      <a:pt x="104" y="1334"/>
                      <a:pt x="104" y="1335"/>
                    </a:cubicBezTo>
                    <a:cubicBezTo>
                      <a:pt x="102" y="1335"/>
                      <a:pt x="102" y="1335"/>
                      <a:pt x="102" y="1335"/>
                    </a:cubicBezTo>
                    <a:cubicBezTo>
                      <a:pt x="101" y="1343"/>
                      <a:pt x="101" y="1353"/>
                      <a:pt x="101" y="1362"/>
                    </a:cubicBezTo>
                    <a:cubicBezTo>
                      <a:pt x="100" y="1363"/>
                      <a:pt x="98" y="1367"/>
                      <a:pt x="94" y="1367"/>
                    </a:cubicBezTo>
                    <a:cubicBezTo>
                      <a:pt x="92" y="1363"/>
                      <a:pt x="93" y="1358"/>
                      <a:pt x="91" y="1355"/>
                    </a:cubicBezTo>
                    <a:cubicBezTo>
                      <a:pt x="89" y="1353"/>
                      <a:pt x="90" y="1349"/>
                      <a:pt x="91" y="1347"/>
                    </a:cubicBezTo>
                    <a:cubicBezTo>
                      <a:pt x="92" y="1344"/>
                      <a:pt x="91" y="1340"/>
                      <a:pt x="91" y="1337"/>
                    </a:cubicBezTo>
                    <a:cubicBezTo>
                      <a:pt x="91" y="1335"/>
                      <a:pt x="92" y="1336"/>
                      <a:pt x="93" y="1336"/>
                    </a:cubicBezTo>
                    <a:cubicBezTo>
                      <a:pt x="94" y="1266"/>
                      <a:pt x="94" y="1266"/>
                      <a:pt x="94" y="1266"/>
                    </a:cubicBezTo>
                    <a:cubicBezTo>
                      <a:pt x="94" y="1265"/>
                      <a:pt x="94" y="1264"/>
                      <a:pt x="94" y="1264"/>
                    </a:cubicBezTo>
                    <a:cubicBezTo>
                      <a:pt x="97" y="1265"/>
                      <a:pt x="96" y="1261"/>
                      <a:pt x="97" y="1261"/>
                    </a:cubicBezTo>
                    <a:cubicBezTo>
                      <a:pt x="99" y="1258"/>
                      <a:pt x="102" y="1254"/>
                      <a:pt x="104" y="1251"/>
                    </a:cubicBezTo>
                    <a:cubicBezTo>
                      <a:pt x="105" y="1246"/>
                      <a:pt x="102" y="1244"/>
                      <a:pt x="101" y="1240"/>
                    </a:cubicBezTo>
                    <a:cubicBezTo>
                      <a:pt x="101" y="1240"/>
                      <a:pt x="99" y="1240"/>
                      <a:pt x="98" y="1240"/>
                    </a:cubicBezTo>
                    <a:cubicBezTo>
                      <a:pt x="99" y="1238"/>
                      <a:pt x="98" y="1237"/>
                      <a:pt x="96" y="1236"/>
                    </a:cubicBezTo>
                    <a:cubicBezTo>
                      <a:pt x="96" y="1234"/>
                      <a:pt x="96" y="1231"/>
                      <a:pt x="93" y="1231"/>
                    </a:cubicBezTo>
                    <a:cubicBezTo>
                      <a:pt x="93" y="1046"/>
                      <a:pt x="93" y="1046"/>
                      <a:pt x="93" y="1046"/>
                    </a:cubicBezTo>
                    <a:cubicBezTo>
                      <a:pt x="95" y="1039"/>
                      <a:pt x="99" y="1032"/>
                      <a:pt x="105" y="1026"/>
                    </a:cubicBezTo>
                    <a:cubicBezTo>
                      <a:pt x="106" y="1022"/>
                      <a:pt x="107" y="1016"/>
                      <a:pt x="107" y="1010"/>
                    </a:cubicBezTo>
                    <a:cubicBezTo>
                      <a:pt x="105" y="1009"/>
                      <a:pt x="106" y="1007"/>
                      <a:pt x="106" y="1005"/>
                    </a:cubicBezTo>
                    <a:cubicBezTo>
                      <a:pt x="104" y="1001"/>
                      <a:pt x="101" y="999"/>
                      <a:pt x="97" y="996"/>
                    </a:cubicBezTo>
                    <a:cubicBezTo>
                      <a:pt x="96" y="997"/>
                      <a:pt x="96" y="995"/>
                      <a:pt x="96" y="993"/>
                    </a:cubicBezTo>
                    <a:cubicBezTo>
                      <a:pt x="95" y="992"/>
                      <a:pt x="94" y="992"/>
                      <a:pt x="94" y="991"/>
                    </a:cubicBezTo>
                    <a:cubicBezTo>
                      <a:pt x="93" y="986"/>
                      <a:pt x="94" y="982"/>
                      <a:pt x="96" y="980"/>
                    </a:cubicBezTo>
                    <a:cubicBezTo>
                      <a:pt x="97" y="977"/>
                      <a:pt x="99" y="974"/>
                      <a:pt x="101" y="972"/>
                    </a:cubicBezTo>
                    <a:cubicBezTo>
                      <a:pt x="102" y="972"/>
                      <a:pt x="102" y="971"/>
                      <a:pt x="102" y="970"/>
                    </a:cubicBezTo>
                    <a:cubicBezTo>
                      <a:pt x="105" y="970"/>
                      <a:pt x="108" y="969"/>
                      <a:pt x="109" y="967"/>
                    </a:cubicBezTo>
                    <a:cubicBezTo>
                      <a:pt x="110" y="720"/>
                      <a:pt x="110" y="720"/>
                      <a:pt x="110" y="720"/>
                    </a:cubicBezTo>
                    <a:cubicBezTo>
                      <a:pt x="108" y="720"/>
                      <a:pt x="108" y="721"/>
                      <a:pt x="107" y="722"/>
                    </a:cubicBezTo>
                    <a:cubicBezTo>
                      <a:pt x="103" y="726"/>
                      <a:pt x="98" y="728"/>
                      <a:pt x="93" y="730"/>
                    </a:cubicBezTo>
                    <a:cubicBezTo>
                      <a:pt x="93" y="551"/>
                      <a:pt x="93" y="551"/>
                      <a:pt x="93" y="551"/>
                    </a:cubicBezTo>
                    <a:cubicBezTo>
                      <a:pt x="95" y="543"/>
                      <a:pt x="99" y="536"/>
                      <a:pt x="105" y="531"/>
                    </a:cubicBezTo>
                    <a:cubicBezTo>
                      <a:pt x="107" y="525"/>
                      <a:pt x="108" y="517"/>
                      <a:pt x="106" y="510"/>
                    </a:cubicBezTo>
                    <a:cubicBezTo>
                      <a:pt x="104" y="505"/>
                      <a:pt x="101" y="503"/>
                      <a:pt x="97" y="501"/>
                    </a:cubicBezTo>
                    <a:cubicBezTo>
                      <a:pt x="96" y="501"/>
                      <a:pt x="96" y="499"/>
                      <a:pt x="96" y="498"/>
                    </a:cubicBezTo>
                    <a:cubicBezTo>
                      <a:pt x="95" y="497"/>
                      <a:pt x="94" y="496"/>
                      <a:pt x="94" y="495"/>
                    </a:cubicBezTo>
                    <a:cubicBezTo>
                      <a:pt x="93" y="491"/>
                      <a:pt x="94" y="487"/>
                      <a:pt x="96" y="485"/>
                    </a:cubicBezTo>
                    <a:cubicBezTo>
                      <a:pt x="95" y="483"/>
                      <a:pt x="98" y="482"/>
                      <a:pt x="99" y="480"/>
                    </a:cubicBezTo>
                    <a:cubicBezTo>
                      <a:pt x="100" y="480"/>
                      <a:pt x="101" y="479"/>
                      <a:pt x="100" y="478"/>
                    </a:cubicBezTo>
                    <a:cubicBezTo>
                      <a:pt x="102" y="477"/>
                      <a:pt x="102" y="476"/>
                      <a:pt x="102" y="474"/>
                    </a:cubicBezTo>
                    <a:cubicBezTo>
                      <a:pt x="105" y="475"/>
                      <a:pt x="108" y="474"/>
                      <a:pt x="110" y="470"/>
                    </a:cubicBezTo>
                    <a:cubicBezTo>
                      <a:pt x="110" y="404"/>
                      <a:pt x="110" y="404"/>
                      <a:pt x="110" y="404"/>
                    </a:cubicBezTo>
                    <a:cubicBezTo>
                      <a:pt x="102" y="402"/>
                      <a:pt x="95" y="403"/>
                      <a:pt x="86" y="404"/>
                    </a:cubicBezTo>
                    <a:cubicBezTo>
                      <a:pt x="86" y="404"/>
                      <a:pt x="85" y="405"/>
                      <a:pt x="84" y="405"/>
                    </a:cubicBezTo>
                    <a:cubicBezTo>
                      <a:pt x="64" y="405"/>
                      <a:pt x="64" y="405"/>
                      <a:pt x="64" y="405"/>
                    </a:cubicBezTo>
                    <a:cubicBezTo>
                      <a:pt x="63" y="405"/>
                      <a:pt x="62" y="409"/>
                      <a:pt x="60" y="408"/>
                    </a:cubicBezTo>
                    <a:cubicBezTo>
                      <a:pt x="61" y="410"/>
                      <a:pt x="59" y="411"/>
                      <a:pt x="58" y="412"/>
                    </a:cubicBezTo>
                    <a:cubicBezTo>
                      <a:pt x="57" y="413"/>
                      <a:pt x="56" y="414"/>
                      <a:pt x="56" y="414"/>
                    </a:cubicBezTo>
                    <a:cubicBezTo>
                      <a:pt x="55" y="417"/>
                      <a:pt x="52" y="418"/>
                      <a:pt x="52" y="421"/>
                    </a:cubicBezTo>
                    <a:cubicBezTo>
                      <a:pt x="52" y="435"/>
                      <a:pt x="55" y="450"/>
                      <a:pt x="52" y="462"/>
                    </a:cubicBezTo>
                    <a:cubicBezTo>
                      <a:pt x="52" y="465"/>
                      <a:pt x="49" y="466"/>
                      <a:pt x="49" y="468"/>
                    </a:cubicBezTo>
                    <a:cubicBezTo>
                      <a:pt x="48" y="471"/>
                      <a:pt x="45" y="472"/>
                      <a:pt x="44" y="475"/>
                    </a:cubicBezTo>
                    <a:cubicBezTo>
                      <a:pt x="43" y="476"/>
                      <a:pt x="42" y="478"/>
                      <a:pt x="42" y="479"/>
                    </a:cubicBezTo>
                    <a:cubicBezTo>
                      <a:pt x="41" y="483"/>
                      <a:pt x="41" y="487"/>
                      <a:pt x="44" y="490"/>
                    </a:cubicBezTo>
                    <a:cubicBezTo>
                      <a:pt x="44" y="531"/>
                      <a:pt x="44" y="531"/>
                      <a:pt x="44" y="531"/>
                    </a:cubicBezTo>
                    <a:cubicBezTo>
                      <a:pt x="44" y="533"/>
                      <a:pt x="41" y="534"/>
                      <a:pt x="41" y="536"/>
                    </a:cubicBezTo>
                    <a:cubicBezTo>
                      <a:pt x="40" y="541"/>
                      <a:pt x="39" y="545"/>
                      <a:pt x="39" y="550"/>
                    </a:cubicBezTo>
                    <a:cubicBezTo>
                      <a:pt x="38" y="562"/>
                      <a:pt x="39" y="573"/>
                      <a:pt x="41" y="583"/>
                    </a:cubicBezTo>
                    <a:cubicBezTo>
                      <a:pt x="42" y="584"/>
                      <a:pt x="43" y="585"/>
                      <a:pt x="43" y="587"/>
                    </a:cubicBezTo>
                    <a:cubicBezTo>
                      <a:pt x="44" y="589"/>
                      <a:pt x="44" y="591"/>
                      <a:pt x="44" y="593"/>
                    </a:cubicBezTo>
                    <a:cubicBezTo>
                      <a:pt x="43" y="604"/>
                      <a:pt x="44" y="617"/>
                      <a:pt x="44" y="629"/>
                    </a:cubicBezTo>
                    <a:cubicBezTo>
                      <a:pt x="44" y="630"/>
                      <a:pt x="42" y="631"/>
                      <a:pt x="42" y="631"/>
                    </a:cubicBezTo>
                    <a:cubicBezTo>
                      <a:pt x="41" y="636"/>
                      <a:pt x="41" y="639"/>
                      <a:pt x="44" y="640"/>
                    </a:cubicBezTo>
                    <a:cubicBezTo>
                      <a:pt x="43" y="645"/>
                      <a:pt x="46" y="647"/>
                      <a:pt x="47" y="649"/>
                    </a:cubicBezTo>
                    <a:cubicBezTo>
                      <a:pt x="49" y="652"/>
                      <a:pt x="51" y="653"/>
                      <a:pt x="51" y="655"/>
                    </a:cubicBezTo>
                    <a:cubicBezTo>
                      <a:pt x="52" y="659"/>
                      <a:pt x="53" y="663"/>
                      <a:pt x="53" y="669"/>
                    </a:cubicBezTo>
                    <a:cubicBezTo>
                      <a:pt x="52" y="695"/>
                      <a:pt x="52" y="724"/>
                      <a:pt x="53" y="750"/>
                    </a:cubicBezTo>
                    <a:cubicBezTo>
                      <a:pt x="55" y="750"/>
                      <a:pt x="55" y="750"/>
                      <a:pt x="55" y="750"/>
                    </a:cubicBezTo>
                    <a:cubicBezTo>
                      <a:pt x="55" y="757"/>
                      <a:pt x="55" y="757"/>
                      <a:pt x="55" y="757"/>
                    </a:cubicBezTo>
                    <a:cubicBezTo>
                      <a:pt x="53" y="757"/>
                      <a:pt x="53" y="757"/>
                      <a:pt x="53" y="757"/>
                    </a:cubicBezTo>
                    <a:cubicBezTo>
                      <a:pt x="52" y="782"/>
                      <a:pt x="52" y="782"/>
                      <a:pt x="52" y="782"/>
                    </a:cubicBezTo>
                    <a:cubicBezTo>
                      <a:pt x="52" y="782"/>
                      <a:pt x="51" y="782"/>
                      <a:pt x="50" y="783"/>
                    </a:cubicBezTo>
                    <a:cubicBezTo>
                      <a:pt x="48" y="788"/>
                      <a:pt x="45" y="792"/>
                      <a:pt x="44" y="797"/>
                    </a:cubicBezTo>
                    <a:cubicBezTo>
                      <a:pt x="43" y="805"/>
                      <a:pt x="44" y="813"/>
                      <a:pt x="42" y="819"/>
                    </a:cubicBezTo>
                    <a:cubicBezTo>
                      <a:pt x="42" y="821"/>
                      <a:pt x="42" y="822"/>
                      <a:pt x="43" y="822"/>
                    </a:cubicBezTo>
                    <a:cubicBezTo>
                      <a:pt x="43" y="825"/>
                      <a:pt x="46" y="826"/>
                      <a:pt x="46" y="828"/>
                    </a:cubicBezTo>
                    <a:cubicBezTo>
                      <a:pt x="47" y="831"/>
                      <a:pt x="50" y="834"/>
                      <a:pt x="52" y="836"/>
                    </a:cubicBezTo>
                    <a:cubicBezTo>
                      <a:pt x="53" y="841"/>
                      <a:pt x="52" y="847"/>
                      <a:pt x="51" y="850"/>
                    </a:cubicBezTo>
                    <a:cubicBezTo>
                      <a:pt x="50" y="850"/>
                      <a:pt x="49" y="852"/>
                      <a:pt x="47" y="852"/>
                    </a:cubicBezTo>
                    <a:cubicBezTo>
                      <a:pt x="47" y="855"/>
                      <a:pt x="47" y="855"/>
                      <a:pt x="47" y="855"/>
                    </a:cubicBezTo>
                    <a:cubicBezTo>
                      <a:pt x="44" y="855"/>
                      <a:pt x="44" y="855"/>
                      <a:pt x="44" y="855"/>
                    </a:cubicBezTo>
                    <a:cubicBezTo>
                      <a:pt x="44" y="858"/>
                      <a:pt x="44" y="861"/>
                      <a:pt x="44" y="864"/>
                    </a:cubicBezTo>
                    <a:cubicBezTo>
                      <a:pt x="44" y="866"/>
                      <a:pt x="46" y="868"/>
                      <a:pt x="48" y="868"/>
                    </a:cubicBezTo>
                    <a:cubicBezTo>
                      <a:pt x="49" y="869"/>
                      <a:pt x="48" y="871"/>
                      <a:pt x="48" y="872"/>
                    </a:cubicBezTo>
                    <a:cubicBezTo>
                      <a:pt x="49" y="872"/>
                      <a:pt x="51" y="873"/>
                      <a:pt x="51" y="874"/>
                    </a:cubicBezTo>
                    <a:cubicBezTo>
                      <a:pt x="53" y="878"/>
                      <a:pt x="53" y="882"/>
                      <a:pt x="53" y="887"/>
                    </a:cubicBezTo>
                    <a:cubicBezTo>
                      <a:pt x="51" y="910"/>
                      <a:pt x="54" y="934"/>
                      <a:pt x="52" y="956"/>
                    </a:cubicBezTo>
                    <a:cubicBezTo>
                      <a:pt x="52" y="959"/>
                      <a:pt x="50" y="961"/>
                      <a:pt x="49" y="962"/>
                    </a:cubicBezTo>
                    <a:cubicBezTo>
                      <a:pt x="48" y="966"/>
                      <a:pt x="45" y="968"/>
                      <a:pt x="44" y="970"/>
                    </a:cubicBezTo>
                    <a:cubicBezTo>
                      <a:pt x="42" y="974"/>
                      <a:pt x="43" y="979"/>
                      <a:pt x="43" y="984"/>
                    </a:cubicBezTo>
                    <a:cubicBezTo>
                      <a:pt x="45" y="996"/>
                      <a:pt x="43" y="1011"/>
                      <a:pt x="44" y="1022"/>
                    </a:cubicBezTo>
                    <a:cubicBezTo>
                      <a:pt x="44" y="1024"/>
                      <a:pt x="42" y="1029"/>
                      <a:pt x="43" y="1031"/>
                    </a:cubicBezTo>
                    <a:cubicBezTo>
                      <a:pt x="45" y="1034"/>
                      <a:pt x="44" y="1041"/>
                      <a:pt x="40" y="1043"/>
                    </a:cubicBezTo>
                    <a:cubicBezTo>
                      <a:pt x="39" y="1044"/>
                      <a:pt x="39" y="1046"/>
                      <a:pt x="39" y="1048"/>
                    </a:cubicBezTo>
                    <a:cubicBezTo>
                      <a:pt x="38" y="1059"/>
                      <a:pt x="39" y="1069"/>
                      <a:pt x="41" y="1079"/>
                    </a:cubicBezTo>
                    <a:cubicBezTo>
                      <a:pt x="42" y="1079"/>
                      <a:pt x="43" y="1081"/>
                      <a:pt x="43" y="1082"/>
                    </a:cubicBezTo>
                    <a:cubicBezTo>
                      <a:pt x="44" y="1084"/>
                      <a:pt x="44" y="1086"/>
                      <a:pt x="44" y="1088"/>
                    </a:cubicBezTo>
                    <a:cubicBezTo>
                      <a:pt x="43" y="1100"/>
                      <a:pt x="44" y="1113"/>
                      <a:pt x="44" y="1125"/>
                    </a:cubicBezTo>
                    <a:cubicBezTo>
                      <a:pt x="44" y="1125"/>
                      <a:pt x="42" y="1127"/>
                      <a:pt x="42" y="1127"/>
                    </a:cubicBezTo>
                    <a:cubicBezTo>
                      <a:pt x="41" y="1131"/>
                      <a:pt x="41" y="1134"/>
                      <a:pt x="44" y="1136"/>
                    </a:cubicBezTo>
                    <a:cubicBezTo>
                      <a:pt x="43" y="1140"/>
                      <a:pt x="46" y="1143"/>
                      <a:pt x="47" y="1144"/>
                    </a:cubicBezTo>
                    <a:cubicBezTo>
                      <a:pt x="49" y="1147"/>
                      <a:pt x="51" y="1148"/>
                      <a:pt x="51" y="1150"/>
                    </a:cubicBezTo>
                    <a:cubicBezTo>
                      <a:pt x="52" y="1154"/>
                      <a:pt x="53" y="1159"/>
                      <a:pt x="53" y="1164"/>
                    </a:cubicBezTo>
                    <a:cubicBezTo>
                      <a:pt x="52" y="1190"/>
                      <a:pt x="52" y="1219"/>
                      <a:pt x="53" y="1246"/>
                    </a:cubicBezTo>
                    <a:cubicBezTo>
                      <a:pt x="55" y="1246"/>
                      <a:pt x="55" y="1246"/>
                      <a:pt x="55" y="1246"/>
                    </a:cubicBezTo>
                    <a:cubicBezTo>
                      <a:pt x="55" y="1252"/>
                      <a:pt x="55" y="1252"/>
                      <a:pt x="55" y="1252"/>
                    </a:cubicBezTo>
                    <a:cubicBezTo>
                      <a:pt x="53" y="1252"/>
                      <a:pt x="53" y="1252"/>
                      <a:pt x="53" y="1252"/>
                    </a:cubicBezTo>
                    <a:cubicBezTo>
                      <a:pt x="52" y="1399"/>
                      <a:pt x="52" y="1399"/>
                      <a:pt x="52" y="1399"/>
                    </a:cubicBezTo>
                    <a:cubicBezTo>
                      <a:pt x="51" y="1402"/>
                      <a:pt x="50" y="1404"/>
                      <a:pt x="47" y="1405"/>
                    </a:cubicBezTo>
                    <a:cubicBezTo>
                      <a:pt x="48" y="1407"/>
                      <a:pt x="45" y="1408"/>
                      <a:pt x="44" y="1410"/>
                    </a:cubicBezTo>
                    <a:cubicBezTo>
                      <a:pt x="42" y="1415"/>
                      <a:pt x="45" y="1421"/>
                      <a:pt x="48" y="1422"/>
                    </a:cubicBezTo>
                    <a:cubicBezTo>
                      <a:pt x="48" y="1426"/>
                      <a:pt x="51" y="1428"/>
                      <a:pt x="53" y="1430"/>
                    </a:cubicBezTo>
                    <a:cubicBezTo>
                      <a:pt x="53" y="1442"/>
                      <a:pt x="52" y="1455"/>
                      <a:pt x="53" y="1467"/>
                    </a:cubicBezTo>
                    <a:cubicBezTo>
                      <a:pt x="53" y="1468"/>
                      <a:pt x="55" y="1469"/>
                      <a:pt x="55" y="1470"/>
                    </a:cubicBezTo>
                    <a:cubicBezTo>
                      <a:pt x="55" y="1488"/>
                      <a:pt x="55" y="1488"/>
                      <a:pt x="55" y="1488"/>
                    </a:cubicBezTo>
                    <a:cubicBezTo>
                      <a:pt x="55" y="1488"/>
                      <a:pt x="53" y="1490"/>
                      <a:pt x="53" y="1490"/>
                    </a:cubicBezTo>
                    <a:cubicBezTo>
                      <a:pt x="53" y="1498"/>
                      <a:pt x="52" y="1506"/>
                      <a:pt x="53" y="1514"/>
                    </a:cubicBezTo>
                    <a:cubicBezTo>
                      <a:pt x="55" y="1514"/>
                      <a:pt x="55" y="1514"/>
                      <a:pt x="55" y="1514"/>
                    </a:cubicBezTo>
                    <a:cubicBezTo>
                      <a:pt x="55" y="1523"/>
                      <a:pt x="55" y="1523"/>
                      <a:pt x="55" y="1523"/>
                    </a:cubicBezTo>
                    <a:cubicBezTo>
                      <a:pt x="53" y="1526"/>
                      <a:pt x="52" y="1528"/>
                      <a:pt x="49" y="1530"/>
                    </a:cubicBezTo>
                    <a:cubicBezTo>
                      <a:pt x="44" y="1533"/>
                      <a:pt x="40" y="1538"/>
                      <a:pt x="39" y="1542"/>
                    </a:cubicBezTo>
                    <a:cubicBezTo>
                      <a:pt x="39" y="1614"/>
                      <a:pt x="39" y="1614"/>
                      <a:pt x="39" y="1614"/>
                    </a:cubicBezTo>
                    <a:cubicBezTo>
                      <a:pt x="39" y="1615"/>
                      <a:pt x="37" y="1615"/>
                      <a:pt x="37" y="1615"/>
                    </a:cubicBezTo>
                    <a:cubicBezTo>
                      <a:pt x="37" y="1638"/>
                      <a:pt x="37" y="1638"/>
                      <a:pt x="37" y="1638"/>
                    </a:cubicBezTo>
                    <a:cubicBezTo>
                      <a:pt x="37" y="1639"/>
                      <a:pt x="39" y="1640"/>
                      <a:pt x="39" y="1641"/>
                    </a:cubicBezTo>
                    <a:cubicBezTo>
                      <a:pt x="39" y="1703"/>
                      <a:pt x="39" y="1703"/>
                      <a:pt x="39" y="1703"/>
                    </a:cubicBezTo>
                    <a:cubicBezTo>
                      <a:pt x="39" y="1705"/>
                      <a:pt x="37" y="1705"/>
                      <a:pt x="37" y="1706"/>
                    </a:cubicBezTo>
                    <a:cubicBezTo>
                      <a:pt x="37" y="1747"/>
                      <a:pt x="37" y="1747"/>
                      <a:pt x="37" y="1747"/>
                    </a:cubicBezTo>
                    <a:cubicBezTo>
                      <a:pt x="37" y="1748"/>
                      <a:pt x="39" y="1748"/>
                      <a:pt x="39" y="1749"/>
                    </a:cubicBezTo>
                    <a:cubicBezTo>
                      <a:pt x="39" y="1764"/>
                      <a:pt x="39" y="1764"/>
                      <a:pt x="39" y="1764"/>
                    </a:cubicBezTo>
                    <a:cubicBezTo>
                      <a:pt x="39" y="1765"/>
                      <a:pt x="36" y="1767"/>
                      <a:pt x="35" y="1769"/>
                    </a:cubicBezTo>
                    <a:cubicBezTo>
                      <a:pt x="31" y="1769"/>
                      <a:pt x="31" y="1769"/>
                      <a:pt x="31" y="1769"/>
                    </a:cubicBezTo>
                    <a:cubicBezTo>
                      <a:pt x="32" y="1772"/>
                      <a:pt x="28" y="1770"/>
                      <a:pt x="27" y="1770"/>
                    </a:cubicBezTo>
                    <a:cubicBezTo>
                      <a:pt x="26" y="1770"/>
                      <a:pt x="25" y="1769"/>
                      <a:pt x="24" y="1769"/>
                    </a:cubicBezTo>
                    <a:cubicBezTo>
                      <a:pt x="23" y="1769"/>
                      <a:pt x="20" y="1768"/>
                      <a:pt x="20" y="1766"/>
                    </a:cubicBezTo>
                    <a:cubicBezTo>
                      <a:pt x="17" y="1766"/>
                      <a:pt x="17" y="1766"/>
                      <a:pt x="17" y="1766"/>
                    </a:cubicBezTo>
                    <a:cubicBezTo>
                      <a:pt x="14" y="1761"/>
                      <a:pt x="15" y="1754"/>
                      <a:pt x="17" y="1749"/>
                    </a:cubicBezTo>
                    <a:cubicBezTo>
                      <a:pt x="17" y="1739"/>
                      <a:pt x="17" y="1739"/>
                      <a:pt x="17" y="1739"/>
                    </a:cubicBezTo>
                    <a:cubicBezTo>
                      <a:pt x="20" y="1651"/>
                      <a:pt x="18" y="1556"/>
                      <a:pt x="18" y="1466"/>
                    </a:cubicBezTo>
                    <a:cubicBezTo>
                      <a:pt x="18" y="1465"/>
                      <a:pt x="17" y="1465"/>
                      <a:pt x="17" y="1464"/>
                    </a:cubicBezTo>
                    <a:cubicBezTo>
                      <a:pt x="17" y="1463"/>
                      <a:pt x="17" y="1458"/>
                      <a:pt x="17" y="1458"/>
                    </a:cubicBezTo>
                    <a:cubicBezTo>
                      <a:pt x="14" y="1453"/>
                      <a:pt x="12" y="1451"/>
                      <a:pt x="11" y="1447"/>
                    </a:cubicBezTo>
                    <a:cubicBezTo>
                      <a:pt x="11" y="1445"/>
                      <a:pt x="11" y="1442"/>
                      <a:pt x="14" y="1441"/>
                    </a:cubicBezTo>
                    <a:cubicBezTo>
                      <a:pt x="13" y="1440"/>
                      <a:pt x="12" y="1439"/>
                      <a:pt x="13" y="1438"/>
                    </a:cubicBezTo>
                    <a:cubicBezTo>
                      <a:pt x="13" y="1438"/>
                      <a:pt x="14" y="1437"/>
                      <a:pt x="13" y="1436"/>
                    </a:cubicBezTo>
                    <a:cubicBezTo>
                      <a:pt x="12" y="1435"/>
                      <a:pt x="13" y="1433"/>
                      <a:pt x="13" y="1431"/>
                    </a:cubicBezTo>
                    <a:cubicBezTo>
                      <a:pt x="11" y="1430"/>
                      <a:pt x="12" y="1428"/>
                      <a:pt x="10" y="1428"/>
                    </a:cubicBezTo>
                    <a:cubicBezTo>
                      <a:pt x="8" y="1428"/>
                      <a:pt x="8" y="1426"/>
                      <a:pt x="8" y="1425"/>
                    </a:cubicBezTo>
                    <a:cubicBezTo>
                      <a:pt x="7" y="1423"/>
                      <a:pt x="6" y="1421"/>
                      <a:pt x="6" y="1419"/>
                    </a:cubicBezTo>
                    <a:cubicBezTo>
                      <a:pt x="4" y="1419"/>
                      <a:pt x="4" y="1419"/>
                      <a:pt x="4" y="1419"/>
                    </a:cubicBezTo>
                    <a:cubicBezTo>
                      <a:pt x="3" y="1417"/>
                      <a:pt x="4" y="1415"/>
                      <a:pt x="3" y="1412"/>
                    </a:cubicBezTo>
                    <a:cubicBezTo>
                      <a:pt x="3" y="1412"/>
                      <a:pt x="1" y="1410"/>
                      <a:pt x="1" y="1410"/>
                    </a:cubicBezTo>
                    <a:cubicBezTo>
                      <a:pt x="1" y="1409"/>
                      <a:pt x="1" y="1406"/>
                      <a:pt x="1" y="1405"/>
                    </a:cubicBezTo>
                    <a:cubicBezTo>
                      <a:pt x="1" y="1405"/>
                      <a:pt x="3" y="1404"/>
                      <a:pt x="3" y="1404"/>
                    </a:cubicBezTo>
                    <a:cubicBezTo>
                      <a:pt x="3" y="1350"/>
                      <a:pt x="3" y="1350"/>
                      <a:pt x="3" y="1350"/>
                    </a:cubicBezTo>
                    <a:cubicBezTo>
                      <a:pt x="3" y="1349"/>
                      <a:pt x="0" y="1348"/>
                      <a:pt x="1" y="1346"/>
                    </a:cubicBezTo>
                    <a:cubicBezTo>
                      <a:pt x="1" y="1346"/>
                      <a:pt x="3" y="1344"/>
                      <a:pt x="3" y="1343"/>
                    </a:cubicBezTo>
                    <a:cubicBezTo>
                      <a:pt x="3" y="1341"/>
                      <a:pt x="3" y="1338"/>
                      <a:pt x="4" y="1336"/>
                    </a:cubicBezTo>
                    <a:cubicBezTo>
                      <a:pt x="4" y="1336"/>
                      <a:pt x="6" y="1335"/>
                      <a:pt x="7" y="1334"/>
                    </a:cubicBezTo>
                    <a:cubicBezTo>
                      <a:pt x="6" y="1331"/>
                      <a:pt x="8" y="1328"/>
                      <a:pt x="10" y="1326"/>
                    </a:cubicBezTo>
                    <a:cubicBezTo>
                      <a:pt x="11" y="1326"/>
                      <a:pt x="13" y="1324"/>
                      <a:pt x="14" y="1322"/>
                    </a:cubicBezTo>
                    <a:cubicBezTo>
                      <a:pt x="14" y="1321"/>
                      <a:pt x="12" y="1320"/>
                      <a:pt x="14" y="1319"/>
                    </a:cubicBezTo>
                    <a:cubicBezTo>
                      <a:pt x="13" y="1316"/>
                      <a:pt x="13" y="1312"/>
                      <a:pt x="13" y="1310"/>
                    </a:cubicBezTo>
                    <a:cubicBezTo>
                      <a:pt x="13" y="1310"/>
                      <a:pt x="12" y="1309"/>
                      <a:pt x="12" y="1307"/>
                    </a:cubicBezTo>
                    <a:cubicBezTo>
                      <a:pt x="12" y="1306"/>
                      <a:pt x="13" y="1303"/>
                      <a:pt x="13" y="1302"/>
                    </a:cubicBezTo>
                    <a:cubicBezTo>
                      <a:pt x="15" y="1302"/>
                      <a:pt x="15" y="1302"/>
                      <a:pt x="15" y="1302"/>
                    </a:cubicBezTo>
                    <a:cubicBezTo>
                      <a:pt x="15" y="1298"/>
                      <a:pt x="16" y="1295"/>
                      <a:pt x="17" y="1293"/>
                    </a:cubicBezTo>
                    <a:cubicBezTo>
                      <a:pt x="17" y="1280"/>
                      <a:pt x="17" y="1280"/>
                      <a:pt x="17" y="1280"/>
                    </a:cubicBezTo>
                    <a:cubicBezTo>
                      <a:pt x="16" y="1277"/>
                      <a:pt x="15" y="1274"/>
                      <a:pt x="15" y="1270"/>
                    </a:cubicBezTo>
                    <a:cubicBezTo>
                      <a:pt x="14" y="1270"/>
                      <a:pt x="12" y="1271"/>
                      <a:pt x="13" y="1270"/>
                    </a:cubicBezTo>
                    <a:cubicBezTo>
                      <a:pt x="13" y="1269"/>
                      <a:pt x="14" y="1268"/>
                      <a:pt x="13" y="1267"/>
                    </a:cubicBezTo>
                    <a:cubicBezTo>
                      <a:pt x="12" y="1266"/>
                      <a:pt x="14" y="1263"/>
                      <a:pt x="14" y="1261"/>
                    </a:cubicBezTo>
                    <a:cubicBezTo>
                      <a:pt x="17" y="1253"/>
                      <a:pt x="17" y="1253"/>
                      <a:pt x="17" y="1253"/>
                    </a:cubicBezTo>
                    <a:cubicBezTo>
                      <a:pt x="17" y="1059"/>
                      <a:pt x="17" y="1059"/>
                      <a:pt x="17" y="1059"/>
                    </a:cubicBezTo>
                    <a:cubicBezTo>
                      <a:pt x="17" y="1058"/>
                      <a:pt x="17" y="1056"/>
                      <a:pt x="17" y="1056"/>
                    </a:cubicBezTo>
                    <a:cubicBezTo>
                      <a:pt x="15" y="1056"/>
                      <a:pt x="15" y="1055"/>
                      <a:pt x="15" y="1053"/>
                    </a:cubicBezTo>
                    <a:cubicBezTo>
                      <a:pt x="14" y="1053"/>
                      <a:pt x="13" y="1053"/>
                      <a:pt x="12" y="1052"/>
                    </a:cubicBezTo>
                    <a:cubicBezTo>
                      <a:pt x="12" y="1051"/>
                      <a:pt x="11" y="1051"/>
                      <a:pt x="10" y="1051"/>
                    </a:cubicBezTo>
                    <a:cubicBezTo>
                      <a:pt x="9" y="1050"/>
                      <a:pt x="7" y="1051"/>
                      <a:pt x="7" y="1050"/>
                    </a:cubicBezTo>
                    <a:cubicBezTo>
                      <a:pt x="6" y="1049"/>
                      <a:pt x="6" y="1048"/>
                      <a:pt x="6" y="1048"/>
                    </a:cubicBezTo>
                    <a:cubicBezTo>
                      <a:pt x="4" y="1048"/>
                      <a:pt x="4" y="1048"/>
                      <a:pt x="4" y="1048"/>
                    </a:cubicBezTo>
                    <a:cubicBezTo>
                      <a:pt x="3" y="1043"/>
                      <a:pt x="3" y="1043"/>
                      <a:pt x="3" y="1043"/>
                    </a:cubicBezTo>
                    <a:cubicBezTo>
                      <a:pt x="1" y="1043"/>
                      <a:pt x="1" y="1043"/>
                      <a:pt x="1" y="1043"/>
                    </a:cubicBezTo>
                    <a:cubicBezTo>
                      <a:pt x="1" y="1031"/>
                      <a:pt x="1" y="1031"/>
                      <a:pt x="1" y="1031"/>
                    </a:cubicBezTo>
                    <a:cubicBezTo>
                      <a:pt x="3" y="1031"/>
                      <a:pt x="3" y="1031"/>
                      <a:pt x="3" y="1031"/>
                    </a:cubicBezTo>
                    <a:cubicBezTo>
                      <a:pt x="3" y="963"/>
                      <a:pt x="3" y="963"/>
                      <a:pt x="3" y="963"/>
                    </a:cubicBezTo>
                    <a:cubicBezTo>
                      <a:pt x="1" y="963"/>
                      <a:pt x="1" y="963"/>
                      <a:pt x="1" y="963"/>
                    </a:cubicBezTo>
                    <a:cubicBezTo>
                      <a:pt x="1" y="957"/>
                      <a:pt x="1" y="957"/>
                      <a:pt x="1" y="957"/>
                    </a:cubicBezTo>
                    <a:cubicBezTo>
                      <a:pt x="3" y="957"/>
                      <a:pt x="3" y="957"/>
                      <a:pt x="3" y="957"/>
                    </a:cubicBezTo>
                    <a:cubicBezTo>
                      <a:pt x="3" y="953"/>
                      <a:pt x="4" y="950"/>
                      <a:pt x="4" y="947"/>
                    </a:cubicBezTo>
                    <a:cubicBezTo>
                      <a:pt x="6" y="947"/>
                      <a:pt x="6" y="947"/>
                      <a:pt x="6" y="947"/>
                    </a:cubicBezTo>
                    <a:cubicBezTo>
                      <a:pt x="6" y="942"/>
                      <a:pt x="10" y="940"/>
                      <a:pt x="12" y="937"/>
                    </a:cubicBezTo>
                    <a:cubicBezTo>
                      <a:pt x="13" y="935"/>
                      <a:pt x="11" y="931"/>
                      <a:pt x="8" y="932"/>
                    </a:cubicBezTo>
                    <a:cubicBezTo>
                      <a:pt x="7" y="929"/>
                      <a:pt x="6" y="927"/>
                      <a:pt x="6" y="924"/>
                    </a:cubicBezTo>
                    <a:cubicBezTo>
                      <a:pt x="4" y="924"/>
                      <a:pt x="4" y="924"/>
                      <a:pt x="4" y="924"/>
                    </a:cubicBezTo>
                    <a:cubicBezTo>
                      <a:pt x="3" y="922"/>
                      <a:pt x="4" y="919"/>
                      <a:pt x="3" y="917"/>
                    </a:cubicBezTo>
                    <a:cubicBezTo>
                      <a:pt x="3" y="916"/>
                      <a:pt x="1" y="915"/>
                      <a:pt x="1" y="914"/>
                    </a:cubicBezTo>
                    <a:cubicBezTo>
                      <a:pt x="1" y="914"/>
                      <a:pt x="1" y="911"/>
                      <a:pt x="1" y="910"/>
                    </a:cubicBezTo>
                    <a:cubicBezTo>
                      <a:pt x="1" y="909"/>
                      <a:pt x="3" y="909"/>
                      <a:pt x="3" y="908"/>
                    </a:cubicBezTo>
                    <a:cubicBezTo>
                      <a:pt x="3" y="855"/>
                      <a:pt x="3" y="855"/>
                      <a:pt x="3" y="855"/>
                    </a:cubicBezTo>
                    <a:cubicBezTo>
                      <a:pt x="3" y="854"/>
                      <a:pt x="0" y="853"/>
                      <a:pt x="1" y="851"/>
                    </a:cubicBezTo>
                    <a:cubicBezTo>
                      <a:pt x="1" y="850"/>
                      <a:pt x="3" y="849"/>
                      <a:pt x="3" y="848"/>
                    </a:cubicBezTo>
                    <a:cubicBezTo>
                      <a:pt x="3" y="846"/>
                      <a:pt x="3" y="843"/>
                      <a:pt x="4" y="841"/>
                    </a:cubicBezTo>
                    <a:cubicBezTo>
                      <a:pt x="4" y="840"/>
                      <a:pt x="6" y="840"/>
                      <a:pt x="7" y="839"/>
                    </a:cubicBezTo>
                    <a:cubicBezTo>
                      <a:pt x="6" y="836"/>
                      <a:pt x="8" y="833"/>
                      <a:pt x="10" y="832"/>
                    </a:cubicBezTo>
                    <a:cubicBezTo>
                      <a:pt x="11" y="831"/>
                      <a:pt x="11" y="828"/>
                      <a:pt x="13" y="828"/>
                    </a:cubicBezTo>
                    <a:cubicBezTo>
                      <a:pt x="12" y="816"/>
                      <a:pt x="12" y="803"/>
                      <a:pt x="13" y="793"/>
                    </a:cubicBezTo>
                    <a:cubicBezTo>
                      <a:pt x="14" y="792"/>
                      <a:pt x="12" y="788"/>
                      <a:pt x="13" y="787"/>
                    </a:cubicBezTo>
                    <a:cubicBezTo>
                      <a:pt x="12" y="786"/>
                      <a:pt x="13" y="784"/>
                      <a:pt x="13" y="783"/>
                    </a:cubicBezTo>
                    <a:cubicBezTo>
                      <a:pt x="12" y="776"/>
                      <a:pt x="13" y="767"/>
                      <a:pt x="13" y="760"/>
                    </a:cubicBezTo>
                    <a:cubicBezTo>
                      <a:pt x="13" y="759"/>
                      <a:pt x="14" y="758"/>
                      <a:pt x="14" y="756"/>
                    </a:cubicBezTo>
                    <a:cubicBezTo>
                      <a:pt x="14" y="755"/>
                      <a:pt x="13" y="753"/>
                      <a:pt x="13" y="752"/>
                    </a:cubicBezTo>
                    <a:cubicBezTo>
                      <a:pt x="12" y="747"/>
                      <a:pt x="8" y="744"/>
                      <a:pt x="6" y="740"/>
                    </a:cubicBezTo>
                    <a:cubicBezTo>
                      <a:pt x="5" y="737"/>
                      <a:pt x="3" y="734"/>
                      <a:pt x="1" y="731"/>
                    </a:cubicBezTo>
                    <a:cubicBezTo>
                      <a:pt x="1" y="719"/>
                      <a:pt x="1" y="719"/>
                      <a:pt x="1" y="719"/>
                    </a:cubicBezTo>
                    <a:cubicBezTo>
                      <a:pt x="3" y="719"/>
                      <a:pt x="3" y="719"/>
                      <a:pt x="3" y="719"/>
                    </a:cubicBezTo>
                    <a:cubicBezTo>
                      <a:pt x="3" y="702"/>
                      <a:pt x="3" y="702"/>
                      <a:pt x="3" y="702"/>
                    </a:cubicBezTo>
                    <a:cubicBezTo>
                      <a:pt x="1" y="702"/>
                      <a:pt x="1" y="702"/>
                      <a:pt x="1" y="702"/>
                    </a:cubicBezTo>
                    <a:cubicBezTo>
                      <a:pt x="1" y="699"/>
                      <a:pt x="1" y="699"/>
                      <a:pt x="1" y="699"/>
                    </a:cubicBezTo>
                    <a:cubicBezTo>
                      <a:pt x="3" y="699"/>
                      <a:pt x="3" y="699"/>
                      <a:pt x="3" y="699"/>
                    </a:cubicBezTo>
                    <a:cubicBezTo>
                      <a:pt x="3" y="695"/>
                      <a:pt x="4" y="692"/>
                      <a:pt x="4" y="689"/>
                    </a:cubicBezTo>
                    <a:cubicBezTo>
                      <a:pt x="6" y="689"/>
                      <a:pt x="6" y="689"/>
                      <a:pt x="6" y="689"/>
                    </a:cubicBezTo>
                    <a:cubicBezTo>
                      <a:pt x="6" y="684"/>
                      <a:pt x="9" y="681"/>
                      <a:pt x="12" y="679"/>
                    </a:cubicBezTo>
                    <a:cubicBezTo>
                      <a:pt x="13" y="678"/>
                      <a:pt x="15" y="674"/>
                      <a:pt x="15" y="673"/>
                    </a:cubicBezTo>
                    <a:cubicBezTo>
                      <a:pt x="15" y="662"/>
                      <a:pt x="15" y="662"/>
                      <a:pt x="15" y="662"/>
                    </a:cubicBezTo>
                    <a:cubicBezTo>
                      <a:pt x="13" y="660"/>
                      <a:pt x="13" y="659"/>
                      <a:pt x="14" y="658"/>
                    </a:cubicBezTo>
                    <a:cubicBezTo>
                      <a:pt x="7" y="649"/>
                      <a:pt x="7" y="649"/>
                      <a:pt x="7" y="649"/>
                    </a:cubicBezTo>
                    <a:cubicBezTo>
                      <a:pt x="6" y="648"/>
                      <a:pt x="6" y="646"/>
                      <a:pt x="6" y="646"/>
                    </a:cubicBezTo>
                    <a:cubicBezTo>
                      <a:pt x="4" y="646"/>
                      <a:pt x="4" y="646"/>
                      <a:pt x="4" y="646"/>
                    </a:cubicBezTo>
                    <a:cubicBezTo>
                      <a:pt x="3" y="642"/>
                      <a:pt x="3" y="636"/>
                      <a:pt x="4" y="632"/>
                    </a:cubicBezTo>
                    <a:cubicBezTo>
                      <a:pt x="6" y="632"/>
                      <a:pt x="6" y="632"/>
                      <a:pt x="6" y="632"/>
                    </a:cubicBezTo>
                    <a:cubicBezTo>
                      <a:pt x="6" y="631"/>
                      <a:pt x="6" y="628"/>
                      <a:pt x="7" y="628"/>
                    </a:cubicBezTo>
                    <a:cubicBezTo>
                      <a:pt x="8" y="627"/>
                      <a:pt x="11" y="624"/>
                      <a:pt x="12" y="623"/>
                    </a:cubicBezTo>
                    <a:cubicBezTo>
                      <a:pt x="12" y="621"/>
                      <a:pt x="16" y="620"/>
                      <a:pt x="13" y="617"/>
                    </a:cubicBezTo>
                    <a:cubicBezTo>
                      <a:pt x="13" y="617"/>
                      <a:pt x="14" y="616"/>
                      <a:pt x="14" y="615"/>
                    </a:cubicBezTo>
                    <a:cubicBezTo>
                      <a:pt x="13" y="614"/>
                      <a:pt x="13" y="611"/>
                      <a:pt x="13" y="610"/>
                    </a:cubicBezTo>
                    <a:cubicBezTo>
                      <a:pt x="11" y="607"/>
                      <a:pt x="12" y="603"/>
                      <a:pt x="14" y="601"/>
                    </a:cubicBezTo>
                    <a:cubicBezTo>
                      <a:pt x="12" y="600"/>
                      <a:pt x="14" y="599"/>
                      <a:pt x="15" y="598"/>
                    </a:cubicBezTo>
                    <a:cubicBezTo>
                      <a:pt x="17" y="588"/>
                      <a:pt x="17" y="588"/>
                      <a:pt x="17" y="588"/>
                    </a:cubicBezTo>
                    <a:cubicBezTo>
                      <a:pt x="17" y="570"/>
                      <a:pt x="17" y="570"/>
                      <a:pt x="17" y="570"/>
                    </a:cubicBezTo>
                    <a:cubicBezTo>
                      <a:pt x="15" y="558"/>
                      <a:pt x="15" y="558"/>
                      <a:pt x="15" y="558"/>
                    </a:cubicBezTo>
                    <a:cubicBezTo>
                      <a:pt x="14" y="558"/>
                      <a:pt x="13" y="558"/>
                      <a:pt x="12" y="557"/>
                    </a:cubicBezTo>
                    <a:cubicBezTo>
                      <a:pt x="12" y="556"/>
                      <a:pt x="11" y="555"/>
                      <a:pt x="10" y="555"/>
                    </a:cubicBezTo>
                    <a:cubicBezTo>
                      <a:pt x="10" y="555"/>
                      <a:pt x="8" y="555"/>
                      <a:pt x="7" y="555"/>
                    </a:cubicBezTo>
                    <a:cubicBezTo>
                      <a:pt x="7" y="554"/>
                      <a:pt x="7" y="553"/>
                      <a:pt x="6" y="552"/>
                    </a:cubicBezTo>
                    <a:cubicBezTo>
                      <a:pt x="5" y="553"/>
                      <a:pt x="4" y="552"/>
                      <a:pt x="4" y="551"/>
                    </a:cubicBezTo>
                    <a:cubicBezTo>
                      <a:pt x="4" y="550"/>
                      <a:pt x="3" y="548"/>
                      <a:pt x="3" y="548"/>
                    </a:cubicBezTo>
                    <a:cubicBezTo>
                      <a:pt x="1" y="548"/>
                      <a:pt x="1" y="548"/>
                      <a:pt x="1" y="548"/>
                    </a:cubicBezTo>
                    <a:cubicBezTo>
                      <a:pt x="1" y="536"/>
                      <a:pt x="1" y="536"/>
                      <a:pt x="1" y="536"/>
                    </a:cubicBezTo>
                    <a:cubicBezTo>
                      <a:pt x="3" y="536"/>
                      <a:pt x="3" y="536"/>
                      <a:pt x="3" y="536"/>
                    </a:cubicBezTo>
                    <a:cubicBezTo>
                      <a:pt x="3" y="468"/>
                      <a:pt x="3" y="468"/>
                      <a:pt x="3" y="468"/>
                    </a:cubicBezTo>
                    <a:cubicBezTo>
                      <a:pt x="1" y="468"/>
                      <a:pt x="1" y="468"/>
                      <a:pt x="1" y="468"/>
                    </a:cubicBezTo>
                    <a:cubicBezTo>
                      <a:pt x="1" y="461"/>
                      <a:pt x="1" y="461"/>
                      <a:pt x="1" y="461"/>
                    </a:cubicBezTo>
                    <a:cubicBezTo>
                      <a:pt x="3" y="461"/>
                      <a:pt x="3" y="461"/>
                      <a:pt x="3" y="461"/>
                    </a:cubicBezTo>
                    <a:cubicBezTo>
                      <a:pt x="3" y="458"/>
                      <a:pt x="4" y="454"/>
                      <a:pt x="4" y="451"/>
                    </a:cubicBezTo>
                    <a:cubicBezTo>
                      <a:pt x="6" y="451"/>
                      <a:pt x="6" y="451"/>
                      <a:pt x="6" y="451"/>
                    </a:cubicBezTo>
                    <a:cubicBezTo>
                      <a:pt x="6" y="447"/>
                      <a:pt x="10" y="444"/>
                      <a:pt x="12" y="442"/>
                    </a:cubicBezTo>
                    <a:cubicBezTo>
                      <a:pt x="13" y="441"/>
                      <a:pt x="14" y="438"/>
                      <a:pt x="14" y="438"/>
                    </a:cubicBezTo>
                    <a:cubicBezTo>
                      <a:pt x="12" y="435"/>
                      <a:pt x="13" y="432"/>
                      <a:pt x="13" y="431"/>
                    </a:cubicBezTo>
                    <a:cubicBezTo>
                      <a:pt x="13" y="429"/>
                      <a:pt x="14" y="427"/>
                      <a:pt x="13" y="424"/>
                    </a:cubicBezTo>
                    <a:cubicBezTo>
                      <a:pt x="12" y="423"/>
                      <a:pt x="14" y="420"/>
                      <a:pt x="14" y="418"/>
                    </a:cubicBezTo>
                    <a:cubicBezTo>
                      <a:pt x="14" y="417"/>
                      <a:pt x="12" y="415"/>
                      <a:pt x="13" y="414"/>
                    </a:cubicBezTo>
                    <a:cubicBezTo>
                      <a:pt x="14" y="412"/>
                      <a:pt x="14" y="408"/>
                      <a:pt x="12" y="405"/>
                    </a:cubicBezTo>
                    <a:cubicBezTo>
                      <a:pt x="13" y="402"/>
                      <a:pt x="15" y="397"/>
                      <a:pt x="13" y="395"/>
                    </a:cubicBezTo>
                    <a:cubicBezTo>
                      <a:pt x="13" y="394"/>
                      <a:pt x="15" y="391"/>
                      <a:pt x="15" y="388"/>
                    </a:cubicBezTo>
                    <a:cubicBezTo>
                      <a:pt x="13" y="387"/>
                      <a:pt x="14" y="385"/>
                      <a:pt x="13" y="384"/>
                    </a:cubicBezTo>
                    <a:cubicBezTo>
                      <a:pt x="11" y="380"/>
                      <a:pt x="8" y="378"/>
                      <a:pt x="7" y="375"/>
                    </a:cubicBezTo>
                    <a:cubicBezTo>
                      <a:pt x="6" y="375"/>
                      <a:pt x="6" y="373"/>
                      <a:pt x="6" y="372"/>
                    </a:cubicBezTo>
                    <a:cubicBezTo>
                      <a:pt x="4" y="372"/>
                      <a:pt x="4" y="372"/>
                      <a:pt x="4" y="372"/>
                    </a:cubicBezTo>
                    <a:cubicBezTo>
                      <a:pt x="3" y="368"/>
                      <a:pt x="3" y="363"/>
                      <a:pt x="4" y="359"/>
                    </a:cubicBezTo>
                    <a:cubicBezTo>
                      <a:pt x="6" y="359"/>
                      <a:pt x="6" y="359"/>
                      <a:pt x="6" y="359"/>
                    </a:cubicBezTo>
                    <a:cubicBezTo>
                      <a:pt x="6" y="358"/>
                      <a:pt x="6" y="355"/>
                      <a:pt x="7" y="354"/>
                    </a:cubicBezTo>
                    <a:cubicBezTo>
                      <a:pt x="8" y="353"/>
                      <a:pt x="11" y="350"/>
                      <a:pt x="12" y="349"/>
                    </a:cubicBezTo>
                    <a:cubicBezTo>
                      <a:pt x="14" y="347"/>
                      <a:pt x="15" y="343"/>
                      <a:pt x="15" y="339"/>
                    </a:cubicBezTo>
                    <a:cubicBezTo>
                      <a:pt x="15" y="339"/>
                      <a:pt x="13" y="337"/>
                      <a:pt x="13" y="337"/>
                    </a:cubicBezTo>
                    <a:cubicBezTo>
                      <a:pt x="13" y="323"/>
                      <a:pt x="13" y="323"/>
                      <a:pt x="13" y="323"/>
                    </a:cubicBezTo>
                    <a:cubicBezTo>
                      <a:pt x="13" y="323"/>
                      <a:pt x="13" y="321"/>
                      <a:pt x="13" y="320"/>
                    </a:cubicBezTo>
                    <a:cubicBezTo>
                      <a:pt x="15" y="304"/>
                      <a:pt x="12" y="290"/>
                      <a:pt x="13" y="276"/>
                    </a:cubicBezTo>
                    <a:cubicBezTo>
                      <a:pt x="13" y="275"/>
                      <a:pt x="15" y="275"/>
                      <a:pt x="13" y="274"/>
                    </a:cubicBezTo>
                    <a:cubicBezTo>
                      <a:pt x="14" y="268"/>
                      <a:pt x="12" y="262"/>
                      <a:pt x="14" y="256"/>
                    </a:cubicBezTo>
                    <a:cubicBezTo>
                      <a:pt x="12" y="251"/>
                      <a:pt x="8" y="249"/>
                      <a:pt x="6" y="244"/>
                    </a:cubicBezTo>
                    <a:cubicBezTo>
                      <a:pt x="5" y="241"/>
                      <a:pt x="3" y="239"/>
                      <a:pt x="1" y="235"/>
                    </a:cubicBezTo>
                    <a:cubicBezTo>
                      <a:pt x="1" y="224"/>
                      <a:pt x="1" y="224"/>
                      <a:pt x="1" y="224"/>
                    </a:cubicBezTo>
                    <a:cubicBezTo>
                      <a:pt x="3" y="224"/>
                      <a:pt x="3" y="224"/>
                      <a:pt x="3" y="224"/>
                    </a:cubicBezTo>
                    <a:cubicBezTo>
                      <a:pt x="3" y="207"/>
                      <a:pt x="3" y="207"/>
                      <a:pt x="3" y="207"/>
                    </a:cubicBezTo>
                    <a:cubicBezTo>
                      <a:pt x="1" y="207"/>
                      <a:pt x="1" y="207"/>
                      <a:pt x="1" y="207"/>
                    </a:cubicBezTo>
                    <a:cubicBezTo>
                      <a:pt x="1" y="203"/>
                      <a:pt x="1" y="203"/>
                      <a:pt x="1" y="203"/>
                    </a:cubicBezTo>
                    <a:cubicBezTo>
                      <a:pt x="3" y="203"/>
                      <a:pt x="3" y="203"/>
                      <a:pt x="3" y="203"/>
                    </a:cubicBezTo>
                    <a:cubicBezTo>
                      <a:pt x="3" y="200"/>
                      <a:pt x="4" y="196"/>
                      <a:pt x="4" y="193"/>
                    </a:cubicBezTo>
                    <a:cubicBezTo>
                      <a:pt x="6" y="193"/>
                      <a:pt x="6" y="193"/>
                      <a:pt x="6" y="193"/>
                    </a:cubicBezTo>
                    <a:cubicBezTo>
                      <a:pt x="6" y="189"/>
                      <a:pt x="10" y="186"/>
                      <a:pt x="12" y="185"/>
                    </a:cubicBezTo>
                    <a:cubicBezTo>
                      <a:pt x="12" y="181"/>
                      <a:pt x="14" y="179"/>
                      <a:pt x="15" y="177"/>
                    </a:cubicBezTo>
                    <a:cubicBezTo>
                      <a:pt x="15" y="166"/>
                      <a:pt x="15" y="166"/>
                      <a:pt x="15" y="166"/>
                    </a:cubicBezTo>
                    <a:cubicBezTo>
                      <a:pt x="13" y="165"/>
                      <a:pt x="13" y="163"/>
                      <a:pt x="14" y="162"/>
                    </a:cubicBezTo>
                    <a:cubicBezTo>
                      <a:pt x="7" y="153"/>
                      <a:pt x="7" y="153"/>
                      <a:pt x="7" y="153"/>
                    </a:cubicBezTo>
                    <a:cubicBezTo>
                      <a:pt x="6" y="153"/>
                      <a:pt x="6" y="151"/>
                      <a:pt x="6" y="150"/>
                    </a:cubicBezTo>
                    <a:cubicBezTo>
                      <a:pt x="4" y="150"/>
                      <a:pt x="4" y="150"/>
                      <a:pt x="4" y="150"/>
                    </a:cubicBezTo>
                    <a:cubicBezTo>
                      <a:pt x="3" y="146"/>
                      <a:pt x="3" y="141"/>
                      <a:pt x="4" y="137"/>
                    </a:cubicBezTo>
                    <a:cubicBezTo>
                      <a:pt x="6" y="137"/>
                      <a:pt x="6" y="137"/>
                      <a:pt x="6" y="137"/>
                    </a:cubicBezTo>
                    <a:cubicBezTo>
                      <a:pt x="6" y="136"/>
                      <a:pt x="6" y="133"/>
                      <a:pt x="7" y="132"/>
                    </a:cubicBezTo>
                    <a:cubicBezTo>
                      <a:pt x="8" y="131"/>
                      <a:pt x="11" y="129"/>
                      <a:pt x="12" y="128"/>
                    </a:cubicBezTo>
                    <a:cubicBezTo>
                      <a:pt x="11" y="126"/>
                      <a:pt x="15" y="126"/>
                      <a:pt x="13" y="124"/>
                    </a:cubicBezTo>
                    <a:cubicBezTo>
                      <a:pt x="12" y="123"/>
                      <a:pt x="14" y="122"/>
                      <a:pt x="12" y="120"/>
                    </a:cubicBezTo>
                    <a:cubicBezTo>
                      <a:pt x="13" y="119"/>
                      <a:pt x="15" y="117"/>
                      <a:pt x="13" y="116"/>
                    </a:cubicBezTo>
                    <a:cubicBezTo>
                      <a:pt x="13" y="116"/>
                      <a:pt x="14" y="115"/>
                      <a:pt x="13" y="114"/>
                    </a:cubicBezTo>
                    <a:cubicBezTo>
                      <a:pt x="11" y="112"/>
                      <a:pt x="12" y="108"/>
                      <a:pt x="14" y="106"/>
                    </a:cubicBezTo>
                    <a:cubicBezTo>
                      <a:pt x="12" y="105"/>
                      <a:pt x="14" y="104"/>
                      <a:pt x="15" y="103"/>
                    </a:cubicBezTo>
                    <a:cubicBezTo>
                      <a:pt x="17" y="92"/>
                      <a:pt x="17" y="92"/>
                      <a:pt x="17" y="92"/>
                    </a:cubicBezTo>
                    <a:cubicBezTo>
                      <a:pt x="17" y="72"/>
                      <a:pt x="15" y="53"/>
                      <a:pt x="17" y="33"/>
                    </a:cubicBezTo>
                    <a:cubicBezTo>
                      <a:pt x="20" y="34"/>
                      <a:pt x="18" y="30"/>
                      <a:pt x="18" y="29"/>
                    </a:cubicBezTo>
                    <a:cubicBezTo>
                      <a:pt x="15" y="28"/>
                      <a:pt x="17" y="20"/>
                      <a:pt x="17" y="17"/>
                    </a:cubicBezTo>
                    <a:cubicBezTo>
                      <a:pt x="19" y="16"/>
                      <a:pt x="20" y="13"/>
                      <a:pt x="21" y="10"/>
                    </a:cubicBezTo>
                    <a:cubicBezTo>
                      <a:pt x="22" y="11"/>
                      <a:pt x="23" y="10"/>
                      <a:pt x="22" y="8"/>
                    </a:cubicBezTo>
                    <a:cubicBezTo>
                      <a:pt x="26" y="7"/>
                      <a:pt x="31" y="7"/>
                      <a:pt x="35" y="7"/>
                    </a:cubicBezTo>
                    <a:cubicBezTo>
                      <a:pt x="35" y="10"/>
                      <a:pt x="35" y="10"/>
                      <a:pt x="35" y="10"/>
                    </a:cubicBezTo>
                    <a:cubicBezTo>
                      <a:pt x="38" y="9"/>
                      <a:pt x="38" y="13"/>
                      <a:pt x="37" y="15"/>
                    </a:cubicBezTo>
                    <a:cubicBezTo>
                      <a:pt x="37" y="19"/>
                      <a:pt x="36" y="26"/>
                      <a:pt x="32" y="30"/>
                    </a:cubicBezTo>
                    <a:cubicBezTo>
                      <a:pt x="31" y="30"/>
                      <a:pt x="30" y="32"/>
                      <a:pt x="30" y="34"/>
                    </a:cubicBezTo>
                    <a:cubicBezTo>
                      <a:pt x="29" y="43"/>
                      <a:pt x="30" y="55"/>
                      <a:pt x="29" y="63"/>
                    </a:cubicBezTo>
                    <a:cubicBezTo>
                      <a:pt x="29" y="65"/>
                      <a:pt x="30" y="67"/>
                      <a:pt x="29" y="70"/>
                    </a:cubicBezTo>
                    <a:cubicBezTo>
                      <a:pt x="29" y="71"/>
                      <a:pt x="30" y="71"/>
                      <a:pt x="31" y="72"/>
                    </a:cubicBezTo>
                    <a:cubicBezTo>
                      <a:pt x="31" y="73"/>
                      <a:pt x="31" y="76"/>
                      <a:pt x="31" y="76"/>
                    </a:cubicBezTo>
                    <a:cubicBezTo>
                      <a:pt x="32" y="77"/>
                      <a:pt x="35" y="79"/>
                      <a:pt x="35" y="80"/>
                    </a:cubicBezTo>
                    <a:cubicBezTo>
                      <a:pt x="37" y="90"/>
                      <a:pt x="37" y="90"/>
                      <a:pt x="37" y="90"/>
                    </a:cubicBezTo>
                    <a:cubicBezTo>
                      <a:pt x="39" y="92"/>
                      <a:pt x="39" y="100"/>
                      <a:pt x="38" y="103"/>
                    </a:cubicBezTo>
                    <a:cubicBezTo>
                      <a:pt x="38" y="104"/>
                      <a:pt x="37" y="105"/>
                      <a:pt x="37" y="106"/>
                    </a:cubicBezTo>
                    <a:cubicBezTo>
                      <a:pt x="37" y="186"/>
                      <a:pt x="37" y="186"/>
                      <a:pt x="37" y="186"/>
                    </a:cubicBezTo>
                    <a:cubicBezTo>
                      <a:pt x="37" y="186"/>
                      <a:pt x="39" y="186"/>
                      <a:pt x="39" y="187"/>
                    </a:cubicBezTo>
                    <a:cubicBezTo>
                      <a:pt x="38" y="266"/>
                      <a:pt x="38" y="266"/>
                      <a:pt x="38" y="266"/>
                    </a:cubicBezTo>
                    <a:cubicBezTo>
                      <a:pt x="36" y="269"/>
                      <a:pt x="37" y="277"/>
                      <a:pt x="37" y="280"/>
                    </a:cubicBezTo>
                    <a:cubicBezTo>
                      <a:pt x="39" y="282"/>
                      <a:pt x="38" y="288"/>
                      <a:pt x="39" y="291"/>
                    </a:cubicBezTo>
                    <a:cubicBezTo>
                      <a:pt x="40" y="298"/>
                      <a:pt x="41" y="305"/>
                      <a:pt x="44" y="310"/>
                    </a:cubicBezTo>
                    <a:cubicBezTo>
                      <a:pt x="44" y="321"/>
                      <a:pt x="44" y="321"/>
                      <a:pt x="44" y="321"/>
                    </a:cubicBezTo>
                    <a:cubicBezTo>
                      <a:pt x="44" y="321"/>
                      <a:pt x="42" y="322"/>
                      <a:pt x="42" y="322"/>
                    </a:cubicBezTo>
                    <a:cubicBezTo>
                      <a:pt x="41" y="324"/>
                      <a:pt x="42" y="326"/>
                      <a:pt x="44" y="328"/>
                    </a:cubicBezTo>
                    <a:cubicBezTo>
                      <a:pt x="44" y="329"/>
                      <a:pt x="45" y="330"/>
                      <a:pt x="45" y="331"/>
                    </a:cubicBezTo>
                    <a:cubicBezTo>
                      <a:pt x="47" y="334"/>
                      <a:pt x="49" y="339"/>
                      <a:pt x="52" y="341"/>
                    </a:cubicBezTo>
                    <a:cubicBezTo>
                      <a:pt x="53" y="346"/>
                      <a:pt x="52" y="351"/>
                      <a:pt x="51" y="355"/>
                    </a:cubicBezTo>
                    <a:cubicBezTo>
                      <a:pt x="50" y="355"/>
                      <a:pt x="49" y="356"/>
                      <a:pt x="47" y="357"/>
                    </a:cubicBezTo>
                    <a:cubicBezTo>
                      <a:pt x="47" y="359"/>
                      <a:pt x="47" y="359"/>
                      <a:pt x="47" y="359"/>
                    </a:cubicBezTo>
                    <a:cubicBezTo>
                      <a:pt x="44" y="359"/>
                      <a:pt x="44" y="359"/>
                      <a:pt x="44" y="359"/>
                    </a:cubicBezTo>
                    <a:cubicBezTo>
                      <a:pt x="44" y="362"/>
                      <a:pt x="44" y="366"/>
                      <a:pt x="44" y="369"/>
                    </a:cubicBezTo>
                    <a:cubicBezTo>
                      <a:pt x="44" y="371"/>
                      <a:pt x="46" y="372"/>
                      <a:pt x="48" y="373"/>
                    </a:cubicBezTo>
                    <a:cubicBezTo>
                      <a:pt x="49" y="374"/>
                      <a:pt x="48" y="376"/>
                      <a:pt x="48" y="377"/>
                    </a:cubicBezTo>
                    <a:cubicBezTo>
                      <a:pt x="49" y="377"/>
                      <a:pt x="51" y="377"/>
                      <a:pt x="51" y="379"/>
                    </a:cubicBezTo>
                    <a:cubicBezTo>
                      <a:pt x="53" y="383"/>
                      <a:pt x="53" y="389"/>
                      <a:pt x="53" y="395"/>
                    </a:cubicBezTo>
                    <a:cubicBezTo>
                      <a:pt x="56" y="394"/>
                      <a:pt x="60" y="393"/>
                      <a:pt x="64" y="393"/>
                    </a:cubicBezTo>
                    <a:cubicBezTo>
                      <a:pt x="69" y="392"/>
                      <a:pt x="77" y="392"/>
                      <a:pt x="83" y="392"/>
                    </a:cubicBezTo>
                    <a:cubicBezTo>
                      <a:pt x="87" y="392"/>
                      <a:pt x="92" y="391"/>
                      <a:pt x="94" y="388"/>
                    </a:cubicBezTo>
                    <a:cubicBezTo>
                      <a:pt x="95" y="388"/>
                      <a:pt x="98" y="388"/>
                      <a:pt x="98" y="388"/>
                    </a:cubicBezTo>
                    <a:cubicBezTo>
                      <a:pt x="99" y="385"/>
                      <a:pt x="105" y="387"/>
                      <a:pt x="108" y="386"/>
                    </a:cubicBezTo>
                    <a:cubicBezTo>
                      <a:pt x="107" y="388"/>
                      <a:pt x="109" y="388"/>
                      <a:pt x="110" y="388"/>
                    </a:cubicBezTo>
                    <a:cubicBezTo>
                      <a:pt x="110" y="201"/>
                      <a:pt x="110" y="201"/>
                      <a:pt x="110" y="201"/>
                    </a:cubicBezTo>
                    <a:cubicBezTo>
                      <a:pt x="110" y="199"/>
                      <a:pt x="108" y="196"/>
                      <a:pt x="107" y="195"/>
                    </a:cubicBezTo>
                    <a:cubicBezTo>
                      <a:pt x="107" y="194"/>
                      <a:pt x="107" y="191"/>
                      <a:pt x="107" y="191"/>
                    </a:cubicBezTo>
                    <a:cubicBezTo>
                      <a:pt x="110" y="191"/>
                      <a:pt x="108" y="187"/>
                      <a:pt x="109" y="186"/>
                    </a:cubicBezTo>
                    <a:cubicBezTo>
                      <a:pt x="110" y="183"/>
                      <a:pt x="110" y="179"/>
                      <a:pt x="109" y="177"/>
                    </a:cubicBezTo>
                    <a:cubicBezTo>
                      <a:pt x="109" y="172"/>
                      <a:pt x="109" y="168"/>
                      <a:pt x="108" y="165"/>
                    </a:cubicBezTo>
                    <a:cubicBezTo>
                      <a:pt x="106" y="158"/>
                      <a:pt x="106" y="150"/>
                      <a:pt x="107" y="144"/>
                    </a:cubicBezTo>
                    <a:cubicBezTo>
                      <a:pt x="107" y="143"/>
                      <a:pt x="110" y="142"/>
                      <a:pt x="110" y="141"/>
                    </a:cubicBezTo>
                    <a:cubicBezTo>
                      <a:pt x="109" y="129"/>
                      <a:pt x="111" y="116"/>
                      <a:pt x="109" y="106"/>
                    </a:cubicBezTo>
                    <a:cubicBezTo>
                      <a:pt x="109" y="104"/>
                      <a:pt x="109" y="103"/>
                      <a:pt x="107" y="102"/>
                    </a:cubicBezTo>
                    <a:cubicBezTo>
                      <a:pt x="107" y="98"/>
                      <a:pt x="107" y="98"/>
                      <a:pt x="107" y="98"/>
                    </a:cubicBezTo>
                    <a:cubicBezTo>
                      <a:pt x="110" y="98"/>
                      <a:pt x="109" y="93"/>
                      <a:pt x="109" y="91"/>
                    </a:cubicBezTo>
                    <a:cubicBezTo>
                      <a:pt x="110" y="70"/>
                      <a:pt x="111" y="46"/>
                      <a:pt x="109" y="26"/>
                    </a:cubicBezTo>
                    <a:cubicBezTo>
                      <a:pt x="109" y="25"/>
                      <a:pt x="107" y="25"/>
                      <a:pt x="107" y="24"/>
                    </a:cubicBezTo>
                    <a:cubicBezTo>
                      <a:pt x="107" y="22"/>
                      <a:pt x="107" y="20"/>
                      <a:pt x="108" y="18"/>
                    </a:cubicBezTo>
                    <a:cubicBezTo>
                      <a:pt x="109" y="15"/>
                      <a:pt x="110" y="12"/>
                      <a:pt x="113" y="10"/>
                    </a:cubicBezTo>
                    <a:cubicBezTo>
                      <a:pt x="147" y="10"/>
                      <a:pt x="147" y="10"/>
                      <a:pt x="147" y="10"/>
                    </a:cubicBezTo>
                    <a:cubicBezTo>
                      <a:pt x="148" y="10"/>
                      <a:pt x="150" y="9"/>
                      <a:pt x="151" y="9"/>
                    </a:cubicBezTo>
                    <a:cubicBezTo>
                      <a:pt x="149" y="6"/>
                      <a:pt x="153" y="8"/>
                      <a:pt x="154" y="8"/>
                    </a:cubicBezTo>
                    <a:cubicBezTo>
                      <a:pt x="155" y="7"/>
                      <a:pt x="156" y="5"/>
                      <a:pt x="157" y="5"/>
                    </a:cubicBezTo>
                    <a:cubicBezTo>
                      <a:pt x="167" y="5"/>
                      <a:pt x="180" y="6"/>
                      <a:pt x="191" y="5"/>
                    </a:cubicBezTo>
                    <a:cubicBezTo>
                      <a:pt x="191" y="2"/>
                      <a:pt x="191" y="2"/>
                      <a:pt x="191" y="2"/>
                    </a:cubicBezTo>
                    <a:cubicBezTo>
                      <a:pt x="193" y="2"/>
                      <a:pt x="197" y="1"/>
                      <a:pt x="199" y="2"/>
                    </a:cubicBezTo>
                    <a:cubicBezTo>
                      <a:pt x="200" y="2"/>
                      <a:pt x="200" y="3"/>
                      <a:pt x="200" y="5"/>
                    </a:cubicBezTo>
                    <a:cubicBezTo>
                      <a:pt x="201" y="4"/>
                      <a:pt x="203" y="4"/>
                      <a:pt x="203" y="5"/>
                    </a:cubicBezTo>
                    <a:cubicBezTo>
                      <a:pt x="202" y="9"/>
                      <a:pt x="203" y="12"/>
                      <a:pt x="204" y="16"/>
                    </a:cubicBezTo>
                    <a:cubicBezTo>
                      <a:pt x="205" y="16"/>
                      <a:pt x="206" y="17"/>
                      <a:pt x="205" y="19"/>
                    </a:cubicBezTo>
                    <a:cubicBezTo>
                      <a:pt x="237" y="19"/>
                      <a:pt x="237" y="19"/>
                      <a:pt x="237" y="19"/>
                    </a:cubicBezTo>
                    <a:cubicBezTo>
                      <a:pt x="237" y="16"/>
                      <a:pt x="237" y="16"/>
                      <a:pt x="237" y="16"/>
                    </a:cubicBezTo>
                    <a:cubicBezTo>
                      <a:pt x="240" y="16"/>
                      <a:pt x="240" y="16"/>
                      <a:pt x="240" y="16"/>
                    </a:cubicBezTo>
                    <a:cubicBezTo>
                      <a:pt x="240" y="11"/>
                      <a:pt x="240" y="11"/>
                      <a:pt x="240" y="11"/>
                    </a:cubicBezTo>
                    <a:cubicBezTo>
                      <a:pt x="243" y="11"/>
                      <a:pt x="243" y="8"/>
                      <a:pt x="245" y="7"/>
                    </a:cubicBezTo>
                    <a:cubicBezTo>
                      <a:pt x="246" y="7"/>
                      <a:pt x="247" y="8"/>
                      <a:pt x="248" y="7"/>
                    </a:cubicBezTo>
                    <a:cubicBezTo>
                      <a:pt x="248" y="7"/>
                      <a:pt x="249" y="5"/>
                      <a:pt x="249" y="5"/>
                    </a:cubicBezTo>
                    <a:cubicBezTo>
                      <a:pt x="345" y="5"/>
                      <a:pt x="345" y="5"/>
                      <a:pt x="345" y="5"/>
                    </a:cubicBezTo>
                    <a:cubicBezTo>
                      <a:pt x="346" y="5"/>
                      <a:pt x="347" y="7"/>
                      <a:pt x="349" y="7"/>
                    </a:cubicBezTo>
                    <a:cubicBezTo>
                      <a:pt x="350" y="8"/>
                      <a:pt x="351" y="7"/>
                      <a:pt x="352" y="7"/>
                    </a:cubicBezTo>
                    <a:cubicBezTo>
                      <a:pt x="353" y="9"/>
                      <a:pt x="354" y="10"/>
                      <a:pt x="353" y="10"/>
                    </a:cubicBezTo>
                    <a:cubicBezTo>
                      <a:pt x="361" y="11"/>
                      <a:pt x="368" y="10"/>
                      <a:pt x="372" y="6"/>
                    </a:cubicBezTo>
                    <a:cubicBezTo>
                      <a:pt x="372" y="7"/>
                      <a:pt x="372" y="5"/>
                      <a:pt x="372" y="5"/>
                    </a:cubicBezTo>
                    <a:cubicBezTo>
                      <a:pt x="376" y="5"/>
                      <a:pt x="378" y="8"/>
                      <a:pt x="380" y="10"/>
                    </a:cubicBezTo>
                    <a:cubicBezTo>
                      <a:pt x="385" y="11"/>
                      <a:pt x="389" y="10"/>
                      <a:pt x="390" y="7"/>
                    </a:cubicBezTo>
                    <a:cubicBezTo>
                      <a:pt x="392" y="8"/>
                      <a:pt x="392" y="6"/>
                      <a:pt x="393" y="5"/>
                    </a:cubicBezTo>
                    <a:cubicBezTo>
                      <a:pt x="395" y="5"/>
                      <a:pt x="397" y="4"/>
                      <a:pt x="399" y="5"/>
                    </a:cubicBezTo>
                    <a:cubicBezTo>
                      <a:pt x="400" y="6"/>
                      <a:pt x="400" y="8"/>
                      <a:pt x="401" y="10"/>
                    </a:cubicBezTo>
                    <a:cubicBezTo>
                      <a:pt x="402" y="10"/>
                      <a:pt x="403" y="11"/>
                      <a:pt x="403" y="12"/>
                    </a:cubicBezTo>
                    <a:cubicBezTo>
                      <a:pt x="403" y="13"/>
                      <a:pt x="404" y="14"/>
                      <a:pt x="404" y="15"/>
                    </a:cubicBezTo>
                    <a:cubicBezTo>
                      <a:pt x="405" y="15"/>
                      <a:pt x="407" y="14"/>
                      <a:pt x="407" y="16"/>
                    </a:cubicBezTo>
                    <a:cubicBezTo>
                      <a:pt x="407" y="17"/>
                      <a:pt x="407" y="18"/>
                      <a:pt x="407" y="19"/>
                    </a:cubicBezTo>
                    <a:cubicBezTo>
                      <a:pt x="436" y="19"/>
                      <a:pt x="436" y="19"/>
                      <a:pt x="436" y="19"/>
                    </a:cubicBezTo>
                    <a:cubicBezTo>
                      <a:pt x="435" y="12"/>
                      <a:pt x="438" y="7"/>
                      <a:pt x="440" y="3"/>
                    </a:cubicBezTo>
                    <a:cubicBezTo>
                      <a:pt x="441" y="1"/>
                      <a:pt x="443" y="2"/>
                      <a:pt x="444" y="2"/>
                    </a:cubicBezTo>
                    <a:lnTo>
                      <a:pt x="445" y="0"/>
                    </a:ln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0" name="Freeform 6"/>
              <p:cNvSpPr/>
              <p:nvPr/>
            </p:nvSpPr>
            <p:spPr bwMode="auto">
              <a:xfrm>
                <a:off x="1619250" y="1657350"/>
                <a:ext cx="382588" cy="39688"/>
              </a:xfrm>
              <a:custGeom>
                <a:avLst/>
                <a:gdLst>
                  <a:gd name="T0" fmla="*/ 291 w 496"/>
                  <a:gd name="T1" fmla="*/ 0 h 64"/>
                  <a:gd name="T2" fmla="*/ 305 w 496"/>
                  <a:gd name="T3" fmla="*/ 11 h 64"/>
                  <a:gd name="T4" fmla="*/ 309 w 496"/>
                  <a:gd name="T5" fmla="*/ 15 h 64"/>
                  <a:gd name="T6" fmla="*/ 318 w 496"/>
                  <a:gd name="T7" fmla="*/ 12 h 64"/>
                  <a:gd name="T8" fmla="*/ 391 w 496"/>
                  <a:gd name="T9" fmla="*/ 15 h 64"/>
                  <a:gd name="T10" fmla="*/ 401 w 496"/>
                  <a:gd name="T11" fmla="*/ 18 h 64"/>
                  <a:gd name="T12" fmla="*/ 408 w 496"/>
                  <a:gd name="T13" fmla="*/ 19 h 64"/>
                  <a:gd name="T14" fmla="*/ 444 w 496"/>
                  <a:gd name="T15" fmla="*/ 18 h 64"/>
                  <a:gd name="T16" fmla="*/ 448 w 496"/>
                  <a:gd name="T17" fmla="*/ 20 h 64"/>
                  <a:gd name="T18" fmla="*/ 454 w 496"/>
                  <a:gd name="T19" fmla="*/ 26 h 64"/>
                  <a:gd name="T20" fmla="*/ 459 w 496"/>
                  <a:gd name="T21" fmla="*/ 33 h 64"/>
                  <a:gd name="T22" fmla="*/ 475 w 496"/>
                  <a:gd name="T23" fmla="*/ 31 h 64"/>
                  <a:gd name="T24" fmla="*/ 496 w 496"/>
                  <a:gd name="T25" fmla="*/ 63 h 64"/>
                  <a:gd name="T26" fmla="*/ 257 w 496"/>
                  <a:gd name="T27" fmla="*/ 60 h 64"/>
                  <a:gd name="T28" fmla="*/ 254 w 496"/>
                  <a:gd name="T29" fmla="*/ 55 h 64"/>
                  <a:gd name="T30" fmla="*/ 249 w 496"/>
                  <a:gd name="T31" fmla="*/ 50 h 64"/>
                  <a:gd name="T32" fmla="*/ 245 w 496"/>
                  <a:gd name="T33" fmla="*/ 52 h 64"/>
                  <a:gd name="T34" fmla="*/ 241 w 496"/>
                  <a:gd name="T35" fmla="*/ 55 h 64"/>
                  <a:gd name="T36" fmla="*/ 236 w 496"/>
                  <a:gd name="T37" fmla="*/ 61 h 64"/>
                  <a:gd name="T38" fmla="*/ 224 w 496"/>
                  <a:gd name="T39" fmla="*/ 60 h 64"/>
                  <a:gd name="T40" fmla="*/ 220 w 496"/>
                  <a:gd name="T41" fmla="*/ 55 h 64"/>
                  <a:gd name="T42" fmla="*/ 207 w 496"/>
                  <a:gd name="T43" fmla="*/ 50 h 64"/>
                  <a:gd name="T44" fmla="*/ 203 w 496"/>
                  <a:gd name="T45" fmla="*/ 50 h 64"/>
                  <a:gd name="T46" fmla="*/ 192 w 496"/>
                  <a:gd name="T47" fmla="*/ 46 h 64"/>
                  <a:gd name="T48" fmla="*/ 163 w 496"/>
                  <a:gd name="T49" fmla="*/ 47 h 64"/>
                  <a:gd name="T50" fmla="*/ 152 w 496"/>
                  <a:gd name="T51" fmla="*/ 50 h 64"/>
                  <a:gd name="T52" fmla="*/ 145 w 496"/>
                  <a:gd name="T53" fmla="*/ 45 h 64"/>
                  <a:gd name="T54" fmla="*/ 118 w 496"/>
                  <a:gd name="T55" fmla="*/ 47 h 64"/>
                  <a:gd name="T56" fmla="*/ 103 w 496"/>
                  <a:gd name="T57" fmla="*/ 40 h 64"/>
                  <a:gd name="T58" fmla="*/ 99 w 496"/>
                  <a:gd name="T59" fmla="*/ 37 h 64"/>
                  <a:gd name="T60" fmla="*/ 76 w 496"/>
                  <a:gd name="T61" fmla="*/ 29 h 64"/>
                  <a:gd name="T62" fmla="*/ 66 w 496"/>
                  <a:gd name="T63" fmla="*/ 44 h 64"/>
                  <a:gd name="T64" fmla="*/ 6 w 496"/>
                  <a:gd name="T65" fmla="*/ 45 h 64"/>
                  <a:gd name="T66" fmla="*/ 3 w 496"/>
                  <a:gd name="T67" fmla="*/ 38 h 64"/>
                  <a:gd name="T68" fmla="*/ 2 w 496"/>
                  <a:gd name="T69" fmla="*/ 34 h 64"/>
                  <a:gd name="T70" fmla="*/ 12 w 496"/>
                  <a:gd name="T71" fmla="*/ 25 h 64"/>
                  <a:gd name="T72" fmla="*/ 17 w 496"/>
                  <a:gd name="T73" fmla="*/ 22 h 64"/>
                  <a:gd name="T74" fmla="*/ 23 w 496"/>
                  <a:gd name="T75" fmla="*/ 19 h 64"/>
                  <a:gd name="T76" fmla="*/ 33 w 496"/>
                  <a:gd name="T77" fmla="*/ 20 h 64"/>
                  <a:gd name="T78" fmla="*/ 54 w 496"/>
                  <a:gd name="T79" fmla="*/ 19 h 64"/>
                  <a:gd name="T80" fmla="*/ 66 w 496"/>
                  <a:gd name="T81" fmla="*/ 14 h 64"/>
                  <a:gd name="T82" fmla="*/ 73 w 496"/>
                  <a:gd name="T83" fmla="*/ 10 h 64"/>
                  <a:gd name="T84" fmla="*/ 90 w 496"/>
                  <a:gd name="T85" fmla="*/ 11 h 64"/>
                  <a:gd name="T86" fmla="*/ 101 w 496"/>
                  <a:gd name="T87" fmla="*/ 15 h 64"/>
                  <a:gd name="T88" fmla="*/ 105 w 496"/>
                  <a:gd name="T89" fmla="*/ 18 h 64"/>
                  <a:gd name="T90" fmla="*/ 114 w 496"/>
                  <a:gd name="T91" fmla="*/ 19 h 64"/>
                  <a:gd name="T92" fmla="*/ 139 w 496"/>
                  <a:gd name="T93" fmla="*/ 19 h 64"/>
                  <a:gd name="T94" fmla="*/ 193 w 496"/>
                  <a:gd name="T95" fmla="*/ 19 h 64"/>
                  <a:gd name="T96" fmla="*/ 208 w 496"/>
                  <a:gd name="T97" fmla="*/ 18 h 64"/>
                  <a:gd name="T98" fmla="*/ 217 w 496"/>
                  <a:gd name="T99" fmla="*/ 12 h 64"/>
                  <a:gd name="T100" fmla="*/ 225 w 496"/>
                  <a:gd name="T101" fmla="*/ 12 h 64"/>
                  <a:gd name="T102" fmla="*/ 252 w 496"/>
                  <a:gd name="T103" fmla="*/ 15 h 64"/>
                  <a:gd name="T104" fmla="*/ 262 w 496"/>
                  <a:gd name="T105" fmla="*/ 12 h 64"/>
                  <a:gd name="T106" fmla="*/ 271 w 496"/>
                  <a:gd name="T107" fmla="*/ 5 h 64"/>
                  <a:gd name="T108" fmla="*/ 278 w 496"/>
                  <a:gd name="T10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6" h="64">
                    <a:moveTo>
                      <a:pt x="280" y="1"/>
                    </a:moveTo>
                    <a:cubicBezTo>
                      <a:pt x="283" y="0"/>
                      <a:pt x="287" y="0"/>
                      <a:pt x="291" y="0"/>
                    </a:cubicBezTo>
                    <a:cubicBezTo>
                      <a:pt x="292" y="2"/>
                      <a:pt x="294" y="2"/>
                      <a:pt x="295" y="3"/>
                    </a:cubicBezTo>
                    <a:cubicBezTo>
                      <a:pt x="298" y="5"/>
                      <a:pt x="302" y="8"/>
                      <a:pt x="305" y="11"/>
                    </a:cubicBezTo>
                    <a:cubicBezTo>
                      <a:pt x="306" y="12"/>
                      <a:pt x="308" y="12"/>
                      <a:pt x="309" y="12"/>
                    </a:cubicBezTo>
                    <a:cubicBezTo>
                      <a:pt x="309" y="15"/>
                      <a:pt x="309" y="15"/>
                      <a:pt x="309" y="15"/>
                    </a:cubicBezTo>
                    <a:cubicBezTo>
                      <a:pt x="318" y="15"/>
                      <a:pt x="318" y="15"/>
                      <a:pt x="318" y="15"/>
                    </a:cubicBezTo>
                    <a:cubicBezTo>
                      <a:pt x="318" y="12"/>
                      <a:pt x="318" y="12"/>
                      <a:pt x="318" y="12"/>
                    </a:cubicBezTo>
                    <a:cubicBezTo>
                      <a:pt x="383" y="12"/>
                      <a:pt x="383" y="12"/>
                      <a:pt x="383" y="12"/>
                    </a:cubicBezTo>
                    <a:cubicBezTo>
                      <a:pt x="385" y="14"/>
                      <a:pt x="388" y="16"/>
                      <a:pt x="391" y="15"/>
                    </a:cubicBezTo>
                    <a:cubicBezTo>
                      <a:pt x="391" y="18"/>
                      <a:pt x="391" y="18"/>
                      <a:pt x="391" y="18"/>
                    </a:cubicBezTo>
                    <a:cubicBezTo>
                      <a:pt x="401" y="18"/>
                      <a:pt x="401" y="18"/>
                      <a:pt x="401" y="18"/>
                    </a:cubicBezTo>
                    <a:cubicBezTo>
                      <a:pt x="402" y="18"/>
                      <a:pt x="403" y="19"/>
                      <a:pt x="404" y="19"/>
                    </a:cubicBezTo>
                    <a:cubicBezTo>
                      <a:pt x="405" y="20"/>
                      <a:pt x="408" y="19"/>
                      <a:pt x="408" y="19"/>
                    </a:cubicBezTo>
                    <a:cubicBezTo>
                      <a:pt x="410" y="19"/>
                      <a:pt x="411" y="18"/>
                      <a:pt x="412" y="18"/>
                    </a:cubicBezTo>
                    <a:cubicBezTo>
                      <a:pt x="444" y="18"/>
                      <a:pt x="444" y="18"/>
                      <a:pt x="444" y="18"/>
                    </a:cubicBezTo>
                    <a:cubicBezTo>
                      <a:pt x="445" y="18"/>
                      <a:pt x="445" y="19"/>
                      <a:pt x="445" y="20"/>
                    </a:cubicBezTo>
                    <a:cubicBezTo>
                      <a:pt x="448" y="20"/>
                      <a:pt x="448" y="20"/>
                      <a:pt x="448" y="20"/>
                    </a:cubicBezTo>
                    <a:cubicBezTo>
                      <a:pt x="447" y="22"/>
                      <a:pt x="448" y="23"/>
                      <a:pt x="449" y="22"/>
                    </a:cubicBezTo>
                    <a:cubicBezTo>
                      <a:pt x="451" y="24"/>
                      <a:pt x="452" y="26"/>
                      <a:pt x="454" y="26"/>
                    </a:cubicBezTo>
                    <a:cubicBezTo>
                      <a:pt x="454" y="29"/>
                      <a:pt x="454" y="29"/>
                      <a:pt x="454" y="29"/>
                    </a:cubicBezTo>
                    <a:cubicBezTo>
                      <a:pt x="457" y="29"/>
                      <a:pt x="458" y="33"/>
                      <a:pt x="459" y="33"/>
                    </a:cubicBezTo>
                    <a:cubicBezTo>
                      <a:pt x="471" y="33"/>
                      <a:pt x="471" y="33"/>
                      <a:pt x="471" y="33"/>
                    </a:cubicBezTo>
                    <a:cubicBezTo>
                      <a:pt x="472" y="32"/>
                      <a:pt x="474" y="31"/>
                      <a:pt x="475" y="31"/>
                    </a:cubicBezTo>
                    <a:cubicBezTo>
                      <a:pt x="496" y="31"/>
                      <a:pt x="496" y="31"/>
                      <a:pt x="496" y="31"/>
                    </a:cubicBezTo>
                    <a:cubicBezTo>
                      <a:pt x="496" y="63"/>
                      <a:pt x="496" y="63"/>
                      <a:pt x="496" y="63"/>
                    </a:cubicBezTo>
                    <a:cubicBezTo>
                      <a:pt x="261" y="63"/>
                      <a:pt x="261" y="63"/>
                      <a:pt x="261" y="63"/>
                    </a:cubicBezTo>
                    <a:cubicBezTo>
                      <a:pt x="260" y="61"/>
                      <a:pt x="259" y="60"/>
                      <a:pt x="257" y="60"/>
                    </a:cubicBezTo>
                    <a:cubicBezTo>
                      <a:pt x="257" y="57"/>
                      <a:pt x="257" y="57"/>
                      <a:pt x="257" y="57"/>
                    </a:cubicBezTo>
                    <a:cubicBezTo>
                      <a:pt x="256" y="57"/>
                      <a:pt x="255" y="57"/>
                      <a:pt x="254" y="55"/>
                    </a:cubicBezTo>
                    <a:cubicBezTo>
                      <a:pt x="253" y="54"/>
                      <a:pt x="252" y="51"/>
                      <a:pt x="249" y="52"/>
                    </a:cubicBezTo>
                    <a:cubicBezTo>
                      <a:pt x="249" y="50"/>
                      <a:pt x="249" y="50"/>
                      <a:pt x="249" y="50"/>
                    </a:cubicBezTo>
                    <a:cubicBezTo>
                      <a:pt x="245" y="50"/>
                      <a:pt x="245" y="50"/>
                      <a:pt x="245" y="50"/>
                    </a:cubicBezTo>
                    <a:cubicBezTo>
                      <a:pt x="245" y="52"/>
                      <a:pt x="245" y="52"/>
                      <a:pt x="245" y="52"/>
                    </a:cubicBezTo>
                    <a:cubicBezTo>
                      <a:pt x="244" y="52"/>
                      <a:pt x="242" y="52"/>
                      <a:pt x="243" y="54"/>
                    </a:cubicBezTo>
                    <a:cubicBezTo>
                      <a:pt x="244" y="55"/>
                      <a:pt x="242" y="55"/>
                      <a:pt x="241" y="55"/>
                    </a:cubicBezTo>
                    <a:cubicBezTo>
                      <a:pt x="241" y="57"/>
                      <a:pt x="239" y="58"/>
                      <a:pt x="240" y="60"/>
                    </a:cubicBezTo>
                    <a:cubicBezTo>
                      <a:pt x="238" y="60"/>
                      <a:pt x="237" y="60"/>
                      <a:pt x="236" y="61"/>
                    </a:cubicBezTo>
                    <a:cubicBezTo>
                      <a:pt x="236" y="64"/>
                      <a:pt x="232" y="62"/>
                      <a:pt x="229" y="62"/>
                    </a:cubicBezTo>
                    <a:cubicBezTo>
                      <a:pt x="228" y="60"/>
                      <a:pt x="226" y="60"/>
                      <a:pt x="224" y="60"/>
                    </a:cubicBezTo>
                    <a:cubicBezTo>
                      <a:pt x="224" y="56"/>
                      <a:pt x="224" y="56"/>
                      <a:pt x="224" y="56"/>
                    </a:cubicBezTo>
                    <a:cubicBezTo>
                      <a:pt x="220" y="55"/>
                      <a:pt x="220" y="55"/>
                      <a:pt x="220" y="55"/>
                    </a:cubicBezTo>
                    <a:cubicBezTo>
                      <a:pt x="220" y="53"/>
                      <a:pt x="220" y="51"/>
                      <a:pt x="217" y="50"/>
                    </a:cubicBezTo>
                    <a:cubicBezTo>
                      <a:pt x="215" y="50"/>
                      <a:pt x="211" y="50"/>
                      <a:pt x="207" y="50"/>
                    </a:cubicBezTo>
                    <a:cubicBezTo>
                      <a:pt x="207" y="51"/>
                      <a:pt x="207" y="53"/>
                      <a:pt x="206" y="52"/>
                    </a:cubicBezTo>
                    <a:cubicBezTo>
                      <a:pt x="205" y="52"/>
                      <a:pt x="204" y="50"/>
                      <a:pt x="203" y="50"/>
                    </a:cubicBezTo>
                    <a:cubicBezTo>
                      <a:pt x="200" y="50"/>
                      <a:pt x="198" y="48"/>
                      <a:pt x="196" y="47"/>
                    </a:cubicBezTo>
                    <a:cubicBezTo>
                      <a:pt x="196" y="47"/>
                      <a:pt x="193" y="47"/>
                      <a:pt x="192" y="46"/>
                    </a:cubicBezTo>
                    <a:cubicBezTo>
                      <a:pt x="186" y="45"/>
                      <a:pt x="176" y="46"/>
                      <a:pt x="168" y="46"/>
                    </a:cubicBezTo>
                    <a:cubicBezTo>
                      <a:pt x="167" y="46"/>
                      <a:pt x="165" y="47"/>
                      <a:pt x="163" y="47"/>
                    </a:cubicBezTo>
                    <a:cubicBezTo>
                      <a:pt x="161" y="48"/>
                      <a:pt x="161" y="50"/>
                      <a:pt x="159" y="50"/>
                    </a:cubicBezTo>
                    <a:cubicBezTo>
                      <a:pt x="157" y="50"/>
                      <a:pt x="153" y="50"/>
                      <a:pt x="152" y="50"/>
                    </a:cubicBezTo>
                    <a:cubicBezTo>
                      <a:pt x="152" y="49"/>
                      <a:pt x="151" y="47"/>
                      <a:pt x="150" y="47"/>
                    </a:cubicBezTo>
                    <a:cubicBezTo>
                      <a:pt x="148" y="47"/>
                      <a:pt x="146" y="45"/>
                      <a:pt x="145" y="45"/>
                    </a:cubicBezTo>
                    <a:cubicBezTo>
                      <a:pt x="120" y="45"/>
                      <a:pt x="120" y="45"/>
                      <a:pt x="120" y="45"/>
                    </a:cubicBezTo>
                    <a:cubicBezTo>
                      <a:pt x="119" y="46"/>
                      <a:pt x="119" y="47"/>
                      <a:pt x="118" y="47"/>
                    </a:cubicBezTo>
                    <a:cubicBezTo>
                      <a:pt x="113" y="47"/>
                      <a:pt x="111" y="44"/>
                      <a:pt x="108" y="43"/>
                    </a:cubicBezTo>
                    <a:cubicBezTo>
                      <a:pt x="106" y="42"/>
                      <a:pt x="104" y="41"/>
                      <a:pt x="103" y="40"/>
                    </a:cubicBezTo>
                    <a:cubicBezTo>
                      <a:pt x="102" y="39"/>
                      <a:pt x="102" y="37"/>
                      <a:pt x="101" y="37"/>
                    </a:cubicBezTo>
                    <a:cubicBezTo>
                      <a:pt x="101" y="36"/>
                      <a:pt x="99" y="37"/>
                      <a:pt x="99" y="37"/>
                    </a:cubicBezTo>
                    <a:cubicBezTo>
                      <a:pt x="98" y="34"/>
                      <a:pt x="94" y="33"/>
                      <a:pt x="92" y="30"/>
                    </a:cubicBezTo>
                    <a:cubicBezTo>
                      <a:pt x="88" y="29"/>
                      <a:pt x="82" y="29"/>
                      <a:pt x="76" y="29"/>
                    </a:cubicBezTo>
                    <a:cubicBezTo>
                      <a:pt x="73" y="33"/>
                      <a:pt x="71" y="38"/>
                      <a:pt x="67" y="42"/>
                    </a:cubicBezTo>
                    <a:cubicBezTo>
                      <a:pt x="66" y="42"/>
                      <a:pt x="65" y="43"/>
                      <a:pt x="66" y="44"/>
                    </a:cubicBezTo>
                    <a:cubicBezTo>
                      <a:pt x="64" y="45"/>
                      <a:pt x="62" y="46"/>
                      <a:pt x="60" y="45"/>
                    </a:cubicBezTo>
                    <a:cubicBezTo>
                      <a:pt x="43" y="43"/>
                      <a:pt x="22" y="44"/>
                      <a:pt x="6" y="45"/>
                    </a:cubicBezTo>
                    <a:cubicBezTo>
                      <a:pt x="5" y="45"/>
                      <a:pt x="4" y="44"/>
                      <a:pt x="4" y="43"/>
                    </a:cubicBezTo>
                    <a:cubicBezTo>
                      <a:pt x="1" y="44"/>
                      <a:pt x="3" y="40"/>
                      <a:pt x="3" y="38"/>
                    </a:cubicBezTo>
                    <a:cubicBezTo>
                      <a:pt x="1" y="39"/>
                      <a:pt x="0" y="38"/>
                      <a:pt x="1" y="37"/>
                    </a:cubicBezTo>
                    <a:cubicBezTo>
                      <a:pt x="3" y="38"/>
                      <a:pt x="2" y="35"/>
                      <a:pt x="2" y="34"/>
                    </a:cubicBezTo>
                    <a:cubicBezTo>
                      <a:pt x="3" y="31"/>
                      <a:pt x="6" y="29"/>
                      <a:pt x="7" y="26"/>
                    </a:cubicBezTo>
                    <a:cubicBezTo>
                      <a:pt x="8" y="25"/>
                      <a:pt x="10" y="25"/>
                      <a:pt x="12" y="25"/>
                    </a:cubicBezTo>
                    <a:cubicBezTo>
                      <a:pt x="12" y="24"/>
                      <a:pt x="12" y="23"/>
                      <a:pt x="13" y="22"/>
                    </a:cubicBezTo>
                    <a:cubicBezTo>
                      <a:pt x="14" y="22"/>
                      <a:pt x="16" y="22"/>
                      <a:pt x="17" y="22"/>
                    </a:cubicBezTo>
                    <a:cubicBezTo>
                      <a:pt x="15" y="19"/>
                      <a:pt x="19" y="21"/>
                      <a:pt x="20" y="21"/>
                    </a:cubicBezTo>
                    <a:cubicBezTo>
                      <a:pt x="21" y="20"/>
                      <a:pt x="21" y="18"/>
                      <a:pt x="23" y="19"/>
                    </a:cubicBezTo>
                    <a:cubicBezTo>
                      <a:pt x="24" y="20"/>
                      <a:pt x="28" y="20"/>
                      <a:pt x="29" y="19"/>
                    </a:cubicBezTo>
                    <a:cubicBezTo>
                      <a:pt x="31" y="18"/>
                      <a:pt x="32" y="20"/>
                      <a:pt x="33" y="20"/>
                    </a:cubicBezTo>
                    <a:cubicBezTo>
                      <a:pt x="52" y="20"/>
                      <a:pt x="52" y="20"/>
                      <a:pt x="52" y="20"/>
                    </a:cubicBezTo>
                    <a:cubicBezTo>
                      <a:pt x="52" y="20"/>
                      <a:pt x="53" y="18"/>
                      <a:pt x="54" y="19"/>
                    </a:cubicBezTo>
                    <a:cubicBezTo>
                      <a:pt x="55" y="20"/>
                      <a:pt x="56" y="19"/>
                      <a:pt x="57" y="19"/>
                    </a:cubicBezTo>
                    <a:cubicBezTo>
                      <a:pt x="61" y="18"/>
                      <a:pt x="63" y="16"/>
                      <a:pt x="66" y="14"/>
                    </a:cubicBezTo>
                    <a:cubicBezTo>
                      <a:pt x="65" y="12"/>
                      <a:pt x="68" y="12"/>
                      <a:pt x="68" y="11"/>
                    </a:cubicBezTo>
                    <a:cubicBezTo>
                      <a:pt x="70" y="10"/>
                      <a:pt x="71" y="9"/>
                      <a:pt x="73" y="10"/>
                    </a:cubicBezTo>
                    <a:cubicBezTo>
                      <a:pt x="73" y="10"/>
                      <a:pt x="75" y="12"/>
                      <a:pt x="75" y="12"/>
                    </a:cubicBezTo>
                    <a:cubicBezTo>
                      <a:pt x="80" y="12"/>
                      <a:pt x="86" y="12"/>
                      <a:pt x="90" y="11"/>
                    </a:cubicBezTo>
                    <a:cubicBezTo>
                      <a:pt x="93" y="12"/>
                      <a:pt x="96" y="12"/>
                      <a:pt x="100" y="12"/>
                    </a:cubicBezTo>
                    <a:cubicBezTo>
                      <a:pt x="100" y="13"/>
                      <a:pt x="100" y="15"/>
                      <a:pt x="101" y="15"/>
                    </a:cubicBezTo>
                    <a:cubicBezTo>
                      <a:pt x="102" y="15"/>
                      <a:pt x="104" y="15"/>
                      <a:pt x="105" y="15"/>
                    </a:cubicBezTo>
                    <a:cubicBezTo>
                      <a:pt x="105" y="18"/>
                      <a:pt x="105" y="18"/>
                      <a:pt x="105" y="18"/>
                    </a:cubicBezTo>
                    <a:cubicBezTo>
                      <a:pt x="106" y="18"/>
                      <a:pt x="111" y="17"/>
                      <a:pt x="113" y="18"/>
                    </a:cubicBezTo>
                    <a:cubicBezTo>
                      <a:pt x="114" y="18"/>
                      <a:pt x="114" y="20"/>
                      <a:pt x="114" y="19"/>
                    </a:cubicBezTo>
                    <a:cubicBezTo>
                      <a:pt x="118" y="17"/>
                      <a:pt x="126" y="17"/>
                      <a:pt x="129" y="19"/>
                    </a:cubicBezTo>
                    <a:cubicBezTo>
                      <a:pt x="132" y="19"/>
                      <a:pt x="137" y="20"/>
                      <a:pt x="139" y="19"/>
                    </a:cubicBezTo>
                    <a:cubicBezTo>
                      <a:pt x="155" y="21"/>
                      <a:pt x="173" y="20"/>
                      <a:pt x="190" y="20"/>
                    </a:cubicBezTo>
                    <a:cubicBezTo>
                      <a:pt x="191" y="20"/>
                      <a:pt x="191" y="18"/>
                      <a:pt x="193" y="19"/>
                    </a:cubicBezTo>
                    <a:cubicBezTo>
                      <a:pt x="194" y="20"/>
                      <a:pt x="198" y="20"/>
                      <a:pt x="200" y="19"/>
                    </a:cubicBezTo>
                    <a:cubicBezTo>
                      <a:pt x="202" y="18"/>
                      <a:pt x="204" y="17"/>
                      <a:pt x="208" y="18"/>
                    </a:cubicBezTo>
                    <a:cubicBezTo>
                      <a:pt x="208" y="18"/>
                      <a:pt x="210" y="16"/>
                      <a:pt x="210" y="16"/>
                    </a:cubicBezTo>
                    <a:cubicBezTo>
                      <a:pt x="214" y="16"/>
                      <a:pt x="216" y="14"/>
                      <a:pt x="217" y="12"/>
                    </a:cubicBezTo>
                    <a:cubicBezTo>
                      <a:pt x="219" y="13"/>
                      <a:pt x="221" y="12"/>
                      <a:pt x="222" y="11"/>
                    </a:cubicBezTo>
                    <a:cubicBezTo>
                      <a:pt x="223" y="12"/>
                      <a:pt x="224" y="12"/>
                      <a:pt x="225" y="12"/>
                    </a:cubicBezTo>
                    <a:cubicBezTo>
                      <a:pt x="252" y="12"/>
                      <a:pt x="252" y="12"/>
                      <a:pt x="252" y="12"/>
                    </a:cubicBezTo>
                    <a:cubicBezTo>
                      <a:pt x="252" y="15"/>
                      <a:pt x="252" y="15"/>
                      <a:pt x="252" y="15"/>
                    </a:cubicBezTo>
                    <a:cubicBezTo>
                      <a:pt x="262" y="15"/>
                      <a:pt x="262" y="15"/>
                      <a:pt x="262" y="15"/>
                    </a:cubicBezTo>
                    <a:cubicBezTo>
                      <a:pt x="262" y="12"/>
                      <a:pt x="262" y="12"/>
                      <a:pt x="262" y="12"/>
                    </a:cubicBezTo>
                    <a:cubicBezTo>
                      <a:pt x="263" y="12"/>
                      <a:pt x="265" y="13"/>
                      <a:pt x="265" y="12"/>
                    </a:cubicBezTo>
                    <a:cubicBezTo>
                      <a:pt x="266" y="9"/>
                      <a:pt x="269" y="8"/>
                      <a:pt x="271" y="5"/>
                    </a:cubicBezTo>
                    <a:cubicBezTo>
                      <a:pt x="271" y="5"/>
                      <a:pt x="273" y="5"/>
                      <a:pt x="273" y="4"/>
                    </a:cubicBezTo>
                    <a:cubicBezTo>
                      <a:pt x="273" y="1"/>
                      <a:pt x="277" y="3"/>
                      <a:pt x="278" y="2"/>
                    </a:cubicBezTo>
                    <a:cubicBezTo>
                      <a:pt x="279" y="2"/>
                      <a:pt x="279" y="1"/>
                      <a:pt x="280" y="1"/>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1" name="Freeform 7"/>
              <p:cNvSpPr/>
              <p:nvPr/>
            </p:nvSpPr>
            <p:spPr bwMode="auto">
              <a:xfrm>
                <a:off x="2065338" y="2324100"/>
                <a:ext cx="22225" cy="501650"/>
              </a:xfrm>
              <a:custGeom>
                <a:avLst/>
                <a:gdLst>
                  <a:gd name="T0" fmla="*/ 16 w 29"/>
                  <a:gd name="T1" fmla="*/ 2 h 802"/>
                  <a:gd name="T2" fmla="*/ 22 w 29"/>
                  <a:gd name="T3" fmla="*/ 8 h 802"/>
                  <a:gd name="T4" fmla="*/ 26 w 29"/>
                  <a:gd name="T5" fmla="*/ 17 h 802"/>
                  <a:gd name="T6" fmla="*/ 28 w 29"/>
                  <a:gd name="T7" fmla="*/ 136 h 802"/>
                  <a:gd name="T8" fmla="*/ 27 w 29"/>
                  <a:gd name="T9" fmla="*/ 253 h 802"/>
                  <a:gd name="T10" fmla="*/ 27 w 29"/>
                  <a:gd name="T11" fmla="*/ 543 h 802"/>
                  <a:gd name="T12" fmla="*/ 20 w 29"/>
                  <a:gd name="T13" fmla="*/ 557 h 802"/>
                  <a:gd name="T14" fmla="*/ 16 w 29"/>
                  <a:gd name="T15" fmla="*/ 564 h 802"/>
                  <a:gd name="T16" fmla="*/ 17 w 29"/>
                  <a:gd name="T17" fmla="*/ 583 h 802"/>
                  <a:gd name="T18" fmla="*/ 18 w 29"/>
                  <a:gd name="T19" fmla="*/ 600 h 802"/>
                  <a:gd name="T20" fmla="*/ 24 w 29"/>
                  <a:gd name="T21" fmla="*/ 606 h 802"/>
                  <a:gd name="T22" fmla="*/ 28 w 29"/>
                  <a:gd name="T23" fmla="*/ 621 h 802"/>
                  <a:gd name="T24" fmla="*/ 20 w 29"/>
                  <a:gd name="T25" fmla="*/ 752 h 802"/>
                  <a:gd name="T26" fmla="*/ 15 w 29"/>
                  <a:gd name="T27" fmla="*/ 755 h 802"/>
                  <a:gd name="T28" fmla="*/ 10 w 29"/>
                  <a:gd name="T29" fmla="*/ 802 h 802"/>
                  <a:gd name="T30" fmla="*/ 6 w 29"/>
                  <a:gd name="T31" fmla="*/ 744 h 802"/>
                  <a:gd name="T32" fmla="*/ 8 w 29"/>
                  <a:gd name="T33" fmla="*/ 691 h 802"/>
                  <a:gd name="T34" fmla="*/ 6 w 29"/>
                  <a:gd name="T35" fmla="*/ 649 h 802"/>
                  <a:gd name="T36" fmla="*/ 8 w 29"/>
                  <a:gd name="T37" fmla="*/ 624 h 802"/>
                  <a:gd name="T38" fmla="*/ 1 w 29"/>
                  <a:gd name="T39" fmla="*/ 630 h 802"/>
                  <a:gd name="T40" fmla="*/ 7 w 29"/>
                  <a:gd name="T41" fmla="*/ 584 h 802"/>
                  <a:gd name="T42" fmla="*/ 12 w 29"/>
                  <a:gd name="T43" fmla="*/ 555 h 802"/>
                  <a:gd name="T44" fmla="*/ 11 w 29"/>
                  <a:gd name="T45" fmla="*/ 513 h 802"/>
                  <a:gd name="T46" fmla="*/ 11 w 29"/>
                  <a:gd name="T47" fmla="*/ 466 h 802"/>
                  <a:gd name="T48" fmla="*/ 12 w 29"/>
                  <a:gd name="T49" fmla="*/ 432 h 802"/>
                  <a:gd name="T50" fmla="*/ 6 w 29"/>
                  <a:gd name="T51" fmla="*/ 428 h 802"/>
                  <a:gd name="T52" fmla="*/ 7 w 29"/>
                  <a:gd name="T53" fmla="*/ 234 h 802"/>
                  <a:gd name="T54" fmla="*/ 8 w 29"/>
                  <a:gd name="T55" fmla="*/ 202 h 802"/>
                  <a:gd name="T56" fmla="*/ 6 w 29"/>
                  <a:gd name="T57" fmla="*/ 146 h 802"/>
                  <a:gd name="T58" fmla="*/ 8 w 29"/>
                  <a:gd name="T59" fmla="*/ 56 h 802"/>
                  <a:gd name="T60" fmla="*/ 6 w 29"/>
                  <a:gd name="T61" fmla="*/ 14 h 802"/>
                  <a:gd name="T62" fmla="*/ 9 w 29"/>
                  <a:gd name="T63" fmla="*/ 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802">
                    <a:moveTo>
                      <a:pt x="9" y="2"/>
                    </a:moveTo>
                    <a:cubicBezTo>
                      <a:pt x="11" y="0"/>
                      <a:pt x="14" y="1"/>
                      <a:pt x="16" y="2"/>
                    </a:cubicBezTo>
                    <a:cubicBezTo>
                      <a:pt x="18" y="4"/>
                      <a:pt x="20" y="5"/>
                      <a:pt x="21" y="6"/>
                    </a:cubicBezTo>
                    <a:cubicBezTo>
                      <a:pt x="21" y="7"/>
                      <a:pt x="21" y="8"/>
                      <a:pt x="22" y="8"/>
                    </a:cubicBezTo>
                    <a:cubicBezTo>
                      <a:pt x="23" y="8"/>
                      <a:pt x="23" y="9"/>
                      <a:pt x="23" y="10"/>
                    </a:cubicBezTo>
                    <a:cubicBezTo>
                      <a:pt x="24" y="13"/>
                      <a:pt x="25" y="16"/>
                      <a:pt x="26" y="17"/>
                    </a:cubicBezTo>
                    <a:cubicBezTo>
                      <a:pt x="26" y="22"/>
                      <a:pt x="28" y="27"/>
                      <a:pt x="28" y="31"/>
                    </a:cubicBezTo>
                    <a:cubicBezTo>
                      <a:pt x="26" y="65"/>
                      <a:pt x="27" y="103"/>
                      <a:pt x="28" y="136"/>
                    </a:cubicBezTo>
                    <a:cubicBezTo>
                      <a:pt x="26" y="170"/>
                      <a:pt x="28" y="207"/>
                      <a:pt x="28" y="239"/>
                    </a:cubicBezTo>
                    <a:cubicBezTo>
                      <a:pt x="28" y="243"/>
                      <a:pt x="27" y="248"/>
                      <a:pt x="27" y="253"/>
                    </a:cubicBezTo>
                    <a:cubicBezTo>
                      <a:pt x="26" y="320"/>
                      <a:pt x="29" y="384"/>
                      <a:pt x="27" y="450"/>
                    </a:cubicBezTo>
                    <a:cubicBezTo>
                      <a:pt x="27" y="543"/>
                      <a:pt x="27" y="543"/>
                      <a:pt x="27" y="543"/>
                    </a:cubicBezTo>
                    <a:cubicBezTo>
                      <a:pt x="27" y="545"/>
                      <a:pt x="24" y="546"/>
                      <a:pt x="26" y="547"/>
                    </a:cubicBezTo>
                    <a:cubicBezTo>
                      <a:pt x="24" y="550"/>
                      <a:pt x="23" y="555"/>
                      <a:pt x="20" y="557"/>
                    </a:cubicBezTo>
                    <a:cubicBezTo>
                      <a:pt x="20" y="557"/>
                      <a:pt x="19" y="559"/>
                      <a:pt x="18" y="558"/>
                    </a:cubicBezTo>
                    <a:cubicBezTo>
                      <a:pt x="18" y="561"/>
                      <a:pt x="16" y="563"/>
                      <a:pt x="16" y="564"/>
                    </a:cubicBezTo>
                    <a:cubicBezTo>
                      <a:pt x="16" y="569"/>
                      <a:pt x="15" y="573"/>
                      <a:pt x="18" y="575"/>
                    </a:cubicBezTo>
                    <a:cubicBezTo>
                      <a:pt x="18" y="578"/>
                      <a:pt x="18" y="581"/>
                      <a:pt x="17" y="583"/>
                    </a:cubicBezTo>
                    <a:cubicBezTo>
                      <a:pt x="17" y="584"/>
                      <a:pt x="18" y="584"/>
                      <a:pt x="18" y="584"/>
                    </a:cubicBezTo>
                    <a:cubicBezTo>
                      <a:pt x="18" y="590"/>
                      <a:pt x="18" y="595"/>
                      <a:pt x="18" y="600"/>
                    </a:cubicBezTo>
                    <a:cubicBezTo>
                      <a:pt x="21" y="600"/>
                      <a:pt x="21" y="600"/>
                      <a:pt x="21" y="600"/>
                    </a:cubicBezTo>
                    <a:cubicBezTo>
                      <a:pt x="22" y="602"/>
                      <a:pt x="25" y="603"/>
                      <a:pt x="24" y="606"/>
                    </a:cubicBezTo>
                    <a:cubicBezTo>
                      <a:pt x="26" y="608"/>
                      <a:pt x="26" y="608"/>
                      <a:pt x="26" y="608"/>
                    </a:cubicBezTo>
                    <a:cubicBezTo>
                      <a:pt x="26" y="612"/>
                      <a:pt x="28" y="618"/>
                      <a:pt x="28" y="621"/>
                    </a:cubicBezTo>
                    <a:cubicBezTo>
                      <a:pt x="26" y="661"/>
                      <a:pt x="28" y="701"/>
                      <a:pt x="28" y="740"/>
                    </a:cubicBezTo>
                    <a:cubicBezTo>
                      <a:pt x="26" y="746"/>
                      <a:pt x="23" y="749"/>
                      <a:pt x="20" y="752"/>
                    </a:cubicBezTo>
                    <a:cubicBezTo>
                      <a:pt x="19" y="752"/>
                      <a:pt x="18" y="753"/>
                      <a:pt x="18" y="753"/>
                    </a:cubicBezTo>
                    <a:cubicBezTo>
                      <a:pt x="18" y="756"/>
                      <a:pt x="16" y="755"/>
                      <a:pt x="15" y="755"/>
                    </a:cubicBezTo>
                    <a:cubicBezTo>
                      <a:pt x="14" y="769"/>
                      <a:pt x="16" y="783"/>
                      <a:pt x="15" y="797"/>
                    </a:cubicBezTo>
                    <a:cubicBezTo>
                      <a:pt x="15" y="800"/>
                      <a:pt x="13" y="802"/>
                      <a:pt x="10" y="802"/>
                    </a:cubicBezTo>
                    <a:cubicBezTo>
                      <a:pt x="9" y="802"/>
                      <a:pt x="9" y="799"/>
                      <a:pt x="6" y="798"/>
                    </a:cubicBezTo>
                    <a:cubicBezTo>
                      <a:pt x="7" y="779"/>
                      <a:pt x="5" y="762"/>
                      <a:pt x="6" y="744"/>
                    </a:cubicBezTo>
                    <a:cubicBezTo>
                      <a:pt x="6" y="743"/>
                      <a:pt x="8" y="743"/>
                      <a:pt x="8" y="742"/>
                    </a:cubicBezTo>
                    <a:cubicBezTo>
                      <a:pt x="9" y="725"/>
                      <a:pt x="9" y="708"/>
                      <a:pt x="8" y="691"/>
                    </a:cubicBezTo>
                    <a:cubicBezTo>
                      <a:pt x="8" y="690"/>
                      <a:pt x="6" y="689"/>
                      <a:pt x="6" y="688"/>
                    </a:cubicBezTo>
                    <a:cubicBezTo>
                      <a:pt x="6" y="649"/>
                      <a:pt x="6" y="649"/>
                      <a:pt x="6" y="649"/>
                    </a:cubicBezTo>
                    <a:cubicBezTo>
                      <a:pt x="6" y="648"/>
                      <a:pt x="8" y="648"/>
                      <a:pt x="8" y="647"/>
                    </a:cubicBezTo>
                    <a:cubicBezTo>
                      <a:pt x="8" y="639"/>
                      <a:pt x="10" y="631"/>
                      <a:pt x="8" y="624"/>
                    </a:cubicBezTo>
                    <a:cubicBezTo>
                      <a:pt x="7" y="624"/>
                      <a:pt x="5" y="624"/>
                      <a:pt x="5" y="626"/>
                    </a:cubicBezTo>
                    <a:cubicBezTo>
                      <a:pt x="4" y="627"/>
                      <a:pt x="3" y="629"/>
                      <a:pt x="1" y="630"/>
                    </a:cubicBezTo>
                    <a:cubicBezTo>
                      <a:pt x="0" y="625"/>
                      <a:pt x="2" y="618"/>
                      <a:pt x="4" y="616"/>
                    </a:cubicBezTo>
                    <a:cubicBezTo>
                      <a:pt x="8" y="607"/>
                      <a:pt x="9" y="594"/>
                      <a:pt x="7" y="584"/>
                    </a:cubicBezTo>
                    <a:cubicBezTo>
                      <a:pt x="8" y="580"/>
                      <a:pt x="8" y="575"/>
                      <a:pt x="8" y="570"/>
                    </a:cubicBezTo>
                    <a:cubicBezTo>
                      <a:pt x="9" y="565"/>
                      <a:pt x="11" y="560"/>
                      <a:pt x="12" y="555"/>
                    </a:cubicBezTo>
                    <a:cubicBezTo>
                      <a:pt x="12" y="549"/>
                      <a:pt x="12" y="542"/>
                      <a:pt x="11" y="538"/>
                    </a:cubicBezTo>
                    <a:cubicBezTo>
                      <a:pt x="12" y="530"/>
                      <a:pt x="12" y="520"/>
                      <a:pt x="11" y="513"/>
                    </a:cubicBezTo>
                    <a:cubicBezTo>
                      <a:pt x="12" y="506"/>
                      <a:pt x="12" y="496"/>
                      <a:pt x="11" y="489"/>
                    </a:cubicBezTo>
                    <a:cubicBezTo>
                      <a:pt x="12" y="482"/>
                      <a:pt x="12" y="472"/>
                      <a:pt x="11" y="466"/>
                    </a:cubicBezTo>
                    <a:cubicBezTo>
                      <a:pt x="12" y="459"/>
                      <a:pt x="13" y="451"/>
                      <a:pt x="11" y="444"/>
                    </a:cubicBezTo>
                    <a:cubicBezTo>
                      <a:pt x="10" y="440"/>
                      <a:pt x="12" y="437"/>
                      <a:pt x="12" y="432"/>
                    </a:cubicBezTo>
                    <a:cubicBezTo>
                      <a:pt x="10" y="434"/>
                      <a:pt x="9" y="431"/>
                      <a:pt x="9" y="430"/>
                    </a:cubicBezTo>
                    <a:cubicBezTo>
                      <a:pt x="8" y="429"/>
                      <a:pt x="6" y="429"/>
                      <a:pt x="6" y="428"/>
                    </a:cubicBezTo>
                    <a:cubicBezTo>
                      <a:pt x="6" y="253"/>
                      <a:pt x="6" y="253"/>
                      <a:pt x="6" y="253"/>
                    </a:cubicBezTo>
                    <a:cubicBezTo>
                      <a:pt x="7" y="234"/>
                      <a:pt x="7" y="234"/>
                      <a:pt x="7" y="234"/>
                    </a:cubicBezTo>
                    <a:cubicBezTo>
                      <a:pt x="7" y="225"/>
                      <a:pt x="6" y="216"/>
                      <a:pt x="5" y="207"/>
                    </a:cubicBezTo>
                    <a:cubicBezTo>
                      <a:pt x="5" y="206"/>
                      <a:pt x="7" y="204"/>
                      <a:pt x="8" y="202"/>
                    </a:cubicBezTo>
                    <a:cubicBezTo>
                      <a:pt x="8" y="198"/>
                      <a:pt x="8" y="195"/>
                      <a:pt x="6" y="193"/>
                    </a:cubicBezTo>
                    <a:cubicBezTo>
                      <a:pt x="6" y="177"/>
                      <a:pt x="5" y="161"/>
                      <a:pt x="6" y="146"/>
                    </a:cubicBezTo>
                    <a:cubicBezTo>
                      <a:pt x="6" y="58"/>
                      <a:pt x="6" y="58"/>
                      <a:pt x="6" y="58"/>
                    </a:cubicBezTo>
                    <a:cubicBezTo>
                      <a:pt x="6" y="57"/>
                      <a:pt x="8" y="57"/>
                      <a:pt x="8" y="56"/>
                    </a:cubicBezTo>
                    <a:cubicBezTo>
                      <a:pt x="9" y="44"/>
                      <a:pt x="10" y="29"/>
                      <a:pt x="8" y="17"/>
                    </a:cubicBezTo>
                    <a:cubicBezTo>
                      <a:pt x="8" y="16"/>
                      <a:pt x="6" y="15"/>
                      <a:pt x="6" y="14"/>
                    </a:cubicBezTo>
                    <a:cubicBezTo>
                      <a:pt x="6" y="5"/>
                      <a:pt x="6" y="5"/>
                      <a:pt x="6" y="5"/>
                    </a:cubicBezTo>
                    <a:cubicBezTo>
                      <a:pt x="8" y="5"/>
                      <a:pt x="9" y="3"/>
                      <a:pt x="9" y="2"/>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2" name="Freeform 8"/>
              <p:cNvSpPr/>
              <p:nvPr/>
            </p:nvSpPr>
            <p:spPr bwMode="auto">
              <a:xfrm>
                <a:off x="2068513" y="2141538"/>
                <a:ext cx="19050" cy="144463"/>
              </a:xfrm>
              <a:custGeom>
                <a:avLst/>
                <a:gdLst>
                  <a:gd name="T0" fmla="*/ 2 w 24"/>
                  <a:gd name="T1" fmla="*/ 1 h 230"/>
                  <a:gd name="T2" fmla="*/ 10 w 24"/>
                  <a:gd name="T3" fmla="*/ 5 h 230"/>
                  <a:gd name="T4" fmla="*/ 12 w 24"/>
                  <a:gd name="T5" fmla="*/ 7 h 230"/>
                  <a:gd name="T6" fmla="*/ 19 w 24"/>
                  <a:gd name="T7" fmla="*/ 16 h 230"/>
                  <a:gd name="T8" fmla="*/ 23 w 24"/>
                  <a:gd name="T9" fmla="*/ 25 h 230"/>
                  <a:gd name="T10" fmla="*/ 22 w 24"/>
                  <a:gd name="T11" fmla="*/ 43 h 230"/>
                  <a:gd name="T12" fmla="*/ 23 w 24"/>
                  <a:gd name="T13" fmla="*/ 159 h 230"/>
                  <a:gd name="T14" fmla="*/ 23 w 24"/>
                  <a:gd name="T15" fmla="*/ 165 h 230"/>
                  <a:gd name="T16" fmla="*/ 23 w 24"/>
                  <a:gd name="T17" fmla="*/ 196 h 230"/>
                  <a:gd name="T18" fmla="*/ 21 w 24"/>
                  <a:gd name="T19" fmla="*/ 213 h 230"/>
                  <a:gd name="T20" fmla="*/ 19 w 24"/>
                  <a:gd name="T21" fmla="*/ 216 h 230"/>
                  <a:gd name="T22" fmla="*/ 17 w 24"/>
                  <a:gd name="T23" fmla="*/ 221 h 230"/>
                  <a:gd name="T24" fmla="*/ 5 w 24"/>
                  <a:gd name="T25" fmla="*/ 229 h 230"/>
                  <a:gd name="T26" fmla="*/ 1 w 24"/>
                  <a:gd name="T27" fmla="*/ 224 h 230"/>
                  <a:gd name="T28" fmla="*/ 1 w 24"/>
                  <a:gd name="T29" fmla="*/ 124 h 230"/>
                  <a:gd name="T30" fmla="*/ 1 w 24"/>
                  <a:gd name="T31" fmla="*/ 36 h 230"/>
                  <a:gd name="T32" fmla="*/ 3 w 24"/>
                  <a:gd name="T33" fmla="*/ 34 h 230"/>
                  <a:gd name="T34" fmla="*/ 3 w 24"/>
                  <a:gd name="T35" fmla="*/ 27 h 230"/>
                  <a:gd name="T36" fmla="*/ 1 w 24"/>
                  <a:gd name="T37" fmla="*/ 26 h 230"/>
                  <a:gd name="T38" fmla="*/ 0 w 24"/>
                  <a:gd name="T39" fmla="*/ 4 h 230"/>
                  <a:gd name="T40" fmla="*/ 2 w 24"/>
                  <a:gd name="T41" fmla="*/ 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30">
                    <a:moveTo>
                      <a:pt x="2" y="1"/>
                    </a:moveTo>
                    <a:cubicBezTo>
                      <a:pt x="6" y="0"/>
                      <a:pt x="9" y="3"/>
                      <a:pt x="10" y="5"/>
                    </a:cubicBezTo>
                    <a:cubicBezTo>
                      <a:pt x="11" y="6"/>
                      <a:pt x="12" y="6"/>
                      <a:pt x="12" y="7"/>
                    </a:cubicBezTo>
                    <a:cubicBezTo>
                      <a:pt x="13" y="11"/>
                      <a:pt x="17" y="14"/>
                      <a:pt x="19" y="16"/>
                    </a:cubicBezTo>
                    <a:cubicBezTo>
                      <a:pt x="20" y="20"/>
                      <a:pt x="22" y="22"/>
                      <a:pt x="23" y="25"/>
                    </a:cubicBezTo>
                    <a:cubicBezTo>
                      <a:pt x="23" y="31"/>
                      <a:pt x="22" y="37"/>
                      <a:pt x="22" y="43"/>
                    </a:cubicBezTo>
                    <a:cubicBezTo>
                      <a:pt x="22" y="81"/>
                      <a:pt x="21" y="122"/>
                      <a:pt x="23" y="159"/>
                    </a:cubicBezTo>
                    <a:cubicBezTo>
                      <a:pt x="23" y="160"/>
                      <a:pt x="24" y="163"/>
                      <a:pt x="23" y="165"/>
                    </a:cubicBezTo>
                    <a:cubicBezTo>
                      <a:pt x="22" y="174"/>
                      <a:pt x="21" y="187"/>
                      <a:pt x="23" y="196"/>
                    </a:cubicBezTo>
                    <a:cubicBezTo>
                      <a:pt x="24" y="202"/>
                      <a:pt x="21" y="207"/>
                      <a:pt x="21" y="213"/>
                    </a:cubicBezTo>
                    <a:cubicBezTo>
                      <a:pt x="21" y="214"/>
                      <a:pt x="20" y="215"/>
                      <a:pt x="19" y="216"/>
                    </a:cubicBezTo>
                    <a:cubicBezTo>
                      <a:pt x="20" y="219"/>
                      <a:pt x="18" y="220"/>
                      <a:pt x="17" y="221"/>
                    </a:cubicBezTo>
                    <a:cubicBezTo>
                      <a:pt x="15" y="226"/>
                      <a:pt x="12" y="230"/>
                      <a:pt x="5" y="229"/>
                    </a:cubicBezTo>
                    <a:cubicBezTo>
                      <a:pt x="4" y="227"/>
                      <a:pt x="1" y="225"/>
                      <a:pt x="1" y="224"/>
                    </a:cubicBezTo>
                    <a:cubicBezTo>
                      <a:pt x="1" y="124"/>
                      <a:pt x="1" y="124"/>
                      <a:pt x="1" y="124"/>
                    </a:cubicBezTo>
                    <a:cubicBezTo>
                      <a:pt x="1" y="36"/>
                      <a:pt x="1" y="36"/>
                      <a:pt x="1" y="36"/>
                    </a:cubicBezTo>
                    <a:cubicBezTo>
                      <a:pt x="1" y="35"/>
                      <a:pt x="2" y="35"/>
                      <a:pt x="3" y="34"/>
                    </a:cubicBezTo>
                    <a:cubicBezTo>
                      <a:pt x="3" y="27"/>
                      <a:pt x="3" y="27"/>
                      <a:pt x="3" y="27"/>
                    </a:cubicBezTo>
                    <a:cubicBezTo>
                      <a:pt x="2" y="27"/>
                      <a:pt x="1" y="26"/>
                      <a:pt x="1" y="26"/>
                    </a:cubicBezTo>
                    <a:cubicBezTo>
                      <a:pt x="0" y="4"/>
                      <a:pt x="0" y="4"/>
                      <a:pt x="0" y="4"/>
                    </a:cubicBezTo>
                    <a:cubicBezTo>
                      <a:pt x="0" y="3"/>
                      <a:pt x="2" y="2"/>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3" name="Freeform 9"/>
              <p:cNvSpPr/>
              <p:nvPr/>
            </p:nvSpPr>
            <p:spPr bwMode="auto">
              <a:xfrm>
                <a:off x="2068513" y="2014538"/>
                <a:ext cx="19050" cy="109538"/>
              </a:xfrm>
              <a:custGeom>
                <a:avLst/>
                <a:gdLst>
                  <a:gd name="T0" fmla="*/ 4 w 24"/>
                  <a:gd name="T1" fmla="*/ 2 h 176"/>
                  <a:gd name="T2" fmla="*/ 11 w 24"/>
                  <a:gd name="T3" fmla="*/ 2 h 176"/>
                  <a:gd name="T4" fmla="*/ 16 w 24"/>
                  <a:gd name="T5" fmla="*/ 5 h 176"/>
                  <a:gd name="T6" fmla="*/ 17 w 24"/>
                  <a:gd name="T7" fmla="*/ 8 h 176"/>
                  <a:gd name="T8" fmla="*/ 18 w 24"/>
                  <a:gd name="T9" fmla="*/ 10 h 176"/>
                  <a:gd name="T10" fmla="*/ 22 w 24"/>
                  <a:gd name="T11" fmla="*/ 18 h 176"/>
                  <a:gd name="T12" fmla="*/ 21 w 24"/>
                  <a:gd name="T13" fmla="*/ 21 h 176"/>
                  <a:gd name="T14" fmla="*/ 22 w 24"/>
                  <a:gd name="T15" fmla="*/ 33 h 176"/>
                  <a:gd name="T16" fmla="*/ 22 w 24"/>
                  <a:gd name="T17" fmla="*/ 130 h 176"/>
                  <a:gd name="T18" fmla="*/ 21 w 24"/>
                  <a:gd name="T19" fmla="*/ 139 h 176"/>
                  <a:gd name="T20" fmla="*/ 19 w 24"/>
                  <a:gd name="T21" fmla="*/ 141 h 176"/>
                  <a:gd name="T22" fmla="*/ 13 w 24"/>
                  <a:gd name="T23" fmla="*/ 152 h 176"/>
                  <a:gd name="T24" fmla="*/ 13 w 24"/>
                  <a:gd name="T25" fmla="*/ 164 h 176"/>
                  <a:gd name="T26" fmla="*/ 10 w 24"/>
                  <a:gd name="T27" fmla="*/ 170 h 176"/>
                  <a:gd name="T28" fmla="*/ 6 w 24"/>
                  <a:gd name="T29" fmla="*/ 174 h 176"/>
                  <a:gd name="T30" fmla="*/ 0 w 24"/>
                  <a:gd name="T31" fmla="*/ 170 h 176"/>
                  <a:gd name="T32" fmla="*/ 1 w 24"/>
                  <a:gd name="T33" fmla="*/ 145 h 176"/>
                  <a:gd name="T34" fmla="*/ 1 w 24"/>
                  <a:gd name="T35" fmla="*/ 57 h 176"/>
                  <a:gd name="T36" fmla="*/ 3 w 24"/>
                  <a:gd name="T37" fmla="*/ 56 h 176"/>
                  <a:gd name="T38" fmla="*/ 3 w 24"/>
                  <a:gd name="T39" fmla="*/ 17 h 176"/>
                  <a:gd name="T40" fmla="*/ 1 w 24"/>
                  <a:gd name="T41" fmla="*/ 14 h 176"/>
                  <a:gd name="T42" fmla="*/ 1 w 24"/>
                  <a:gd name="T43" fmla="*/ 4 h 176"/>
                  <a:gd name="T44" fmla="*/ 4 w 24"/>
                  <a:gd name="T45" fmla="*/ 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76">
                    <a:moveTo>
                      <a:pt x="4" y="2"/>
                    </a:moveTo>
                    <a:cubicBezTo>
                      <a:pt x="6" y="0"/>
                      <a:pt x="9" y="1"/>
                      <a:pt x="11" y="2"/>
                    </a:cubicBezTo>
                    <a:cubicBezTo>
                      <a:pt x="13" y="3"/>
                      <a:pt x="15" y="5"/>
                      <a:pt x="16" y="5"/>
                    </a:cubicBezTo>
                    <a:cubicBezTo>
                      <a:pt x="16" y="6"/>
                      <a:pt x="16" y="7"/>
                      <a:pt x="17" y="8"/>
                    </a:cubicBezTo>
                    <a:cubicBezTo>
                      <a:pt x="18" y="8"/>
                      <a:pt x="19" y="9"/>
                      <a:pt x="18" y="10"/>
                    </a:cubicBezTo>
                    <a:cubicBezTo>
                      <a:pt x="18" y="13"/>
                      <a:pt x="21" y="16"/>
                      <a:pt x="22" y="18"/>
                    </a:cubicBezTo>
                    <a:cubicBezTo>
                      <a:pt x="20" y="19"/>
                      <a:pt x="20" y="20"/>
                      <a:pt x="21" y="21"/>
                    </a:cubicBezTo>
                    <a:cubicBezTo>
                      <a:pt x="22" y="26"/>
                      <a:pt x="24" y="29"/>
                      <a:pt x="22" y="33"/>
                    </a:cubicBezTo>
                    <a:cubicBezTo>
                      <a:pt x="22" y="65"/>
                      <a:pt x="22" y="99"/>
                      <a:pt x="22" y="130"/>
                    </a:cubicBezTo>
                    <a:cubicBezTo>
                      <a:pt x="22" y="133"/>
                      <a:pt x="22" y="136"/>
                      <a:pt x="21" y="139"/>
                    </a:cubicBezTo>
                    <a:cubicBezTo>
                      <a:pt x="21" y="140"/>
                      <a:pt x="19" y="140"/>
                      <a:pt x="19" y="141"/>
                    </a:cubicBezTo>
                    <a:cubicBezTo>
                      <a:pt x="19" y="146"/>
                      <a:pt x="16" y="149"/>
                      <a:pt x="13" y="152"/>
                    </a:cubicBezTo>
                    <a:cubicBezTo>
                      <a:pt x="13" y="156"/>
                      <a:pt x="13" y="160"/>
                      <a:pt x="13" y="164"/>
                    </a:cubicBezTo>
                    <a:cubicBezTo>
                      <a:pt x="10" y="165"/>
                      <a:pt x="11" y="168"/>
                      <a:pt x="10" y="170"/>
                    </a:cubicBezTo>
                    <a:cubicBezTo>
                      <a:pt x="8" y="172"/>
                      <a:pt x="7" y="173"/>
                      <a:pt x="6" y="174"/>
                    </a:cubicBezTo>
                    <a:cubicBezTo>
                      <a:pt x="4" y="176"/>
                      <a:pt x="0" y="172"/>
                      <a:pt x="0" y="170"/>
                    </a:cubicBezTo>
                    <a:cubicBezTo>
                      <a:pt x="0" y="162"/>
                      <a:pt x="1" y="154"/>
                      <a:pt x="1" y="145"/>
                    </a:cubicBezTo>
                    <a:cubicBezTo>
                      <a:pt x="1" y="57"/>
                      <a:pt x="1" y="57"/>
                      <a:pt x="1" y="57"/>
                    </a:cubicBezTo>
                    <a:cubicBezTo>
                      <a:pt x="1" y="56"/>
                      <a:pt x="3" y="56"/>
                      <a:pt x="3" y="56"/>
                    </a:cubicBezTo>
                    <a:cubicBezTo>
                      <a:pt x="4" y="43"/>
                      <a:pt x="5" y="29"/>
                      <a:pt x="3" y="17"/>
                    </a:cubicBezTo>
                    <a:cubicBezTo>
                      <a:pt x="3" y="16"/>
                      <a:pt x="1" y="15"/>
                      <a:pt x="1" y="14"/>
                    </a:cubicBezTo>
                    <a:cubicBezTo>
                      <a:pt x="1" y="4"/>
                      <a:pt x="1" y="4"/>
                      <a:pt x="1" y="4"/>
                    </a:cubicBezTo>
                    <a:cubicBezTo>
                      <a:pt x="3" y="4"/>
                      <a:pt x="4" y="3"/>
                      <a:pt x="4" y="2"/>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4" name="Freeform 10"/>
              <p:cNvSpPr/>
              <p:nvPr/>
            </p:nvSpPr>
            <p:spPr bwMode="auto">
              <a:xfrm>
                <a:off x="1514475" y="1673225"/>
                <a:ext cx="77788" cy="36513"/>
              </a:xfrm>
              <a:custGeom>
                <a:avLst/>
                <a:gdLst>
                  <a:gd name="T0" fmla="*/ 90 w 102"/>
                  <a:gd name="T1" fmla="*/ 2 h 58"/>
                  <a:gd name="T2" fmla="*/ 98 w 102"/>
                  <a:gd name="T3" fmla="*/ 5 h 58"/>
                  <a:gd name="T4" fmla="*/ 101 w 102"/>
                  <a:gd name="T5" fmla="*/ 9 h 58"/>
                  <a:gd name="T6" fmla="*/ 101 w 102"/>
                  <a:gd name="T7" fmla="*/ 15 h 58"/>
                  <a:gd name="T8" fmla="*/ 96 w 102"/>
                  <a:gd name="T9" fmla="*/ 20 h 58"/>
                  <a:gd name="T10" fmla="*/ 68 w 102"/>
                  <a:gd name="T11" fmla="*/ 20 h 58"/>
                  <a:gd name="T12" fmla="*/ 57 w 102"/>
                  <a:gd name="T13" fmla="*/ 20 h 58"/>
                  <a:gd name="T14" fmla="*/ 55 w 102"/>
                  <a:gd name="T15" fmla="*/ 22 h 58"/>
                  <a:gd name="T16" fmla="*/ 35 w 102"/>
                  <a:gd name="T17" fmla="*/ 22 h 58"/>
                  <a:gd name="T18" fmla="*/ 31 w 102"/>
                  <a:gd name="T19" fmla="*/ 25 h 58"/>
                  <a:gd name="T20" fmla="*/ 29 w 102"/>
                  <a:gd name="T21" fmla="*/ 28 h 58"/>
                  <a:gd name="T22" fmla="*/ 27 w 102"/>
                  <a:gd name="T23" fmla="*/ 31 h 58"/>
                  <a:gd name="T24" fmla="*/ 21 w 102"/>
                  <a:gd name="T25" fmla="*/ 46 h 58"/>
                  <a:gd name="T26" fmla="*/ 18 w 102"/>
                  <a:gd name="T27" fmla="*/ 48 h 58"/>
                  <a:gd name="T28" fmla="*/ 18 w 102"/>
                  <a:gd name="T29" fmla="*/ 51 h 58"/>
                  <a:gd name="T30" fmla="*/ 15 w 102"/>
                  <a:gd name="T31" fmla="*/ 51 h 58"/>
                  <a:gd name="T32" fmla="*/ 13 w 102"/>
                  <a:gd name="T33" fmla="*/ 54 h 58"/>
                  <a:gd name="T34" fmla="*/ 11 w 102"/>
                  <a:gd name="T35" fmla="*/ 56 h 58"/>
                  <a:gd name="T36" fmla="*/ 6 w 102"/>
                  <a:gd name="T37" fmla="*/ 58 h 58"/>
                  <a:gd name="T38" fmla="*/ 3 w 102"/>
                  <a:gd name="T39" fmla="*/ 56 h 58"/>
                  <a:gd name="T40" fmla="*/ 2 w 102"/>
                  <a:gd name="T41" fmla="*/ 48 h 58"/>
                  <a:gd name="T42" fmla="*/ 1 w 102"/>
                  <a:gd name="T43" fmla="*/ 41 h 58"/>
                  <a:gd name="T44" fmla="*/ 4 w 102"/>
                  <a:gd name="T45" fmla="*/ 32 h 58"/>
                  <a:gd name="T46" fmla="*/ 7 w 102"/>
                  <a:gd name="T47" fmla="*/ 29 h 58"/>
                  <a:gd name="T48" fmla="*/ 14 w 102"/>
                  <a:gd name="T49" fmla="*/ 21 h 58"/>
                  <a:gd name="T50" fmla="*/ 16 w 102"/>
                  <a:gd name="T51" fmla="*/ 20 h 58"/>
                  <a:gd name="T52" fmla="*/ 21 w 102"/>
                  <a:gd name="T53" fmla="*/ 15 h 58"/>
                  <a:gd name="T54" fmla="*/ 23 w 102"/>
                  <a:gd name="T55" fmla="*/ 14 h 58"/>
                  <a:gd name="T56" fmla="*/ 28 w 102"/>
                  <a:gd name="T57" fmla="*/ 11 h 58"/>
                  <a:gd name="T58" fmla="*/ 35 w 102"/>
                  <a:gd name="T59" fmla="*/ 10 h 58"/>
                  <a:gd name="T60" fmla="*/ 54 w 102"/>
                  <a:gd name="T61" fmla="*/ 9 h 58"/>
                  <a:gd name="T62" fmla="*/ 65 w 102"/>
                  <a:gd name="T63" fmla="*/ 5 h 58"/>
                  <a:gd name="T64" fmla="*/ 69 w 102"/>
                  <a:gd name="T65" fmla="*/ 5 h 58"/>
                  <a:gd name="T66" fmla="*/ 78 w 102"/>
                  <a:gd name="T67" fmla="*/ 3 h 58"/>
                  <a:gd name="T68" fmla="*/ 83 w 102"/>
                  <a:gd name="T69" fmla="*/ 4 h 58"/>
                  <a:gd name="T70" fmla="*/ 85 w 102"/>
                  <a:gd name="T71" fmla="*/ 3 h 58"/>
                  <a:gd name="T72" fmla="*/ 89 w 102"/>
                  <a:gd name="T73" fmla="*/ 3 h 58"/>
                  <a:gd name="T74" fmla="*/ 90 w 102"/>
                  <a:gd name="T75"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58">
                    <a:moveTo>
                      <a:pt x="90" y="2"/>
                    </a:moveTo>
                    <a:cubicBezTo>
                      <a:pt x="93" y="0"/>
                      <a:pt x="96" y="3"/>
                      <a:pt x="98" y="5"/>
                    </a:cubicBezTo>
                    <a:cubicBezTo>
                      <a:pt x="98" y="6"/>
                      <a:pt x="100" y="7"/>
                      <a:pt x="101" y="9"/>
                    </a:cubicBezTo>
                    <a:cubicBezTo>
                      <a:pt x="102" y="10"/>
                      <a:pt x="101" y="14"/>
                      <a:pt x="101" y="15"/>
                    </a:cubicBezTo>
                    <a:cubicBezTo>
                      <a:pt x="100" y="17"/>
                      <a:pt x="98" y="20"/>
                      <a:pt x="96" y="20"/>
                    </a:cubicBezTo>
                    <a:cubicBezTo>
                      <a:pt x="87" y="21"/>
                      <a:pt x="76" y="19"/>
                      <a:pt x="68" y="20"/>
                    </a:cubicBezTo>
                    <a:cubicBezTo>
                      <a:pt x="57" y="20"/>
                      <a:pt x="57" y="20"/>
                      <a:pt x="57" y="20"/>
                    </a:cubicBezTo>
                    <a:cubicBezTo>
                      <a:pt x="56" y="20"/>
                      <a:pt x="56" y="22"/>
                      <a:pt x="55" y="22"/>
                    </a:cubicBezTo>
                    <a:cubicBezTo>
                      <a:pt x="35" y="22"/>
                      <a:pt x="35" y="22"/>
                      <a:pt x="35" y="22"/>
                    </a:cubicBezTo>
                    <a:cubicBezTo>
                      <a:pt x="34" y="22"/>
                      <a:pt x="33" y="25"/>
                      <a:pt x="31" y="25"/>
                    </a:cubicBezTo>
                    <a:cubicBezTo>
                      <a:pt x="32" y="27"/>
                      <a:pt x="30" y="27"/>
                      <a:pt x="29" y="28"/>
                    </a:cubicBezTo>
                    <a:cubicBezTo>
                      <a:pt x="28" y="29"/>
                      <a:pt x="27" y="30"/>
                      <a:pt x="27" y="31"/>
                    </a:cubicBezTo>
                    <a:cubicBezTo>
                      <a:pt x="24" y="34"/>
                      <a:pt x="23" y="41"/>
                      <a:pt x="21" y="46"/>
                    </a:cubicBezTo>
                    <a:cubicBezTo>
                      <a:pt x="21" y="47"/>
                      <a:pt x="19" y="48"/>
                      <a:pt x="18" y="48"/>
                    </a:cubicBezTo>
                    <a:cubicBezTo>
                      <a:pt x="18" y="51"/>
                      <a:pt x="18" y="51"/>
                      <a:pt x="18" y="51"/>
                    </a:cubicBezTo>
                    <a:cubicBezTo>
                      <a:pt x="15" y="51"/>
                      <a:pt x="15" y="51"/>
                      <a:pt x="15" y="51"/>
                    </a:cubicBezTo>
                    <a:cubicBezTo>
                      <a:pt x="16" y="52"/>
                      <a:pt x="15" y="54"/>
                      <a:pt x="13" y="54"/>
                    </a:cubicBezTo>
                    <a:cubicBezTo>
                      <a:pt x="14" y="56"/>
                      <a:pt x="13" y="56"/>
                      <a:pt x="11" y="56"/>
                    </a:cubicBezTo>
                    <a:cubicBezTo>
                      <a:pt x="10" y="57"/>
                      <a:pt x="8" y="58"/>
                      <a:pt x="6" y="58"/>
                    </a:cubicBezTo>
                    <a:cubicBezTo>
                      <a:pt x="7" y="55"/>
                      <a:pt x="4" y="56"/>
                      <a:pt x="3" y="56"/>
                    </a:cubicBezTo>
                    <a:cubicBezTo>
                      <a:pt x="3" y="54"/>
                      <a:pt x="2" y="51"/>
                      <a:pt x="2" y="48"/>
                    </a:cubicBezTo>
                    <a:cubicBezTo>
                      <a:pt x="0" y="48"/>
                      <a:pt x="0" y="43"/>
                      <a:pt x="1" y="41"/>
                    </a:cubicBezTo>
                    <a:cubicBezTo>
                      <a:pt x="2" y="39"/>
                      <a:pt x="3" y="35"/>
                      <a:pt x="4" y="32"/>
                    </a:cubicBezTo>
                    <a:cubicBezTo>
                      <a:pt x="6" y="33"/>
                      <a:pt x="6" y="29"/>
                      <a:pt x="7" y="29"/>
                    </a:cubicBezTo>
                    <a:cubicBezTo>
                      <a:pt x="10" y="28"/>
                      <a:pt x="13" y="25"/>
                      <a:pt x="14" y="21"/>
                    </a:cubicBezTo>
                    <a:cubicBezTo>
                      <a:pt x="15" y="22"/>
                      <a:pt x="15" y="20"/>
                      <a:pt x="16" y="20"/>
                    </a:cubicBezTo>
                    <a:cubicBezTo>
                      <a:pt x="16" y="17"/>
                      <a:pt x="18" y="16"/>
                      <a:pt x="21" y="15"/>
                    </a:cubicBezTo>
                    <a:cubicBezTo>
                      <a:pt x="20" y="13"/>
                      <a:pt x="22" y="13"/>
                      <a:pt x="23" y="14"/>
                    </a:cubicBezTo>
                    <a:cubicBezTo>
                      <a:pt x="24" y="11"/>
                      <a:pt x="26" y="11"/>
                      <a:pt x="28" y="11"/>
                    </a:cubicBezTo>
                    <a:cubicBezTo>
                      <a:pt x="29" y="10"/>
                      <a:pt x="34" y="10"/>
                      <a:pt x="35" y="10"/>
                    </a:cubicBezTo>
                    <a:cubicBezTo>
                      <a:pt x="40" y="8"/>
                      <a:pt x="48" y="9"/>
                      <a:pt x="54" y="9"/>
                    </a:cubicBezTo>
                    <a:cubicBezTo>
                      <a:pt x="58" y="8"/>
                      <a:pt x="63" y="7"/>
                      <a:pt x="65" y="5"/>
                    </a:cubicBezTo>
                    <a:cubicBezTo>
                      <a:pt x="66" y="4"/>
                      <a:pt x="69" y="5"/>
                      <a:pt x="69" y="5"/>
                    </a:cubicBezTo>
                    <a:cubicBezTo>
                      <a:pt x="70" y="2"/>
                      <a:pt x="76" y="3"/>
                      <a:pt x="78" y="3"/>
                    </a:cubicBezTo>
                    <a:cubicBezTo>
                      <a:pt x="78" y="6"/>
                      <a:pt x="82" y="4"/>
                      <a:pt x="83" y="4"/>
                    </a:cubicBezTo>
                    <a:cubicBezTo>
                      <a:pt x="84" y="4"/>
                      <a:pt x="84" y="4"/>
                      <a:pt x="85" y="3"/>
                    </a:cubicBezTo>
                    <a:cubicBezTo>
                      <a:pt x="86" y="3"/>
                      <a:pt x="88" y="3"/>
                      <a:pt x="89" y="3"/>
                    </a:cubicBezTo>
                    <a:cubicBezTo>
                      <a:pt x="89" y="3"/>
                      <a:pt x="90" y="2"/>
                      <a:pt x="90" y="2"/>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5" name="Freeform 11"/>
              <p:cNvSpPr/>
              <p:nvPr/>
            </p:nvSpPr>
            <p:spPr bwMode="auto">
              <a:xfrm>
                <a:off x="2068513" y="1889125"/>
                <a:ext cx="19050" cy="50800"/>
              </a:xfrm>
              <a:custGeom>
                <a:avLst/>
                <a:gdLst>
                  <a:gd name="T0" fmla="*/ 3 w 24"/>
                  <a:gd name="T1" fmla="*/ 2 h 83"/>
                  <a:gd name="T2" fmla="*/ 9 w 24"/>
                  <a:gd name="T3" fmla="*/ 1 h 83"/>
                  <a:gd name="T4" fmla="*/ 13 w 24"/>
                  <a:gd name="T5" fmla="*/ 7 h 83"/>
                  <a:gd name="T6" fmla="*/ 14 w 24"/>
                  <a:gd name="T7" fmla="*/ 25 h 83"/>
                  <a:gd name="T8" fmla="*/ 13 w 24"/>
                  <a:gd name="T9" fmla="*/ 38 h 83"/>
                  <a:gd name="T10" fmla="*/ 19 w 24"/>
                  <a:gd name="T11" fmla="*/ 49 h 83"/>
                  <a:gd name="T12" fmla="*/ 19 w 24"/>
                  <a:gd name="T13" fmla="*/ 53 h 83"/>
                  <a:gd name="T14" fmla="*/ 21 w 24"/>
                  <a:gd name="T15" fmla="*/ 54 h 83"/>
                  <a:gd name="T16" fmla="*/ 23 w 24"/>
                  <a:gd name="T17" fmla="*/ 78 h 83"/>
                  <a:gd name="T18" fmla="*/ 20 w 24"/>
                  <a:gd name="T19" fmla="*/ 81 h 83"/>
                  <a:gd name="T20" fmla="*/ 20 w 24"/>
                  <a:gd name="T21" fmla="*/ 82 h 83"/>
                  <a:gd name="T22" fmla="*/ 16 w 24"/>
                  <a:gd name="T23" fmla="*/ 77 h 83"/>
                  <a:gd name="T24" fmla="*/ 13 w 24"/>
                  <a:gd name="T25" fmla="*/ 77 h 83"/>
                  <a:gd name="T26" fmla="*/ 12 w 24"/>
                  <a:gd name="T27" fmla="*/ 74 h 83"/>
                  <a:gd name="T28" fmla="*/ 8 w 24"/>
                  <a:gd name="T29" fmla="*/ 64 h 83"/>
                  <a:gd name="T30" fmla="*/ 3 w 24"/>
                  <a:gd name="T31" fmla="*/ 58 h 83"/>
                  <a:gd name="T32" fmla="*/ 0 w 24"/>
                  <a:gd name="T33" fmla="*/ 57 h 83"/>
                  <a:gd name="T34" fmla="*/ 1 w 24"/>
                  <a:gd name="T35" fmla="*/ 30 h 83"/>
                  <a:gd name="T36" fmla="*/ 3 w 24"/>
                  <a:gd name="T37" fmla="*/ 28 h 83"/>
                  <a:gd name="T38" fmla="*/ 3 w 24"/>
                  <a:gd name="T39" fmla="*/ 17 h 83"/>
                  <a:gd name="T40" fmla="*/ 1 w 24"/>
                  <a:gd name="T41" fmla="*/ 16 h 83"/>
                  <a:gd name="T42" fmla="*/ 1 w 24"/>
                  <a:gd name="T43" fmla="*/ 4 h 83"/>
                  <a:gd name="T44" fmla="*/ 3 w 24"/>
                  <a:gd name="T4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83">
                    <a:moveTo>
                      <a:pt x="3" y="2"/>
                    </a:moveTo>
                    <a:cubicBezTo>
                      <a:pt x="5" y="0"/>
                      <a:pt x="7" y="1"/>
                      <a:pt x="9" y="1"/>
                    </a:cubicBezTo>
                    <a:cubicBezTo>
                      <a:pt x="11" y="2"/>
                      <a:pt x="13" y="6"/>
                      <a:pt x="13" y="7"/>
                    </a:cubicBezTo>
                    <a:cubicBezTo>
                      <a:pt x="14" y="25"/>
                      <a:pt x="14" y="25"/>
                      <a:pt x="14" y="25"/>
                    </a:cubicBezTo>
                    <a:cubicBezTo>
                      <a:pt x="14" y="29"/>
                      <a:pt x="13" y="33"/>
                      <a:pt x="13" y="38"/>
                    </a:cubicBezTo>
                    <a:cubicBezTo>
                      <a:pt x="15" y="42"/>
                      <a:pt x="16" y="46"/>
                      <a:pt x="19" y="49"/>
                    </a:cubicBezTo>
                    <a:cubicBezTo>
                      <a:pt x="19" y="50"/>
                      <a:pt x="19" y="53"/>
                      <a:pt x="19" y="53"/>
                    </a:cubicBezTo>
                    <a:cubicBezTo>
                      <a:pt x="19" y="54"/>
                      <a:pt x="21" y="54"/>
                      <a:pt x="21" y="54"/>
                    </a:cubicBezTo>
                    <a:cubicBezTo>
                      <a:pt x="23" y="62"/>
                      <a:pt x="24" y="70"/>
                      <a:pt x="23" y="78"/>
                    </a:cubicBezTo>
                    <a:cubicBezTo>
                      <a:pt x="23" y="79"/>
                      <a:pt x="22" y="80"/>
                      <a:pt x="20" y="81"/>
                    </a:cubicBezTo>
                    <a:cubicBezTo>
                      <a:pt x="20" y="81"/>
                      <a:pt x="21" y="83"/>
                      <a:pt x="20" y="82"/>
                    </a:cubicBezTo>
                    <a:cubicBezTo>
                      <a:pt x="18" y="81"/>
                      <a:pt x="16" y="79"/>
                      <a:pt x="16" y="77"/>
                    </a:cubicBezTo>
                    <a:cubicBezTo>
                      <a:pt x="13" y="77"/>
                      <a:pt x="13" y="77"/>
                      <a:pt x="13" y="77"/>
                    </a:cubicBezTo>
                    <a:cubicBezTo>
                      <a:pt x="14" y="75"/>
                      <a:pt x="13" y="74"/>
                      <a:pt x="12" y="74"/>
                    </a:cubicBezTo>
                    <a:cubicBezTo>
                      <a:pt x="11" y="70"/>
                      <a:pt x="8" y="68"/>
                      <a:pt x="8" y="64"/>
                    </a:cubicBezTo>
                    <a:cubicBezTo>
                      <a:pt x="5" y="63"/>
                      <a:pt x="4" y="61"/>
                      <a:pt x="3" y="58"/>
                    </a:cubicBezTo>
                    <a:cubicBezTo>
                      <a:pt x="2" y="59"/>
                      <a:pt x="1" y="58"/>
                      <a:pt x="0" y="57"/>
                    </a:cubicBezTo>
                    <a:cubicBezTo>
                      <a:pt x="0" y="47"/>
                      <a:pt x="1" y="39"/>
                      <a:pt x="1" y="30"/>
                    </a:cubicBezTo>
                    <a:cubicBezTo>
                      <a:pt x="1" y="29"/>
                      <a:pt x="3" y="28"/>
                      <a:pt x="3" y="28"/>
                    </a:cubicBezTo>
                    <a:cubicBezTo>
                      <a:pt x="3" y="17"/>
                      <a:pt x="3" y="17"/>
                      <a:pt x="3" y="17"/>
                    </a:cubicBezTo>
                    <a:cubicBezTo>
                      <a:pt x="2" y="17"/>
                      <a:pt x="1" y="17"/>
                      <a:pt x="1" y="16"/>
                    </a:cubicBezTo>
                    <a:cubicBezTo>
                      <a:pt x="1" y="4"/>
                      <a:pt x="1" y="4"/>
                      <a:pt x="1" y="4"/>
                    </a:cubicBezTo>
                    <a:cubicBezTo>
                      <a:pt x="1" y="3"/>
                      <a:pt x="3" y="2"/>
                      <a:pt x="3" y="2"/>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6" name="Freeform 12"/>
              <p:cNvSpPr/>
              <p:nvPr/>
            </p:nvSpPr>
            <p:spPr bwMode="auto">
              <a:xfrm>
                <a:off x="1562100" y="2668588"/>
                <a:ext cx="11113" cy="46038"/>
              </a:xfrm>
              <a:custGeom>
                <a:avLst/>
                <a:gdLst>
                  <a:gd name="T0" fmla="*/ 3 w 15"/>
                  <a:gd name="T1" fmla="*/ 3 h 72"/>
                  <a:gd name="T2" fmla="*/ 3 w 15"/>
                  <a:gd name="T3" fmla="*/ 0 h 72"/>
                  <a:gd name="T4" fmla="*/ 9 w 15"/>
                  <a:gd name="T5" fmla="*/ 0 h 72"/>
                  <a:gd name="T6" fmla="*/ 11 w 15"/>
                  <a:gd name="T7" fmla="*/ 10 h 72"/>
                  <a:gd name="T8" fmla="*/ 13 w 15"/>
                  <a:gd name="T9" fmla="*/ 11 h 72"/>
                  <a:gd name="T10" fmla="*/ 13 w 15"/>
                  <a:gd name="T11" fmla="*/ 36 h 72"/>
                  <a:gd name="T12" fmla="*/ 11 w 15"/>
                  <a:gd name="T13" fmla="*/ 38 h 72"/>
                  <a:gd name="T14" fmla="*/ 11 w 15"/>
                  <a:gd name="T15" fmla="*/ 63 h 72"/>
                  <a:gd name="T16" fmla="*/ 7 w 15"/>
                  <a:gd name="T17" fmla="*/ 72 h 72"/>
                  <a:gd name="T18" fmla="*/ 2 w 15"/>
                  <a:gd name="T19" fmla="*/ 72 h 72"/>
                  <a:gd name="T20" fmla="*/ 2 w 15"/>
                  <a:gd name="T21" fmla="*/ 64 h 72"/>
                  <a:gd name="T22" fmla="*/ 0 w 15"/>
                  <a:gd name="T23" fmla="*/ 62 h 72"/>
                  <a:gd name="T24" fmla="*/ 2 w 15"/>
                  <a:gd name="T25" fmla="*/ 7 h 72"/>
                  <a:gd name="T26" fmla="*/ 3 w 15"/>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2">
                    <a:moveTo>
                      <a:pt x="3" y="3"/>
                    </a:moveTo>
                    <a:cubicBezTo>
                      <a:pt x="3" y="3"/>
                      <a:pt x="3" y="1"/>
                      <a:pt x="3" y="0"/>
                    </a:cubicBezTo>
                    <a:cubicBezTo>
                      <a:pt x="9" y="0"/>
                      <a:pt x="9" y="0"/>
                      <a:pt x="9" y="0"/>
                    </a:cubicBezTo>
                    <a:cubicBezTo>
                      <a:pt x="10" y="3"/>
                      <a:pt x="11" y="6"/>
                      <a:pt x="11" y="10"/>
                    </a:cubicBezTo>
                    <a:cubicBezTo>
                      <a:pt x="11" y="10"/>
                      <a:pt x="13" y="12"/>
                      <a:pt x="13" y="11"/>
                    </a:cubicBezTo>
                    <a:cubicBezTo>
                      <a:pt x="15" y="20"/>
                      <a:pt x="15" y="28"/>
                      <a:pt x="13" y="36"/>
                    </a:cubicBezTo>
                    <a:cubicBezTo>
                      <a:pt x="13" y="36"/>
                      <a:pt x="11" y="38"/>
                      <a:pt x="11" y="38"/>
                    </a:cubicBezTo>
                    <a:cubicBezTo>
                      <a:pt x="11" y="63"/>
                      <a:pt x="11" y="63"/>
                      <a:pt x="11" y="63"/>
                    </a:cubicBezTo>
                    <a:cubicBezTo>
                      <a:pt x="8" y="65"/>
                      <a:pt x="7" y="68"/>
                      <a:pt x="7" y="72"/>
                    </a:cubicBezTo>
                    <a:cubicBezTo>
                      <a:pt x="2" y="72"/>
                      <a:pt x="2" y="72"/>
                      <a:pt x="2" y="72"/>
                    </a:cubicBezTo>
                    <a:cubicBezTo>
                      <a:pt x="2" y="69"/>
                      <a:pt x="2" y="67"/>
                      <a:pt x="2" y="64"/>
                    </a:cubicBezTo>
                    <a:cubicBezTo>
                      <a:pt x="1" y="64"/>
                      <a:pt x="0" y="63"/>
                      <a:pt x="0" y="62"/>
                    </a:cubicBezTo>
                    <a:cubicBezTo>
                      <a:pt x="2" y="45"/>
                      <a:pt x="3" y="25"/>
                      <a:pt x="2" y="7"/>
                    </a:cubicBezTo>
                    <a:cubicBezTo>
                      <a:pt x="2" y="6"/>
                      <a:pt x="3" y="4"/>
                      <a:pt x="3" y="3"/>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7" name="Freeform 13"/>
              <p:cNvSpPr/>
              <p:nvPr/>
            </p:nvSpPr>
            <p:spPr bwMode="auto">
              <a:xfrm>
                <a:off x="1592263" y="3022600"/>
                <a:ext cx="33338" cy="12700"/>
              </a:xfrm>
              <a:custGeom>
                <a:avLst/>
                <a:gdLst>
                  <a:gd name="T0" fmla="*/ 7 w 42"/>
                  <a:gd name="T1" fmla="*/ 0 h 20"/>
                  <a:gd name="T2" fmla="*/ 14 w 42"/>
                  <a:gd name="T3" fmla="*/ 1 h 20"/>
                  <a:gd name="T4" fmla="*/ 25 w 42"/>
                  <a:gd name="T5" fmla="*/ 6 h 20"/>
                  <a:gd name="T6" fmla="*/ 38 w 42"/>
                  <a:gd name="T7" fmla="*/ 6 h 20"/>
                  <a:gd name="T8" fmla="*/ 41 w 42"/>
                  <a:gd name="T9" fmla="*/ 11 h 20"/>
                  <a:gd name="T10" fmla="*/ 41 w 42"/>
                  <a:gd name="T11" fmla="*/ 18 h 20"/>
                  <a:gd name="T12" fmla="*/ 39 w 42"/>
                  <a:gd name="T13" fmla="*/ 19 h 20"/>
                  <a:gd name="T14" fmla="*/ 30 w 42"/>
                  <a:gd name="T15" fmla="*/ 19 h 20"/>
                  <a:gd name="T16" fmla="*/ 27 w 42"/>
                  <a:gd name="T17" fmla="*/ 17 h 20"/>
                  <a:gd name="T18" fmla="*/ 21 w 42"/>
                  <a:gd name="T19" fmla="*/ 16 h 20"/>
                  <a:gd name="T20" fmla="*/ 2 w 42"/>
                  <a:gd name="T21" fmla="*/ 10 h 20"/>
                  <a:gd name="T22" fmla="*/ 1 w 42"/>
                  <a:gd name="T23" fmla="*/ 3 h 20"/>
                  <a:gd name="T24" fmla="*/ 7 w 42"/>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0">
                    <a:moveTo>
                      <a:pt x="7" y="0"/>
                    </a:moveTo>
                    <a:cubicBezTo>
                      <a:pt x="9" y="0"/>
                      <a:pt x="12" y="1"/>
                      <a:pt x="14" y="1"/>
                    </a:cubicBezTo>
                    <a:cubicBezTo>
                      <a:pt x="18" y="3"/>
                      <a:pt x="21" y="5"/>
                      <a:pt x="25" y="6"/>
                    </a:cubicBezTo>
                    <a:cubicBezTo>
                      <a:pt x="38" y="6"/>
                      <a:pt x="38" y="6"/>
                      <a:pt x="38" y="6"/>
                    </a:cubicBezTo>
                    <a:cubicBezTo>
                      <a:pt x="38" y="8"/>
                      <a:pt x="41" y="9"/>
                      <a:pt x="41" y="11"/>
                    </a:cubicBezTo>
                    <a:cubicBezTo>
                      <a:pt x="42" y="13"/>
                      <a:pt x="42" y="16"/>
                      <a:pt x="41" y="18"/>
                    </a:cubicBezTo>
                    <a:cubicBezTo>
                      <a:pt x="41" y="19"/>
                      <a:pt x="40" y="19"/>
                      <a:pt x="39" y="19"/>
                    </a:cubicBezTo>
                    <a:cubicBezTo>
                      <a:pt x="30" y="19"/>
                      <a:pt x="30" y="19"/>
                      <a:pt x="30" y="19"/>
                    </a:cubicBezTo>
                    <a:cubicBezTo>
                      <a:pt x="32" y="16"/>
                      <a:pt x="28" y="18"/>
                      <a:pt x="27" y="17"/>
                    </a:cubicBezTo>
                    <a:cubicBezTo>
                      <a:pt x="25" y="17"/>
                      <a:pt x="23" y="15"/>
                      <a:pt x="21" y="16"/>
                    </a:cubicBezTo>
                    <a:cubicBezTo>
                      <a:pt x="13" y="20"/>
                      <a:pt x="6" y="14"/>
                      <a:pt x="2" y="10"/>
                    </a:cubicBezTo>
                    <a:cubicBezTo>
                      <a:pt x="0" y="9"/>
                      <a:pt x="1" y="5"/>
                      <a:pt x="1" y="3"/>
                    </a:cubicBezTo>
                    <a:cubicBezTo>
                      <a:pt x="2" y="2"/>
                      <a:pt x="6" y="0"/>
                      <a:pt x="7"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8" name="Freeform 14"/>
              <p:cNvSpPr/>
              <p:nvPr/>
            </p:nvSpPr>
            <p:spPr bwMode="auto">
              <a:xfrm>
                <a:off x="1560513" y="2636838"/>
                <a:ext cx="11113" cy="15875"/>
              </a:xfrm>
              <a:custGeom>
                <a:avLst/>
                <a:gdLst>
                  <a:gd name="T0" fmla="*/ 4 w 14"/>
                  <a:gd name="T1" fmla="*/ 1 h 27"/>
                  <a:gd name="T2" fmla="*/ 10 w 14"/>
                  <a:gd name="T3" fmla="*/ 1 h 27"/>
                  <a:gd name="T4" fmla="*/ 12 w 14"/>
                  <a:gd name="T5" fmla="*/ 6 h 27"/>
                  <a:gd name="T6" fmla="*/ 14 w 14"/>
                  <a:gd name="T7" fmla="*/ 6 h 27"/>
                  <a:gd name="T8" fmla="*/ 14 w 14"/>
                  <a:gd name="T9" fmla="*/ 13 h 27"/>
                  <a:gd name="T10" fmla="*/ 12 w 14"/>
                  <a:gd name="T11" fmla="*/ 13 h 27"/>
                  <a:gd name="T12" fmla="*/ 11 w 14"/>
                  <a:gd name="T13" fmla="*/ 26 h 27"/>
                  <a:gd name="T14" fmla="*/ 3 w 14"/>
                  <a:gd name="T15" fmla="*/ 26 h 27"/>
                  <a:gd name="T16" fmla="*/ 3 w 14"/>
                  <a:gd name="T17" fmla="*/ 15 h 27"/>
                  <a:gd name="T18" fmla="*/ 1 w 14"/>
                  <a:gd name="T19" fmla="*/ 13 h 27"/>
                  <a:gd name="T20" fmla="*/ 3 w 14"/>
                  <a:gd name="T21" fmla="*/ 4 h 27"/>
                  <a:gd name="T22" fmla="*/ 4 w 14"/>
                  <a:gd name="T2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7">
                    <a:moveTo>
                      <a:pt x="4" y="1"/>
                    </a:moveTo>
                    <a:cubicBezTo>
                      <a:pt x="5" y="0"/>
                      <a:pt x="8" y="0"/>
                      <a:pt x="10" y="1"/>
                    </a:cubicBezTo>
                    <a:cubicBezTo>
                      <a:pt x="12" y="2"/>
                      <a:pt x="12" y="5"/>
                      <a:pt x="12" y="6"/>
                    </a:cubicBezTo>
                    <a:cubicBezTo>
                      <a:pt x="14" y="6"/>
                      <a:pt x="14" y="6"/>
                      <a:pt x="14" y="6"/>
                    </a:cubicBezTo>
                    <a:cubicBezTo>
                      <a:pt x="14" y="13"/>
                      <a:pt x="14" y="13"/>
                      <a:pt x="14" y="13"/>
                    </a:cubicBezTo>
                    <a:cubicBezTo>
                      <a:pt x="12" y="13"/>
                      <a:pt x="12" y="13"/>
                      <a:pt x="12" y="13"/>
                    </a:cubicBezTo>
                    <a:cubicBezTo>
                      <a:pt x="11" y="26"/>
                      <a:pt x="11" y="26"/>
                      <a:pt x="11" y="26"/>
                    </a:cubicBezTo>
                    <a:cubicBezTo>
                      <a:pt x="11" y="27"/>
                      <a:pt x="6" y="27"/>
                      <a:pt x="3" y="26"/>
                    </a:cubicBezTo>
                    <a:cubicBezTo>
                      <a:pt x="3" y="23"/>
                      <a:pt x="3" y="19"/>
                      <a:pt x="3" y="15"/>
                    </a:cubicBezTo>
                    <a:cubicBezTo>
                      <a:pt x="2" y="15"/>
                      <a:pt x="0" y="14"/>
                      <a:pt x="1" y="13"/>
                    </a:cubicBezTo>
                    <a:cubicBezTo>
                      <a:pt x="2" y="10"/>
                      <a:pt x="2" y="7"/>
                      <a:pt x="3" y="4"/>
                    </a:cubicBezTo>
                    <a:cubicBezTo>
                      <a:pt x="3" y="3"/>
                      <a:pt x="4" y="2"/>
                      <a:pt x="4" y="1"/>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9" name="Freeform 15"/>
              <p:cNvSpPr/>
              <p:nvPr/>
            </p:nvSpPr>
            <p:spPr bwMode="auto">
              <a:xfrm>
                <a:off x="2058988" y="1792288"/>
                <a:ext cx="4763" cy="12700"/>
              </a:xfrm>
              <a:custGeom>
                <a:avLst/>
                <a:gdLst>
                  <a:gd name="T0" fmla="*/ 2 w 7"/>
                  <a:gd name="T1" fmla="*/ 1 h 21"/>
                  <a:gd name="T2" fmla="*/ 4 w 7"/>
                  <a:gd name="T3" fmla="*/ 0 h 21"/>
                  <a:gd name="T4" fmla="*/ 6 w 7"/>
                  <a:gd name="T5" fmla="*/ 15 h 21"/>
                  <a:gd name="T6" fmla="*/ 4 w 7"/>
                  <a:gd name="T7" fmla="*/ 16 h 21"/>
                  <a:gd name="T8" fmla="*/ 5 w 7"/>
                  <a:gd name="T9" fmla="*/ 18 h 21"/>
                  <a:gd name="T10" fmla="*/ 1 w 7"/>
                  <a:gd name="T11" fmla="*/ 18 h 21"/>
                  <a:gd name="T12" fmla="*/ 0 w 7"/>
                  <a:gd name="T13" fmla="*/ 1 h 21"/>
                  <a:gd name="T14" fmla="*/ 2 w 7"/>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2" y="1"/>
                    </a:moveTo>
                    <a:cubicBezTo>
                      <a:pt x="2" y="0"/>
                      <a:pt x="3" y="0"/>
                      <a:pt x="4" y="0"/>
                    </a:cubicBezTo>
                    <a:cubicBezTo>
                      <a:pt x="6" y="4"/>
                      <a:pt x="7" y="9"/>
                      <a:pt x="6" y="15"/>
                    </a:cubicBezTo>
                    <a:cubicBezTo>
                      <a:pt x="6" y="15"/>
                      <a:pt x="5" y="15"/>
                      <a:pt x="4" y="16"/>
                    </a:cubicBezTo>
                    <a:cubicBezTo>
                      <a:pt x="5" y="16"/>
                      <a:pt x="7" y="17"/>
                      <a:pt x="5" y="18"/>
                    </a:cubicBezTo>
                    <a:cubicBezTo>
                      <a:pt x="4" y="18"/>
                      <a:pt x="2" y="21"/>
                      <a:pt x="1" y="18"/>
                    </a:cubicBezTo>
                    <a:cubicBezTo>
                      <a:pt x="0" y="13"/>
                      <a:pt x="0" y="6"/>
                      <a:pt x="0" y="1"/>
                    </a:cubicBezTo>
                    <a:cubicBezTo>
                      <a:pt x="0" y="1"/>
                      <a:pt x="1" y="1"/>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0" name="Freeform 16"/>
              <p:cNvSpPr/>
              <p:nvPr/>
            </p:nvSpPr>
            <p:spPr bwMode="auto">
              <a:xfrm>
                <a:off x="2058988" y="2101850"/>
                <a:ext cx="4763" cy="12700"/>
              </a:xfrm>
              <a:custGeom>
                <a:avLst/>
                <a:gdLst>
                  <a:gd name="T0" fmla="*/ 2 w 7"/>
                  <a:gd name="T1" fmla="*/ 1 h 21"/>
                  <a:gd name="T2" fmla="*/ 4 w 7"/>
                  <a:gd name="T3" fmla="*/ 1 h 21"/>
                  <a:gd name="T4" fmla="*/ 6 w 7"/>
                  <a:gd name="T5" fmla="*/ 15 h 21"/>
                  <a:gd name="T6" fmla="*/ 4 w 7"/>
                  <a:gd name="T7" fmla="*/ 16 h 21"/>
                  <a:gd name="T8" fmla="*/ 5 w 7"/>
                  <a:gd name="T9" fmla="*/ 18 h 21"/>
                  <a:gd name="T10" fmla="*/ 1 w 7"/>
                  <a:gd name="T11" fmla="*/ 19 h 21"/>
                  <a:gd name="T12" fmla="*/ 0 w 7"/>
                  <a:gd name="T13" fmla="*/ 2 h 21"/>
                  <a:gd name="T14" fmla="*/ 2 w 7"/>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2" y="1"/>
                    </a:moveTo>
                    <a:cubicBezTo>
                      <a:pt x="2" y="0"/>
                      <a:pt x="3" y="1"/>
                      <a:pt x="4" y="1"/>
                    </a:cubicBezTo>
                    <a:cubicBezTo>
                      <a:pt x="6" y="4"/>
                      <a:pt x="7" y="10"/>
                      <a:pt x="6" y="15"/>
                    </a:cubicBezTo>
                    <a:cubicBezTo>
                      <a:pt x="6" y="16"/>
                      <a:pt x="5" y="16"/>
                      <a:pt x="4" y="16"/>
                    </a:cubicBezTo>
                    <a:cubicBezTo>
                      <a:pt x="5" y="17"/>
                      <a:pt x="7" y="17"/>
                      <a:pt x="5" y="18"/>
                    </a:cubicBezTo>
                    <a:cubicBezTo>
                      <a:pt x="4" y="18"/>
                      <a:pt x="2" y="21"/>
                      <a:pt x="1" y="19"/>
                    </a:cubicBezTo>
                    <a:cubicBezTo>
                      <a:pt x="0" y="14"/>
                      <a:pt x="0" y="7"/>
                      <a:pt x="0" y="2"/>
                    </a:cubicBezTo>
                    <a:cubicBezTo>
                      <a:pt x="0" y="1"/>
                      <a:pt x="1" y="1"/>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1" name="Freeform 17"/>
              <p:cNvSpPr/>
              <p:nvPr/>
            </p:nvSpPr>
            <p:spPr bwMode="auto">
              <a:xfrm>
                <a:off x="1655763" y="3027363"/>
                <a:ext cx="11113" cy="6350"/>
              </a:xfrm>
              <a:custGeom>
                <a:avLst/>
                <a:gdLst>
                  <a:gd name="T0" fmla="*/ 2 w 14"/>
                  <a:gd name="T1" fmla="*/ 2 h 12"/>
                  <a:gd name="T2" fmla="*/ 11 w 14"/>
                  <a:gd name="T3" fmla="*/ 2 h 12"/>
                  <a:gd name="T4" fmla="*/ 14 w 14"/>
                  <a:gd name="T5" fmla="*/ 5 h 12"/>
                  <a:gd name="T6" fmla="*/ 10 w 14"/>
                  <a:gd name="T7" fmla="*/ 9 h 12"/>
                  <a:gd name="T8" fmla="*/ 2 w 14"/>
                  <a:gd name="T9" fmla="*/ 8 h 12"/>
                  <a:gd name="T10" fmla="*/ 2 w 14"/>
                  <a:gd name="T11" fmla="*/ 2 h 12"/>
                </a:gdLst>
                <a:ahLst/>
                <a:cxnLst>
                  <a:cxn ang="0">
                    <a:pos x="T0" y="T1"/>
                  </a:cxn>
                  <a:cxn ang="0">
                    <a:pos x="T2" y="T3"/>
                  </a:cxn>
                  <a:cxn ang="0">
                    <a:pos x="T4" y="T5"/>
                  </a:cxn>
                  <a:cxn ang="0">
                    <a:pos x="T6" y="T7"/>
                  </a:cxn>
                  <a:cxn ang="0">
                    <a:pos x="T8" y="T9"/>
                  </a:cxn>
                  <a:cxn ang="0">
                    <a:pos x="T10" y="T11"/>
                  </a:cxn>
                </a:cxnLst>
                <a:rect l="0" t="0" r="r" b="b"/>
                <a:pathLst>
                  <a:path w="14" h="12">
                    <a:moveTo>
                      <a:pt x="2" y="2"/>
                    </a:moveTo>
                    <a:cubicBezTo>
                      <a:pt x="5" y="1"/>
                      <a:pt x="8" y="0"/>
                      <a:pt x="11" y="2"/>
                    </a:cubicBezTo>
                    <a:cubicBezTo>
                      <a:pt x="11" y="4"/>
                      <a:pt x="13" y="4"/>
                      <a:pt x="14" y="5"/>
                    </a:cubicBezTo>
                    <a:cubicBezTo>
                      <a:pt x="12" y="6"/>
                      <a:pt x="11" y="8"/>
                      <a:pt x="10" y="9"/>
                    </a:cubicBezTo>
                    <a:cubicBezTo>
                      <a:pt x="7" y="12"/>
                      <a:pt x="3" y="10"/>
                      <a:pt x="2" y="8"/>
                    </a:cubicBezTo>
                    <a:cubicBezTo>
                      <a:pt x="0" y="6"/>
                      <a:pt x="0" y="3"/>
                      <a:pt x="2" y="2"/>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2" name="Freeform 18"/>
              <p:cNvSpPr/>
              <p:nvPr/>
            </p:nvSpPr>
            <p:spPr bwMode="auto">
              <a:xfrm>
                <a:off x="1549400" y="2830513"/>
                <a:ext cx="7938" cy="7938"/>
              </a:xfrm>
              <a:custGeom>
                <a:avLst/>
                <a:gdLst>
                  <a:gd name="T0" fmla="*/ 3 w 9"/>
                  <a:gd name="T1" fmla="*/ 1 h 12"/>
                  <a:gd name="T2" fmla="*/ 6 w 9"/>
                  <a:gd name="T3" fmla="*/ 0 h 12"/>
                  <a:gd name="T4" fmla="*/ 8 w 9"/>
                  <a:gd name="T5" fmla="*/ 8 h 12"/>
                  <a:gd name="T6" fmla="*/ 8 w 9"/>
                  <a:gd name="T7" fmla="*/ 12 h 12"/>
                  <a:gd name="T8" fmla="*/ 3 w 9"/>
                  <a:gd name="T9" fmla="*/ 12 h 12"/>
                  <a:gd name="T10" fmla="*/ 1 w 9"/>
                  <a:gd name="T11" fmla="*/ 9 h 12"/>
                  <a:gd name="T12" fmla="*/ 3 w 9"/>
                  <a:gd name="T13" fmla="*/ 1 h 12"/>
                  <a:gd name="T14" fmla="*/ 3 w 9"/>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
                    </a:moveTo>
                    <a:cubicBezTo>
                      <a:pt x="4" y="0"/>
                      <a:pt x="6" y="0"/>
                      <a:pt x="6" y="0"/>
                    </a:cubicBezTo>
                    <a:cubicBezTo>
                      <a:pt x="8" y="2"/>
                      <a:pt x="9" y="4"/>
                      <a:pt x="8" y="8"/>
                    </a:cubicBezTo>
                    <a:cubicBezTo>
                      <a:pt x="8" y="8"/>
                      <a:pt x="8" y="11"/>
                      <a:pt x="8" y="12"/>
                    </a:cubicBezTo>
                    <a:cubicBezTo>
                      <a:pt x="3" y="12"/>
                      <a:pt x="3" y="12"/>
                      <a:pt x="3" y="12"/>
                    </a:cubicBezTo>
                    <a:cubicBezTo>
                      <a:pt x="3" y="10"/>
                      <a:pt x="2" y="10"/>
                      <a:pt x="1" y="9"/>
                    </a:cubicBezTo>
                    <a:cubicBezTo>
                      <a:pt x="0" y="5"/>
                      <a:pt x="1" y="3"/>
                      <a:pt x="3" y="1"/>
                    </a:cubicBezTo>
                    <a:cubicBezTo>
                      <a:pt x="3" y="1"/>
                      <a:pt x="3" y="1"/>
                      <a:pt x="3" y="1"/>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37" name="文本框 36"/>
            <p:cNvSpPr txBox="1"/>
            <p:nvPr/>
          </p:nvSpPr>
          <p:spPr>
            <a:xfrm>
              <a:off x="1531903" y="1731582"/>
              <a:ext cx="482744" cy="1252480"/>
            </a:xfrm>
            <a:prstGeom prst="rect">
              <a:avLst/>
            </a:prstGeom>
            <a:noFill/>
          </p:spPr>
          <p:txBody>
            <a:bodyPr wrap="square" rtlCol="0">
              <a:spAutoFit/>
            </a:bodyPr>
            <a:lstStyle/>
            <a:p>
              <a:r>
                <a:rPr lang="zh-CN" altLang="en-US" dirty="0">
                  <a:solidFill>
                    <a:schemeClr val="bg1"/>
                  </a:solidFill>
                  <a:cs typeface="+mn-ea"/>
                  <a:sym typeface="+mn-lt"/>
                </a:rPr>
                <a:t>某某某</a:t>
              </a:r>
            </a:p>
          </p:txBody>
        </p:sp>
      </p:grpSp>
      <p:grpSp>
        <p:nvGrpSpPr>
          <p:cNvPr id="28" name="组合 27"/>
          <p:cNvGrpSpPr/>
          <p:nvPr/>
        </p:nvGrpSpPr>
        <p:grpSpPr>
          <a:xfrm>
            <a:off x="4393479" y="1365596"/>
            <a:ext cx="2540040" cy="3562618"/>
            <a:chOff x="8194478" y="1962922"/>
            <a:chExt cx="2540040" cy="3562618"/>
          </a:xfrm>
        </p:grpSpPr>
        <p:sp>
          <p:nvSpPr>
            <p:cNvPr id="29" name="文本框 28"/>
            <p:cNvSpPr txBox="1"/>
            <p:nvPr/>
          </p:nvSpPr>
          <p:spPr>
            <a:xfrm>
              <a:off x="8194478" y="1962922"/>
              <a:ext cx="1954381" cy="1862487"/>
            </a:xfrm>
            <a:prstGeom prst="rect">
              <a:avLst/>
            </a:prstGeom>
            <a:noFill/>
          </p:spPr>
          <p:txBody>
            <a:bodyPr vert="eaVert" wrap="square" rtlCol="0">
              <a:spAutoFit/>
            </a:bodyPr>
            <a:lstStyle/>
            <a:p>
              <a:r>
                <a:rPr lang="zh-CN" altLang="en-US" sz="11500" dirty="0">
                  <a:solidFill>
                    <a:schemeClr val="tx1">
                      <a:lumMod val="85000"/>
                      <a:lumOff val="15000"/>
                    </a:schemeClr>
                  </a:solidFill>
                  <a:cs typeface="+mn-ea"/>
                  <a:sym typeface="+mn-lt"/>
                </a:rPr>
                <a:t>谢</a:t>
              </a:r>
            </a:p>
          </p:txBody>
        </p:sp>
        <p:sp>
          <p:nvSpPr>
            <p:cNvPr id="30" name="矩形 29"/>
            <p:cNvSpPr/>
            <p:nvPr/>
          </p:nvSpPr>
          <p:spPr>
            <a:xfrm>
              <a:off x="8780137" y="3309549"/>
              <a:ext cx="1954381" cy="2215991"/>
            </a:xfrm>
            <a:prstGeom prst="rect">
              <a:avLst/>
            </a:prstGeom>
          </p:spPr>
          <p:txBody>
            <a:bodyPr wrap="none">
              <a:spAutoFit/>
            </a:bodyPr>
            <a:lstStyle/>
            <a:p>
              <a:r>
                <a:rPr lang="zh-CN" altLang="en-US" sz="13800" dirty="0">
                  <a:solidFill>
                    <a:prstClr val="black">
                      <a:lumMod val="85000"/>
                      <a:lumOff val="15000"/>
                    </a:prstClr>
                  </a:solidFill>
                  <a:cs typeface="+mn-ea"/>
                  <a:sym typeface="+mn-lt"/>
                </a:rPr>
                <a:t>谢</a:t>
              </a:r>
              <a:endParaRPr lang="zh-CN" altLang="en-US" sz="2800" dirty="0">
                <a:cs typeface="+mn-ea"/>
                <a:sym typeface="+mn-lt"/>
              </a:endParaRPr>
            </a:p>
          </p:txBody>
        </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anim calcmode="lin" valueType="num">
                                      <p:cBhvr>
                                        <p:cTn id="14" dur="1000" fill="hold"/>
                                        <p:tgtEl>
                                          <p:spTgt spid="57"/>
                                        </p:tgtEl>
                                        <p:attrNameLst>
                                          <p:attrName>ppt_x</p:attrName>
                                        </p:attrNameLst>
                                      </p:cBhvr>
                                      <p:tavLst>
                                        <p:tav tm="0">
                                          <p:val>
                                            <p:strVal val="#ppt_x"/>
                                          </p:val>
                                        </p:tav>
                                        <p:tav tm="100000">
                                          <p:val>
                                            <p:strVal val="#ppt_x"/>
                                          </p:val>
                                        </p:tav>
                                      </p:tavLst>
                                    </p:anim>
                                    <p:anim calcmode="lin" valueType="num">
                                      <p:cBhvr>
                                        <p:cTn id="15" dur="1000" fill="hold"/>
                                        <p:tgtEl>
                                          <p:spTgt spid="5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strVal val="#ppt_x"/>
                                          </p:val>
                                        </p:tav>
                                        <p:tav tm="100000">
                                          <p:val>
                                            <p:strVal val="#ppt_x"/>
                                          </p:val>
                                        </p:tav>
                                      </p:tavLst>
                                    </p:anim>
                                    <p:anim calcmode="lin" valueType="num">
                                      <p:cBhvr>
                                        <p:cTn id="27" dur="500" fill="hold"/>
                                        <p:tgtEl>
                                          <p:spTgt spid="6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strVal val="#ppt_x"/>
                                          </p:val>
                                        </p:tav>
                                        <p:tav tm="100000">
                                          <p:val>
                                            <p:strVal val="#ppt_x"/>
                                          </p:val>
                                        </p:tav>
                                      </p:tavLst>
                                    </p:anim>
                                    <p:anim calcmode="lin" valueType="num">
                                      <p:cBhvr>
                                        <p:cTn id="3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游戏机&#10;&#10;描述已自动生成"/>
          <p:cNvPicPr>
            <a:picLocks noChangeAspect="1"/>
          </p:cNvPicPr>
          <p:nvPr/>
        </p:nvPicPr>
        <p:blipFill>
          <a:blip r:embed="rId2" cstate="screen"/>
          <a:srcRect/>
          <a:stretch>
            <a:fillRect/>
          </a:stretch>
        </p:blipFill>
        <p:spPr>
          <a:xfrm rot="20120139" flipH="1">
            <a:off x="7545593" y="14203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30" name="组合 29"/>
          <p:cNvGrpSpPr/>
          <p:nvPr/>
        </p:nvGrpSpPr>
        <p:grpSpPr>
          <a:xfrm>
            <a:off x="5754830" y="1650746"/>
            <a:ext cx="615553" cy="3378341"/>
            <a:chOff x="6001573" y="1691243"/>
            <a:chExt cx="615553" cy="3378341"/>
          </a:xfrm>
        </p:grpSpPr>
        <p:sp>
          <p:nvSpPr>
            <p:cNvPr id="4" name="Text Box 9"/>
            <p:cNvSpPr txBox="1">
              <a:spLocks noChangeArrowheads="1"/>
            </p:cNvSpPr>
            <p:nvPr/>
          </p:nvSpPr>
          <p:spPr bwMode="auto">
            <a:xfrm>
              <a:off x="6032350" y="1691243"/>
              <a:ext cx="553998" cy="144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pc="300" dirty="0">
                  <a:solidFill>
                    <a:srgbClr val="454545"/>
                  </a:solidFill>
                  <a:latin typeface="+mn-lt"/>
                  <a:ea typeface="+mn-ea"/>
                  <a:cs typeface="+mn-ea"/>
                  <a:sym typeface="+mn-lt"/>
                </a:rPr>
                <a:t>章一节</a:t>
              </a:r>
            </a:p>
          </p:txBody>
        </p:sp>
        <p:sp>
          <p:nvSpPr>
            <p:cNvPr id="6" name="Text Box 9"/>
            <p:cNvSpPr txBox="1">
              <a:spLocks noChangeArrowheads="1"/>
            </p:cNvSpPr>
            <p:nvPr/>
          </p:nvSpPr>
          <p:spPr bwMode="auto">
            <a:xfrm>
              <a:off x="6001573" y="3172610"/>
              <a:ext cx="615553" cy="18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spc="300" dirty="0">
                  <a:solidFill>
                    <a:srgbClr val="2B7075"/>
                  </a:solidFill>
                  <a:latin typeface="+mn-lt"/>
                  <a:ea typeface="+mn-ea"/>
                  <a:cs typeface="+mn-ea"/>
                  <a:sym typeface="+mn-lt"/>
                </a:rPr>
                <a:t>谷雨起源</a:t>
              </a:r>
            </a:p>
          </p:txBody>
        </p:sp>
      </p:grpSp>
      <p:grpSp>
        <p:nvGrpSpPr>
          <p:cNvPr id="31" name="组合 30"/>
          <p:cNvGrpSpPr/>
          <p:nvPr/>
        </p:nvGrpSpPr>
        <p:grpSpPr>
          <a:xfrm>
            <a:off x="4548841" y="1650746"/>
            <a:ext cx="615553" cy="3556507"/>
            <a:chOff x="4795584" y="1691243"/>
            <a:chExt cx="615553" cy="3556507"/>
          </a:xfrm>
        </p:grpSpPr>
        <p:sp>
          <p:nvSpPr>
            <p:cNvPr id="7" name="Text Box 9"/>
            <p:cNvSpPr txBox="1">
              <a:spLocks noChangeArrowheads="1"/>
            </p:cNvSpPr>
            <p:nvPr/>
          </p:nvSpPr>
          <p:spPr bwMode="auto">
            <a:xfrm>
              <a:off x="4826361" y="1691243"/>
              <a:ext cx="553998" cy="144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pc="300" dirty="0">
                  <a:solidFill>
                    <a:srgbClr val="454545"/>
                  </a:solidFill>
                  <a:latin typeface="+mn-lt"/>
                  <a:ea typeface="+mn-ea"/>
                  <a:cs typeface="+mn-ea"/>
                  <a:sym typeface="+mn-lt"/>
                </a:rPr>
                <a:t>章二节</a:t>
              </a:r>
            </a:p>
          </p:txBody>
        </p:sp>
        <p:sp>
          <p:nvSpPr>
            <p:cNvPr id="9" name="Text Box 9"/>
            <p:cNvSpPr txBox="1">
              <a:spLocks noChangeArrowheads="1"/>
            </p:cNvSpPr>
            <p:nvPr/>
          </p:nvSpPr>
          <p:spPr bwMode="auto">
            <a:xfrm>
              <a:off x="4795584" y="3172609"/>
              <a:ext cx="615553" cy="207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2800" spc="300" dirty="0">
                  <a:latin typeface="+mn-lt"/>
                  <a:ea typeface="+mn-ea"/>
                  <a:cs typeface="+mn-ea"/>
                  <a:sym typeface="+mn-lt"/>
                </a:rPr>
                <a:t>谷雨历史</a:t>
              </a:r>
            </a:p>
          </p:txBody>
        </p:sp>
      </p:grpSp>
      <p:grpSp>
        <p:nvGrpSpPr>
          <p:cNvPr id="32" name="组合 31"/>
          <p:cNvGrpSpPr/>
          <p:nvPr/>
        </p:nvGrpSpPr>
        <p:grpSpPr>
          <a:xfrm>
            <a:off x="3342852" y="1650746"/>
            <a:ext cx="615553" cy="3556507"/>
            <a:chOff x="3589595" y="1691243"/>
            <a:chExt cx="615553" cy="3556507"/>
          </a:xfrm>
        </p:grpSpPr>
        <p:sp>
          <p:nvSpPr>
            <p:cNvPr id="10" name="Text Box 9"/>
            <p:cNvSpPr txBox="1">
              <a:spLocks noChangeArrowheads="1"/>
            </p:cNvSpPr>
            <p:nvPr/>
          </p:nvSpPr>
          <p:spPr bwMode="auto">
            <a:xfrm>
              <a:off x="3620372" y="1691243"/>
              <a:ext cx="553998" cy="144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pc="300" dirty="0">
                  <a:solidFill>
                    <a:srgbClr val="454545"/>
                  </a:solidFill>
                  <a:latin typeface="+mn-lt"/>
                  <a:ea typeface="+mn-ea"/>
                  <a:cs typeface="+mn-ea"/>
                  <a:sym typeface="+mn-lt"/>
                </a:rPr>
                <a:t>章三节</a:t>
              </a:r>
            </a:p>
          </p:txBody>
        </p:sp>
        <p:sp>
          <p:nvSpPr>
            <p:cNvPr id="12" name="Text Box 9"/>
            <p:cNvSpPr txBox="1">
              <a:spLocks noChangeArrowheads="1"/>
            </p:cNvSpPr>
            <p:nvPr/>
          </p:nvSpPr>
          <p:spPr bwMode="auto">
            <a:xfrm>
              <a:off x="3589595" y="3172609"/>
              <a:ext cx="615553" cy="207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2800" spc="300" dirty="0">
                  <a:latin typeface="+mn-lt"/>
                  <a:ea typeface="+mn-ea"/>
                  <a:cs typeface="+mn-ea"/>
                  <a:sym typeface="+mn-lt"/>
                </a:rPr>
                <a:t>谷雨习俗</a:t>
              </a:r>
            </a:p>
          </p:txBody>
        </p:sp>
      </p:grpSp>
      <p:grpSp>
        <p:nvGrpSpPr>
          <p:cNvPr id="33" name="组合 32"/>
          <p:cNvGrpSpPr/>
          <p:nvPr/>
        </p:nvGrpSpPr>
        <p:grpSpPr>
          <a:xfrm>
            <a:off x="2136863" y="1650746"/>
            <a:ext cx="615553" cy="3556507"/>
            <a:chOff x="2383606" y="1691243"/>
            <a:chExt cx="615553" cy="3556507"/>
          </a:xfrm>
        </p:grpSpPr>
        <p:sp>
          <p:nvSpPr>
            <p:cNvPr id="13" name="Text Box 9"/>
            <p:cNvSpPr txBox="1">
              <a:spLocks noChangeArrowheads="1"/>
            </p:cNvSpPr>
            <p:nvPr/>
          </p:nvSpPr>
          <p:spPr bwMode="auto">
            <a:xfrm>
              <a:off x="2414383" y="1691243"/>
              <a:ext cx="553998" cy="144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pc="300" dirty="0">
                  <a:solidFill>
                    <a:srgbClr val="454545"/>
                  </a:solidFill>
                  <a:latin typeface="+mn-lt"/>
                  <a:ea typeface="+mn-ea"/>
                  <a:cs typeface="+mn-ea"/>
                  <a:sym typeface="+mn-lt"/>
                </a:rPr>
                <a:t>章四节</a:t>
              </a:r>
            </a:p>
          </p:txBody>
        </p:sp>
        <p:sp>
          <p:nvSpPr>
            <p:cNvPr id="15" name="Text Box 9"/>
            <p:cNvSpPr txBox="1">
              <a:spLocks noChangeArrowheads="1"/>
            </p:cNvSpPr>
            <p:nvPr/>
          </p:nvSpPr>
          <p:spPr bwMode="auto">
            <a:xfrm>
              <a:off x="2383606" y="3172609"/>
              <a:ext cx="615553" cy="207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zh-CN"/>
              </a:defPPr>
              <a:lvl1pPr>
                <a:defRPr sz="2400">
                  <a:solidFill>
                    <a:srgbClr val="2B7075"/>
                  </a:solidFill>
                  <a:latin typeface="方正清刻本悦宋简体" panose="02000000000000000000" pitchFamily="2" charset="-122"/>
                  <a:ea typeface="方正清刻本悦宋简体" panose="020000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sz="2800" spc="300" dirty="0">
                  <a:latin typeface="+mn-lt"/>
                  <a:ea typeface="+mn-ea"/>
                  <a:cs typeface="+mn-ea"/>
                  <a:sym typeface="+mn-lt"/>
                </a:rPr>
                <a:t>文学作品</a:t>
              </a:r>
            </a:p>
          </p:txBody>
        </p:sp>
      </p:grpSp>
      <p:cxnSp>
        <p:nvCxnSpPr>
          <p:cNvPr id="16" name="直接连接符 15"/>
          <p:cNvCxnSpPr/>
          <p:nvPr/>
        </p:nvCxnSpPr>
        <p:spPr>
          <a:xfrm>
            <a:off x="6665601" y="1583519"/>
            <a:ext cx="0" cy="4100737"/>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459612" y="1609860"/>
            <a:ext cx="0" cy="4100737"/>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53623" y="1569753"/>
            <a:ext cx="0" cy="4100737"/>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047634" y="1609860"/>
            <a:ext cx="0" cy="4100737"/>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841645" y="1649966"/>
            <a:ext cx="0" cy="4100737"/>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screen"/>
          <a:stretch>
            <a:fillRect/>
          </a:stretch>
        </p:blipFill>
        <p:spPr>
          <a:xfrm flipH="1">
            <a:off x="-1" y="-9349"/>
            <a:ext cx="2207491" cy="4076575"/>
          </a:xfrm>
          <a:prstGeom prst="rect">
            <a:avLst/>
          </a:prstGeom>
        </p:spPr>
      </p:pic>
      <p:pic>
        <p:nvPicPr>
          <p:cNvPr id="35" name="图片 34"/>
          <p:cNvPicPr>
            <a:picLocks noChangeAspect="1"/>
          </p:cNvPicPr>
          <p:nvPr/>
        </p:nvPicPr>
        <p:blipFill>
          <a:blip r:embed="rId4" cstate="screen"/>
          <a:stretch>
            <a:fillRect/>
          </a:stretch>
        </p:blipFill>
        <p:spPr>
          <a:xfrm flipH="1">
            <a:off x="7033953" y="460011"/>
            <a:ext cx="2207492" cy="1368695"/>
          </a:xfrm>
          <a:prstGeom prst="rect">
            <a:avLst/>
          </a:prstGeom>
        </p:spPr>
      </p:pic>
      <p:grpSp>
        <p:nvGrpSpPr>
          <p:cNvPr id="37" name="组合 36"/>
          <p:cNvGrpSpPr/>
          <p:nvPr/>
        </p:nvGrpSpPr>
        <p:grpSpPr>
          <a:xfrm>
            <a:off x="7720096" y="1649966"/>
            <a:ext cx="2879265" cy="3302913"/>
            <a:chOff x="8019662" y="1871313"/>
            <a:chExt cx="2879265" cy="3302913"/>
          </a:xfrm>
        </p:grpSpPr>
        <p:sp>
          <p:nvSpPr>
            <p:cNvPr id="3" name="文本框 2"/>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cs typeface="+mn-ea"/>
                  <a:sym typeface="+mn-lt"/>
                </a:rPr>
                <a:t>目</a:t>
              </a:r>
            </a:p>
          </p:txBody>
        </p:sp>
        <p:sp>
          <p:nvSpPr>
            <p:cNvPr id="36" name="矩形 35"/>
            <p:cNvSpPr/>
            <p:nvPr/>
          </p:nvSpPr>
          <p:spPr>
            <a:xfrm>
              <a:off x="8944546" y="2958235"/>
              <a:ext cx="1954381" cy="2215991"/>
            </a:xfrm>
            <a:prstGeom prst="rect">
              <a:avLst/>
            </a:prstGeom>
          </p:spPr>
          <p:txBody>
            <a:bodyPr wrap="none">
              <a:spAutoFit/>
            </a:bodyPr>
            <a:lstStyle/>
            <a:p>
              <a:r>
                <a:rPr lang="zh-CN" altLang="en-US" sz="13800" dirty="0">
                  <a:solidFill>
                    <a:prstClr val="black">
                      <a:lumMod val="85000"/>
                      <a:lumOff val="15000"/>
                    </a:prstClr>
                  </a:solidFill>
                  <a:cs typeface="+mn-ea"/>
                  <a:sym typeface="+mn-lt"/>
                </a:rPr>
                <a:t>录</a:t>
              </a:r>
              <a:endParaRPr lang="zh-CN" altLang="en-US" sz="2800" dirty="0">
                <a:cs typeface="+mn-ea"/>
                <a:sym typeface="+mn-lt"/>
              </a:endParaRPr>
            </a:p>
          </p:txBody>
        </p:sp>
      </p:grpSp>
      <p:sp>
        <p:nvSpPr>
          <p:cNvPr id="38" name="任意多边形 15"/>
          <p:cNvSpPr/>
          <p:nvPr/>
        </p:nvSpPr>
        <p:spPr>
          <a:xfrm flipV="1">
            <a:off x="762623" y="6001412"/>
            <a:ext cx="1163320" cy="152841"/>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pic>
        <p:nvPicPr>
          <p:cNvPr id="39" name="图片 38"/>
          <p:cNvPicPr>
            <a:picLocks noChangeAspect="1"/>
          </p:cNvPicPr>
          <p:nvPr/>
        </p:nvPicPr>
        <p:blipFill rotWithShape="1">
          <a:blip r:embed="rId5" cstate="screen"/>
          <a:srcRect/>
          <a:stretch>
            <a:fillRect/>
          </a:stretch>
        </p:blipFill>
        <p:spPr>
          <a:xfrm>
            <a:off x="19050" y="5709202"/>
            <a:ext cx="12192000" cy="1148798"/>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anim calcmode="lin" valueType="num">
                                      <p:cBhvr>
                                        <p:cTn id="14" dur="500" fill="hold"/>
                                        <p:tgtEl>
                                          <p:spTgt spid="37"/>
                                        </p:tgtEl>
                                        <p:attrNameLst>
                                          <p:attrName>ppt_x</p:attrName>
                                        </p:attrNameLst>
                                      </p:cBhvr>
                                      <p:tavLst>
                                        <p:tav tm="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anim calcmode="lin" valueType="num">
                                      <p:cBhvr>
                                        <p:cTn id="38" dur="500" fill="hold"/>
                                        <p:tgtEl>
                                          <p:spTgt spid="33"/>
                                        </p:tgtEl>
                                        <p:attrNameLst>
                                          <p:attrName>ppt_x</p:attrName>
                                        </p:attrNameLst>
                                      </p:cBhvr>
                                      <p:tavLst>
                                        <p:tav tm="0">
                                          <p:val>
                                            <p:strVal val="#ppt_x"/>
                                          </p:val>
                                        </p:tav>
                                        <p:tav tm="100000">
                                          <p:val>
                                            <p:strVal val="#ppt_x"/>
                                          </p:val>
                                        </p:tav>
                                      </p:tavLst>
                                    </p:anim>
                                    <p:anim calcmode="lin" valueType="num">
                                      <p:cBhvr>
                                        <p:cTn id="3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9050" y="5709202"/>
            <a:ext cx="12192000" cy="1148798"/>
          </a:xfrm>
          <a:prstGeom prst="rect">
            <a:avLst/>
          </a:prstGeom>
        </p:spPr>
      </p:pic>
      <p:pic>
        <p:nvPicPr>
          <p:cNvPr id="3" name="图片 2"/>
          <p:cNvPicPr>
            <a:picLocks noChangeAspect="1"/>
          </p:cNvPicPr>
          <p:nvPr/>
        </p:nvPicPr>
        <p:blipFill>
          <a:blip r:embed="rId3" cstate="screen"/>
          <a:stretch>
            <a:fillRect/>
          </a:stretch>
        </p:blipFill>
        <p:spPr>
          <a:xfrm flipH="1">
            <a:off x="-1" y="-9349"/>
            <a:ext cx="856344" cy="1581411"/>
          </a:xfrm>
          <a:prstGeom prst="rect">
            <a:avLst/>
          </a:prstGeom>
        </p:spPr>
      </p:pic>
      <p:grpSp>
        <p:nvGrpSpPr>
          <p:cNvPr id="6" name="组合 5"/>
          <p:cNvGrpSpPr/>
          <p:nvPr/>
        </p:nvGrpSpPr>
        <p:grpSpPr>
          <a:xfrm>
            <a:off x="6451435" y="2471098"/>
            <a:ext cx="3969676" cy="1361718"/>
            <a:chOff x="6481710" y="2490148"/>
            <a:chExt cx="3969676" cy="1361718"/>
          </a:xfrm>
        </p:grpSpPr>
        <p:sp>
          <p:nvSpPr>
            <p:cNvPr id="7" name="文本框 6"/>
            <p:cNvSpPr txBox="1"/>
            <p:nvPr/>
          </p:nvSpPr>
          <p:spPr>
            <a:xfrm>
              <a:off x="6481710" y="2490148"/>
              <a:ext cx="3308564" cy="1015663"/>
            </a:xfrm>
            <a:prstGeom prst="rect">
              <a:avLst/>
            </a:prstGeom>
            <a:noFill/>
          </p:spPr>
          <p:txBody>
            <a:bodyPr wrap="square" rtlCol="0">
              <a:spAutoFit/>
            </a:bodyPr>
            <a:lstStyle/>
            <a:p>
              <a:r>
                <a:rPr lang="zh-CN" altLang="en-US" sz="6000" dirty="0">
                  <a:solidFill>
                    <a:srgbClr val="4B6564"/>
                  </a:solidFill>
                  <a:cs typeface="+mn-ea"/>
                  <a:sym typeface="+mn-lt"/>
                </a:rPr>
                <a:t>谷雨起源</a:t>
              </a:r>
            </a:p>
          </p:txBody>
        </p:sp>
        <p:sp>
          <p:nvSpPr>
            <p:cNvPr id="8" name="文本框 7"/>
            <p:cNvSpPr txBox="1"/>
            <p:nvPr/>
          </p:nvSpPr>
          <p:spPr>
            <a:xfrm>
              <a:off x="6614230" y="3544089"/>
              <a:ext cx="3837156" cy="307777"/>
            </a:xfrm>
            <a:prstGeom prst="rect">
              <a:avLst/>
            </a:prstGeom>
            <a:noFill/>
          </p:spPr>
          <p:txBody>
            <a:bodyPr wrap="square" rtlCol="0">
              <a:spAutoFit/>
            </a:bodyPr>
            <a:lstStyle/>
            <a:p>
              <a:pPr algn="dist"/>
              <a:r>
                <a:rPr lang="en-US" altLang="zh-CN" sz="1400" dirty="0">
                  <a:solidFill>
                    <a:schemeClr val="tx1">
                      <a:lumMod val="50000"/>
                      <a:lumOff val="50000"/>
                    </a:schemeClr>
                  </a:solidFill>
                  <a:cs typeface="+mn-ea"/>
                  <a:sym typeface="+mn-lt"/>
                </a:rPr>
                <a:t>THE ORIGIN OF GU YU</a:t>
              </a:r>
            </a:p>
          </p:txBody>
        </p:sp>
      </p:grpSp>
      <p:grpSp>
        <p:nvGrpSpPr>
          <p:cNvPr id="17" name="组合 16"/>
          <p:cNvGrpSpPr/>
          <p:nvPr/>
        </p:nvGrpSpPr>
        <p:grpSpPr>
          <a:xfrm>
            <a:off x="2028898" y="1420307"/>
            <a:ext cx="3681640" cy="3608780"/>
            <a:chOff x="2206698" y="1420307"/>
            <a:chExt cx="3681640" cy="3608780"/>
          </a:xfrm>
        </p:grpSpPr>
        <p:pic>
          <p:nvPicPr>
            <p:cNvPr id="13" name="图片 12" descr="图片包含 游戏机&#10;&#10;描述已自动生成"/>
            <p:cNvPicPr>
              <a:picLocks noChangeAspect="1"/>
            </p:cNvPicPr>
            <p:nvPr/>
          </p:nvPicPr>
          <p:blipFill>
            <a:blip r:embed="rId4" cstate="screen"/>
            <a:srcRect/>
            <a:stretch>
              <a:fillRect/>
            </a:stretch>
          </p:blipFill>
          <p:spPr>
            <a:xfrm rot="20120139" flipH="1">
              <a:off x="2206698" y="14203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14" name="组合 13"/>
            <p:cNvGrpSpPr/>
            <p:nvPr/>
          </p:nvGrpSpPr>
          <p:grpSpPr>
            <a:xfrm>
              <a:off x="2381201" y="1649966"/>
              <a:ext cx="2879265" cy="3302913"/>
              <a:chOff x="8019662" y="1871313"/>
              <a:chExt cx="2879265" cy="3302913"/>
            </a:xfrm>
          </p:grpSpPr>
          <p:sp>
            <p:nvSpPr>
              <p:cNvPr id="15" name="文本框 14"/>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cs typeface="+mn-ea"/>
                    <a:sym typeface="+mn-lt"/>
                  </a:rPr>
                  <a:t>第</a:t>
                </a:r>
              </a:p>
            </p:txBody>
          </p:sp>
          <p:sp>
            <p:nvSpPr>
              <p:cNvPr id="16" name="矩形 15"/>
              <p:cNvSpPr/>
              <p:nvPr/>
            </p:nvSpPr>
            <p:spPr>
              <a:xfrm>
                <a:off x="8944546" y="2958235"/>
                <a:ext cx="1954381" cy="2215991"/>
              </a:xfrm>
              <a:prstGeom prst="rect">
                <a:avLst/>
              </a:prstGeom>
            </p:spPr>
            <p:txBody>
              <a:bodyPr wrap="none">
                <a:spAutoFit/>
              </a:bodyPr>
              <a:lstStyle/>
              <a:p>
                <a:r>
                  <a:rPr lang="zh-CN" altLang="en-US" sz="13800" dirty="0">
                    <a:solidFill>
                      <a:prstClr val="black">
                        <a:lumMod val="85000"/>
                        <a:lumOff val="15000"/>
                      </a:prstClr>
                    </a:solidFill>
                    <a:cs typeface="+mn-ea"/>
                    <a:sym typeface="+mn-lt"/>
                  </a:rPr>
                  <a:t>一</a:t>
                </a:r>
                <a:endParaRPr lang="zh-CN" altLang="en-US" sz="2800" dirty="0">
                  <a:cs typeface="+mn-ea"/>
                  <a:sym typeface="+mn-lt"/>
                </a:endParaRPr>
              </a:p>
            </p:txBody>
          </p:sp>
        </p:grpSp>
      </p:grpSp>
      <p:cxnSp>
        <p:nvCxnSpPr>
          <p:cNvPr id="18" name="直接连接符 17"/>
          <p:cNvCxnSpPr/>
          <p:nvPr/>
        </p:nvCxnSpPr>
        <p:spPr>
          <a:xfrm>
            <a:off x="6089764" y="2531633"/>
            <a:ext cx="0" cy="1320233"/>
          </a:xfrm>
          <a:prstGeom prst="line">
            <a:avLst/>
          </a:prstGeom>
          <a:ln>
            <a:solidFill>
              <a:srgbClr val="B3BAB9"/>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5" cstate="screen"/>
          <a:stretch>
            <a:fillRect/>
          </a:stretch>
        </p:blipFill>
        <p:spPr>
          <a:xfrm flipH="1">
            <a:off x="9403716" y="-140443"/>
            <a:ext cx="3634027" cy="2253179"/>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3"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01</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谷雨起源</a:t>
              </a:r>
            </a:p>
          </p:txBody>
        </p:sp>
      </p:grpSp>
      <p:cxnSp>
        <p:nvCxnSpPr>
          <p:cNvPr id="46" name="直接连接符 45"/>
          <p:cNvCxnSpPr>
            <a:stCxn id="47" idx="6"/>
          </p:cNvCxnSpPr>
          <p:nvPr/>
        </p:nvCxnSpPr>
        <p:spPr>
          <a:xfrm>
            <a:off x="3498685" y="3064214"/>
            <a:ext cx="8712365" cy="0"/>
          </a:xfrm>
          <a:prstGeom prst="line">
            <a:avLst/>
          </a:prstGeom>
          <a:ln w="22225">
            <a:solidFill>
              <a:srgbClr val="5F9396"/>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7176237" y="2171647"/>
            <a:ext cx="2191966" cy="2433150"/>
            <a:chOff x="6300281" y="2171647"/>
            <a:chExt cx="2191966" cy="2433150"/>
          </a:xfrm>
        </p:grpSpPr>
        <p:sp>
          <p:nvSpPr>
            <p:cNvPr id="49" name="椭圆 48"/>
            <p:cNvSpPr/>
            <p:nvPr/>
          </p:nvSpPr>
          <p:spPr>
            <a:xfrm>
              <a:off x="7282778" y="2920793"/>
              <a:ext cx="226972" cy="226972"/>
            </a:xfrm>
            <a:prstGeom prst="ellipse">
              <a:avLst/>
            </a:prstGeom>
            <a:solidFill>
              <a:schemeClr val="bg1"/>
            </a:solidFill>
            <a:ln w="47625">
              <a:solidFill>
                <a:srgbClr val="5F9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49"/>
            <p:cNvSpPr txBox="1"/>
            <p:nvPr/>
          </p:nvSpPr>
          <p:spPr>
            <a:xfrm>
              <a:off x="6686145" y="2171647"/>
              <a:ext cx="1420239" cy="461665"/>
            </a:xfrm>
            <a:prstGeom prst="rect">
              <a:avLst/>
            </a:prstGeom>
            <a:noFill/>
          </p:spPr>
          <p:txBody>
            <a:bodyPr wrap="square" rtlCol="0">
              <a:spAutoFit/>
            </a:bodyPr>
            <a:lstStyle/>
            <a:p>
              <a:pPr algn="ctr"/>
              <a:r>
                <a:rPr lang="zh-CN" altLang="en-US" sz="2400" b="1" dirty="0">
                  <a:solidFill>
                    <a:srgbClr val="5F9396"/>
                  </a:solidFill>
                  <a:cs typeface="+mn-ea"/>
                  <a:sym typeface="+mn-lt"/>
                </a:rPr>
                <a:t>输入标题</a:t>
              </a:r>
            </a:p>
          </p:txBody>
        </p:sp>
        <p:sp>
          <p:nvSpPr>
            <p:cNvPr id="51" name="文本框 50"/>
            <p:cNvSpPr txBox="1"/>
            <p:nvPr/>
          </p:nvSpPr>
          <p:spPr>
            <a:xfrm>
              <a:off x="6300281" y="3496801"/>
              <a:ext cx="2191966" cy="1107996"/>
            </a:xfrm>
            <a:prstGeom prst="rect">
              <a:avLst/>
            </a:prstGeom>
            <a:noFill/>
          </p:spPr>
          <p:txBody>
            <a:bodyPr wrap="square" rtlCol="0">
              <a:spAutoFit/>
            </a:bodyPr>
            <a:lstStyle/>
            <a:p>
              <a:pPr algn="ctr">
                <a:lnSpc>
                  <a:spcPct val="150000"/>
                </a:lnSpc>
              </a:pPr>
              <a:r>
                <a:rPr lang="zh-CN" altLang="en-US" sz="1100" dirty="0">
                  <a:cs typeface="+mn-ea"/>
                  <a:sym typeface="+mn-lt"/>
                </a:rPr>
                <a:t>单击此处键入文本单击此处键入文本单击此处键入文本单击此处键入文本单击此处键入文本单击此处键入</a:t>
              </a:r>
            </a:p>
          </p:txBody>
        </p:sp>
      </p:grpSp>
      <p:grpSp>
        <p:nvGrpSpPr>
          <p:cNvPr id="8" name="组合 7"/>
          <p:cNvGrpSpPr/>
          <p:nvPr/>
        </p:nvGrpSpPr>
        <p:grpSpPr>
          <a:xfrm>
            <a:off x="9332090" y="2171647"/>
            <a:ext cx="2191966" cy="2433150"/>
            <a:chOff x="9332090" y="2171647"/>
            <a:chExt cx="2191966" cy="2433150"/>
          </a:xfrm>
        </p:grpSpPr>
        <p:sp>
          <p:nvSpPr>
            <p:cNvPr id="52" name="椭圆 51"/>
            <p:cNvSpPr/>
            <p:nvPr/>
          </p:nvSpPr>
          <p:spPr>
            <a:xfrm>
              <a:off x="10314587" y="2920793"/>
              <a:ext cx="226972" cy="226972"/>
            </a:xfrm>
            <a:prstGeom prst="ellipse">
              <a:avLst/>
            </a:prstGeom>
            <a:solidFill>
              <a:schemeClr val="bg1"/>
            </a:solidFill>
            <a:ln w="47625">
              <a:solidFill>
                <a:srgbClr val="5F9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文本框 52"/>
            <p:cNvSpPr txBox="1"/>
            <p:nvPr/>
          </p:nvSpPr>
          <p:spPr>
            <a:xfrm>
              <a:off x="9717954" y="2171647"/>
              <a:ext cx="1420239" cy="461665"/>
            </a:xfrm>
            <a:prstGeom prst="rect">
              <a:avLst/>
            </a:prstGeom>
            <a:noFill/>
          </p:spPr>
          <p:txBody>
            <a:bodyPr wrap="square" rtlCol="0">
              <a:spAutoFit/>
            </a:bodyPr>
            <a:lstStyle/>
            <a:p>
              <a:pPr algn="ctr"/>
              <a:r>
                <a:rPr lang="zh-CN" altLang="en-US" sz="2400" b="1" dirty="0">
                  <a:solidFill>
                    <a:srgbClr val="5F9396"/>
                  </a:solidFill>
                  <a:cs typeface="+mn-ea"/>
                  <a:sym typeface="+mn-lt"/>
                </a:rPr>
                <a:t>输入标题</a:t>
              </a:r>
            </a:p>
          </p:txBody>
        </p:sp>
        <p:sp>
          <p:nvSpPr>
            <p:cNvPr id="54" name="文本框 53"/>
            <p:cNvSpPr txBox="1"/>
            <p:nvPr/>
          </p:nvSpPr>
          <p:spPr>
            <a:xfrm>
              <a:off x="9332090" y="3496801"/>
              <a:ext cx="2191966" cy="1107996"/>
            </a:xfrm>
            <a:prstGeom prst="rect">
              <a:avLst/>
            </a:prstGeom>
            <a:noFill/>
          </p:spPr>
          <p:txBody>
            <a:bodyPr wrap="square" rtlCol="0">
              <a:spAutoFit/>
            </a:bodyPr>
            <a:lstStyle>
              <a:defPPr>
                <a:defRPr lang="zh-CN"/>
              </a:defPPr>
              <a:lvl1pPr algn="ctr">
                <a:lnSpc>
                  <a:spcPct val="150000"/>
                </a:lnSpc>
                <a:defRPr sz="1100">
                  <a:latin typeface="思源黑体 CN Light" panose="020B0300000000000000" pitchFamily="34" charset="-122"/>
                  <a:ea typeface="思源黑体 CN Light" panose="020B0300000000000000" pitchFamily="34" charset="-122"/>
                </a:defRPr>
              </a:lvl1pPr>
            </a:lstStyle>
            <a:p>
              <a:r>
                <a:rPr lang="zh-CN" altLang="en-US" dirty="0">
                  <a:latin typeface="+mn-lt"/>
                  <a:ea typeface="+mn-ea"/>
                  <a:cs typeface="+mn-ea"/>
                  <a:sym typeface="+mn-lt"/>
                </a:rPr>
                <a:t>单击此处键入文本单击此处键入文本单击此处键入文本单击此处键入文本单击此处键入文本单击此处键入</a:t>
              </a:r>
            </a:p>
          </p:txBody>
        </p:sp>
      </p:grpSp>
      <p:grpSp>
        <p:nvGrpSpPr>
          <p:cNvPr id="22" name="组合 21"/>
          <p:cNvGrpSpPr/>
          <p:nvPr/>
        </p:nvGrpSpPr>
        <p:grpSpPr>
          <a:xfrm>
            <a:off x="1241887" y="1935815"/>
            <a:ext cx="2256798" cy="3008241"/>
            <a:chOff x="1241887" y="1935815"/>
            <a:chExt cx="2256798" cy="3008241"/>
          </a:xfrm>
        </p:grpSpPr>
        <p:sp>
          <p:nvSpPr>
            <p:cNvPr id="47" name="椭圆 46"/>
            <p:cNvSpPr/>
            <p:nvPr/>
          </p:nvSpPr>
          <p:spPr>
            <a:xfrm>
              <a:off x="1241887" y="1935815"/>
              <a:ext cx="2256798" cy="2256798"/>
            </a:xfrm>
            <a:prstGeom prst="ellipse">
              <a:avLst/>
            </a:prstGeom>
            <a:blipFill>
              <a:blip r:embed="rId4" cstate="screen"/>
              <a:stretch>
                <a:fillRect/>
              </a:stretch>
            </a:blipFill>
            <a:ln w="111125">
              <a:solidFill>
                <a:srgbClr val="5F9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文本框 54"/>
            <p:cNvSpPr txBox="1"/>
            <p:nvPr/>
          </p:nvSpPr>
          <p:spPr>
            <a:xfrm>
              <a:off x="1660167" y="4482391"/>
              <a:ext cx="1420239" cy="461665"/>
            </a:xfrm>
            <a:prstGeom prst="rect">
              <a:avLst/>
            </a:prstGeom>
            <a:noFill/>
          </p:spPr>
          <p:txBody>
            <a:bodyPr wrap="square" rtlCol="0">
              <a:spAutoFit/>
            </a:bodyPr>
            <a:lstStyle/>
            <a:p>
              <a:pPr algn="ctr"/>
              <a:r>
                <a:rPr lang="zh-CN" altLang="en-US" sz="2400" b="1" dirty="0">
                  <a:solidFill>
                    <a:srgbClr val="5F9396"/>
                  </a:solidFill>
                  <a:cs typeface="+mn-ea"/>
                  <a:sym typeface="+mn-lt"/>
                </a:rPr>
                <a:t>输入标题</a:t>
              </a:r>
            </a:p>
          </p:txBody>
        </p:sp>
      </p:grpSp>
      <p:grpSp>
        <p:nvGrpSpPr>
          <p:cNvPr id="14" name="组合 13"/>
          <p:cNvGrpSpPr/>
          <p:nvPr/>
        </p:nvGrpSpPr>
        <p:grpSpPr>
          <a:xfrm>
            <a:off x="4359636" y="2107655"/>
            <a:ext cx="1874208" cy="2836401"/>
            <a:chOff x="4238006" y="2107655"/>
            <a:chExt cx="1874208" cy="2836401"/>
          </a:xfrm>
        </p:grpSpPr>
        <p:sp>
          <p:nvSpPr>
            <p:cNvPr id="48" name="椭圆 47"/>
            <p:cNvSpPr/>
            <p:nvPr/>
          </p:nvSpPr>
          <p:spPr>
            <a:xfrm>
              <a:off x="4238006" y="2107655"/>
              <a:ext cx="1874208" cy="1874208"/>
            </a:xfrm>
            <a:prstGeom prst="ellipse">
              <a:avLst/>
            </a:prstGeom>
            <a:blipFill>
              <a:blip r:embed="rId5" cstate="screen"/>
              <a:stretch>
                <a:fillRect/>
              </a:stretch>
            </a:blipFill>
            <a:ln w="111125">
              <a:solidFill>
                <a:srgbClr val="5F9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文本框 55"/>
            <p:cNvSpPr txBox="1"/>
            <p:nvPr/>
          </p:nvSpPr>
          <p:spPr>
            <a:xfrm>
              <a:off x="4464991" y="4482391"/>
              <a:ext cx="1420239" cy="461665"/>
            </a:xfrm>
            <a:prstGeom prst="rect">
              <a:avLst/>
            </a:prstGeom>
            <a:noFill/>
          </p:spPr>
          <p:txBody>
            <a:bodyPr wrap="square" rtlCol="0">
              <a:spAutoFit/>
            </a:bodyPr>
            <a:lstStyle/>
            <a:p>
              <a:pPr algn="ctr"/>
              <a:r>
                <a:rPr lang="zh-CN" altLang="en-US" sz="2400" b="1" dirty="0">
                  <a:solidFill>
                    <a:srgbClr val="5F9396"/>
                  </a:solidFill>
                  <a:cs typeface="+mn-ea"/>
                  <a:sym typeface="+mn-lt"/>
                </a:rPr>
                <a:t>输入标题</a:t>
              </a:r>
            </a:p>
          </p:txBody>
        </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3"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01</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谷雨起源</a:t>
              </a:r>
            </a:p>
          </p:txBody>
        </p:sp>
      </p:grpSp>
      <p:grpSp>
        <p:nvGrpSpPr>
          <p:cNvPr id="3" name="组合 2"/>
          <p:cNvGrpSpPr/>
          <p:nvPr/>
        </p:nvGrpSpPr>
        <p:grpSpPr>
          <a:xfrm>
            <a:off x="1693128" y="1632124"/>
            <a:ext cx="2256820" cy="3744559"/>
            <a:chOff x="1262480" y="1726179"/>
            <a:chExt cx="2256820" cy="3744559"/>
          </a:xfrm>
        </p:grpSpPr>
        <p:grpSp>
          <p:nvGrpSpPr>
            <p:cNvPr id="7" name="组合 6"/>
            <p:cNvGrpSpPr/>
            <p:nvPr/>
          </p:nvGrpSpPr>
          <p:grpSpPr>
            <a:xfrm>
              <a:off x="1592984" y="1726179"/>
              <a:ext cx="1595813" cy="1595813"/>
              <a:chOff x="1682647" y="1828564"/>
              <a:chExt cx="1595813" cy="1595813"/>
            </a:xfrm>
          </p:grpSpPr>
          <p:sp>
            <p:nvSpPr>
              <p:cNvPr id="8" name="矩形: 圆角 7"/>
              <p:cNvSpPr/>
              <p:nvPr/>
            </p:nvSpPr>
            <p:spPr>
              <a:xfrm rot="18900000">
                <a:off x="1682648" y="1828564"/>
                <a:ext cx="1595812" cy="1595812"/>
              </a:xfrm>
              <a:prstGeom prst="roundRect">
                <a:avLst>
                  <a:gd name="adj" fmla="val 36364"/>
                </a:avLst>
              </a:prstGeom>
              <a:solidFill>
                <a:srgbClr val="5F9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圆角 8"/>
              <p:cNvSpPr/>
              <p:nvPr/>
            </p:nvSpPr>
            <p:spPr>
              <a:xfrm rot="17100000">
                <a:off x="1682647" y="1828565"/>
                <a:ext cx="1595812" cy="1595812"/>
              </a:xfrm>
              <a:prstGeom prst="roundRect">
                <a:avLst>
                  <a:gd name="adj" fmla="val 36364"/>
                </a:avLst>
              </a:prstGeom>
              <a:blipFill dpi="0" rotWithShape="0">
                <a:blip r:embed="rId4" cstate="screen"/>
                <a:srcRect/>
                <a:stretch>
                  <a:fillRect/>
                </a:stretch>
              </a:blipFill>
              <a:ln>
                <a:solidFill>
                  <a:srgbClr val="82A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6" name="组合 15"/>
            <p:cNvGrpSpPr/>
            <p:nvPr/>
          </p:nvGrpSpPr>
          <p:grpSpPr>
            <a:xfrm>
              <a:off x="1262480" y="3759500"/>
              <a:ext cx="2256820" cy="1711238"/>
              <a:chOff x="1300733" y="3759500"/>
              <a:chExt cx="2256820" cy="1711238"/>
            </a:xfrm>
          </p:grpSpPr>
          <p:sp>
            <p:nvSpPr>
              <p:cNvPr id="17" name="文本框 16"/>
              <p:cNvSpPr txBox="1"/>
              <p:nvPr/>
            </p:nvSpPr>
            <p:spPr>
              <a:xfrm>
                <a:off x="1719024" y="3759500"/>
                <a:ext cx="1420239" cy="400110"/>
              </a:xfrm>
              <a:prstGeom prst="rect">
                <a:avLst/>
              </a:prstGeom>
              <a:noFill/>
            </p:spPr>
            <p:txBody>
              <a:bodyPr wrap="square" rtlCol="0">
                <a:spAutoFit/>
              </a:bodyPr>
              <a:lstStyle/>
              <a:p>
                <a:pPr algn="ctr"/>
                <a:r>
                  <a:rPr lang="zh-CN" altLang="en-US" sz="2000" b="1" dirty="0">
                    <a:solidFill>
                      <a:srgbClr val="5F9396"/>
                    </a:solidFill>
                    <a:cs typeface="+mn-ea"/>
                    <a:sym typeface="+mn-lt"/>
                  </a:rPr>
                  <a:t>输入标题</a:t>
                </a:r>
              </a:p>
            </p:txBody>
          </p:sp>
          <p:sp>
            <p:nvSpPr>
              <p:cNvPr id="18" name="文本框 17"/>
              <p:cNvSpPr txBox="1"/>
              <p:nvPr/>
            </p:nvSpPr>
            <p:spPr>
              <a:xfrm>
                <a:off x="1300733" y="4159610"/>
                <a:ext cx="2256820" cy="1311128"/>
              </a:xfrm>
              <a:prstGeom prst="rect">
                <a:avLst/>
              </a:prstGeom>
              <a:noFill/>
            </p:spPr>
            <p:txBody>
              <a:bodyPr wrap="square" rtlCol="0">
                <a:spAutoFit/>
              </a:bodyPr>
              <a:lstStyle/>
              <a:p>
                <a:pPr algn="ctr">
                  <a:lnSpc>
                    <a:spcPct val="180000"/>
                  </a:lnSpc>
                </a:pPr>
                <a:r>
                  <a:rPr lang="zh-CN" altLang="en-US" sz="1100" dirty="0">
                    <a:cs typeface="+mn-ea"/>
                    <a:sym typeface="+mn-lt"/>
                  </a:rPr>
                  <a:t>单击此处键入文本单击此处键入文本单击此处键入文本单击此处键入文本单击此处键入文本单击此处键入文本</a:t>
                </a:r>
              </a:p>
            </p:txBody>
          </p:sp>
        </p:grpSp>
      </p:grpSp>
      <p:grpSp>
        <p:nvGrpSpPr>
          <p:cNvPr id="4" name="组合 3"/>
          <p:cNvGrpSpPr/>
          <p:nvPr/>
        </p:nvGrpSpPr>
        <p:grpSpPr>
          <a:xfrm>
            <a:off x="4967590" y="1632121"/>
            <a:ext cx="2256820" cy="3744562"/>
            <a:chOff x="4967591" y="1726176"/>
            <a:chExt cx="2256820" cy="3744562"/>
          </a:xfrm>
        </p:grpSpPr>
        <p:grpSp>
          <p:nvGrpSpPr>
            <p:cNvPr id="10" name="组合 9"/>
            <p:cNvGrpSpPr/>
            <p:nvPr/>
          </p:nvGrpSpPr>
          <p:grpSpPr>
            <a:xfrm>
              <a:off x="5298094" y="1726176"/>
              <a:ext cx="1595813" cy="1595813"/>
              <a:chOff x="1682647" y="1828564"/>
              <a:chExt cx="1595813" cy="1595813"/>
            </a:xfrm>
          </p:grpSpPr>
          <p:sp>
            <p:nvSpPr>
              <p:cNvPr id="11" name="矩形: 圆角 10"/>
              <p:cNvSpPr/>
              <p:nvPr/>
            </p:nvSpPr>
            <p:spPr>
              <a:xfrm rot="18900000">
                <a:off x="1682648" y="1828564"/>
                <a:ext cx="1595812" cy="1595812"/>
              </a:xfrm>
              <a:prstGeom prst="roundRect">
                <a:avLst>
                  <a:gd name="adj" fmla="val 36364"/>
                </a:avLst>
              </a:prstGeom>
              <a:solidFill>
                <a:srgbClr val="5F9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圆角 11"/>
              <p:cNvSpPr/>
              <p:nvPr/>
            </p:nvSpPr>
            <p:spPr>
              <a:xfrm rot="17100000">
                <a:off x="1682647" y="1828565"/>
                <a:ext cx="1595812" cy="1595812"/>
              </a:xfrm>
              <a:prstGeom prst="roundRect">
                <a:avLst>
                  <a:gd name="adj" fmla="val 36364"/>
                </a:avLst>
              </a:prstGeom>
              <a:blipFill dpi="0" rotWithShape="0">
                <a:blip r:embed="rId5" cstate="screen"/>
                <a:srcRect/>
                <a:stretch>
                  <a:fillRect/>
                </a:stretch>
              </a:blipFill>
              <a:ln>
                <a:solidFill>
                  <a:srgbClr val="82A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9" name="组合 18"/>
            <p:cNvGrpSpPr/>
            <p:nvPr/>
          </p:nvGrpSpPr>
          <p:grpSpPr>
            <a:xfrm>
              <a:off x="4967591" y="3759500"/>
              <a:ext cx="2256820" cy="1711238"/>
              <a:chOff x="1300733" y="3759500"/>
              <a:chExt cx="2256820" cy="1711238"/>
            </a:xfrm>
          </p:grpSpPr>
          <p:sp>
            <p:nvSpPr>
              <p:cNvPr id="20" name="文本框 19"/>
              <p:cNvSpPr txBox="1"/>
              <p:nvPr/>
            </p:nvSpPr>
            <p:spPr>
              <a:xfrm>
                <a:off x="1719024" y="3759500"/>
                <a:ext cx="1420239" cy="400110"/>
              </a:xfrm>
              <a:prstGeom prst="rect">
                <a:avLst/>
              </a:prstGeom>
              <a:noFill/>
            </p:spPr>
            <p:txBody>
              <a:bodyPr wrap="square" rtlCol="0">
                <a:spAutoFit/>
              </a:bodyPr>
              <a:lstStyle/>
              <a:p>
                <a:pPr algn="ctr"/>
                <a:r>
                  <a:rPr lang="zh-CN" altLang="en-US" sz="2000" b="1" dirty="0">
                    <a:solidFill>
                      <a:srgbClr val="5F9396"/>
                    </a:solidFill>
                    <a:cs typeface="+mn-ea"/>
                    <a:sym typeface="+mn-lt"/>
                  </a:rPr>
                  <a:t>输入标题</a:t>
                </a:r>
              </a:p>
            </p:txBody>
          </p:sp>
          <p:sp>
            <p:nvSpPr>
              <p:cNvPr id="22" name="文本框 21"/>
              <p:cNvSpPr txBox="1"/>
              <p:nvPr/>
            </p:nvSpPr>
            <p:spPr>
              <a:xfrm>
                <a:off x="1300733" y="4159610"/>
                <a:ext cx="2256820" cy="1311128"/>
              </a:xfrm>
              <a:prstGeom prst="rect">
                <a:avLst/>
              </a:prstGeom>
              <a:noFill/>
            </p:spPr>
            <p:txBody>
              <a:bodyPr wrap="square" rtlCol="0">
                <a:spAutoFit/>
              </a:bodyPr>
              <a:lstStyle/>
              <a:p>
                <a:pPr algn="ctr">
                  <a:lnSpc>
                    <a:spcPct val="180000"/>
                  </a:lnSpc>
                </a:pPr>
                <a:r>
                  <a:rPr lang="zh-CN" altLang="en-US" sz="1100" dirty="0">
                    <a:cs typeface="+mn-ea"/>
                    <a:sym typeface="+mn-lt"/>
                  </a:rPr>
                  <a:t>单击此处键入文本单击此处键入文本单击此处键入文本单击此处键入文本单击此处键入文本单击此处键入文本</a:t>
                </a:r>
              </a:p>
            </p:txBody>
          </p:sp>
        </p:grpSp>
      </p:grpSp>
      <p:grpSp>
        <p:nvGrpSpPr>
          <p:cNvPr id="5" name="组合 4"/>
          <p:cNvGrpSpPr/>
          <p:nvPr/>
        </p:nvGrpSpPr>
        <p:grpSpPr>
          <a:xfrm>
            <a:off x="8242052" y="1632122"/>
            <a:ext cx="2256820" cy="3744561"/>
            <a:chOff x="8672702" y="1726177"/>
            <a:chExt cx="2256820" cy="3744561"/>
          </a:xfrm>
        </p:grpSpPr>
        <p:grpSp>
          <p:nvGrpSpPr>
            <p:cNvPr id="13" name="组合 12"/>
            <p:cNvGrpSpPr/>
            <p:nvPr/>
          </p:nvGrpSpPr>
          <p:grpSpPr>
            <a:xfrm>
              <a:off x="9003203" y="1726177"/>
              <a:ext cx="1595813" cy="1595813"/>
              <a:chOff x="1682647" y="1828564"/>
              <a:chExt cx="1595813" cy="1595813"/>
            </a:xfrm>
          </p:grpSpPr>
          <p:sp>
            <p:nvSpPr>
              <p:cNvPr id="14" name="矩形: 圆角 13"/>
              <p:cNvSpPr/>
              <p:nvPr/>
            </p:nvSpPr>
            <p:spPr>
              <a:xfrm rot="18900000">
                <a:off x="1682648" y="1828564"/>
                <a:ext cx="1595812" cy="1595812"/>
              </a:xfrm>
              <a:prstGeom prst="roundRect">
                <a:avLst>
                  <a:gd name="adj" fmla="val 36364"/>
                </a:avLst>
              </a:prstGeom>
              <a:solidFill>
                <a:srgbClr val="5F9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圆角 14"/>
              <p:cNvSpPr/>
              <p:nvPr/>
            </p:nvSpPr>
            <p:spPr>
              <a:xfrm rot="17100000">
                <a:off x="1682647" y="1828565"/>
                <a:ext cx="1595812" cy="1595812"/>
              </a:xfrm>
              <a:prstGeom prst="roundRect">
                <a:avLst>
                  <a:gd name="adj" fmla="val 36364"/>
                </a:avLst>
              </a:prstGeom>
              <a:blipFill dpi="0" rotWithShape="0">
                <a:blip r:embed="rId6" cstate="screen"/>
                <a:srcRect/>
                <a:stretch>
                  <a:fillRect/>
                </a:stretch>
              </a:blipFill>
              <a:ln>
                <a:solidFill>
                  <a:srgbClr val="82A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3" name="组合 22"/>
            <p:cNvGrpSpPr/>
            <p:nvPr/>
          </p:nvGrpSpPr>
          <p:grpSpPr>
            <a:xfrm>
              <a:off x="8672702" y="3759500"/>
              <a:ext cx="2256820" cy="1711238"/>
              <a:chOff x="1300733" y="3759500"/>
              <a:chExt cx="2256820" cy="1711238"/>
            </a:xfrm>
          </p:grpSpPr>
          <p:sp>
            <p:nvSpPr>
              <p:cNvPr id="24" name="文本框 23"/>
              <p:cNvSpPr txBox="1"/>
              <p:nvPr/>
            </p:nvSpPr>
            <p:spPr>
              <a:xfrm>
                <a:off x="1719024" y="3759500"/>
                <a:ext cx="1420239" cy="400110"/>
              </a:xfrm>
              <a:prstGeom prst="rect">
                <a:avLst/>
              </a:prstGeom>
              <a:noFill/>
            </p:spPr>
            <p:txBody>
              <a:bodyPr wrap="square" rtlCol="0">
                <a:spAutoFit/>
              </a:bodyPr>
              <a:lstStyle/>
              <a:p>
                <a:pPr algn="ctr"/>
                <a:r>
                  <a:rPr lang="zh-CN" altLang="en-US" sz="2000" b="1" dirty="0">
                    <a:solidFill>
                      <a:srgbClr val="5F9396"/>
                    </a:solidFill>
                    <a:cs typeface="+mn-ea"/>
                    <a:sym typeface="+mn-lt"/>
                  </a:rPr>
                  <a:t>输入标题</a:t>
                </a:r>
              </a:p>
            </p:txBody>
          </p:sp>
          <p:sp>
            <p:nvSpPr>
              <p:cNvPr id="25" name="文本框 24"/>
              <p:cNvSpPr txBox="1"/>
              <p:nvPr/>
            </p:nvSpPr>
            <p:spPr>
              <a:xfrm>
                <a:off x="1300733" y="4159610"/>
                <a:ext cx="2256820" cy="1311128"/>
              </a:xfrm>
              <a:prstGeom prst="rect">
                <a:avLst/>
              </a:prstGeom>
              <a:noFill/>
            </p:spPr>
            <p:txBody>
              <a:bodyPr wrap="square" rtlCol="0">
                <a:spAutoFit/>
              </a:bodyPr>
              <a:lstStyle/>
              <a:p>
                <a:pPr algn="ctr">
                  <a:lnSpc>
                    <a:spcPct val="180000"/>
                  </a:lnSpc>
                </a:pPr>
                <a:r>
                  <a:rPr lang="zh-CN" altLang="en-US" sz="1100" dirty="0">
                    <a:cs typeface="+mn-ea"/>
                    <a:sym typeface="+mn-lt"/>
                  </a:rPr>
                  <a:t>单击此处键入文本单击此处键入文本单击此处键入文本单击此处键入文本单击此处键入文本单击此处键入文本</a:t>
                </a:r>
              </a:p>
            </p:txBody>
          </p:sp>
        </p:gr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9"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10"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01</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谷雨起源</a:t>
              </a:r>
            </a:p>
          </p:txBody>
        </p:sp>
      </p:grpSp>
      <p:grpSp>
        <p:nvGrpSpPr>
          <p:cNvPr id="7" name="组合 6"/>
          <p:cNvGrpSpPr/>
          <p:nvPr/>
        </p:nvGrpSpPr>
        <p:grpSpPr>
          <a:xfrm>
            <a:off x="4087538" y="1382799"/>
            <a:ext cx="4016924" cy="4172237"/>
            <a:chOff x="4221804" y="1520969"/>
            <a:chExt cx="4016924" cy="4172237"/>
          </a:xfrm>
          <a:solidFill>
            <a:srgbClr val="5F9396"/>
          </a:solidFill>
        </p:grpSpPr>
        <p:sp>
          <p:nvSpPr>
            <p:cNvPr id="8" name="椭圆 72"/>
            <p:cNvSpPr/>
            <p:nvPr>
              <p:custDataLst>
                <p:tags r:id="rId1"/>
              </p:custDataLst>
            </p:nvPr>
          </p:nvSpPr>
          <p:spPr bwMode="auto">
            <a:xfrm rot="10800000" flipH="1" flipV="1">
              <a:off x="7363838" y="1826910"/>
              <a:ext cx="732793" cy="748451"/>
            </a:xfrm>
            <a:prstGeom prst="ellipse">
              <a:avLst/>
            </a:prstGeom>
            <a:grpFill/>
            <a:ln w="19050">
              <a:solidFill>
                <a:schemeClr val="bg1">
                  <a:lumMod val="95000"/>
                </a:schemeClr>
              </a:solidFill>
              <a:round/>
            </a:ln>
            <a:effectLst/>
          </p:spPr>
          <p:txBody>
            <a:bodyPr vert="horz" wrap="none" lIns="91440" tIns="45720" rIns="91440" bIns="45720" anchor="ctr" anchorCtr="1" compatLnSpc="1">
              <a:normAutofit/>
            </a:bodyPr>
            <a:lstStyle/>
            <a:p>
              <a:pPr algn="ctr"/>
              <a:r>
                <a:rPr lang="en-US" dirty="0">
                  <a:solidFill>
                    <a:schemeClr val="bg1"/>
                  </a:solidFill>
                  <a:cs typeface="+mn-ea"/>
                  <a:sym typeface="+mn-lt"/>
                </a:rPr>
                <a:t>04</a:t>
              </a:r>
            </a:p>
          </p:txBody>
        </p:sp>
        <p:sp>
          <p:nvSpPr>
            <p:cNvPr id="9" name="椭圆 76"/>
            <p:cNvSpPr/>
            <p:nvPr>
              <p:custDataLst>
                <p:tags r:id="rId2"/>
              </p:custDataLst>
            </p:nvPr>
          </p:nvSpPr>
          <p:spPr bwMode="auto">
            <a:xfrm rot="10800000" flipV="1">
              <a:off x="4351021" y="2785987"/>
              <a:ext cx="756000" cy="748451"/>
            </a:xfrm>
            <a:prstGeom prst="ellipse">
              <a:avLst/>
            </a:prstGeom>
            <a:grpFill/>
            <a:ln w="19050">
              <a:solidFill>
                <a:schemeClr val="bg1">
                  <a:lumMod val="95000"/>
                </a:schemeClr>
              </a:solidFill>
              <a:round/>
            </a:ln>
            <a:effectLst/>
          </p:spPr>
          <p:txBody>
            <a:bodyPr vert="horz" wrap="none" lIns="91440" tIns="45720" rIns="91440" bIns="45720" anchor="ctr" anchorCtr="1" compatLnSpc="1">
              <a:normAutofit/>
            </a:bodyPr>
            <a:lstStyle/>
            <a:p>
              <a:pPr algn="ctr"/>
              <a:r>
                <a:rPr lang="en-US" dirty="0">
                  <a:solidFill>
                    <a:schemeClr val="bg1"/>
                  </a:solidFill>
                  <a:cs typeface="+mn-ea"/>
                  <a:sym typeface="+mn-lt"/>
                </a:rPr>
                <a:t>03</a:t>
              </a:r>
            </a:p>
          </p:txBody>
        </p:sp>
        <p:sp>
          <p:nvSpPr>
            <p:cNvPr id="10" name="椭圆 78"/>
            <p:cNvSpPr/>
            <p:nvPr>
              <p:custDataLst>
                <p:tags r:id="rId3"/>
              </p:custDataLst>
            </p:nvPr>
          </p:nvSpPr>
          <p:spPr bwMode="auto">
            <a:xfrm rot="10800000" flipH="1" flipV="1">
              <a:off x="7363838" y="3745068"/>
              <a:ext cx="732793" cy="748451"/>
            </a:xfrm>
            <a:prstGeom prst="ellipse">
              <a:avLst/>
            </a:prstGeom>
            <a:grpFill/>
            <a:ln w="19050">
              <a:solidFill>
                <a:schemeClr val="bg1">
                  <a:lumMod val="95000"/>
                </a:schemeClr>
              </a:solidFill>
              <a:round/>
            </a:ln>
            <a:effectLst/>
          </p:spPr>
          <p:txBody>
            <a:bodyPr vert="horz" wrap="none" lIns="91440" tIns="45720" rIns="91440" bIns="45720" anchor="ctr" anchorCtr="1" compatLnSpc="1">
              <a:normAutofit/>
            </a:bodyPr>
            <a:lstStyle/>
            <a:p>
              <a:pPr algn="ctr"/>
              <a:r>
                <a:rPr lang="en-US" dirty="0">
                  <a:solidFill>
                    <a:schemeClr val="bg1"/>
                  </a:solidFill>
                  <a:cs typeface="+mn-ea"/>
                  <a:sym typeface="+mn-lt"/>
                </a:rPr>
                <a:t>02</a:t>
              </a:r>
            </a:p>
          </p:txBody>
        </p:sp>
        <p:grpSp>
          <p:nvGrpSpPr>
            <p:cNvPr id="11" name="PA_组合 5"/>
            <p:cNvGrpSpPr/>
            <p:nvPr>
              <p:custDataLst>
                <p:tags r:id="rId4"/>
              </p:custDataLst>
            </p:nvPr>
          </p:nvGrpSpPr>
          <p:grpSpPr>
            <a:xfrm>
              <a:off x="4221804" y="1645886"/>
              <a:ext cx="4016924" cy="3927916"/>
              <a:chOff x="3713177" y="1523944"/>
              <a:chExt cx="3555152" cy="3927916"/>
            </a:xfrm>
            <a:grpFill/>
          </p:grpSpPr>
          <p:sp>
            <p:nvSpPr>
              <p:cNvPr id="15" name="Arrow: U-Turn 71"/>
              <p:cNvSpPr/>
              <p:nvPr/>
            </p:nvSpPr>
            <p:spPr bwMode="auto">
              <a:xfrm rot="16200000" flipV="1">
                <a:off x="5826854" y="1135189"/>
                <a:ext cx="1052720" cy="1830230"/>
              </a:xfrm>
              <a:prstGeom prst="uturnArrow">
                <a:avLst>
                  <a:gd name="adj1" fmla="val 4743"/>
                  <a:gd name="adj2" fmla="val 6771"/>
                  <a:gd name="adj3" fmla="val 10101"/>
                  <a:gd name="adj4" fmla="val 49922"/>
                  <a:gd name="adj5" fmla="val 100000"/>
                </a:avLst>
              </a:prstGeom>
              <a:grpFill/>
              <a:ln w="9525">
                <a:noFill/>
                <a:round/>
              </a:ln>
            </p:spPr>
            <p:txBody>
              <a:bodyPr anchor="ctr"/>
              <a:lstStyle/>
              <a:p>
                <a:pPr algn="ctr"/>
                <a:endParaRPr dirty="0">
                  <a:solidFill>
                    <a:schemeClr val="tx1">
                      <a:lumMod val="50000"/>
                      <a:lumOff val="50000"/>
                    </a:schemeClr>
                  </a:solidFill>
                  <a:cs typeface="+mn-ea"/>
                  <a:sym typeface="+mn-lt"/>
                </a:endParaRPr>
              </a:p>
            </p:txBody>
          </p:sp>
          <p:sp>
            <p:nvSpPr>
              <p:cNvPr id="16" name="Arrow: U-Turn 73"/>
              <p:cNvSpPr/>
              <p:nvPr/>
            </p:nvSpPr>
            <p:spPr bwMode="auto">
              <a:xfrm rot="5400000" flipH="1" flipV="1">
                <a:off x="4102959" y="2094264"/>
                <a:ext cx="1052720" cy="1830230"/>
              </a:xfrm>
              <a:prstGeom prst="uturnArrow">
                <a:avLst>
                  <a:gd name="adj1" fmla="val 4743"/>
                  <a:gd name="adj2" fmla="val 6771"/>
                  <a:gd name="adj3" fmla="val 10101"/>
                  <a:gd name="adj4" fmla="val 49922"/>
                  <a:gd name="adj5" fmla="val 100000"/>
                </a:avLst>
              </a:prstGeom>
              <a:grpFill/>
              <a:ln w="9525">
                <a:noFill/>
                <a:round/>
              </a:ln>
            </p:spPr>
            <p:txBody>
              <a:bodyPr anchor="ctr"/>
              <a:lstStyle/>
              <a:p>
                <a:pPr algn="ctr"/>
                <a:endParaRPr dirty="0">
                  <a:solidFill>
                    <a:schemeClr val="tx1">
                      <a:lumMod val="50000"/>
                      <a:lumOff val="50000"/>
                    </a:schemeClr>
                  </a:solidFill>
                  <a:cs typeface="+mn-ea"/>
                  <a:sym typeface="+mn-lt"/>
                </a:endParaRPr>
              </a:p>
            </p:txBody>
          </p:sp>
          <p:sp>
            <p:nvSpPr>
              <p:cNvPr id="17" name="Arrow: U-Turn 77"/>
              <p:cNvSpPr/>
              <p:nvPr/>
            </p:nvSpPr>
            <p:spPr bwMode="auto">
              <a:xfrm rot="16200000" flipV="1">
                <a:off x="5826854" y="3053347"/>
                <a:ext cx="1052720" cy="1830230"/>
              </a:xfrm>
              <a:prstGeom prst="uturnArrow">
                <a:avLst>
                  <a:gd name="adj1" fmla="val 4743"/>
                  <a:gd name="adj2" fmla="val 6771"/>
                  <a:gd name="adj3" fmla="val 10101"/>
                  <a:gd name="adj4" fmla="val 49922"/>
                  <a:gd name="adj5" fmla="val 100000"/>
                </a:avLst>
              </a:prstGeom>
              <a:grpFill/>
              <a:ln w="9525">
                <a:noFill/>
                <a:round/>
              </a:ln>
            </p:spPr>
            <p:txBody>
              <a:bodyPr anchor="ctr"/>
              <a:lstStyle/>
              <a:p>
                <a:pPr algn="ctr"/>
                <a:endParaRPr dirty="0">
                  <a:solidFill>
                    <a:schemeClr val="tx1">
                      <a:lumMod val="50000"/>
                      <a:lumOff val="50000"/>
                    </a:schemeClr>
                  </a:solidFill>
                  <a:cs typeface="+mn-ea"/>
                  <a:sym typeface="+mn-lt"/>
                </a:endParaRPr>
              </a:p>
            </p:txBody>
          </p:sp>
          <p:sp>
            <p:nvSpPr>
              <p:cNvPr id="18" name="Arrow: U-Turn 81"/>
              <p:cNvSpPr/>
              <p:nvPr/>
            </p:nvSpPr>
            <p:spPr bwMode="auto">
              <a:xfrm rot="5400000" flipH="1" flipV="1">
                <a:off x="4101932" y="4010385"/>
                <a:ext cx="1052720" cy="1830230"/>
              </a:xfrm>
              <a:prstGeom prst="uturnArrow">
                <a:avLst>
                  <a:gd name="adj1" fmla="val 4743"/>
                  <a:gd name="adj2" fmla="val 6771"/>
                  <a:gd name="adj3" fmla="val 10101"/>
                  <a:gd name="adj4" fmla="val 49922"/>
                  <a:gd name="adj5" fmla="val 100000"/>
                </a:avLst>
              </a:prstGeom>
              <a:grpFill/>
              <a:ln w="9525">
                <a:noFill/>
                <a:round/>
              </a:ln>
            </p:spPr>
            <p:txBody>
              <a:bodyPr anchor="ctr"/>
              <a:lstStyle/>
              <a:p>
                <a:pPr algn="ctr"/>
                <a:endParaRPr dirty="0">
                  <a:solidFill>
                    <a:schemeClr val="tx1">
                      <a:lumMod val="50000"/>
                      <a:lumOff val="50000"/>
                    </a:schemeClr>
                  </a:solidFill>
                  <a:cs typeface="+mn-ea"/>
                  <a:sym typeface="+mn-lt"/>
                </a:endParaRPr>
              </a:p>
            </p:txBody>
          </p:sp>
        </p:grpSp>
        <p:sp>
          <p:nvSpPr>
            <p:cNvPr id="12" name="椭圆 82"/>
            <p:cNvSpPr/>
            <p:nvPr>
              <p:custDataLst>
                <p:tags r:id="rId5"/>
              </p:custDataLst>
            </p:nvPr>
          </p:nvSpPr>
          <p:spPr bwMode="auto">
            <a:xfrm rot="10800000" flipV="1">
              <a:off x="4351021" y="4702106"/>
              <a:ext cx="756000" cy="748451"/>
            </a:xfrm>
            <a:prstGeom prst="ellipse">
              <a:avLst/>
            </a:prstGeom>
            <a:grpFill/>
            <a:ln w="19050">
              <a:solidFill>
                <a:schemeClr val="bg1">
                  <a:lumMod val="95000"/>
                </a:schemeClr>
              </a:solidFill>
              <a:round/>
            </a:ln>
            <a:effectLst/>
          </p:spPr>
          <p:txBody>
            <a:bodyPr vert="horz" wrap="none" lIns="91440" tIns="45720" rIns="91440" bIns="45720" anchor="ctr" anchorCtr="1" compatLnSpc="1">
              <a:normAutofit/>
            </a:bodyPr>
            <a:lstStyle/>
            <a:p>
              <a:pPr algn="ctr"/>
              <a:r>
                <a:rPr lang="en-US" dirty="0">
                  <a:solidFill>
                    <a:schemeClr val="bg1"/>
                  </a:solidFill>
                  <a:cs typeface="+mn-ea"/>
                  <a:sym typeface="+mn-lt"/>
                </a:rPr>
                <a:t>01</a:t>
              </a:r>
            </a:p>
          </p:txBody>
        </p:sp>
        <p:sp>
          <p:nvSpPr>
            <p:cNvPr id="13" name="Freeform: Shape 85"/>
            <p:cNvSpPr/>
            <p:nvPr>
              <p:custDataLst>
                <p:tags r:id="rId6"/>
              </p:custDataLst>
            </p:nvPr>
          </p:nvSpPr>
          <p:spPr bwMode="auto">
            <a:xfrm>
              <a:off x="5554493" y="1520969"/>
              <a:ext cx="425821" cy="40524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grpFill/>
            <a:ln w="9525">
              <a:noFill/>
              <a:round/>
            </a:ln>
          </p:spPr>
          <p:txBody>
            <a:bodyPr anchor="ctr"/>
            <a:lstStyle/>
            <a:p>
              <a:pPr algn="ctr"/>
              <a:endParaRPr dirty="0">
                <a:solidFill>
                  <a:schemeClr val="tx1">
                    <a:lumMod val="50000"/>
                    <a:lumOff val="50000"/>
                  </a:schemeClr>
                </a:solidFill>
                <a:cs typeface="+mn-ea"/>
                <a:sym typeface="+mn-lt"/>
              </a:endParaRPr>
            </a:p>
          </p:txBody>
        </p:sp>
        <p:sp>
          <p:nvSpPr>
            <p:cNvPr id="14" name="Freeform: Shape 93"/>
            <p:cNvSpPr>
              <a:spLocks noChangeAspect="1"/>
            </p:cNvSpPr>
            <p:nvPr>
              <p:custDataLst>
                <p:tags r:id="rId7"/>
              </p:custDataLst>
            </p:nvPr>
          </p:nvSpPr>
          <p:spPr bwMode="auto">
            <a:xfrm>
              <a:off x="6421272" y="5333206"/>
              <a:ext cx="417272" cy="36000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grpFill/>
            <a:ln w="9525">
              <a:noFill/>
              <a:round/>
            </a:ln>
          </p:spPr>
          <p:txBody>
            <a:bodyPr anchor="ctr"/>
            <a:lstStyle/>
            <a:p>
              <a:pPr algn="ctr"/>
              <a:endParaRPr dirty="0">
                <a:solidFill>
                  <a:schemeClr val="tx1">
                    <a:lumMod val="50000"/>
                    <a:lumOff val="50000"/>
                  </a:schemeClr>
                </a:solidFill>
                <a:cs typeface="+mn-ea"/>
                <a:sym typeface="+mn-lt"/>
              </a:endParaRPr>
            </a:p>
          </p:txBody>
        </p:sp>
      </p:grpSp>
      <p:grpSp>
        <p:nvGrpSpPr>
          <p:cNvPr id="4" name="组合 3"/>
          <p:cNvGrpSpPr/>
          <p:nvPr/>
        </p:nvGrpSpPr>
        <p:grpSpPr>
          <a:xfrm>
            <a:off x="8294920" y="1548666"/>
            <a:ext cx="2669431" cy="928516"/>
            <a:chOff x="8294920" y="1548666"/>
            <a:chExt cx="2669431" cy="928516"/>
          </a:xfrm>
        </p:grpSpPr>
        <p:sp>
          <p:nvSpPr>
            <p:cNvPr id="19" name="文本框 18"/>
            <p:cNvSpPr txBox="1"/>
            <p:nvPr/>
          </p:nvSpPr>
          <p:spPr>
            <a:xfrm>
              <a:off x="8294920" y="1548666"/>
              <a:ext cx="1233874" cy="369332"/>
            </a:xfrm>
            <a:prstGeom prst="rect">
              <a:avLst/>
            </a:prstGeom>
            <a:noFill/>
          </p:spPr>
          <p:txBody>
            <a:bodyPr wrap="square" rtlCol="0">
              <a:spAutoFit/>
            </a:bodyPr>
            <a:lstStyle/>
            <a:p>
              <a:r>
                <a:rPr lang="zh-CN" altLang="en-US" b="1" dirty="0">
                  <a:solidFill>
                    <a:srgbClr val="5F9396"/>
                  </a:solidFill>
                  <a:cs typeface="+mn-ea"/>
                  <a:sym typeface="+mn-lt"/>
                </a:rPr>
                <a:t>输入标题</a:t>
              </a:r>
            </a:p>
          </p:txBody>
        </p:sp>
        <p:sp>
          <p:nvSpPr>
            <p:cNvPr id="20" name="文本框 19"/>
            <p:cNvSpPr txBox="1"/>
            <p:nvPr/>
          </p:nvSpPr>
          <p:spPr>
            <a:xfrm>
              <a:off x="8294920" y="1860667"/>
              <a:ext cx="2669431" cy="616515"/>
            </a:xfrm>
            <a:prstGeom prst="rect">
              <a:avLst/>
            </a:prstGeom>
            <a:noFill/>
          </p:spPr>
          <p:txBody>
            <a:bodyPr wrap="square" rtlCol="0">
              <a:spAutoFit/>
            </a:bodyPr>
            <a:lstStyle/>
            <a:p>
              <a:pPr>
                <a:lnSpc>
                  <a:spcPct val="150000"/>
                </a:lnSpc>
              </a:pPr>
              <a:r>
                <a:rPr lang="zh-CN" altLang="en-US" sz="1200" dirty="0">
                  <a:cs typeface="+mn-ea"/>
                  <a:sym typeface="+mn-lt"/>
                </a:rPr>
                <a:t>单击此处键入文本单击此处键入文本单击此处键入文本</a:t>
              </a:r>
            </a:p>
          </p:txBody>
        </p:sp>
      </p:grpSp>
      <p:grpSp>
        <p:nvGrpSpPr>
          <p:cNvPr id="5" name="组合 4"/>
          <p:cNvGrpSpPr/>
          <p:nvPr/>
        </p:nvGrpSpPr>
        <p:grpSpPr>
          <a:xfrm>
            <a:off x="8294920" y="3519511"/>
            <a:ext cx="2669431" cy="928516"/>
            <a:chOff x="8294920" y="3519511"/>
            <a:chExt cx="2669431" cy="928516"/>
          </a:xfrm>
        </p:grpSpPr>
        <p:sp>
          <p:nvSpPr>
            <p:cNvPr id="22" name="文本框 21"/>
            <p:cNvSpPr txBox="1"/>
            <p:nvPr/>
          </p:nvSpPr>
          <p:spPr>
            <a:xfrm>
              <a:off x="8294920" y="3519511"/>
              <a:ext cx="1233874" cy="369332"/>
            </a:xfrm>
            <a:prstGeom prst="rect">
              <a:avLst/>
            </a:prstGeom>
            <a:noFill/>
          </p:spPr>
          <p:txBody>
            <a:bodyPr wrap="square" rtlCol="0">
              <a:spAutoFit/>
            </a:bodyPr>
            <a:lstStyle/>
            <a:p>
              <a:r>
                <a:rPr lang="zh-CN" altLang="en-US" b="1" dirty="0">
                  <a:solidFill>
                    <a:srgbClr val="5F9396"/>
                  </a:solidFill>
                  <a:cs typeface="+mn-ea"/>
                  <a:sym typeface="+mn-lt"/>
                </a:rPr>
                <a:t>输入标题</a:t>
              </a:r>
            </a:p>
          </p:txBody>
        </p:sp>
        <p:sp>
          <p:nvSpPr>
            <p:cNvPr id="23" name="文本框 22"/>
            <p:cNvSpPr txBox="1"/>
            <p:nvPr/>
          </p:nvSpPr>
          <p:spPr>
            <a:xfrm>
              <a:off x="8294920" y="3831512"/>
              <a:ext cx="2669431" cy="616515"/>
            </a:xfrm>
            <a:prstGeom prst="rect">
              <a:avLst/>
            </a:prstGeom>
            <a:noFill/>
          </p:spPr>
          <p:txBody>
            <a:bodyPr wrap="square" rtlCol="0">
              <a:spAutoFit/>
            </a:bodyPr>
            <a:lstStyle/>
            <a:p>
              <a:pPr>
                <a:lnSpc>
                  <a:spcPct val="150000"/>
                </a:lnSpc>
              </a:pPr>
              <a:r>
                <a:rPr lang="zh-CN" altLang="en-US" sz="1200" dirty="0">
                  <a:cs typeface="+mn-ea"/>
                  <a:sym typeface="+mn-lt"/>
                </a:rPr>
                <a:t>单击此处键入文本单击此处键入文本单击此处键入文本</a:t>
              </a:r>
            </a:p>
          </p:txBody>
        </p:sp>
      </p:grpSp>
      <p:grpSp>
        <p:nvGrpSpPr>
          <p:cNvPr id="6" name="组合 5"/>
          <p:cNvGrpSpPr/>
          <p:nvPr/>
        </p:nvGrpSpPr>
        <p:grpSpPr>
          <a:xfrm>
            <a:off x="1284175" y="4533728"/>
            <a:ext cx="2669431" cy="916139"/>
            <a:chOff x="1284175" y="4533728"/>
            <a:chExt cx="2669431" cy="916139"/>
          </a:xfrm>
        </p:grpSpPr>
        <p:sp>
          <p:nvSpPr>
            <p:cNvPr id="24" name="文本框 23"/>
            <p:cNvSpPr txBox="1"/>
            <p:nvPr/>
          </p:nvSpPr>
          <p:spPr>
            <a:xfrm>
              <a:off x="2719732" y="4533728"/>
              <a:ext cx="1233874" cy="369332"/>
            </a:xfrm>
            <a:prstGeom prst="rect">
              <a:avLst/>
            </a:prstGeom>
            <a:noFill/>
          </p:spPr>
          <p:txBody>
            <a:bodyPr wrap="square" rtlCol="0">
              <a:spAutoFit/>
            </a:bodyPr>
            <a:lstStyle/>
            <a:p>
              <a:pPr algn="r"/>
              <a:r>
                <a:rPr lang="zh-CN" altLang="en-US" b="1" dirty="0">
                  <a:solidFill>
                    <a:srgbClr val="5F9396"/>
                  </a:solidFill>
                  <a:cs typeface="+mn-ea"/>
                  <a:sym typeface="+mn-lt"/>
                </a:rPr>
                <a:t>输入标题</a:t>
              </a:r>
            </a:p>
          </p:txBody>
        </p:sp>
        <p:sp>
          <p:nvSpPr>
            <p:cNvPr id="25" name="文本框 24"/>
            <p:cNvSpPr txBox="1"/>
            <p:nvPr/>
          </p:nvSpPr>
          <p:spPr>
            <a:xfrm>
              <a:off x="1284175" y="4833352"/>
              <a:ext cx="2669431" cy="616515"/>
            </a:xfrm>
            <a:prstGeom prst="rect">
              <a:avLst/>
            </a:prstGeom>
            <a:noFill/>
          </p:spPr>
          <p:txBody>
            <a:bodyPr wrap="square" rtlCol="0">
              <a:spAutoFit/>
            </a:bodyPr>
            <a:lstStyle/>
            <a:p>
              <a:pPr algn="r">
                <a:lnSpc>
                  <a:spcPct val="150000"/>
                </a:lnSpc>
              </a:pPr>
              <a:r>
                <a:rPr lang="zh-CN" altLang="en-US" sz="1200" dirty="0">
                  <a:cs typeface="+mn-ea"/>
                  <a:sym typeface="+mn-lt"/>
                </a:rPr>
                <a:t>单击此处键入文本单击此处键入文本单击此处键入文本</a:t>
              </a:r>
            </a:p>
          </p:txBody>
        </p:sp>
      </p:grpSp>
      <p:grpSp>
        <p:nvGrpSpPr>
          <p:cNvPr id="3" name="组合 2"/>
          <p:cNvGrpSpPr/>
          <p:nvPr/>
        </p:nvGrpSpPr>
        <p:grpSpPr>
          <a:xfrm>
            <a:off x="1284175" y="2537389"/>
            <a:ext cx="2669431" cy="916139"/>
            <a:chOff x="1284175" y="2537389"/>
            <a:chExt cx="2669431" cy="916139"/>
          </a:xfrm>
        </p:grpSpPr>
        <p:sp>
          <p:nvSpPr>
            <p:cNvPr id="26" name="文本框 25"/>
            <p:cNvSpPr txBox="1"/>
            <p:nvPr/>
          </p:nvSpPr>
          <p:spPr>
            <a:xfrm>
              <a:off x="2719732" y="2537389"/>
              <a:ext cx="1233874" cy="369332"/>
            </a:xfrm>
            <a:prstGeom prst="rect">
              <a:avLst/>
            </a:prstGeom>
            <a:noFill/>
          </p:spPr>
          <p:txBody>
            <a:bodyPr wrap="square" rtlCol="0">
              <a:spAutoFit/>
            </a:bodyPr>
            <a:lstStyle/>
            <a:p>
              <a:pPr algn="r"/>
              <a:r>
                <a:rPr lang="zh-CN" altLang="en-US" b="1" dirty="0">
                  <a:solidFill>
                    <a:srgbClr val="5F9396"/>
                  </a:solidFill>
                  <a:cs typeface="+mn-ea"/>
                  <a:sym typeface="+mn-lt"/>
                </a:rPr>
                <a:t>输入标题</a:t>
              </a:r>
            </a:p>
          </p:txBody>
        </p:sp>
        <p:sp>
          <p:nvSpPr>
            <p:cNvPr id="28" name="文本框 27"/>
            <p:cNvSpPr txBox="1"/>
            <p:nvPr/>
          </p:nvSpPr>
          <p:spPr>
            <a:xfrm>
              <a:off x="1284175" y="2837013"/>
              <a:ext cx="2669431" cy="616515"/>
            </a:xfrm>
            <a:prstGeom prst="rect">
              <a:avLst/>
            </a:prstGeom>
            <a:noFill/>
          </p:spPr>
          <p:txBody>
            <a:bodyPr wrap="square" rtlCol="0">
              <a:spAutoFit/>
            </a:bodyPr>
            <a:lstStyle/>
            <a:p>
              <a:pPr algn="r">
                <a:lnSpc>
                  <a:spcPct val="150000"/>
                </a:lnSpc>
              </a:pPr>
              <a:r>
                <a:rPr lang="zh-CN" altLang="en-US" sz="1200" dirty="0">
                  <a:cs typeface="+mn-ea"/>
                  <a:sym typeface="+mn-lt"/>
                </a:rPr>
                <a:t>单击此处键入文本单击此处键入文本单击此处键入文本</a:t>
              </a:r>
            </a:p>
          </p:txBody>
        </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9050" y="5709202"/>
            <a:ext cx="12192000" cy="1148798"/>
          </a:xfrm>
          <a:prstGeom prst="rect">
            <a:avLst/>
          </a:prstGeom>
        </p:spPr>
      </p:pic>
      <p:pic>
        <p:nvPicPr>
          <p:cNvPr id="3" name="图片 2"/>
          <p:cNvPicPr>
            <a:picLocks noChangeAspect="1"/>
          </p:cNvPicPr>
          <p:nvPr/>
        </p:nvPicPr>
        <p:blipFill>
          <a:blip r:embed="rId3" cstate="screen"/>
          <a:stretch>
            <a:fillRect/>
          </a:stretch>
        </p:blipFill>
        <p:spPr>
          <a:xfrm flipH="1">
            <a:off x="-1" y="-9349"/>
            <a:ext cx="856344" cy="1581411"/>
          </a:xfrm>
          <a:prstGeom prst="rect">
            <a:avLst/>
          </a:prstGeom>
        </p:spPr>
      </p:pic>
      <p:grpSp>
        <p:nvGrpSpPr>
          <p:cNvPr id="6" name="组合 5"/>
          <p:cNvGrpSpPr/>
          <p:nvPr/>
        </p:nvGrpSpPr>
        <p:grpSpPr>
          <a:xfrm>
            <a:off x="6451435" y="2471098"/>
            <a:ext cx="3969676" cy="1361718"/>
            <a:chOff x="6481710" y="2490148"/>
            <a:chExt cx="3969676" cy="1361718"/>
          </a:xfrm>
        </p:grpSpPr>
        <p:sp>
          <p:nvSpPr>
            <p:cNvPr id="7" name="文本框 6"/>
            <p:cNvSpPr txBox="1"/>
            <p:nvPr/>
          </p:nvSpPr>
          <p:spPr>
            <a:xfrm>
              <a:off x="6481710" y="2490148"/>
              <a:ext cx="3308564" cy="1015663"/>
            </a:xfrm>
            <a:prstGeom prst="rect">
              <a:avLst/>
            </a:prstGeom>
            <a:noFill/>
          </p:spPr>
          <p:txBody>
            <a:bodyPr wrap="square" rtlCol="0">
              <a:spAutoFit/>
            </a:bodyPr>
            <a:lstStyle/>
            <a:p>
              <a:r>
                <a:rPr lang="zh-CN" altLang="en-US" sz="6000" dirty="0">
                  <a:solidFill>
                    <a:srgbClr val="4B6564"/>
                  </a:solidFill>
                  <a:cs typeface="+mn-ea"/>
                  <a:sym typeface="+mn-lt"/>
                </a:rPr>
                <a:t>谷雨历史</a:t>
              </a:r>
            </a:p>
          </p:txBody>
        </p:sp>
        <p:sp>
          <p:nvSpPr>
            <p:cNvPr id="8" name="文本框 7"/>
            <p:cNvSpPr txBox="1"/>
            <p:nvPr/>
          </p:nvSpPr>
          <p:spPr>
            <a:xfrm>
              <a:off x="6614230" y="3544089"/>
              <a:ext cx="3837156" cy="307777"/>
            </a:xfrm>
            <a:prstGeom prst="rect">
              <a:avLst/>
            </a:prstGeom>
            <a:noFill/>
          </p:spPr>
          <p:txBody>
            <a:bodyPr wrap="square" rtlCol="0">
              <a:spAutoFit/>
            </a:bodyPr>
            <a:lstStyle/>
            <a:p>
              <a:pPr algn="dist"/>
              <a:r>
                <a:rPr lang="en-US" altLang="zh-CN" sz="1400" dirty="0">
                  <a:solidFill>
                    <a:schemeClr val="tx1">
                      <a:lumMod val="50000"/>
                      <a:lumOff val="50000"/>
                    </a:schemeClr>
                  </a:solidFill>
                  <a:cs typeface="+mn-ea"/>
                  <a:sym typeface="+mn-lt"/>
                </a:rPr>
                <a:t>GU YU HISTORY</a:t>
              </a:r>
            </a:p>
          </p:txBody>
        </p:sp>
      </p:grpSp>
      <p:grpSp>
        <p:nvGrpSpPr>
          <p:cNvPr id="17" name="组合 16"/>
          <p:cNvGrpSpPr/>
          <p:nvPr/>
        </p:nvGrpSpPr>
        <p:grpSpPr>
          <a:xfrm>
            <a:off x="2028898" y="1420307"/>
            <a:ext cx="3681640" cy="3608780"/>
            <a:chOff x="2206698" y="1420307"/>
            <a:chExt cx="3681640" cy="3608780"/>
          </a:xfrm>
        </p:grpSpPr>
        <p:pic>
          <p:nvPicPr>
            <p:cNvPr id="13" name="图片 12" descr="图片包含 游戏机&#10;&#10;描述已自动生成"/>
            <p:cNvPicPr>
              <a:picLocks noChangeAspect="1"/>
            </p:cNvPicPr>
            <p:nvPr/>
          </p:nvPicPr>
          <p:blipFill>
            <a:blip r:embed="rId4" cstate="screen"/>
            <a:srcRect/>
            <a:stretch>
              <a:fillRect/>
            </a:stretch>
          </p:blipFill>
          <p:spPr>
            <a:xfrm rot="20120139" flipH="1">
              <a:off x="2206698" y="1420307"/>
              <a:ext cx="3681640" cy="3608780"/>
            </a:xfrm>
            <a:custGeom>
              <a:avLst/>
              <a:gdLst>
                <a:gd name="connsiteX0" fmla="*/ 3681640 w 3681640"/>
                <a:gd name="connsiteY0" fmla="*/ 0 h 3608780"/>
                <a:gd name="connsiteX1" fmla="*/ 2724745 w 3681640"/>
                <a:gd name="connsiteY1" fmla="*/ 0 h 3608780"/>
                <a:gd name="connsiteX2" fmla="*/ 2724745 w 3681640"/>
                <a:gd name="connsiteY2" fmla="*/ 3595306 h 3608780"/>
                <a:gd name="connsiteX3" fmla="*/ 963850 w 3681640"/>
                <a:gd name="connsiteY3" fmla="*/ 3595306 h 3608780"/>
                <a:gd name="connsiteX4" fmla="*/ 963850 w 3681640"/>
                <a:gd name="connsiteY4" fmla="*/ 0 h 3608780"/>
                <a:gd name="connsiteX5" fmla="*/ 0 w 3681640"/>
                <a:gd name="connsiteY5" fmla="*/ 0 h 3608780"/>
                <a:gd name="connsiteX6" fmla="*/ 0 w 3681640"/>
                <a:gd name="connsiteY6" fmla="*/ 3608780 h 3608780"/>
                <a:gd name="connsiteX7" fmla="*/ 3681640 w 3681640"/>
                <a:gd name="connsiteY7" fmla="*/ 3608780 h 36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40" h="3608780">
                  <a:moveTo>
                    <a:pt x="3681640" y="0"/>
                  </a:moveTo>
                  <a:lnTo>
                    <a:pt x="2724745" y="0"/>
                  </a:lnTo>
                  <a:lnTo>
                    <a:pt x="2724745" y="3595306"/>
                  </a:lnTo>
                  <a:lnTo>
                    <a:pt x="963850" y="3595306"/>
                  </a:lnTo>
                  <a:lnTo>
                    <a:pt x="963850" y="0"/>
                  </a:lnTo>
                  <a:lnTo>
                    <a:pt x="0" y="0"/>
                  </a:lnTo>
                  <a:lnTo>
                    <a:pt x="0" y="3608780"/>
                  </a:lnTo>
                  <a:lnTo>
                    <a:pt x="3681640" y="3608780"/>
                  </a:lnTo>
                  <a:close/>
                </a:path>
              </a:pathLst>
            </a:custGeom>
          </p:spPr>
        </p:pic>
        <p:grpSp>
          <p:nvGrpSpPr>
            <p:cNvPr id="14" name="组合 13"/>
            <p:cNvGrpSpPr/>
            <p:nvPr/>
          </p:nvGrpSpPr>
          <p:grpSpPr>
            <a:xfrm>
              <a:off x="2381201" y="1649966"/>
              <a:ext cx="2879265" cy="3302913"/>
              <a:chOff x="8019662" y="1871313"/>
              <a:chExt cx="2879265" cy="3302913"/>
            </a:xfrm>
          </p:grpSpPr>
          <p:sp>
            <p:nvSpPr>
              <p:cNvPr id="15" name="文本框 14"/>
              <p:cNvSpPr txBox="1"/>
              <p:nvPr/>
            </p:nvSpPr>
            <p:spPr>
              <a:xfrm>
                <a:off x="8019662" y="1871313"/>
                <a:ext cx="2308324" cy="1862487"/>
              </a:xfrm>
              <a:prstGeom prst="rect">
                <a:avLst/>
              </a:prstGeom>
              <a:noFill/>
            </p:spPr>
            <p:txBody>
              <a:bodyPr vert="eaVert" wrap="square" rtlCol="0">
                <a:spAutoFit/>
              </a:bodyPr>
              <a:lstStyle/>
              <a:p>
                <a:r>
                  <a:rPr lang="zh-CN" altLang="en-US" sz="13800" dirty="0">
                    <a:solidFill>
                      <a:schemeClr val="tx1">
                        <a:lumMod val="85000"/>
                        <a:lumOff val="15000"/>
                      </a:schemeClr>
                    </a:solidFill>
                    <a:cs typeface="+mn-ea"/>
                    <a:sym typeface="+mn-lt"/>
                  </a:rPr>
                  <a:t>第</a:t>
                </a:r>
              </a:p>
            </p:txBody>
          </p:sp>
          <p:sp>
            <p:nvSpPr>
              <p:cNvPr id="16" name="矩形 15"/>
              <p:cNvSpPr/>
              <p:nvPr/>
            </p:nvSpPr>
            <p:spPr>
              <a:xfrm>
                <a:off x="8944546" y="2958235"/>
                <a:ext cx="1954381" cy="2215991"/>
              </a:xfrm>
              <a:prstGeom prst="rect">
                <a:avLst/>
              </a:prstGeom>
            </p:spPr>
            <p:txBody>
              <a:bodyPr wrap="none">
                <a:spAutoFit/>
              </a:bodyPr>
              <a:lstStyle/>
              <a:p>
                <a:r>
                  <a:rPr lang="zh-CN" altLang="en-US" sz="13800" dirty="0">
                    <a:solidFill>
                      <a:prstClr val="black">
                        <a:lumMod val="85000"/>
                        <a:lumOff val="15000"/>
                      </a:prstClr>
                    </a:solidFill>
                    <a:cs typeface="+mn-ea"/>
                    <a:sym typeface="+mn-lt"/>
                  </a:rPr>
                  <a:t>二</a:t>
                </a:r>
                <a:endParaRPr lang="zh-CN" altLang="en-US" sz="2800" dirty="0">
                  <a:cs typeface="+mn-ea"/>
                  <a:sym typeface="+mn-lt"/>
                </a:endParaRPr>
              </a:p>
            </p:txBody>
          </p:sp>
        </p:grpSp>
      </p:grpSp>
      <p:cxnSp>
        <p:nvCxnSpPr>
          <p:cNvPr id="18" name="直接连接符 17"/>
          <p:cNvCxnSpPr/>
          <p:nvPr/>
        </p:nvCxnSpPr>
        <p:spPr>
          <a:xfrm>
            <a:off x="6089764" y="2531633"/>
            <a:ext cx="0" cy="1320233"/>
          </a:xfrm>
          <a:prstGeom prst="line">
            <a:avLst/>
          </a:prstGeom>
          <a:ln>
            <a:solidFill>
              <a:srgbClr val="B3BAB9"/>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5" cstate="screen"/>
          <a:stretch>
            <a:fillRect/>
          </a:stretch>
        </p:blipFill>
        <p:spPr>
          <a:xfrm flipH="1">
            <a:off x="9403716" y="-140443"/>
            <a:ext cx="3634027" cy="2253179"/>
          </a:xfrm>
          <a:prstGeom prst="rect">
            <a:avLst/>
          </a:prstGeom>
        </p:spPr>
      </p:pic>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3"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02</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谷雨历史</a:t>
              </a:r>
            </a:p>
          </p:txBody>
        </p:sp>
      </p:grpSp>
      <p:sp>
        <p:nvSpPr>
          <p:cNvPr id="7" name="形状"/>
          <p:cNvSpPr/>
          <p:nvPr/>
        </p:nvSpPr>
        <p:spPr bwMode="auto">
          <a:xfrm>
            <a:off x="9903083" y="2575001"/>
            <a:ext cx="475797" cy="426576"/>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nvGrpSpPr>
          <p:cNvPr id="4" name="组合 3"/>
          <p:cNvGrpSpPr/>
          <p:nvPr/>
        </p:nvGrpSpPr>
        <p:grpSpPr>
          <a:xfrm>
            <a:off x="1579951" y="1706937"/>
            <a:ext cx="1998036" cy="3294465"/>
            <a:chOff x="882180" y="1524001"/>
            <a:chExt cx="2222998" cy="3665396"/>
          </a:xfrm>
        </p:grpSpPr>
        <p:sp>
          <p:nvSpPr>
            <p:cNvPr id="19" name="文本框 18"/>
            <p:cNvSpPr txBox="1"/>
            <p:nvPr/>
          </p:nvSpPr>
          <p:spPr>
            <a:xfrm>
              <a:off x="1333977" y="3775008"/>
              <a:ext cx="1424310" cy="410916"/>
            </a:xfrm>
            <a:prstGeom prst="rect">
              <a:avLst/>
            </a:prstGeom>
            <a:noFill/>
          </p:spPr>
          <p:txBody>
            <a:bodyPr wrap="square">
              <a:spAutoFit/>
              <a:scene3d>
                <a:camera prst="orthographicFront"/>
                <a:lightRig rig="threePt" dir="t"/>
              </a:scene3d>
              <a:sp3d contourW="12700"/>
            </a:bodyPr>
            <a:lstStyle/>
            <a:p>
              <a:pPr algn="ctr">
                <a:defRPr/>
              </a:pPr>
              <a:r>
                <a:rPr lang="zh-CN" altLang="en-US" b="1" dirty="0">
                  <a:solidFill>
                    <a:srgbClr val="5F9396"/>
                  </a:solidFill>
                  <a:cs typeface="+mn-ea"/>
                  <a:sym typeface="+mn-lt"/>
                </a:rPr>
                <a:t>输入标题</a:t>
              </a:r>
            </a:p>
          </p:txBody>
        </p:sp>
        <p:sp>
          <p:nvSpPr>
            <p:cNvPr id="20" name="矩形 19"/>
            <p:cNvSpPr/>
            <p:nvPr/>
          </p:nvSpPr>
          <p:spPr>
            <a:xfrm>
              <a:off x="1037771" y="4239154"/>
              <a:ext cx="2016721" cy="95024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b="1" dirty="0">
                  <a:solidFill>
                    <a:schemeClr val="tx1">
                      <a:lumMod val="75000"/>
                      <a:lumOff val="25000"/>
                    </a:schemeClr>
                  </a:solidFill>
                  <a:cs typeface="+mn-ea"/>
                  <a:sym typeface="+mn-lt"/>
                </a:rPr>
                <a:t>单击此处键入文本单击此处键入文本单击此处键入文本</a:t>
              </a:r>
            </a:p>
          </p:txBody>
        </p:sp>
        <p:grpSp>
          <p:nvGrpSpPr>
            <p:cNvPr id="22" name="组合 21"/>
            <p:cNvGrpSpPr/>
            <p:nvPr/>
          </p:nvGrpSpPr>
          <p:grpSpPr>
            <a:xfrm>
              <a:off x="882180" y="1524001"/>
              <a:ext cx="2222998" cy="2222998"/>
              <a:chOff x="636660" y="1077030"/>
              <a:chExt cx="2714038" cy="2714038"/>
            </a:xfrm>
          </p:grpSpPr>
          <p:pic>
            <p:nvPicPr>
              <p:cNvPr id="23" name="图片 22"/>
              <p:cNvPicPr>
                <a:picLocks noChangeAspect="1"/>
              </p:cNvPicPr>
              <p:nvPr/>
            </p:nvPicPr>
            <p:blipFill>
              <a:blip r:embed="rId4" cstate="screen">
                <a:duotone>
                  <a:prstClr val="black"/>
                  <a:schemeClr val="accent6">
                    <a:tint val="45000"/>
                    <a:satMod val="400000"/>
                  </a:schemeClr>
                </a:duotone>
              </a:blip>
              <a:stretch>
                <a:fillRect/>
              </a:stretch>
            </p:blipFill>
            <p:spPr>
              <a:xfrm>
                <a:off x="636660" y="1077030"/>
                <a:ext cx="2714038" cy="2714038"/>
              </a:xfrm>
              <a:prstGeom prst="rect">
                <a:avLst/>
              </a:prstGeom>
            </p:spPr>
          </p:pic>
          <p:sp>
            <p:nvSpPr>
              <p:cNvPr id="24" name="形状"/>
              <p:cNvSpPr/>
              <p:nvPr/>
            </p:nvSpPr>
            <p:spPr bwMode="auto">
              <a:xfrm>
                <a:off x="1792525" y="2227449"/>
                <a:ext cx="599429" cy="56356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sz="1600">
                  <a:cs typeface="+mn-ea"/>
                  <a:sym typeface="+mn-lt"/>
                </a:endParaRPr>
              </a:p>
            </p:txBody>
          </p:sp>
        </p:grpSp>
      </p:grpSp>
      <p:grpSp>
        <p:nvGrpSpPr>
          <p:cNvPr id="37" name="组合 36"/>
          <p:cNvGrpSpPr/>
          <p:nvPr/>
        </p:nvGrpSpPr>
        <p:grpSpPr>
          <a:xfrm>
            <a:off x="3924639" y="1706937"/>
            <a:ext cx="1998036" cy="3294465"/>
            <a:chOff x="3617061" y="1524001"/>
            <a:chExt cx="2222998" cy="3665396"/>
          </a:xfrm>
        </p:grpSpPr>
        <p:sp>
          <p:nvSpPr>
            <p:cNvPr id="17" name="文本框 16"/>
            <p:cNvSpPr txBox="1"/>
            <p:nvPr/>
          </p:nvSpPr>
          <p:spPr>
            <a:xfrm>
              <a:off x="4016405" y="3775008"/>
              <a:ext cx="1424310" cy="410916"/>
            </a:xfrm>
            <a:prstGeom prst="rect">
              <a:avLst/>
            </a:prstGeom>
            <a:noFill/>
          </p:spPr>
          <p:txBody>
            <a:bodyPr wrap="square">
              <a:spAutoFit/>
              <a:scene3d>
                <a:camera prst="orthographicFront"/>
                <a:lightRig rig="threePt" dir="t"/>
              </a:scene3d>
              <a:sp3d contourW="12700"/>
            </a:bodyPr>
            <a:lstStyle/>
            <a:p>
              <a:pPr algn="ctr">
                <a:defRPr/>
              </a:pPr>
              <a:r>
                <a:rPr lang="zh-CN" altLang="en-US" b="1" dirty="0">
                  <a:solidFill>
                    <a:srgbClr val="5F9396"/>
                  </a:solidFill>
                  <a:cs typeface="+mn-ea"/>
                  <a:sym typeface="+mn-lt"/>
                </a:rPr>
                <a:t>输入标题</a:t>
              </a:r>
            </a:p>
          </p:txBody>
        </p:sp>
        <p:sp>
          <p:nvSpPr>
            <p:cNvPr id="18" name="矩形 17"/>
            <p:cNvSpPr/>
            <p:nvPr/>
          </p:nvSpPr>
          <p:spPr>
            <a:xfrm>
              <a:off x="3720200" y="4239154"/>
              <a:ext cx="2016721" cy="95024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b="1" dirty="0">
                  <a:solidFill>
                    <a:schemeClr val="tx1">
                      <a:lumMod val="75000"/>
                      <a:lumOff val="25000"/>
                    </a:schemeClr>
                  </a:solidFill>
                  <a:cs typeface="+mn-ea"/>
                  <a:sym typeface="+mn-lt"/>
                </a:rPr>
                <a:t>单击此处键入文本单击此处键入文本单击此处键入文本</a:t>
              </a:r>
            </a:p>
          </p:txBody>
        </p:sp>
        <p:grpSp>
          <p:nvGrpSpPr>
            <p:cNvPr id="25" name="组合 24"/>
            <p:cNvGrpSpPr/>
            <p:nvPr/>
          </p:nvGrpSpPr>
          <p:grpSpPr>
            <a:xfrm>
              <a:off x="3617061" y="1524001"/>
              <a:ext cx="2222998" cy="2222998"/>
              <a:chOff x="636660" y="1077030"/>
              <a:chExt cx="2714038" cy="2714038"/>
            </a:xfrm>
          </p:grpSpPr>
          <p:pic>
            <p:nvPicPr>
              <p:cNvPr id="26" name="图片 25"/>
              <p:cNvPicPr>
                <a:picLocks noChangeAspect="1"/>
              </p:cNvPicPr>
              <p:nvPr/>
            </p:nvPicPr>
            <p:blipFill>
              <a:blip r:embed="rId4" cstate="screen">
                <a:duotone>
                  <a:prstClr val="black"/>
                  <a:schemeClr val="accent6">
                    <a:tint val="45000"/>
                    <a:satMod val="400000"/>
                  </a:schemeClr>
                </a:duotone>
              </a:blip>
              <a:stretch>
                <a:fillRect/>
              </a:stretch>
            </p:blipFill>
            <p:spPr>
              <a:xfrm>
                <a:off x="636660" y="1077030"/>
                <a:ext cx="2714038" cy="2714038"/>
              </a:xfrm>
              <a:prstGeom prst="rect">
                <a:avLst/>
              </a:prstGeom>
            </p:spPr>
          </p:pic>
          <p:sp>
            <p:nvSpPr>
              <p:cNvPr id="28" name="形状"/>
              <p:cNvSpPr/>
              <p:nvPr/>
            </p:nvSpPr>
            <p:spPr bwMode="auto">
              <a:xfrm>
                <a:off x="1792525" y="2227449"/>
                <a:ext cx="599429" cy="56356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sz="1600">
                  <a:cs typeface="+mn-ea"/>
                  <a:sym typeface="+mn-lt"/>
                </a:endParaRPr>
              </a:p>
            </p:txBody>
          </p:sp>
        </p:grpSp>
      </p:grpSp>
      <p:grpSp>
        <p:nvGrpSpPr>
          <p:cNvPr id="36" name="组合 35"/>
          <p:cNvGrpSpPr/>
          <p:nvPr/>
        </p:nvGrpSpPr>
        <p:grpSpPr>
          <a:xfrm>
            <a:off x="6269326" y="1706937"/>
            <a:ext cx="1998036" cy="3294465"/>
            <a:chOff x="6351942" y="1524001"/>
            <a:chExt cx="2222998" cy="3665396"/>
          </a:xfrm>
        </p:grpSpPr>
        <p:sp>
          <p:nvSpPr>
            <p:cNvPr id="15" name="文本框 14"/>
            <p:cNvSpPr txBox="1"/>
            <p:nvPr/>
          </p:nvSpPr>
          <p:spPr>
            <a:xfrm>
              <a:off x="6751286" y="3775008"/>
              <a:ext cx="1424310" cy="410916"/>
            </a:xfrm>
            <a:prstGeom prst="rect">
              <a:avLst/>
            </a:prstGeom>
            <a:noFill/>
          </p:spPr>
          <p:txBody>
            <a:bodyPr wrap="square">
              <a:spAutoFit/>
              <a:scene3d>
                <a:camera prst="orthographicFront"/>
                <a:lightRig rig="threePt" dir="t"/>
              </a:scene3d>
              <a:sp3d contourW="12700"/>
            </a:bodyPr>
            <a:lstStyle/>
            <a:p>
              <a:pPr algn="ctr">
                <a:defRPr/>
              </a:pPr>
              <a:r>
                <a:rPr lang="zh-CN" altLang="en-US" b="1" dirty="0">
                  <a:solidFill>
                    <a:srgbClr val="5F9396"/>
                  </a:solidFill>
                  <a:cs typeface="+mn-ea"/>
                  <a:sym typeface="+mn-lt"/>
                </a:rPr>
                <a:t>输入标题</a:t>
              </a:r>
            </a:p>
          </p:txBody>
        </p:sp>
        <p:sp>
          <p:nvSpPr>
            <p:cNvPr id="16" name="矩形 15"/>
            <p:cNvSpPr/>
            <p:nvPr/>
          </p:nvSpPr>
          <p:spPr>
            <a:xfrm>
              <a:off x="6455081" y="4239154"/>
              <a:ext cx="2016721" cy="95024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b="1" dirty="0">
                  <a:solidFill>
                    <a:schemeClr val="tx1">
                      <a:lumMod val="75000"/>
                      <a:lumOff val="25000"/>
                    </a:schemeClr>
                  </a:solidFill>
                  <a:cs typeface="+mn-ea"/>
                  <a:sym typeface="+mn-lt"/>
                </a:rPr>
                <a:t>单击此处键入文本单击此处键入文本单击此处键入文本</a:t>
              </a:r>
            </a:p>
          </p:txBody>
        </p:sp>
        <p:grpSp>
          <p:nvGrpSpPr>
            <p:cNvPr id="29" name="组合 28"/>
            <p:cNvGrpSpPr/>
            <p:nvPr/>
          </p:nvGrpSpPr>
          <p:grpSpPr>
            <a:xfrm>
              <a:off x="6351942" y="1524001"/>
              <a:ext cx="2222998" cy="2222998"/>
              <a:chOff x="636660" y="1077030"/>
              <a:chExt cx="2714038" cy="2714038"/>
            </a:xfrm>
          </p:grpSpPr>
          <p:pic>
            <p:nvPicPr>
              <p:cNvPr id="30" name="图片 29"/>
              <p:cNvPicPr>
                <a:picLocks noChangeAspect="1"/>
              </p:cNvPicPr>
              <p:nvPr/>
            </p:nvPicPr>
            <p:blipFill>
              <a:blip r:embed="rId4" cstate="screen">
                <a:duotone>
                  <a:prstClr val="black"/>
                  <a:schemeClr val="accent6">
                    <a:tint val="45000"/>
                    <a:satMod val="400000"/>
                  </a:schemeClr>
                </a:duotone>
              </a:blip>
              <a:stretch>
                <a:fillRect/>
              </a:stretch>
            </p:blipFill>
            <p:spPr>
              <a:xfrm>
                <a:off x="636660" y="1077030"/>
                <a:ext cx="2714038" cy="2714038"/>
              </a:xfrm>
              <a:prstGeom prst="rect">
                <a:avLst/>
              </a:prstGeom>
            </p:spPr>
          </p:pic>
          <p:sp>
            <p:nvSpPr>
              <p:cNvPr id="31" name="形状"/>
              <p:cNvSpPr/>
              <p:nvPr/>
            </p:nvSpPr>
            <p:spPr bwMode="auto">
              <a:xfrm>
                <a:off x="1792525" y="2227449"/>
                <a:ext cx="599429" cy="56356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sz="1600">
                  <a:cs typeface="+mn-ea"/>
                  <a:sym typeface="+mn-lt"/>
                </a:endParaRPr>
              </a:p>
            </p:txBody>
          </p:sp>
        </p:grpSp>
      </p:grpSp>
      <p:grpSp>
        <p:nvGrpSpPr>
          <p:cNvPr id="35" name="组合 34"/>
          <p:cNvGrpSpPr/>
          <p:nvPr/>
        </p:nvGrpSpPr>
        <p:grpSpPr>
          <a:xfrm>
            <a:off x="8614013" y="1706937"/>
            <a:ext cx="1998036" cy="3294465"/>
            <a:chOff x="9086822" y="1524001"/>
            <a:chExt cx="2222998" cy="3665396"/>
          </a:xfrm>
        </p:grpSpPr>
        <p:sp>
          <p:nvSpPr>
            <p:cNvPr id="13" name="文本框 12"/>
            <p:cNvSpPr txBox="1"/>
            <p:nvPr/>
          </p:nvSpPr>
          <p:spPr>
            <a:xfrm>
              <a:off x="9486166" y="3775008"/>
              <a:ext cx="1424310" cy="410916"/>
            </a:xfrm>
            <a:prstGeom prst="rect">
              <a:avLst/>
            </a:prstGeom>
            <a:noFill/>
          </p:spPr>
          <p:txBody>
            <a:bodyPr wrap="square">
              <a:spAutoFit/>
              <a:scene3d>
                <a:camera prst="orthographicFront"/>
                <a:lightRig rig="threePt" dir="t"/>
              </a:scene3d>
              <a:sp3d contourW="12700"/>
            </a:bodyPr>
            <a:lstStyle/>
            <a:p>
              <a:pPr algn="ctr">
                <a:defRPr/>
              </a:pPr>
              <a:r>
                <a:rPr lang="zh-CN" altLang="en-US" b="1" dirty="0">
                  <a:solidFill>
                    <a:srgbClr val="5F9396"/>
                  </a:solidFill>
                  <a:cs typeface="+mn-ea"/>
                  <a:sym typeface="+mn-lt"/>
                </a:rPr>
                <a:t>输入标题</a:t>
              </a:r>
            </a:p>
          </p:txBody>
        </p:sp>
        <p:sp>
          <p:nvSpPr>
            <p:cNvPr id="14" name="矩形 13"/>
            <p:cNvSpPr/>
            <p:nvPr/>
          </p:nvSpPr>
          <p:spPr>
            <a:xfrm>
              <a:off x="9189961" y="4239154"/>
              <a:ext cx="2016721" cy="95024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b="1" dirty="0">
                  <a:solidFill>
                    <a:schemeClr val="tx1">
                      <a:lumMod val="75000"/>
                      <a:lumOff val="25000"/>
                    </a:schemeClr>
                  </a:solidFill>
                  <a:cs typeface="+mn-ea"/>
                  <a:sym typeface="+mn-lt"/>
                </a:rPr>
                <a:t>单击此处键入文本单击此处键入文本单击此处键入文本</a:t>
              </a:r>
            </a:p>
          </p:txBody>
        </p:sp>
        <p:grpSp>
          <p:nvGrpSpPr>
            <p:cNvPr id="32" name="组合 31"/>
            <p:cNvGrpSpPr/>
            <p:nvPr/>
          </p:nvGrpSpPr>
          <p:grpSpPr>
            <a:xfrm>
              <a:off x="9086822" y="1524001"/>
              <a:ext cx="2222998" cy="2222998"/>
              <a:chOff x="636660" y="1077030"/>
              <a:chExt cx="2714038" cy="2714038"/>
            </a:xfrm>
          </p:grpSpPr>
          <p:pic>
            <p:nvPicPr>
              <p:cNvPr id="33" name="图片 32"/>
              <p:cNvPicPr>
                <a:picLocks noChangeAspect="1"/>
              </p:cNvPicPr>
              <p:nvPr/>
            </p:nvPicPr>
            <p:blipFill>
              <a:blip r:embed="rId4" cstate="screen">
                <a:duotone>
                  <a:prstClr val="black"/>
                  <a:schemeClr val="accent6">
                    <a:tint val="45000"/>
                    <a:satMod val="400000"/>
                  </a:schemeClr>
                </a:duotone>
              </a:blip>
              <a:stretch>
                <a:fillRect/>
              </a:stretch>
            </p:blipFill>
            <p:spPr>
              <a:xfrm>
                <a:off x="636660" y="1077030"/>
                <a:ext cx="2714038" cy="2714038"/>
              </a:xfrm>
              <a:prstGeom prst="rect">
                <a:avLst/>
              </a:prstGeom>
            </p:spPr>
          </p:pic>
          <p:sp>
            <p:nvSpPr>
              <p:cNvPr id="34" name="形状"/>
              <p:cNvSpPr/>
              <p:nvPr/>
            </p:nvSpPr>
            <p:spPr bwMode="auto">
              <a:xfrm>
                <a:off x="1792525" y="2227449"/>
                <a:ext cx="599429" cy="56356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sz="1600">
                  <a:cs typeface="+mn-ea"/>
                  <a:sym typeface="+mn-lt"/>
                </a:endParaRPr>
              </a:p>
            </p:txBody>
          </p:sp>
        </p:gr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anim calcmode="lin" valueType="num">
                                      <p:cBhvr>
                                        <p:cTn id="14" dur="500" fill="hold"/>
                                        <p:tgtEl>
                                          <p:spTgt spid="37"/>
                                        </p:tgtEl>
                                        <p:attrNameLst>
                                          <p:attrName>ppt_x</p:attrName>
                                        </p:attrNameLst>
                                      </p:cBhvr>
                                      <p:tavLst>
                                        <p:tav tm="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strVal val="#ppt_x"/>
                                          </p:val>
                                        </p:tav>
                                        <p:tav tm="100000">
                                          <p:val>
                                            <p:strVal val="#ppt_x"/>
                                          </p:val>
                                        </p:tav>
                                      </p:tavLst>
                                    </p:anim>
                                    <p:anim calcmode="lin" valueType="num">
                                      <p:cBhvr>
                                        <p:cTn id="27"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screen"/>
          <a:stretch>
            <a:fillRect/>
          </a:stretch>
        </p:blipFill>
        <p:spPr>
          <a:xfrm flipH="1">
            <a:off x="-2" y="-9349"/>
            <a:ext cx="871581" cy="1609549"/>
          </a:xfrm>
          <a:prstGeom prst="rect">
            <a:avLst/>
          </a:prstGeom>
        </p:spPr>
      </p:pic>
      <p:pic>
        <p:nvPicPr>
          <p:cNvPr id="27" name="图片 26"/>
          <p:cNvPicPr>
            <a:picLocks noChangeAspect="1"/>
          </p:cNvPicPr>
          <p:nvPr/>
        </p:nvPicPr>
        <p:blipFill rotWithShape="1">
          <a:blip r:embed="rId3" cstate="screen"/>
          <a:srcRect/>
          <a:stretch>
            <a:fillRect/>
          </a:stretch>
        </p:blipFill>
        <p:spPr>
          <a:xfrm>
            <a:off x="19050" y="6191250"/>
            <a:ext cx="12192000" cy="666750"/>
          </a:xfrm>
          <a:prstGeom prst="rect">
            <a:avLst/>
          </a:prstGeom>
        </p:spPr>
      </p:pic>
      <p:grpSp>
        <p:nvGrpSpPr>
          <p:cNvPr id="2" name="组合 1"/>
          <p:cNvGrpSpPr/>
          <p:nvPr/>
        </p:nvGrpSpPr>
        <p:grpSpPr>
          <a:xfrm>
            <a:off x="565191" y="346475"/>
            <a:ext cx="1999989" cy="405068"/>
            <a:chOff x="565191" y="346475"/>
            <a:chExt cx="1999989" cy="405068"/>
          </a:xfrm>
        </p:grpSpPr>
        <p:sp>
          <p:nvSpPr>
            <p:cNvPr id="40" name="文本框 39"/>
            <p:cNvSpPr txBox="1"/>
            <p:nvPr/>
          </p:nvSpPr>
          <p:spPr>
            <a:xfrm>
              <a:off x="565191" y="346475"/>
              <a:ext cx="612775" cy="405068"/>
            </a:xfrm>
            <a:prstGeom prst="rect">
              <a:avLst/>
            </a:prstGeom>
            <a:noFill/>
          </p:spPr>
          <p:txBody>
            <a:bodyPr wrap="square" rtlCol="0">
              <a:spAutoFit/>
            </a:bodyPr>
            <a:lstStyle/>
            <a:p>
              <a:pPr algn="ctr"/>
              <a:r>
                <a:rPr lang="en-US" altLang="zh-CN" sz="2000" dirty="0">
                  <a:solidFill>
                    <a:schemeClr val="tx1">
                      <a:lumMod val="85000"/>
                      <a:lumOff val="15000"/>
                    </a:schemeClr>
                  </a:solidFill>
                  <a:cs typeface="+mn-ea"/>
                  <a:sym typeface="+mn-lt"/>
                </a:rPr>
                <a:t>02</a:t>
              </a:r>
              <a:endParaRPr lang="zh-CN" altLang="en-US" sz="2000" dirty="0">
                <a:solidFill>
                  <a:schemeClr val="tx1">
                    <a:lumMod val="85000"/>
                    <a:lumOff val="15000"/>
                  </a:schemeClr>
                </a:solidFill>
                <a:cs typeface="+mn-ea"/>
                <a:sym typeface="+mn-lt"/>
              </a:endParaRPr>
            </a:p>
          </p:txBody>
        </p:sp>
        <p:sp>
          <p:nvSpPr>
            <p:cNvPr id="42" name="文本框 41"/>
            <p:cNvSpPr txBox="1"/>
            <p:nvPr/>
          </p:nvSpPr>
          <p:spPr>
            <a:xfrm>
              <a:off x="1199005" y="346475"/>
              <a:ext cx="1366175"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谷雨历史</a:t>
              </a:r>
            </a:p>
          </p:txBody>
        </p:sp>
      </p:grpSp>
      <p:grpSp>
        <p:nvGrpSpPr>
          <p:cNvPr id="7" name="组合 6"/>
          <p:cNvGrpSpPr/>
          <p:nvPr/>
        </p:nvGrpSpPr>
        <p:grpSpPr>
          <a:xfrm>
            <a:off x="6096000" y="1742537"/>
            <a:ext cx="4351709" cy="923330"/>
            <a:chOff x="1107881" y="1769136"/>
            <a:chExt cx="4351709" cy="923330"/>
          </a:xfrm>
        </p:grpSpPr>
        <p:sp>
          <p:nvSpPr>
            <p:cNvPr id="8" name="矩形 7"/>
            <p:cNvSpPr/>
            <p:nvPr/>
          </p:nvSpPr>
          <p:spPr>
            <a:xfrm>
              <a:off x="2147429" y="1769136"/>
              <a:ext cx="3312161"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单击此处键入文本单击此处键入文本单击此处键入文本单击此处键入文本单击此处键入文本单击此处键入文本</a:t>
              </a:r>
            </a:p>
          </p:txBody>
        </p:sp>
        <p:pic>
          <p:nvPicPr>
            <p:cNvPr id="9" name="图片 8"/>
            <p:cNvPicPr>
              <a:picLocks noChangeAspect="1"/>
            </p:cNvPicPr>
            <p:nvPr/>
          </p:nvPicPr>
          <p:blipFill rotWithShape="1">
            <a:blip r:embed="rId4" cstate="screen"/>
            <a:srcRect/>
            <a:stretch>
              <a:fillRect/>
            </a:stretch>
          </p:blipFill>
          <p:spPr>
            <a:xfrm>
              <a:off x="1107881" y="1818771"/>
              <a:ext cx="948037" cy="617950"/>
            </a:xfrm>
            <a:prstGeom prst="rect">
              <a:avLst/>
            </a:prstGeom>
          </p:spPr>
        </p:pic>
      </p:grpSp>
      <p:grpSp>
        <p:nvGrpSpPr>
          <p:cNvPr id="10" name="组合 9"/>
          <p:cNvGrpSpPr/>
          <p:nvPr/>
        </p:nvGrpSpPr>
        <p:grpSpPr>
          <a:xfrm>
            <a:off x="6096000" y="2895196"/>
            <a:ext cx="4351709" cy="923330"/>
            <a:chOff x="1107881" y="1769136"/>
            <a:chExt cx="4351709" cy="923330"/>
          </a:xfrm>
        </p:grpSpPr>
        <p:sp>
          <p:nvSpPr>
            <p:cNvPr id="11" name="矩形 10"/>
            <p:cNvSpPr/>
            <p:nvPr/>
          </p:nvSpPr>
          <p:spPr>
            <a:xfrm>
              <a:off x="2147429" y="1769136"/>
              <a:ext cx="3312161"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单击此处键入文本单击此处键入文本单击此处键入文本单击此处键入文本单击此处键入文本单击此处键入文本</a:t>
              </a:r>
            </a:p>
          </p:txBody>
        </p:sp>
        <p:pic>
          <p:nvPicPr>
            <p:cNvPr id="12" name="图片 11"/>
            <p:cNvPicPr>
              <a:picLocks noChangeAspect="1"/>
            </p:cNvPicPr>
            <p:nvPr/>
          </p:nvPicPr>
          <p:blipFill rotWithShape="1">
            <a:blip r:embed="rId4" cstate="screen"/>
            <a:srcRect/>
            <a:stretch>
              <a:fillRect/>
            </a:stretch>
          </p:blipFill>
          <p:spPr>
            <a:xfrm>
              <a:off x="1107881" y="1818771"/>
              <a:ext cx="948037" cy="617950"/>
            </a:xfrm>
            <a:prstGeom prst="rect">
              <a:avLst/>
            </a:prstGeom>
          </p:spPr>
        </p:pic>
      </p:grpSp>
      <p:grpSp>
        <p:nvGrpSpPr>
          <p:cNvPr id="13" name="组合 12"/>
          <p:cNvGrpSpPr/>
          <p:nvPr/>
        </p:nvGrpSpPr>
        <p:grpSpPr>
          <a:xfrm>
            <a:off x="6096000" y="4047856"/>
            <a:ext cx="4351709" cy="923330"/>
            <a:chOff x="1107881" y="1769136"/>
            <a:chExt cx="4351709" cy="923330"/>
          </a:xfrm>
        </p:grpSpPr>
        <p:sp>
          <p:nvSpPr>
            <p:cNvPr id="14" name="矩形 13"/>
            <p:cNvSpPr/>
            <p:nvPr/>
          </p:nvSpPr>
          <p:spPr>
            <a:xfrm>
              <a:off x="2147429" y="1769136"/>
              <a:ext cx="3312161"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75000"/>
                      <a:lumOff val="25000"/>
                    </a:schemeClr>
                  </a:solidFill>
                  <a:cs typeface="+mn-ea"/>
                  <a:sym typeface="+mn-lt"/>
                </a:rPr>
                <a:t>单击此处键入文本单击此处键入文本单击此处键入文本单击此处键入文本单击此处键入文本单击此处键入文本</a:t>
              </a:r>
            </a:p>
          </p:txBody>
        </p:sp>
        <p:pic>
          <p:nvPicPr>
            <p:cNvPr id="15" name="图片 14"/>
            <p:cNvPicPr>
              <a:picLocks noChangeAspect="1"/>
            </p:cNvPicPr>
            <p:nvPr/>
          </p:nvPicPr>
          <p:blipFill rotWithShape="1">
            <a:blip r:embed="rId4" cstate="screen"/>
            <a:srcRect/>
            <a:stretch>
              <a:fillRect/>
            </a:stretch>
          </p:blipFill>
          <p:spPr>
            <a:xfrm>
              <a:off x="1107881" y="1818771"/>
              <a:ext cx="948037" cy="617950"/>
            </a:xfrm>
            <a:prstGeom prst="rect">
              <a:avLst/>
            </a:prstGeom>
          </p:spPr>
        </p:pic>
      </p:grpSp>
      <p:grpSp>
        <p:nvGrpSpPr>
          <p:cNvPr id="3" name="组合 2"/>
          <p:cNvGrpSpPr/>
          <p:nvPr/>
        </p:nvGrpSpPr>
        <p:grpSpPr>
          <a:xfrm>
            <a:off x="1710166" y="1771899"/>
            <a:ext cx="3299984" cy="3348208"/>
            <a:chOff x="7272766" y="1869904"/>
            <a:chExt cx="3299984" cy="3348208"/>
          </a:xfrm>
        </p:grpSpPr>
        <p:grpSp>
          <p:nvGrpSpPr>
            <p:cNvPr id="16" name="组合 15"/>
            <p:cNvGrpSpPr/>
            <p:nvPr/>
          </p:nvGrpSpPr>
          <p:grpSpPr>
            <a:xfrm>
              <a:off x="7272766" y="1869904"/>
              <a:ext cx="3299984" cy="3348208"/>
              <a:chOff x="7074006" y="1038179"/>
              <a:chExt cx="4137804" cy="4198272"/>
            </a:xfrm>
          </p:grpSpPr>
          <p:pic>
            <p:nvPicPr>
              <p:cNvPr id="17" name="图片 16"/>
              <p:cNvPicPr>
                <a:picLocks noChangeAspect="1"/>
              </p:cNvPicPr>
              <p:nvPr/>
            </p:nvPicPr>
            <p:blipFill>
              <a:blip r:embed="rId5" cstate="screen">
                <a:duotone>
                  <a:prstClr val="black"/>
                  <a:schemeClr val="accent6">
                    <a:tint val="45000"/>
                    <a:satMod val="400000"/>
                  </a:schemeClr>
                </a:duotone>
              </a:blip>
              <a:stretch>
                <a:fillRect/>
              </a:stretch>
            </p:blipFill>
            <p:spPr>
              <a:xfrm rot="2177997">
                <a:off x="8988812" y="1038179"/>
                <a:ext cx="2222998" cy="2222997"/>
              </a:xfrm>
              <a:prstGeom prst="rect">
                <a:avLst/>
              </a:prstGeom>
            </p:spPr>
          </p:pic>
          <p:pic>
            <p:nvPicPr>
              <p:cNvPr id="18" name="图片 17"/>
              <p:cNvPicPr>
                <a:picLocks noChangeAspect="1"/>
              </p:cNvPicPr>
              <p:nvPr/>
            </p:nvPicPr>
            <p:blipFill>
              <a:blip r:embed="rId5" cstate="screen">
                <a:duotone>
                  <a:prstClr val="black"/>
                  <a:schemeClr val="accent6">
                    <a:tint val="45000"/>
                    <a:satMod val="400000"/>
                  </a:schemeClr>
                </a:duotone>
              </a:blip>
              <a:stretch>
                <a:fillRect/>
              </a:stretch>
            </p:blipFill>
            <p:spPr>
              <a:xfrm rot="13298222">
                <a:off x="7074006" y="3013453"/>
                <a:ext cx="2222998" cy="2222998"/>
              </a:xfrm>
              <a:prstGeom prst="rect">
                <a:avLst/>
              </a:prstGeom>
            </p:spPr>
          </p:pic>
          <p:pic>
            <p:nvPicPr>
              <p:cNvPr id="19" name="图片 18"/>
              <p:cNvPicPr>
                <a:picLocks noChangeAspect="1"/>
              </p:cNvPicPr>
              <p:nvPr/>
            </p:nvPicPr>
            <p:blipFill>
              <a:blip r:embed="rId5" cstate="screen">
                <a:duotone>
                  <a:prstClr val="black"/>
                  <a:schemeClr val="accent6">
                    <a:tint val="45000"/>
                    <a:satMod val="400000"/>
                  </a:schemeClr>
                </a:duotone>
              </a:blip>
              <a:stretch>
                <a:fillRect/>
              </a:stretch>
            </p:blipFill>
            <p:spPr>
              <a:xfrm rot="18513825">
                <a:off x="7074006" y="1038179"/>
                <a:ext cx="2222998" cy="2222998"/>
              </a:xfrm>
              <a:prstGeom prst="rect">
                <a:avLst/>
              </a:prstGeom>
            </p:spPr>
          </p:pic>
          <p:pic>
            <p:nvPicPr>
              <p:cNvPr id="20" name="图片 19"/>
              <p:cNvPicPr>
                <a:picLocks noChangeAspect="1"/>
              </p:cNvPicPr>
              <p:nvPr/>
            </p:nvPicPr>
            <p:blipFill>
              <a:blip r:embed="rId5" cstate="screen">
                <a:duotone>
                  <a:prstClr val="black"/>
                  <a:schemeClr val="accent6">
                    <a:tint val="45000"/>
                    <a:satMod val="400000"/>
                  </a:schemeClr>
                </a:duotone>
              </a:blip>
              <a:stretch>
                <a:fillRect/>
              </a:stretch>
            </p:blipFill>
            <p:spPr>
              <a:xfrm rot="7904908">
                <a:off x="8988812" y="3013453"/>
                <a:ext cx="2222998" cy="2222998"/>
              </a:xfrm>
              <a:prstGeom prst="rect">
                <a:avLst/>
              </a:prstGeom>
            </p:spPr>
          </p:pic>
        </p:grpSp>
        <p:sp>
          <p:nvSpPr>
            <p:cNvPr id="22" name="文本框 21"/>
            <p:cNvSpPr txBox="1"/>
            <p:nvPr/>
          </p:nvSpPr>
          <p:spPr>
            <a:xfrm>
              <a:off x="7878204" y="3344828"/>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chemeClr val="tx1">
                      <a:lumMod val="75000"/>
                      <a:lumOff val="25000"/>
                    </a:schemeClr>
                  </a:solidFill>
                  <a:cs typeface="+mn-ea"/>
                  <a:sym typeface="+mn-lt"/>
                </a:rPr>
                <a:t>标题文字添加</a:t>
              </a:r>
            </a:p>
          </p:txBody>
        </p:sp>
      </p:gr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tlvtlqh">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宽屏</PresentationFormat>
  <Paragraphs>124</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17</vt:i4>
      </vt:variant>
    </vt:vector>
  </HeadingPairs>
  <TitlesOfParts>
    <vt:vector size="26" baseType="lpstr">
      <vt:lpstr>思源黑体 CN Bold</vt:lpstr>
      <vt:lpstr>思源黑体 CN Normal</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2022-03-09T05:45:04Z</dcterms:created>
  <dcterms:modified xsi:type="dcterms:W3CDTF">2023-01-10T05:00:08Z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AD407749916B417294011718E172A6AA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