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8"/>
  </p:notesMasterIdLst>
  <p:handoutMasterIdLst>
    <p:handoutMasterId r:id="rId29"/>
  </p:handoutMasterIdLst>
  <p:sldIdLst>
    <p:sldId id="531" r:id="rId3"/>
    <p:sldId id="552" r:id="rId4"/>
    <p:sldId id="532" r:id="rId5"/>
    <p:sldId id="533" r:id="rId6"/>
    <p:sldId id="534" r:id="rId7"/>
    <p:sldId id="535" r:id="rId8"/>
    <p:sldId id="536" r:id="rId9"/>
    <p:sldId id="540" r:id="rId10"/>
    <p:sldId id="553" r:id="rId11"/>
    <p:sldId id="538" r:id="rId12"/>
    <p:sldId id="541" r:id="rId13"/>
    <p:sldId id="554" r:id="rId14"/>
    <p:sldId id="542" r:id="rId15"/>
    <p:sldId id="543" r:id="rId16"/>
    <p:sldId id="544" r:id="rId17"/>
    <p:sldId id="555" r:id="rId18"/>
    <p:sldId id="545" r:id="rId19"/>
    <p:sldId id="547" r:id="rId20"/>
    <p:sldId id="548" r:id="rId21"/>
    <p:sldId id="549" r:id="rId22"/>
    <p:sldId id="551" r:id="rId23"/>
    <p:sldId id="556" r:id="rId24"/>
    <p:sldId id="546" r:id="rId25"/>
    <p:sldId id="557" r:id="rId26"/>
    <p:sldId id="558" r:id="rId27"/>
  </p:sldIdLst>
  <p:sldSz cx="9144000" cy="5143500" type="screen16x9"/>
  <p:notesSz cx="6858000" cy="9144000"/>
  <p:custDataLst>
    <p:tags r:id="rId30"/>
  </p:custDataLst>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5">
          <p15:clr>
            <a:srgbClr val="A4A3A4"/>
          </p15:clr>
        </p15:guide>
        <p15:guide id="2" pos="1383">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14"/>
    <a:srgbClr val="6C6ABD"/>
    <a:srgbClr val="4580C2"/>
    <a:srgbClr val="696CBD"/>
    <a:srgbClr val="B5F0FA"/>
    <a:srgbClr val="94BAE0"/>
    <a:srgbClr val="84A1D2"/>
    <a:srgbClr val="84A0D4"/>
    <a:srgbClr val="B7F3FB"/>
    <a:srgbClr val="B8F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3" autoAdjust="0"/>
    <p:restoredTop sz="93445" autoAdjust="0"/>
  </p:normalViewPr>
  <p:slideViewPr>
    <p:cSldViewPr>
      <p:cViewPr varScale="1">
        <p:scale>
          <a:sx n="80" d="100"/>
          <a:sy n="80" d="100"/>
        </p:scale>
        <p:origin x="-102" y="-1356"/>
      </p:cViewPr>
      <p:guideLst>
        <p:guide orient="horz" pos="2255"/>
        <p:guide pos="1383"/>
        <p:guide pos="2880"/>
      </p:guideLst>
    </p:cSldViewPr>
  </p:slideViewPr>
  <p:outlineViewPr>
    <p:cViewPr>
      <p:scale>
        <a:sx n="33" d="100"/>
        <a:sy n="33" d="100"/>
      </p:scale>
      <p:origin x="0" y="-954"/>
    </p:cViewPr>
  </p:outlineViewPr>
  <p:notesTextViewPr>
    <p:cViewPr>
      <p:scale>
        <a:sx n="66" d="100"/>
        <a:sy n="66" d="100"/>
      </p:scale>
      <p:origin x="0" y="0"/>
    </p:cViewPr>
  </p:notesTextViewPr>
  <p:sorterViewPr>
    <p:cViewPr>
      <p:scale>
        <a:sx n="186" d="100"/>
        <a:sy n="186" d="100"/>
      </p:scale>
      <p:origin x="0" y="0"/>
    </p:cViewPr>
  </p:sorterViewPr>
  <p:notesViewPr>
    <p:cSldViewPr>
      <p:cViewPr varScale="1">
        <p:scale>
          <a:sx n="59" d="100"/>
          <a:sy n="59" d="100"/>
        </p:scale>
        <p:origin x="-28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58120896734898"/>
          <c:y val="0.21587118958169099"/>
          <c:w val="0.37883758206530099"/>
          <c:h val="0.56825762083661802"/>
        </c:manualLayout>
      </c:layout>
      <c:doughnutChart>
        <c:varyColors val="1"/>
        <c:ser>
          <c:idx val="0"/>
          <c:order val="0"/>
          <c:tx>
            <c:strRef>
              <c:f>Sheet1!$B$1</c:f>
              <c:strCache>
                <c:ptCount val="1"/>
                <c:pt idx="0">
                  <c:v>销售额</c:v>
                </c:pt>
              </c:strCache>
            </c:strRef>
          </c:tx>
          <c:spPr>
            <a:ln w="19050">
              <a:noFill/>
            </a:ln>
          </c:spPr>
          <c:dPt>
            <c:idx val="0"/>
            <c:bubble3D val="0"/>
            <c:spPr>
              <a:solidFill>
                <a:schemeClr val="accent1"/>
              </a:solidFill>
              <a:ln w="19050">
                <a:noFill/>
              </a:ln>
              <a:effectLst/>
            </c:spPr>
            <c:extLst>
              <c:ext xmlns:c16="http://schemas.microsoft.com/office/drawing/2014/chart" uri="{C3380CC4-5D6E-409C-BE32-E72D297353CC}">
                <c16:uniqueId val="{00000001-BE37-46A3-831E-79F44091B6AF}"/>
              </c:ext>
            </c:extLst>
          </c:dPt>
          <c:dPt>
            <c:idx val="1"/>
            <c:bubble3D val="0"/>
            <c:spPr>
              <a:noFill/>
              <a:ln w="6350">
                <a:solidFill>
                  <a:schemeClr val="accent1">
                    <a:alpha val="30000"/>
                  </a:schemeClr>
                </a:solidFill>
              </a:ln>
              <a:effectLst/>
            </c:spPr>
            <c:extLst>
              <c:ext xmlns:c16="http://schemas.microsoft.com/office/drawing/2014/chart" uri="{C3380CC4-5D6E-409C-BE32-E72D297353CC}">
                <c16:uniqueId val="{00000003-BE37-46A3-831E-79F44091B6AF}"/>
              </c:ext>
            </c:extLst>
          </c:dPt>
          <c:dLbls>
            <c:dLbl>
              <c:idx val="0"/>
              <c:layout>
                <c:manualLayout>
                  <c:x val="-0.107272152751883"/>
                  <c:y val="-0.19896039304968"/>
                </c:manualLayout>
              </c:layout>
              <c:tx>
                <c:rich>
                  <a:bodyPr rot="0" spcFirstLastPara="1" vertOverflow="ellipsis" vert="horz" wrap="square" lIns="38100" tIns="19050" rIns="38100" bIns="19050" anchor="ctr" anchorCtr="1">
                    <a:spAutoFit/>
                  </a:bodyPr>
                  <a:lstStyle/>
                  <a:p>
                    <a:fld id="{D45B3D70-7425-4BF5-B1AC-1D82DBCAE906}" type="VALUE">
                      <a:rPr lang="zh-CN" altLang="en-US"/>
                      <a:pPr/>
                      <a:t>[值]</a:t>
                    </a:fld>
                    <a:endParaRPr lang="zh-CN"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15:dlblFieldTable/>
                  <c15:showDataLabelsRange val="0"/>
                </c:ext>
                <c:ext xmlns:c16="http://schemas.microsoft.com/office/drawing/2014/chart" uri="{C3380CC4-5D6E-409C-BE32-E72D297353CC}">
                  <c16:uniqueId val="{00000001-BE37-46A3-831E-79F44091B6AF}"/>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0.8</c:v>
                </c:pt>
                <c:pt idx="1">
                  <c:v>0.2</c:v>
                </c:pt>
              </c:numCache>
            </c:numRef>
          </c:val>
          <c:extLst>
            <c:ext xmlns:c16="http://schemas.microsoft.com/office/drawing/2014/chart" uri="{C3380CC4-5D6E-409C-BE32-E72D297353CC}">
              <c16:uniqueId val="{00000004-BE37-46A3-831E-79F44091B6AF}"/>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58120896734898"/>
          <c:y val="0.21587118958169099"/>
          <c:w val="0.37883758206530099"/>
          <c:h val="0.56825762083661802"/>
        </c:manualLayout>
      </c:layout>
      <c:doughnutChart>
        <c:varyColors val="1"/>
        <c:ser>
          <c:idx val="0"/>
          <c:order val="0"/>
          <c:tx>
            <c:strRef>
              <c:f>Sheet1!$B$1</c:f>
              <c:strCache>
                <c:ptCount val="1"/>
                <c:pt idx="0">
                  <c:v>销售额</c:v>
                </c:pt>
              </c:strCache>
            </c:strRef>
          </c:tx>
          <c:spPr>
            <a:ln w="19050">
              <a:noFill/>
            </a:ln>
          </c:spPr>
          <c:dPt>
            <c:idx val="0"/>
            <c:bubble3D val="0"/>
            <c:spPr>
              <a:solidFill>
                <a:schemeClr val="accent1"/>
              </a:solidFill>
              <a:ln w="19050">
                <a:noFill/>
              </a:ln>
              <a:effectLst/>
            </c:spPr>
            <c:extLst>
              <c:ext xmlns:c16="http://schemas.microsoft.com/office/drawing/2014/chart" uri="{C3380CC4-5D6E-409C-BE32-E72D297353CC}">
                <c16:uniqueId val="{00000001-E576-443E-9149-AAAE89574CE5}"/>
              </c:ext>
            </c:extLst>
          </c:dPt>
          <c:dPt>
            <c:idx val="1"/>
            <c:bubble3D val="0"/>
            <c:spPr>
              <a:noFill/>
              <a:ln w="6350">
                <a:solidFill>
                  <a:schemeClr val="accent1">
                    <a:alpha val="30000"/>
                  </a:schemeClr>
                </a:solidFill>
              </a:ln>
              <a:effectLst/>
            </c:spPr>
            <c:extLst>
              <c:ext xmlns:c16="http://schemas.microsoft.com/office/drawing/2014/chart" uri="{C3380CC4-5D6E-409C-BE32-E72D297353CC}">
                <c16:uniqueId val="{00000003-E576-443E-9149-AAAE89574CE5}"/>
              </c:ext>
            </c:extLst>
          </c:dPt>
          <c:dLbls>
            <c:dLbl>
              <c:idx val="0"/>
              <c:layout>
                <c:manualLayout>
                  <c:x val="-0.14062141670474301"/>
                  <c:y val="-0.16561104152388201"/>
                </c:manualLayout>
              </c:layout>
              <c:tx>
                <c:rich>
                  <a:bodyPr rot="0" spcFirstLastPara="1" vertOverflow="ellipsis" vert="horz" wrap="square" lIns="38100" tIns="19050" rIns="38100" bIns="19050" anchor="ctr" anchorCtr="1">
                    <a:spAutoFit/>
                  </a:bodyPr>
                  <a:lstStyle/>
                  <a:p>
                    <a:fld id="{B13F133F-397D-42E9-A77D-85065DAB1B16}" type="VALUE">
                      <a:rPr lang="zh-CN" altLang="en-US"/>
                      <a:pPr/>
                      <a:t>[值]</a:t>
                    </a:fld>
                    <a:endParaRPr lang="zh-CN"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15:dlblFieldTable/>
                  <c15:showDataLabelsRange val="0"/>
                </c:ext>
                <c:ext xmlns:c16="http://schemas.microsoft.com/office/drawing/2014/chart" uri="{C3380CC4-5D6E-409C-BE32-E72D297353CC}">
                  <c16:uniqueId val="{00000001-E576-443E-9149-AAAE89574CE5}"/>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0.45</c:v>
                </c:pt>
                <c:pt idx="1">
                  <c:v>0.2</c:v>
                </c:pt>
              </c:numCache>
            </c:numRef>
          </c:val>
          <c:extLst>
            <c:ext xmlns:c16="http://schemas.microsoft.com/office/drawing/2014/chart" uri="{C3380CC4-5D6E-409C-BE32-E72D297353CC}">
              <c16:uniqueId val="{00000004-E576-443E-9149-AAAE89574CE5}"/>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58120896734898"/>
          <c:y val="0.21587118958169099"/>
          <c:w val="0.37883758206530099"/>
          <c:h val="0.56825762083661802"/>
        </c:manualLayout>
      </c:layout>
      <c:doughnutChart>
        <c:varyColors val="1"/>
        <c:ser>
          <c:idx val="0"/>
          <c:order val="0"/>
          <c:tx>
            <c:strRef>
              <c:f>Sheet1!$B$1</c:f>
              <c:strCache>
                <c:ptCount val="1"/>
                <c:pt idx="0">
                  <c:v>销售额</c:v>
                </c:pt>
              </c:strCache>
            </c:strRef>
          </c:tx>
          <c:spPr>
            <a:ln w="19050">
              <a:noFill/>
            </a:ln>
          </c:spPr>
          <c:dPt>
            <c:idx val="0"/>
            <c:bubble3D val="0"/>
            <c:spPr>
              <a:solidFill>
                <a:schemeClr val="accent1"/>
              </a:solidFill>
              <a:ln w="19050">
                <a:noFill/>
              </a:ln>
              <a:effectLst/>
            </c:spPr>
            <c:extLst>
              <c:ext xmlns:c16="http://schemas.microsoft.com/office/drawing/2014/chart" uri="{C3380CC4-5D6E-409C-BE32-E72D297353CC}">
                <c16:uniqueId val="{00000001-53B7-4938-B308-CDDD8CCC30C8}"/>
              </c:ext>
            </c:extLst>
          </c:dPt>
          <c:dPt>
            <c:idx val="1"/>
            <c:bubble3D val="0"/>
            <c:spPr>
              <a:noFill/>
              <a:ln w="6350">
                <a:solidFill>
                  <a:schemeClr val="accent1">
                    <a:alpha val="30000"/>
                  </a:schemeClr>
                </a:solidFill>
              </a:ln>
              <a:effectLst/>
            </c:spPr>
            <c:extLst>
              <c:ext xmlns:c16="http://schemas.microsoft.com/office/drawing/2014/chart" uri="{C3380CC4-5D6E-409C-BE32-E72D297353CC}">
                <c16:uniqueId val="{00000003-53B7-4938-B308-CDDD8CCC30C8}"/>
              </c:ext>
            </c:extLst>
          </c:dPt>
          <c:dLbls>
            <c:dLbl>
              <c:idx val="0"/>
              <c:layout>
                <c:manualLayout>
                  <c:x val="-0.12950499538712301"/>
                  <c:y val="-0.19896039304968"/>
                </c:manualLayout>
              </c:layout>
              <c:tx>
                <c:rich>
                  <a:bodyPr rot="0" spcFirstLastPara="1" vertOverflow="ellipsis" vert="horz" wrap="square" lIns="38100" tIns="19050" rIns="38100" bIns="19050" anchor="ctr" anchorCtr="1">
                    <a:spAutoFit/>
                  </a:bodyPr>
                  <a:lstStyle/>
                  <a:p>
                    <a:fld id="{5C8D87AE-F370-48E8-822D-3CF8D93BF6CC}" type="VALUE">
                      <a:rPr lang="zh-CN" altLang="en-US"/>
                      <a:pPr/>
                      <a:t>[值]</a:t>
                    </a:fld>
                    <a:endParaRPr lang="zh-CN"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15:dlblFieldTable/>
                  <c15:showDataLabelsRange val="0"/>
                </c:ext>
                <c:ext xmlns:c16="http://schemas.microsoft.com/office/drawing/2014/chart" uri="{C3380CC4-5D6E-409C-BE32-E72D297353CC}">
                  <c16:uniqueId val="{00000001-53B7-4938-B308-CDDD8CCC30C8}"/>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0.6</c:v>
                </c:pt>
                <c:pt idx="1">
                  <c:v>0.2</c:v>
                </c:pt>
              </c:numCache>
            </c:numRef>
          </c:val>
          <c:extLst>
            <c:ext xmlns:c16="http://schemas.microsoft.com/office/drawing/2014/chart" uri="{C3380CC4-5D6E-409C-BE32-E72D297353CC}">
              <c16:uniqueId val="{00000004-53B7-4938-B308-CDDD8CCC30C8}"/>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58120896734898"/>
          <c:y val="0.21587118958169099"/>
          <c:w val="0.37883758206530099"/>
          <c:h val="0.56825762083661802"/>
        </c:manualLayout>
      </c:layout>
      <c:doughnutChart>
        <c:varyColors val="1"/>
        <c:ser>
          <c:idx val="0"/>
          <c:order val="0"/>
          <c:tx>
            <c:strRef>
              <c:f>Sheet1!$B$1</c:f>
              <c:strCache>
                <c:ptCount val="1"/>
                <c:pt idx="0">
                  <c:v>销售额</c:v>
                </c:pt>
              </c:strCache>
            </c:strRef>
          </c:tx>
          <c:spPr>
            <a:ln w="19050">
              <a:noFill/>
            </a:ln>
          </c:spPr>
          <c:dPt>
            <c:idx val="0"/>
            <c:bubble3D val="0"/>
            <c:spPr>
              <a:solidFill>
                <a:schemeClr val="accent1"/>
              </a:solidFill>
              <a:ln w="19050">
                <a:noFill/>
              </a:ln>
              <a:effectLst/>
            </c:spPr>
            <c:extLst>
              <c:ext xmlns:c16="http://schemas.microsoft.com/office/drawing/2014/chart" uri="{C3380CC4-5D6E-409C-BE32-E72D297353CC}">
                <c16:uniqueId val="{00000001-B891-4ECD-8B0A-1ACDF53972EA}"/>
              </c:ext>
            </c:extLst>
          </c:dPt>
          <c:dPt>
            <c:idx val="1"/>
            <c:bubble3D val="0"/>
            <c:spPr>
              <a:noFill/>
              <a:ln w="6350">
                <a:solidFill>
                  <a:schemeClr val="accent1">
                    <a:alpha val="30000"/>
                  </a:schemeClr>
                </a:solidFill>
              </a:ln>
              <a:effectLst/>
            </c:spPr>
            <c:extLst>
              <c:ext xmlns:c16="http://schemas.microsoft.com/office/drawing/2014/chart" uri="{C3380CC4-5D6E-409C-BE32-E72D297353CC}">
                <c16:uniqueId val="{00000003-B891-4ECD-8B0A-1ACDF53972EA}"/>
              </c:ext>
            </c:extLst>
          </c:dPt>
          <c:dLbls>
            <c:dLbl>
              <c:idx val="0"/>
              <c:layout>
                <c:manualLayout>
                  <c:x val="-0.107272152751883"/>
                  <c:y val="-0.19896039304968"/>
                </c:manualLayout>
              </c:layout>
              <c:tx>
                <c:rich>
                  <a:bodyPr rot="0" spcFirstLastPara="1" vertOverflow="ellipsis" vert="horz" wrap="square" lIns="38100" tIns="19050" rIns="38100" bIns="19050" anchor="ctr" anchorCtr="1">
                    <a:spAutoFit/>
                  </a:bodyPr>
                  <a:lstStyle/>
                  <a:p>
                    <a:fld id="{BA0FEBD9-1490-4520-A7C4-49831087AE5C}" type="VALUE">
                      <a:rPr lang="zh-CN" altLang="en-US"/>
                      <a:pPr/>
                      <a:t>[值]</a:t>
                    </a:fld>
                    <a:endParaRPr lang="zh-CN"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15:dlblFieldTable/>
                  <c15:showDataLabelsRange val="0"/>
                </c:ext>
                <c:ext xmlns:c16="http://schemas.microsoft.com/office/drawing/2014/chart" uri="{C3380CC4-5D6E-409C-BE32-E72D297353CC}">
                  <c16:uniqueId val="{00000001-B891-4ECD-8B0A-1ACDF53972EA}"/>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0.8</c:v>
                </c:pt>
                <c:pt idx="1">
                  <c:v>0.2</c:v>
                </c:pt>
              </c:numCache>
            </c:numRef>
          </c:val>
          <c:extLst>
            <c:ext xmlns:c16="http://schemas.microsoft.com/office/drawing/2014/chart" uri="{C3380CC4-5D6E-409C-BE32-E72D297353CC}">
              <c16:uniqueId val="{00000004-B891-4ECD-8B0A-1ACDF53972EA}"/>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58120896734898"/>
          <c:y val="0.21587118958169099"/>
          <c:w val="0.37883758206530099"/>
          <c:h val="0.56825762083661802"/>
        </c:manualLayout>
      </c:layout>
      <c:doughnutChart>
        <c:varyColors val="1"/>
        <c:ser>
          <c:idx val="0"/>
          <c:order val="0"/>
          <c:tx>
            <c:strRef>
              <c:f>Sheet1!$B$1</c:f>
              <c:strCache>
                <c:ptCount val="1"/>
                <c:pt idx="0">
                  <c:v>销售额</c:v>
                </c:pt>
              </c:strCache>
            </c:strRef>
          </c:tx>
          <c:spPr>
            <a:ln w="19050">
              <a:noFill/>
            </a:ln>
          </c:spPr>
          <c:dPt>
            <c:idx val="0"/>
            <c:bubble3D val="0"/>
            <c:spPr>
              <a:solidFill>
                <a:schemeClr val="accent1"/>
              </a:solidFill>
              <a:ln w="19050">
                <a:noFill/>
              </a:ln>
              <a:effectLst/>
            </c:spPr>
            <c:extLst>
              <c:ext xmlns:c16="http://schemas.microsoft.com/office/drawing/2014/chart" uri="{C3380CC4-5D6E-409C-BE32-E72D297353CC}">
                <c16:uniqueId val="{00000001-BF09-41FD-8797-B65AA89D7230}"/>
              </c:ext>
            </c:extLst>
          </c:dPt>
          <c:dPt>
            <c:idx val="1"/>
            <c:bubble3D val="0"/>
            <c:spPr>
              <a:noFill/>
              <a:ln w="6350">
                <a:solidFill>
                  <a:schemeClr val="accent1">
                    <a:alpha val="30000"/>
                  </a:schemeClr>
                </a:solidFill>
              </a:ln>
              <a:effectLst/>
            </c:spPr>
            <c:extLst>
              <c:ext xmlns:c16="http://schemas.microsoft.com/office/drawing/2014/chart" uri="{C3380CC4-5D6E-409C-BE32-E72D297353CC}">
                <c16:uniqueId val="{00000003-BF09-41FD-8797-B65AA89D7230}"/>
              </c:ext>
            </c:extLst>
          </c:dPt>
          <c:dLbls>
            <c:dLbl>
              <c:idx val="0"/>
              <c:layout>
                <c:manualLayout>
                  <c:x val="-0.107272152751883"/>
                  <c:y val="-0.19896039304968"/>
                </c:manualLayout>
              </c:layout>
              <c:tx>
                <c:rich>
                  <a:bodyPr rot="0" spcFirstLastPara="1" vertOverflow="ellipsis" vert="horz" wrap="square" lIns="38100" tIns="19050" rIns="38100" bIns="19050" anchor="ctr" anchorCtr="1">
                    <a:spAutoFit/>
                  </a:bodyPr>
                  <a:lstStyle/>
                  <a:p>
                    <a:fld id="{14982114-4928-4FC2-B9E1-FEC2B467B51A}" type="VALUE">
                      <a:rPr lang="zh-CN" altLang="en-US"/>
                      <a:pPr/>
                      <a:t>[值]</a:t>
                    </a:fld>
                    <a:endParaRPr lang="zh-CN"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15:dlblFieldTable/>
                  <c15:showDataLabelsRange val="0"/>
                </c:ext>
                <c:ext xmlns:c16="http://schemas.microsoft.com/office/drawing/2014/chart" uri="{C3380CC4-5D6E-409C-BE32-E72D297353CC}">
                  <c16:uniqueId val="{00000001-BF09-41FD-8797-B65AA89D7230}"/>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0.8</c:v>
                </c:pt>
                <c:pt idx="1">
                  <c:v>0.2</c:v>
                </c:pt>
              </c:numCache>
            </c:numRef>
          </c:val>
          <c:extLst>
            <c:ext xmlns:c16="http://schemas.microsoft.com/office/drawing/2014/chart" uri="{C3380CC4-5D6E-409C-BE32-E72D297353CC}">
              <c16:uniqueId val="{00000004-BF09-41FD-8797-B65AA89D7230}"/>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58120896734898"/>
          <c:y val="0.21587118958169099"/>
          <c:w val="0.37883758206530099"/>
          <c:h val="0.56825762083661802"/>
        </c:manualLayout>
      </c:layout>
      <c:doughnutChart>
        <c:varyColors val="1"/>
        <c:ser>
          <c:idx val="0"/>
          <c:order val="0"/>
          <c:tx>
            <c:strRef>
              <c:f>Sheet1!$B$1</c:f>
              <c:strCache>
                <c:ptCount val="1"/>
                <c:pt idx="0">
                  <c:v>销售额</c:v>
                </c:pt>
              </c:strCache>
            </c:strRef>
          </c:tx>
          <c:spPr>
            <a:ln w="19050">
              <a:noFill/>
            </a:ln>
          </c:spPr>
          <c:dPt>
            <c:idx val="0"/>
            <c:bubble3D val="0"/>
            <c:spPr>
              <a:solidFill>
                <a:schemeClr val="accent1"/>
              </a:solidFill>
              <a:ln w="19050">
                <a:noFill/>
              </a:ln>
              <a:effectLst/>
            </c:spPr>
            <c:extLst>
              <c:ext xmlns:c16="http://schemas.microsoft.com/office/drawing/2014/chart" uri="{C3380CC4-5D6E-409C-BE32-E72D297353CC}">
                <c16:uniqueId val="{00000001-4040-4D20-A244-6EDE9DA9E209}"/>
              </c:ext>
            </c:extLst>
          </c:dPt>
          <c:dPt>
            <c:idx val="1"/>
            <c:bubble3D val="0"/>
            <c:spPr>
              <a:noFill/>
              <a:ln w="6350">
                <a:solidFill>
                  <a:schemeClr val="accent1">
                    <a:alpha val="30000"/>
                  </a:schemeClr>
                </a:solidFill>
              </a:ln>
              <a:effectLst/>
            </c:spPr>
            <c:extLst>
              <c:ext xmlns:c16="http://schemas.microsoft.com/office/drawing/2014/chart" uri="{C3380CC4-5D6E-409C-BE32-E72D297353CC}">
                <c16:uniqueId val="{00000003-4040-4D20-A244-6EDE9DA9E209}"/>
              </c:ext>
            </c:extLst>
          </c:dPt>
          <c:dLbls>
            <c:dLbl>
              <c:idx val="0"/>
              <c:layout>
                <c:manualLayout>
                  <c:x val="-0.14062141670474301"/>
                  <c:y val="-0.16561104152388201"/>
                </c:manualLayout>
              </c:layout>
              <c:tx>
                <c:rich>
                  <a:bodyPr rot="0" spcFirstLastPara="1" vertOverflow="ellipsis" vert="horz" wrap="square" lIns="38100" tIns="19050" rIns="38100" bIns="19050" anchor="ctr" anchorCtr="1">
                    <a:spAutoFit/>
                  </a:bodyPr>
                  <a:lstStyle/>
                  <a:p>
                    <a:fld id="{15E795B5-68C7-42CF-ADAA-35F1246824C6}" type="VALUE">
                      <a:rPr lang="zh-CN" altLang="en-US"/>
                      <a:pPr/>
                      <a:t>[值]</a:t>
                    </a:fld>
                    <a:endParaRPr lang="zh-CN"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15:dlblFieldTable/>
                  <c15:showDataLabelsRange val="0"/>
                </c:ext>
                <c:ext xmlns:c16="http://schemas.microsoft.com/office/drawing/2014/chart" uri="{C3380CC4-5D6E-409C-BE32-E72D297353CC}">
                  <c16:uniqueId val="{00000001-4040-4D20-A244-6EDE9DA9E209}"/>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0.45</c:v>
                </c:pt>
                <c:pt idx="1">
                  <c:v>0.2</c:v>
                </c:pt>
              </c:numCache>
            </c:numRef>
          </c:val>
          <c:extLst>
            <c:ext xmlns:c16="http://schemas.microsoft.com/office/drawing/2014/chart" uri="{C3380CC4-5D6E-409C-BE32-E72D297353CC}">
              <c16:uniqueId val="{00000004-4040-4D20-A244-6EDE9DA9E209}"/>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58120896734898"/>
          <c:y val="0.21587118958169099"/>
          <c:w val="0.37883758206530099"/>
          <c:h val="0.56825762083661802"/>
        </c:manualLayout>
      </c:layout>
      <c:doughnutChart>
        <c:varyColors val="1"/>
        <c:ser>
          <c:idx val="0"/>
          <c:order val="0"/>
          <c:tx>
            <c:strRef>
              <c:f>Sheet1!$B$1</c:f>
              <c:strCache>
                <c:ptCount val="1"/>
                <c:pt idx="0">
                  <c:v>销售额</c:v>
                </c:pt>
              </c:strCache>
            </c:strRef>
          </c:tx>
          <c:spPr>
            <a:ln w="19050">
              <a:noFill/>
            </a:ln>
          </c:spPr>
          <c:dPt>
            <c:idx val="0"/>
            <c:bubble3D val="0"/>
            <c:spPr>
              <a:solidFill>
                <a:schemeClr val="accent1"/>
              </a:solidFill>
              <a:ln w="19050">
                <a:noFill/>
              </a:ln>
              <a:effectLst/>
            </c:spPr>
            <c:extLst>
              <c:ext xmlns:c16="http://schemas.microsoft.com/office/drawing/2014/chart" uri="{C3380CC4-5D6E-409C-BE32-E72D297353CC}">
                <c16:uniqueId val="{00000001-E9AF-432F-9111-3DE681CE7364}"/>
              </c:ext>
            </c:extLst>
          </c:dPt>
          <c:dPt>
            <c:idx val="1"/>
            <c:bubble3D val="0"/>
            <c:spPr>
              <a:noFill/>
              <a:ln w="6350">
                <a:solidFill>
                  <a:schemeClr val="accent1">
                    <a:alpha val="30000"/>
                  </a:schemeClr>
                </a:solidFill>
              </a:ln>
              <a:effectLst/>
            </c:spPr>
            <c:extLst>
              <c:ext xmlns:c16="http://schemas.microsoft.com/office/drawing/2014/chart" uri="{C3380CC4-5D6E-409C-BE32-E72D297353CC}">
                <c16:uniqueId val="{00000003-E9AF-432F-9111-3DE681CE7364}"/>
              </c:ext>
            </c:extLst>
          </c:dPt>
          <c:dLbls>
            <c:dLbl>
              <c:idx val="0"/>
              <c:layout>
                <c:manualLayout>
                  <c:x val="-0.12950499538712301"/>
                  <c:y val="-0.19896039304968"/>
                </c:manualLayout>
              </c:layout>
              <c:tx>
                <c:rich>
                  <a:bodyPr rot="0" spcFirstLastPara="1" vertOverflow="ellipsis" vert="horz" wrap="square" lIns="38100" tIns="19050" rIns="38100" bIns="19050" anchor="ctr" anchorCtr="1">
                    <a:spAutoFit/>
                  </a:bodyPr>
                  <a:lstStyle/>
                  <a:p>
                    <a:fld id="{1AD00A19-081B-49DB-983F-90DC0EF9ABB0}" type="VALUE">
                      <a:rPr lang="zh-CN" altLang="en-US"/>
                      <a:pPr/>
                      <a:t>[值]</a:t>
                    </a:fld>
                    <a:endParaRPr lang="zh-CN"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15:dlblFieldTable/>
                  <c15:showDataLabelsRange val="0"/>
                </c:ext>
                <c:ext xmlns:c16="http://schemas.microsoft.com/office/drawing/2014/chart" uri="{C3380CC4-5D6E-409C-BE32-E72D297353CC}">
                  <c16:uniqueId val="{00000001-E9AF-432F-9111-3DE681CE7364}"/>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0.6</c:v>
                </c:pt>
                <c:pt idx="1">
                  <c:v>0.2</c:v>
                </c:pt>
              </c:numCache>
            </c:numRef>
          </c:val>
          <c:extLst>
            <c:ext xmlns:c16="http://schemas.microsoft.com/office/drawing/2014/chart" uri="{C3380CC4-5D6E-409C-BE32-E72D297353CC}">
              <c16:uniqueId val="{00000004-E9AF-432F-9111-3DE681CE7364}"/>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58120896734898"/>
          <c:y val="0.21587118958169099"/>
          <c:w val="0.37883758206530099"/>
          <c:h val="0.56825762083661802"/>
        </c:manualLayout>
      </c:layout>
      <c:doughnutChart>
        <c:varyColors val="1"/>
        <c:ser>
          <c:idx val="0"/>
          <c:order val="0"/>
          <c:tx>
            <c:strRef>
              <c:f>Sheet1!$B$1</c:f>
              <c:strCache>
                <c:ptCount val="1"/>
                <c:pt idx="0">
                  <c:v>销售额</c:v>
                </c:pt>
              </c:strCache>
            </c:strRef>
          </c:tx>
          <c:spPr>
            <a:ln w="19050">
              <a:noFill/>
            </a:ln>
          </c:spPr>
          <c:dPt>
            <c:idx val="0"/>
            <c:bubble3D val="0"/>
            <c:spPr>
              <a:solidFill>
                <a:schemeClr val="accent1"/>
              </a:solidFill>
              <a:ln w="19050">
                <a:noFill/>
              </a:ln>
              <a:effectLst/>
            </c:spPr>
            <c:extLst>
              <c:ext xmlns:c16="http://schemas.microsoft.com/office/drawing/2014/chart" uri="{C3380CC4-5D6E-409C-BE32-E72D297353CC}">
                <c16:uniqueId val="{00000001-F268-4437-8050-50A9422735D2}"/>
              </c:ext>
            </c:extLst>
          </c:dPt>
          <c:dPt>
            <c:idx val="1"/>
            <c:bubble3D val="0"/>
            <c:spPr>
              <a:noFill/>
              <a:ln w="6350">
                <a:solidFill>
                  <a:schemeClr val="accent1">
                    <a:alpha val="30000"/>
                  </a:schemeClr>
                </a:solidFill>
              </a:ln>
              <a:effectLst/>
            </c:spPr>
            <c:extLst>
              <c:ext xmlns:c16="http://schemas.microsoft.com/office/drawing/2014/chart" uri="{C3380CC4-5D6E-409C-BE32-E72D297353CC}">
                <c16:uniqueId val="{00000003-F268-4437-8050-50A9422735D2}"/>
              </c:ext>
            </c:extLst>
          </c:dPt>
          <c:dLbls>
            <c:dLbl>
              <c:idx val="0"/>
              <c:layout>
                <c:manualLayout>
                  <c:x val="-0.107272152751883"/>
                  <c:y val="-0.19896039304968"/>
                </c:manualLayout>
              </c:layout>
              <c:tx>
                <c:rich>
                  <a:bodyPr rot="0" spcFirstLastPara="1" vertOverflow="ellipsis" vert="horz" wrap="square" lIns="38100" tIns="19050" rIns="38100" bIns="19050" anchor="ctr" anchorCtr="1">
                    <a:spAutoFit/>
                  </a:bodyPr>
                  <a:lstStyle/>
                  <a:p>
                    <a:fld id="{FEE46454-B599-4BE5-93B4-7CC6103E27FB}" type="VALUE">
                      <a:rPr lang="zh-CN" altLang="en-US"/>
                      <a:pPr/>
                      <a:t>[值]</a:t>
                    </a:fld>
                    <a:endParaRPr lang="zh-CN"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15:dlblFieldTable/>
                  <c15:showDataLabelsRange val="0"/>
                </c:ext>
                <c:ext xmlns:c16="http://schemas.microsoft.com/office/drawing/2014/chart" uri="{C3380CC4-5D6E-409C-BE32-E72D297353CC}">
                  <c16:uniqueId val="{00000001-F268-4437-8050-50A9422735D2}"/>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0.8</c:v>
                </c:pt>
                <c:pt idx="1">
                  <c:v>0.2</c:v>
                </c:pt>
              </c:numCache>
            </c:numRef>
          </c:val>
          <c:extLst>
            <c:ext xmlns:c16="http://schemas.microsoft.com/office/drawing/2014/chart" uri="{C3380CC4-5D6E-409C-BE32-E72D297353CC}">
              <c16:uniqueId val="{00000004-F268-4437-8050-50A9422735D2}"/>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58A5F5-216B-4C0B-8A4C-957602D64A8F}" type="datetimeFigureOut">
              <a:rPr lang="id-ID" smtClean="0"/>
              <a:t>10/01/2023</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5472DD-9E20-4023-8F93-C661CC0E2E16}"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E6885F-42AB-4CB7-8CF1-F706E115C285}" type="datetimeFigureOut">
              <a:rPr lang="id-ID" smtClean="0"/>
              <a:t>10/01/2023</a:t>
            </a:fld>
            <a:endParaRPr lang="id-ID"/>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EBB3A-D6CC-4186-90DB-758CD0665105}"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25</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5FEBB3A-D6CC-4186-90DB-758CD0665105}" type="slidenum">
              <a:rPr lang="id-ID" smtClean="0"/>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457200" y="4767264"/>
            <a:ext cx="2133600" cy="273844"/>
          </a:xfrm>
          <a:prstGeom prst="rect">
            <a:avLst/>
          </a:prstGeom>
        </p:spPr>
        <p:txBody>
          <a:bodyPr/>
          <a:lstStyle/>
          <a:p>
            <a:endParaRPr lang="id-ID"/>
          </a:p>
        </p:txBody>
      </p:sp>
      <p:sp>
        <p:nvSpPr>
          <p:cNvPr id="4" name="页脚占位符 3"/>
          <p:cNvSpPr>
            <a:spLocks noGrp="1"/>
          </p:cNvSpPr>
          <p:nvPr>
            <p:ph type="ftr" sz="quarter" idx="11"/>
          </p:nvPr>
        </p:nvSpPr>
        <p:spPr>
          <a:xfrm>
            <a:off x="3124200" y="4767264"/>
            <a:ext cx="2895600" cy="273844"/>
          </a:xfrm>
          <a:prstGeom prst="rect">
            <a:avLst/>
          </a:prstGeom>
        </p:spPr>
        <p:txBody>
          <a:bodyPr/>
          <a:lstStyle/>
          <a:p>
            <a:endParaRPr lang="id-ID"/>
          </a:p>
        </p:txBody>
      </p:sp>
      <p:sp>
        <p:nvSpPr>
          <p:cNvPr id="5" name="灯片编号占位符 4"/>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
        <p:nvSpPr>
          <p:cNvPr id="9" name="图片占位符 8"/>
          <p:cNvSpPr>
            <a:spLocks noGrp="1"/>
          </p:cNvSpPr>
          <p:nvPr>
            <p:ph type="pic" sz="quarter" idx="13"/>
          </p:nvPr>
        </p:nvSpPr>
        <p:spPr>
          <a:xfrm>
            <a:off x="4274438" y="1563638"/>
            <a:ext cx="595124" cy="595124"/>
          </a:xfrm>
          <a:custGeom>
            <a:avLst/>
            <a:gdLst>
              <a:gd name="connsiteX0" fmla="*/ 297562 w 595124"/>
              <a:gd name="connsiteY0" fmla="*/ 0 h 595124"/>
              <a:gd name="connsiteX1" fmla="*/ 595124 w 595124"/>
              <a:gd name="connsiteY1" fmla="*/ 297562 h 595124"/>
              <a:gd name="connsiteX2" fmla="*/ 297562 w 595124"/>
              <a:gd name="connsiteY2" fmla="*/ 595124 h 595124"/>
              <a:gd name="connsiteX3" fmla="*/ 0 w 595124"/>
              <a:gd name="connsiteY3" fmla="*/ 297562 h 595124"/>
              <a:gd name="connsiteX4" fmla="*/ 297562 w 595124"/>
              <a:gd name="connsiteY4" fmla="*/ 0 h 595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124" h="595124">
                <a:moveTo>
                  <a:pt x="297562" y="0"/>
                </a:moveTo>
                <a:cubicBezTo>
                  <a:pt x="461901" y="0"/>
                  <a:pt x="595124" y="133223"/>
                  <a:pt x="595124" y="297562"/>
                </a:cubicBezTo>
                <a:cubicBezTo>
                  <a:pt x="595124" y="461901"/>
                  <a:pt x="461901" y="595124"/>
                  <a:pt x="297562" y="595124"/>
                </a:cubicBezTo>
                <a:cubicBezTo>
                  <a:pt x="133223" y="595124"/>
                  <a:pt x="0" y="461901"/>
                  <a:pt x="0" y="297562"/>
                </a:cubicBezTo>
                <a:cubicBezTo>
                  <a:pt x="0" y="133223"/>
                  <a:pt x="133223" y="0"/>
                  <a:pt x="297562" y="0"/>
                </a:cubicBezTo>
                <a:close/>
              </a:path>
            </a:pathLst>
          </a:custGeom>
        </p:spPr>
        <p:txBody>
          <a:bodyPr wrap="square">
            <a:noAutofit/>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7"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1" name="图片占位符 10"/>
          <p:cNvSpPr>
            <a:spLocks noGrp="1"/>
          </p:cNvSpPr>
          <p:nvPr>
            <p:ph type="pic" sz="quarter" idx="15"/>
          </p:nvPr>
        </p:nvSpPr>
        <p:spPr>
          <a:xfrm>
            <a:off x="2428875" y="955675"/>
            <a:ext cx="6715140" cy="3214710"/>
          </a:xfrm>
          <a:custGeom>
            <a:avLst/>
            <a:gdLst>
              <a:gd name="connsiteX0" fmla="*/ 0 w 6715140"/>
              <a:gd name="connsiteY0" fmla="*/ 0 h 3214710"/>
              <a:gd name="connsiteX1" fmla="*/ 6715140 w 6715140"/>
              <a:gd name="connsiteY1" fmla="*/ 0 h 3214710"/>
              <a:gd name="connsiteX2" fmla="*/ 6715140 w 6715140"/>
              <a:gd name="connsiteY2" fmla="*/ 3214710 h 3214710"/>
              <a:gd name="connsiteX3" fmla="*/ 0 w 6715140"/>
              <a:gd name="connsiteY3" fmla="*/ 3214710 h 3214710"/>
            </a:gdLst>
            <a:ahLst/>
            <a:cxnLst>
              <a:cxn ang="0">
                <a:pos x="connsiteX0" y="connsiteY0"/>
              </a:cxn>
              <a:cxn ang="0">
                <a:pos x="connsiteX1" y="connsiteY1"/>
              </a:cxn>
              <a:cxn ang="0">
                <a:pos x="connsiteX2" y="connsiteY2"/>
              </a:cxn>
              <a:cxn ang="0">
                <a:pos x="connsiteX3" y="connsiteY3"/>
              </a:cxn>
            </a:cxnLst>
            <a:rect l="l" t="t" r="r" b="b"/>
            <a:pathLst>
              <a:path w="6715140" h="3214710">
                <a:moveTo>
                  <a:pt x="0" y="0"/>
                </a:moveTo>
                <a:lnTo>
                  <a:pt x="6715140" y="0"/>
                </a:lnTo>
                <a:lnTo>
                  <a:pt x="6715140" y="3214710"/>
                </a:lnTo>
                <a:lnTo>
                  <a:pt x="0" y="3214710"/>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5" name="图片占位符 4"/>
          <p:cNvSpPr>
            <a:spLocks noGrp="1"/>
          </p:cNvSpPr>
          <p:nvPr>
            <p:ph type="pic" sz="quarter" idx="15"/>
          </p:nvPr>
        </p:nvSpPr>
        <p:spPr>
          <a:xfrm>
            <a:off x="0" y="0"/>
            <a:ext cx="9144000" cy="5143500"/>
          </a:xfrm>
          <a:prstGeom prst="rect">
            <a:avLst/>
          </a:prstGeom>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7"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1" name="图片占位符 10"/>
          <p:cNvSpPr>
            <a:spLocks noGrp="1"/>
          </p:cNvSpPr>
          <p:nvPr>
            <p:ph type="pic" sz="quarter" idx="15"/>
          </p:nvPr>
        </p:nvSpPr>
        <p:spPr>
          <a:xfrm>
            <a:off x="5357818" y="1214428"/>
            <a:ext cx="2857520" cy="1762137"/>
          </a:xfrm>
          <a:custGeom>
            <a:avLst/>
            <a:gdLst>
              <a:gd name="connsiteX0" fmla="*/ 0 w 2857520"/>
              <a:gd name="connsiteY0" fmla="*/ 0 h 1762137"/>
              <a:gd name="connsiteX1" fmla="*/ 2857520 w 2857520"/>
              <a:gd name="connsiteY1" fmla="*/ 0 h 1762137"/>
              <a:gd name="connsiteX2" fmla="*/ 2857520 w 2857520"/>
              <a:gd name="connsiteY2" fmla="*/ 1762137 h 1762137"/>
              <a:gd name="connsiteX3" fmla="*/ 0 w 2857520"/>
              <a:gd name="connsiteY3" fmla="*/ 1762137 h 1762137"/>
            </a:gdLst>
            <a:ahLst/>
            <a:cxnLst>
              <a:cxn ang="0">
                <a:pos x="connsiteX0" y="connsiteY0"/>
              </a:cxn>
              <a:cxn ang="0">
                <a:pos x="connsiteX1" y="connsiteY1"/>
              </a:cxn>
              <a:cxn ang="0">
                <a:pos x="connsiteX2" y="connsiteY2"/>
              </a:cxn>
              <a:cxn ang="0">
                <a:pos x="connsiteX3" y="connsiteY3"/>
              </a:cxn>
            </a:cxnLst>
            <a:rect l="l" t="t" r="r" b="b"/>
            <a:pathLst>
              <a:path w="2857520" h="1762137">
                <a:moveTo>
                  <a:pt x="0" y="0"/>
                </a:moveTo>
                <a:lnTo>
                  <a:pt x="2857520" y="0"/>
                </a:lnTo>
                <a:lnTo>
                  <a:pt x="2857520" y="1762137"/>
                </a:lnTo>
                <a:lnTo>
                  <a:pt x="0" y="1762137"/>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7"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1" name="图片占位符 10"/>
          <p:cNvSpPr>
            <a:spLocks noGrp="1"/>
          </p:cNvSpPr>
          <p:nvPr>
            <p:ph type="pic" sz="quarter" idx="15"/>
          </p:nvPr>
        </p:nvSpPr>
        <p:spPr>
          <a:xfrm>
            <a:off x="0" y="-1"/>
            <a:ext cx="2285984" cy="4786328"/>
          </a:xfrm>
          <a:custGeom>
            <a:avLst/>
            <a:gdLst>
              <a:gd name="connsiteX0" fmla="*/ 0 w 2285984"/>
              <a:gd name="connsiteY0" fmla="*/ 0 h 4786328"/>
              <a:gd name="connsiteX1" fmla="*/ 2285984 w 2285984"/>
              <a:gd name="connsiteY1" fmla="*/ 0 h 4786328"/>
              <a:gd name="connsiteX2" fmla="*/ 2285984 w 2285984"/>
              <a:gd name="connsiteY2" fmla="*/ 3223413 h 4786328"/>
              <a:gd name="connsiteX3" fmla="*/ 0 w 2285984"/>
              <a:gd name="connsiteY3" fmla="*/ 4786328 h 4786328"/>
            </a:gdLst>
            <a:ahLst/>
            <a:cxnLst>
              <a:cxn ang="0">
                <a:pos x="connsiteX0" y="connsiteY0"/>
              </a:cxn>
              <a:cxn ang="0">
                <a:pos x="connsiteX1" y="connsiteY1"/>
              </a:cxn>
              <a:cxn ang="0">
                <a:pos x="connsiteX2" y="connsiteY2"/>
              </a:cxn>
              <a:cxn ang="0">
                <a:pos x="connsiteX3" y="connsiteY3"/>
              </a:cxn>
            </a:cxnLst>
            <a:rect l="l" t="t" r="r" b="b"/>
            <a:pathLst>
              <a:path w="2285984" h="4786328">
                <a:moveTo>
                  <a:pt x="0" y="0"/>
                </a:moveTo>
                <a:lnTo>
                  <a:pt x="2285984" y="0"/>
                </a:lnTo>
                <a:lnTo>
                  <a:pt x="2285984" y="3223413"/>
                </a:lnTo>
                <a:lnTo>
                  <a:pt x="0" y="4786328"/>
                </a:lnTo>
                <a:close/>
              </a:path>
            </a:pathLst>
          </a:custGeom>
        </p:spPr>
        <p:txBody>
          <a:bodyPr wrap="square">
            <a:noAutofit/>
          </a:bodyPr>
          <a:lstStyle/>
          <a:p>
            <a:endParaRPr lang="zh-CN" altLang="en-US"/>
          </a:p>
        </p:txBody>
      </p:sp>
      <p:sp>
        <p:nvSpPr>
          <p:cNvPr id="86" name="图片占位符 85"/>
          <p:cNvSpPr>
            <a:spLocks noGrp="1"/>
          </p:cNvSpPr>
          <p:nvPr>
            <p:ph type="pic" sz="quarter" idx="16"/>
          </p:nvPr>
        </p:nvSpPr>
        <p:spPr>
          <a:xfrm>
            <a:off x="5786446" y="2500310"/>
            <a:ext cx="2643206" cy="1440000"/>
          </a:xfrm>
          <a:custGeom>
            <a:avLst/>
            <a:gdLst>
              <a:gd name="connsiteX0" fmla="*/ 0 w 2643206"/>
              <a:gd name="connsiteY0" fmla="*/ 0 h 1440000"/>
              <a:gd name="connsiteX1" fmla="*/ 2643206 w 2643206"/>
              <a:gd name="connsiteY1" fmla="*/ 0 h 1440000"/>
              <a:gd name="connsiteX2" fmla="*/ 2643206 w 2643206"/>
              <a:gd name="connsiteY2" fmla="*/ 1440000 h 1440000"/>
              <a:gd name="connsiteX3" fmla="*/ 0 w 2643206"/>
              <a:gd name="connsiteY3" fmla="*/ 1440000 h 1440000"/>
            </a:gdLst>
            <a:ahLst/>
            <a:cxnLst>
              <a:cxn ang="0">
                <a:pos x="connsiteX0" y="connsiteY0"/>
              </a:cxn>
              <a:cxn ang="0">
                <a:pos x="connsiteX1" y="connsiteY1"/>
              </a:cxn>
              <a:cxn ang="0">
                <a:pos x="connsiteX2" y="connsiteY2"/>
              </a:cxn>
              <a:cxn ang="0">
                <a:pos x="connsiteX3" y="connsiteY3"/>
              </a:cxn>
            </a:cxnLst>
            <a:rect l="l" t="t" r="r" b="b"/>
            <a:pathLst>
              <a:path w="2643206" h="1440000">
                <a:moveTo>
                  <a:pt x="0" y="0"/>
                </a:moveTo>
                <a:lnTo>
                  <a:pt x="2643206" y="0"/>
                </a:lnTo>
                <a:lnTo>
                  <a:pt x="2643206" y="1440000"/>
                </a:lnTo>
                <a:lnTo>
                  <a:pt x="0" y="1440000"/>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9"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3" name="图片占位符 12"/>
          <p:cNvSpPr>
            <a:spLocks noGrp="1"/>
          </p:cNvSpPr>
          <p:nvPr>
            <p:ph type="pic" sz="quarter" idx="15"/>
          </p:nvPr>
        </p:nvSpPr>
        <p:spPr>
          <a:xfrm>
            <a:off x="416690" y="631582"/>
            <a:ext cx="3619519" cy="2162184"/>
          </a:xfrm>
          <a:custGeom>
            <a:avLst/>
            <a:gdLst>
              <a:gd name="connsiteX0" fmla="*/ 0 w 3619519"/>
              <a:gd name="connsiteY0" fmla="*/ 0 h 2162184"/>
              <a:gd name="connsiteX1" fmla="*/ 3619519 w 3619519"/>
              <a:gd name="connsiteY1" fmla="*/ 0 h 2162184"/>
              <a:gd name="connsiteX2" fmla="*/ 3619519 w 3619519"/>
              <a:gd name="connsiteY2" fmla="*/ 2162184 h 2162184"/>
              <a:gd name="connsiteX3" fmla="*/ 0 w 3619519"/>
              <a:gd name="connsiteY3" fmla="*/ 2162184 h 2162184"/>
            </a:gdLst>
            <a:ahLst/>
            <a:cxnLst>
              <a:cxn ang="0">
                <a:pos x="connsiteX0" y="connsiteY0"/>
              </a:cxn>
              <a:cxn ang="0">
                <a:pos x="connsiteX1" y="connsiteY1"/>
              </a:cxn>
              <a:cxn ang="0">
                <a:pos x="connsiteX2" y="connsiteY2"/>
              </a:cxn>
              <a:cxn ang="0">
                <a:pos x="connsiteX3" y="connsiteY3"/>
              </a:cxn>
            </a:cxnLst>
            <a:rect l="l" t="t" r="r" b="b"/>
            <a:pathLst>
              <a:path w="3619519" h="2162184">
                <a:moveTo>
                  <a:pt x="0" y="0"/>
                </a:moveTo>
                <a:lnTo>
                  <a:pt x="3619519" y="0"/>
                </a:lnTo>
                <a:lnTo>
                  <a:pt x="3619519" y="2162184"/>
                </a:lnTo>
                <a:lnTo>
                  <a:pt x="0" y="2162184"/>
                </a:lnTo>
                <a:close/>
              </a:path>
            </a:pathLst>
          </a:custGeom>
        </p:spPr>
        <p:txBody>
          <a:bodyPr wrap="square">
            <a:noAutofit/>
          </a:bodyPr>
          <a:lstStyle/>
          <a:p>
            <a:endParaRPr lang="zh-CN" altLang="en-US"/>
          </a:p>
        </p:txBody>
      </p:sp>
      <p:sp>
        <p:nvSpPr>
          <p:cNvPr id="19" name="图片占位符 18"/>
          <p:cNvSpPr>
            <a:spLocks noGrp="1"/>
          </p:cNvSpPr>
          <p:nvPr>
            <p:ph type="pic" sz="quarter" idx="16"/>
          </p:nvPr>
        </p:nvSpPr>
        <p:spPr>
          <a:xfrm>
            <a:off x="4345780" y="2117492"/>
            <a:ext cx="2071702" cy="928694"/>
          </a:xfrm>
          <a:custGeom>
            <a:avLst/>
            <a:gdLst>
              <a:gd name="connsiteX0" fmla="*/ 0 w 2071702"/>
              <a:gd name="connsiteY0" fmla="*/ 0 h 928694"/>
              <a:gd name="connsiteX1" fmla="*/ 2071702 w 2071702"/>
              <a:gd name="connsiteY1" fmla="*/ 0 h 928694"/>
              <a:gd name="connsiteX2" fmla="*/ 2071702 w 2071702"/>
              <a:gd name="connsiteY2" fmla="*/ 928694 h 928694"/>
              <a:gd name="connsiteX3" fmla="*/ 0 w 2071702"/>
              <a:gd name="connsiteY3" fmla="*/ 928694 h 928694"/>
            </a:gdLst>
            <a:ahLst/>
            <a:cxnLst>
              <a:cxn ang="0">
                <a:pos x="connsiteX0" y="connsiteY0"/>
              </a:cxn>
              <a:cxn ang="0">
                <a:pos x="connsiteX1" y="connsiteY1"/>
              </a:cxn>
              <a:cxn ang="0">
                <a:pos x="connsiteX2" y="connsiteY2"/>
              </a:cxn>
              <a:cxn ang="0">
                <a:pos x="connsiteX3" y="connsiteY3"/>
              </a:cxn>
            </a:cxnLst>
            <a:rect l="l" t="t" r="r" b="b"/>
            <a:pathLst>
              <a:path w="2071702" h="928694">
                <a:moveTo>
                  <a:pt x="0" y="0"/>
                </a:moveTo>
                <a:lnTo>
                  <a:pt x="2071702" y="0"/>
                </a:lnTo>
                <a:lnTo>
                  <a:pt x="2071702" y="928694"/>
                </a:lnTo>
                <a:lnTo>
                  <a:pt x="0" y="928694"/>
                </a:lnTo>
                <a:close/>
              </a:path>
            </a:pathLst>
          </a:custGeom>
        </p:spPr>
        <p:txBody>
          <a:bodyPr wrap="square">
            <a:noAutofit/>
          </a:bodyPr>
          <a:lstStyle/>
          <a:p>
            <a:endParaRPr lang="zh-CN" altLang="en-US"/>
          </a:p>
        </p:txBody>
      </p:sp>
      <p:sp>
        <p:nvSpPr>
          <p:cNvPr id="18" name="图片占位符 17"/>
          <p:cNvSpPr>
            <a:spLocks noGrp="1"/>
          </p:cNvSpPr>
          <p:nvPr>
            <p:ph type="pic" sz="quarter" idx="17"/>
          </p:nvPr>
        </p:nvSpPr>
        <p:spPr>
          <a:xfrm>
            <a:off x="6660371" y="2117492"/>
            <a:ext cx="2071702" cy="928694"/>
          </a:xfrm>
          <a:custGeom>
            <a:avLst/>
            <a:gdLst>
              <a:gd name="connsiteX0" fmla="*/ 0 w 2071702"/>
              <a:gd name="connsiteY0" fmla="*/ 0 h 928694"/>
              <a:gd name="connsiteX1" fmla="*/ 2071702 w 2071702"/>
              <a:gd name="connsiteY1" fmla="*/ 0 h 928694"/>
              <a:gd name="connsiteX2" fmla="*/ 2071702 w 2071702"/>
              <a:gd name="connsiteY2" fmla="*/ 928694 h 928694"/>
              <a:gd name="connsiteX3" fmla="*/ 0 w 2071702"/>
              <a:gd name="connsiteY3" fmla="*/ 928694 h 928694"/>
            </a:gdLst>
            <a:ahLst/>
            <a:cxnLst>
              <a:cxn ang="0">
                <a:pos x="connsiteX0" y="connsiteY0"/>
              </a:cxn>
              <a:cxn ang="0">
                <a:pos x="connsiteX1" y="connsiteY1"/>
              </a:cxn>
              <a:cxn ang="0">
                <a:pos x="connsiteX2" y="connsiteY2"/>
              </a:cxn>
              <a:cxn ang="0">
                <a:pos x="connsiteX3" y="connsiteY3"/>
              </a:cxn>
            </a:cxnLst>
            <a:rect l="l" t="t" r="r" b="b"/>
            <a:pathLst>
              <a:path w="2071702" h="928694">
                <a:moveTo>
                  <a:pt x="0" y="0"/>
                </a:moveTo>
                <a:lnTo>
                  <a:pt x="2071702" y="0"/>
                </a:lnTo>
                <a:lnTo>
                  <a:pt x="2071702" y="928694"/>
                </a:lnTo>
                <a:lnTo>
                  <a:pt x="0" y="928694"/>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1081063" y="2033582"/>
            <a:ext cx="2607487" cy="1920708"/>
          </a:xfrm>
          <a:custGeom>
            <a:avLst/>
            <a:gdLst>
              <a:gd name="connsiteX0" fmla="*/ 0 w 2607487"/>
              <a:gd name="connsiteY0" fmla="*/ 0 h 1920708"/>
              <a:gd name="connsiteX1" fmla="*/ 2607487 w 2607487"/>
              <a:gd name="connsiteY1" fmla="*/ 0 h 1920708"/>
              <a:gd name="connsiteX2" fmla="*/ 2607487 w 2607487"/>
              <a:gd name="connsiteY2" fmla="*/ 1920708 h 1920708"/>
              <a:gd name="connsiteX3" fmla="*/ 0 w 2607487"/>
              <a:gd name="connsiteY3" fmla="*/ 1920708 h 1920708"/>
            </a:gdLst>
            <a:ahLst/>
            <a:cxnLst>
              <a:cxn ang="0">
                <a:pos x="connsiteX0" y="connsiteY0"/>
              </a:cxn>
              <a:cxn ang="0">
                <a:pos x="connsiteX1" y="connsiteY1"/>
              </a:cxn>
              <a:cxn ang="0">
                <a:pos x="connsiteX2" y="connsiteY2"/>
              </a:cxn>
              <a:cxn ang="0">
                <a:pos x="connsiteX3" y="connsiteY3"/>
              </a:cxn>
            </a:cxnLst>
            <a:rect l="l" t="t" r="r" b="b"/>
            <a:pathLst>
              <a:path w="2607487" h="1920708">
                <a:moveTo>
                  <a:pt x="0" y="0"/>
                </a:moveTo>
                <a:lnTo>
                  <a:pt x="2607487" y="0"/>
                </a:lnTo>
                <a:lnTo>
                  <a:pt x="2607487" y="1920708"/>
                </a:lnTo>
                <a:lnTo>
                  <a:pt x="0" y="1920708"/>
                </a:lnTo>
                <a:close/>
              </a:path>
            </a:pathLst>
          </a:custGeom>
        </p:spPr>
        <p:txBody>
          <a:bodyPr wrap="square">
            <a:noAutofit/>
          </a:bodyPr>
          <a:lstStyle/>
          <a:p>
            <a:endParaRPr lang="zh-CN" altLang="en-US"/>
          </a:p>
        </p:txBody>
      </p:sp>
      <p:sp>
        <p:nvSpPr>
          <p:cNvPr id="10"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5786446" y="-1"/>
            <a:ext cx="3357554" cy="5143500"/>
          </a:xfrm>
          <a:custGeom>
            <a:avLst/>
            <a:gdLst>
              <a:gd name="connsiteX0" fmla="*/ 0 w 3357554"/>
              <a:gd name="connsiteY0" fmla="*/ 0 h 5143500"/>
              <a:gd name="connsiteX1" fmla="*/ 3357554 w 3357554"/>
              <a:gd name="connsiteY1" fmla="*/ 0 h 5143500"/>
              <a:gd name="connsiteX2" fmla="*/ 3357554 w 3357554"/>
              <a:gd name="connsiteY2" fmla="*/ 5143500 h 5143500"/>
              <a:gd name="connsiteX3" fmla="*/ 0 w 3357554"/>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3357554" h="5143500">
                <a:moveTo>
                  <a:pt x="0" y="0"/>
                </a:moveTo>
                <a:lnTo>
                  <a:pt x="3357554" y="0"/>
                </a:lnTo>
                <a:lnTo>
                  <a:pt x="3357554" y="5143500"/>
                </a:lnTo>
                <a:lnTo>
                  <a:pt x="0" y="5143500"/>
                </a:lnTo>
                <a:close/>
              </a:path>
            </a:pathLst>
          </a:custGeom>
        </p:spPr>
        <p:txBody>
          <a:bodyPr wrap="square">
            <a:noAutofit/>
          </a:bodyPr>
          <a:lstStyle/>
          <a:p>
            <a:endParaRPr lang="zh-CN" altLang="en-US"/>
          </a:p>
        </p:txBody>
      </p:sp>
      <p:sp>
        <p:nvSpPr>
          <p:cNvPr id="10"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65" name="图片占位符 64"/>
          <p:cNvSpPr>
            <a:spLocks noGrp="1"/>
          </p:cNvSpPr>
          <p:nvPr>
            <p:ph type="pic" sz="quarter" idx="10"/>
          </p:nvPr>
        </p:nvSpPr>
        <p:spPr>
          <a:xfrm>
            <a:off x="595640" y="2068345"/>
            <a:ext cx="1386154" cy="1386154"/>
          </a:xfrm>
          <a:custGeom>
            <a:avLst/>
            <a:gdLst>
              <a:gd name="connsiteX0" fmla="*/ 693077 w 1386154"/>
              <a:gd name="connsiteY0" fmla="*/ 0 h 1386154"/>
              <a:gd name="connsiteX1" fmla="*/ 1386154 w 1386154"/>
              <a:gd name="connsiteY1" fmla="*/ 693077 h 1386154"/>
              <a:gd name="connsiteX2" fmla="*/ 693077 w 1386154"/>
              <a:gd name="connsiteY2" fmla="*/ 1386154 h 1386154"/>
              <a:gd name="connsiteX3" fmla="*/ 0 w 1386154"/>
              <a:gd name="connsiteY3" fmla="*/ 693077 h 1386154"/>
              <a:gd name="connsiteX4" fmla="*/ 693077 w 1386154"/>
              <a:gd name="connsiteY4" fmla="*/ 0 h 1386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6154" h="1386154">
                <a:moveTo>
                  <a:pt x="693077" y="0"/>
                </a:moveTo>
                <a:cubicBezTo>
                  <a:pt x="1075853" y="0"/>
                  <a:pt x="1386154" y="310301"/>
                  <a:pt x="1386154" y="693077"/>
                </a:cubicBezTo>
                <a:cubicBezTo>
                  <a:pt x="1386154" y="1075853"/>
                  <a:pt x="1075853" y="1386154"/>
                  <a:pt x="693077" y="1386154"/>
                </a:cubicBezTo>
                <a:cubicBezTo>
                  <a:pt x="310301" y="1386154"/>
                  <a:pt x="0" y="1075853"/>
                  <a:pt x="0" y="693077"/>
                </a:cubicBezTo>
                <a:cubicBezTo>
                  <a:pt x="0" y="310301"/>
                  <a:pt x="310301" y="0"/>
                  <a:pt x="693077" y="0"/>
                </a:cubicBezTo>
                <a:close/>
              </a:path>
            </a:pathLst>
          </a:custGeom>
        </p:spPr>
        <p:txBody>
          <a:bodyPr wrap="square">
            <a:noAutofit/>
          </a:bodyPr>
          <a:lstStyle/>
          <a:p>
            <a:endParaRPr lang="zh-CN" altLang="en-US"/>
          </a:p>
        </p:txBody>
      </p:sp>
      <p:sp>
        <p:nvSpPr>
          <p:cNvPr id="68" name="图片占位符 67"/>
          <p:cNvSpPr>
            <a:spLocks noGrp="1"/>
          </p:cNvSpPr>
          <p:nvPr>
            <p:ph type="pic" sz="quarter" idx="11"/>
          </p:nvPr>
        </p:nvSpPr>
        <p:spPr>
          <a:xfrm>
            <a:off x="2784495" y="2068346"/>
            <a:ext cx="1386154" cy="1386154"/>
          </a:xfrm>
          <a:custGeom>
            <a:avLst/>
            <a:gdLst>
              <a:gd name="connsiteX0" fmla="*/ 693077 w 1386154"/>
              <a:gd name="connsiteY0" fmla="*/ 0 h 1386154"/>
              <a:gd name="connsiteX1" fmla="*/ 1386154 w 1386154"/>
              <a:gd name="connsiteY1" fmla="*/ 693077 h 1386154"/>
              <a:gd name="connsiteX2" fmla="*/ 693077 w 1386154"/>
              <a:gd name="connsiteY2" fmla="*/ 1386154 h 1386154"/>
              <a:gd name="connsiteX3" fmla="*/ 0 w 1386154"/>
              <a:gd name="connsiteY3" fmla="*/ 693077 h 1386154"/>
              <a:gd name="connsiteX4" fmla="*/ 693077 w 1386154"/>
              <a:gd name="connsiteY4" fmla="*/ 0 h 1386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6154" h="1386154">
                <a:moveTo>
                  <a:pt x="693077" y="0"/>
                </a:moveTo>
                <a:cubicBezTo>
                  <a:pt x="1075853" y="0"/>
                  <a:pt x="1386154" y="310301"/>
                  <a:pt x="1386154" y="693077"/>
                </a:cubicBezTo>
                <a:cubicBezTo>
                  <a:pt x="1386154" y="1075853"/>
                  <a:pt x="1075853" y="1386154"/>
                  <a:pt x="693077" y="1386154"/>
                </a:cubicBezTo>
                <a:cubicBezTo>
                  <a:pt x="310301" y="1386154"/>
                  <a:pt x="0" y="1075853"/>
                  <a:pt x="0" y="693077"/>
                </a:cubicBezTo>
                <a:cubicBezTo>
                  <a:pt x="0" y="310301"/>
                  <a:pt x="310301" y="0"/>
                  <a:pt x="693077" y="0"/>
                </a:cubicBezTo>
                <a:close/>
              </a:path>
            </a:pathLst>
          </a:custGeom>
        </p:spPr>
        <p:txBody>
          <a:bodyPr wrap="square">
            <a:noAutofit/>
          </a:bodyPr>
          <a:lstStyle/>
          <a:p>
            <a:endParaRPr lang="zh-CN" altLang="en-US"/>
          </a:p>
        </p:txBody>
      </p:sp>
      <p:sp>
        <p:nvSpPr>
          <p:cNvPr id="71" name="图片占位符 70"/>
          <p:cNvSpPr>
            <a:spLocks noGrp="1"/>
          </p:cNvSpPr>
          <p:nvPr>
            <p:ph type="pic" sz="quarter" idx="12"/>
          </p:nvPr>
        </p:nvSpPr>
        <p:spPr>
          <a:xfrm>
            <a:off x="4973351" y="2068345"/>
            <a:ext cx="1386154" cy="1386154"/>
          </a:xfrm>
          <a:custGeom>
            <a:avLst/>
            <a:gdLst>
              <a:gd name="connsiteX0" fmla="*/ 693077 w 1386154"/>
              <a:gd name="connsiteY0" fmla="*/ 0 h 1386154"/>
              <a:gd name="connsiteX1" fmla="*/ 1386154 w 1386154"/>
              <a:gd name="connsiteY1" fmla="*/ 693077 h 1386154"/>
              <a:gd name="connsiteX2" fmla="*/ 693077 w 1386154"/>
              <a:gd name="connsiteY2" fmla="*/ 1386154 h 1386154"/>
              <a:gd name="connsiteX3" fmla="*/ 0 w 1386154"/>
              <a:gd name="connsiteY3" fmla="*/ 693077 h 1386154"/>
              <a:gd name="connsiteX4" fmla="*/ 693077 w 1386154"/>
              <a:gd name="connsiteY4" fmla="*/ 0 h 1386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6154" h="1386154">
                <a:moveTo>
                  <a:pt x="693077" y="0"/>
                </a:moveTo>
                <a:cubicBezTo>
                  <a:pt x="1075853" y="0"/>
                  <a:pt x="1386154" y="310301"/>
                  <a:pt x="1386154" y="693077"/>
                </a:cubicBezTo>
                <a:cubicBezTo>
                  <a:pt x="1386154" y="1075853"/>
                  <a:pt x="1075853" y="1386154"/>
                  <a:pt x="693077" y="1386154"/>
                </a:cubicBezTo>
                <a:cubicBezTo>
                  <a:pt x="310301" y="1386154"/>
                  <a:pt x="0" y="1075853"/>
                  <a:pt x="0" y="693077"/>
                </a:cubicBezTo>
                <a:cubicBezTo>
                  <a:pt x="0" y="310301"/>
                  <a:pt x="310301" y="0"/>
                  <a:pt x="693077" y="0"/>
                </a:cubicBezTo>
                <a:close/>
              </a:path>
            </a:pathLst>
          </a:custGeom>
        </p:spPr>
        <p:txBody>
          <a:bodyPr wrap="square">
            <a:noAutofit/>
          </a:bodyPr>
          <a:lstStyle/>
          <a:p>
            <a:endParaRPr lang="zh-CN" altLang="en-US"/>
          </a:p>
        </p:txBody>
      </p:sp>
      <p:sp>
        <p:nvSpPr>
          <p:cNvPr id="74" name="图片占位符 73"/>
          <p:cNvSpPr>
            <a:spLocks noGrp="1"/>
          </p:cNvSpPr>
          <p:nvPr>
            <p:ph type="pic" sz="quarter" idx="13"/>
          </p:nvPr>
        </p:nvSpPr>
        <p:spPr>
          <a:xfrm>
            <a:off x="7162207" y="2068346"/>
            <a:ext cx="1386154" cy="1386154"/>
          </a:xfrm>
          <a:custGeom>
            <a:avLst/>
            <a:gdLst>
              <a:gd name="connsiteX0" fmla="*/ 693077 w 1386154"/>
              <a:gd name="connsiteY0" fmla="*/ 0 h 1386154"/>
              <a:gd name="connsiteX1" fmla="*/ 1386154 w 1386154"/>
              <a:gd name="connsiteY1" fmla="*/ 693077 h 1386154"/>
              <a:gd name="connsiteX2" fmla="*/ 693077 w 1386154"/>
              <a:gd name="connsiteY2" fmla="*/ 1386154 h 1386154"/>
              <a:gd name="connsiteX3" fmla="*/ 0 w 1386154"/>
              <a:gd name="connsiteY3" fmla="*/ 693077 h 1386154"/>
              <a:gd name="connsiteX4" fmla="*/ 693077 w 1386154"/>
              <a:gd name="connsiteY4" fmla="*/ 0 h 1386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6154" h="1386154">
                <a:moveTo>
                  <a:pt x="693077" y="0"/>
                </a:moveTo>
                <a:cubicBezTo>
                  <a:pt x="1075853" y="0"/>
                  <a:pt x="1386154" y="310301"/>
                  <a:pt x="1386154" y="693077"/>
                </a:cubicBezTo>
                <a:cubicBezTo>
                  <a:pt x="1386154" y="1075853"/>
                  <a:pt x="1075853" y="1386154"/>
                  <a:pt x="693077" y="1386154"/>
                </a:cubicBezTo>
                <a:cubicBezTo>
                  <a:pt x="310301" y="1386154"/>
                  <a:pt x="0" y="1075853"/>
                  <a:pt x="0" y="693077"/>
                </a:cubicBezTo>
                <a:cubicBezTo>
                  <a:pt x="0" y="310301"/>
                  <a:pt x="310301" y="0"/>
                  <a:pt x="693077" y="0"/>
                </a:cubicBezTo>
                <a:close/>
              </a:path>
            </a:pathLst>
          </a:custGeom>
        </p:spPr>
        <p:txBody>
          <a:bodyPr wrap="square">
            <a:noAutofit/>
          </a:bodyPr>
          <a:lstStyle/>
          <a:p>
            <a:endParaRPr lang="zh-CN" altLang="en-US"/>
          </a:p>
        </p:txBody>
      </p:sp>
      <p:sp>
        <p:nvSpPr>
          <p:cNvPr id="75"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6"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7"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1" name="图片占位符 10"/>
          <p:cNvSpPr>
            <a:spLocks noGrp="1"/>
          </p:cNvSpPr>
          <p:nvPr>
            <p:ph type="pic" sz="quarter" idx="15"/>
          </p:nvPr>
        </p:nvSpPr>
        <p:spPr>
          <a:xfrm>
            <a:off x="439595" y="1917839"/>
            <a:ext cx="2714612" cy="2714612"/>
          </a:xfrm>
          <a:custGeom>
            <a:avLst/>
            <a:gdLst>
              <a:gd name="connsiteX0" fmla="*/ 1357306 w 2714612"/>
              <a:gd name="connsiteY0" fmla="*/ 0 h 2714612"/>
              <a:gd name="connsiteX1" fmla="*/ 2714612 w 2714612"/>
              <a:gd name="connsiteY1" fmla="*/ 1357306 h 2714612"/>
              <a:gd name="connsiteX2" fmla="*/ 1357306 w 2714612"/>
              <a:gd name="connsiteY2" fmla="*/ 2714612 h 2714612"/>
              <a:gd name="connsiteX3" fmla="*/ 0 w 2714612"/>
              <a:gd name="connsiteY3" fmla="*/ 1357306 h 2714612"/>
              <a:gd name="connsiteX4" fmla="*/ 1357306 w 2714612"/>
              <a:gd name="connsiteY4" fmla="*/ 0 h 2714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4612" h="2714612">
                <a:moveTo>
                  <a:pt x="1357306" y="0"/>
                </a:moveTo>
                <a:cubicBezTo>
                  <a:pt x="2106925" y="0"/>
                  <a:pt x="2714612" y="607687"/>
                  <a:pt x="2714612" y="1357306"/>
                </a:cubicBezTo>
                <a:cubicBezTo>
                  <a:pt x="2714612" y="2106925"/>
                  <a:pt x="2106925" y="2714612"/>
                  <a:pt x="1357306" y="2714612"/>
                </a:cubicBezTo>
                <a:cubicBezTo>
                  <a:pt x="607687" y="2714612"/>
                  <a:pt x="0" y="2106925"/>
                  <a:pt x="0" y="1357306"/>
                </a:cubicBezTo>
                <a:cubicBezTo>
                  <a:pt x="0" y="607687"/>
                  <a:pt x="607687" y="0"/>
                  <a:pt x="1357306" y="0"/>
                </a:cubicBez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4572000" y="1000113"/>
            <a:ext cx="3786214" cy="3143272"/>
          </a:xfrm>
          <a:custGeom>
            <a:avLst/>
            <a:gdLst>
              <a:gd name="connsiteX0" fmla="*/ 3786214 w 3786214"/>
              <a:gd name="connsiteY0" fmla="*/ 0 h 3143272"/>
              <a:gd name="connsiteX1" fmla="*/ 3786214 w 3786214"/>
              <a:gd name="connsiteY1" fmla="*/ 2514602 h 3143272"/>
              <a:gd name="connsiteX2" fmla="*/ 0 w 3786214"/>
              <a:gd name="connsiteY2" fmla="*/ 3143272 h 3143272"/>
              <a:gd name="connsiteX3" fmla="*/ 0 w 3786214"/>
              <a:gd name="connsiteY3" fmla="*/ 595551 h 3143272"/>
            </a:gdLst>
            <a:ahLst/>
            <a:cxnLst>
              <a:cxn ang="0">
                <a:pos x="connsiteX0" y="connsiteY0"/>
              </a:cxn>
              <a:cxn ang="0">
                <a:pos x="connsiteX1" y="connsiteY1"/>
              </a:cxn>
              <a:cxn ang="0">
                <a:pos x="connsiteX2" y="connsiteY2"/>
              </a:cxn>
              <a:cxn ang="0">
                <a:pos x="connsiteX3" y="connsiteY3"/>
              </a:cxn>
            </a:cxnLst>
            <a:rect l="l" t="t" r="r" b="b"/>
            <a:pathLst>
              <a:path w="3786214" h="3143272">
                <a:moveTo>
                  <a:pt x="3786214" y="0"/>
                </a:moveTo>
                <a:lnTo>
                  <a:pt x="3786214" y="2514602"/>
                </a:lnTo>
                <a:lnTo>
                  <a:pt x="0" y="3143272"/>
                </a:lnTo>
                <a:lnTo>
                  <a:pt x="0" y="595551"/>
                </a:lnTo>
                <a:close/>
              </a:path>
            </a:pathLst>
          </a:custGeom>
        </p:spPr>
        <p:txBody>
          <a:bodyPr wrap="square">
            <a:noAutofit/>
          </a:bodyPr>
          <a:lstStyle/>
          <a:p>
            <a:endParaRPr lang="zh-CN" altLang="en-US"/>
          </a:p>
        </p:txBody>
      </p:sp>
      <p:sp>
        <p:nvSpPr>
          <p:cNvPr id="10"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9"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3"/>
          <p:cNvSpPr>
            <a:spLocks noGrp="1"/>
          </p:cNvSpPr>
          <p:nvPr userDrawn="1">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6" name="图片占位符 15"/>
          <p:cNvSpPr>
            <a:spLocks noGrp="1"/>
          </p:cNvSpPr>
          <p:nvPr>
            <p:ph type="pic" sz="quarter" idx="15"/>
          </p:nvPr>
        </p:nvSpPr>
        <p:spPr>
          <a:xfrm>
            <a:off x="3438095" y="1714494"/>
            <a:ext cx="5715008" cy="2286016"/>
          </a:xfrm>
          <a:custGeom>
            <a:avLst/>
            <a:gdLst>
              <a:gd name="connsiteX0" fmla="*/ 0 w 5715008"/>
              <a:gd name="connsiteY0" fmla="*/ 0 h 2286016"/>
              <a:gd name="connsiteX1" fmla="*/ 5715008 w 5715008"/>
              <a:gd name="connsiteY1" fmla="*/ 0 h 2286016"/>
              <a:gd name="connsiteX2" fmla="*/ 5715008 w 5715008"/>
              <a:gd name="connsiteY2" fmla="*/ 1143008 h 2286016"/>
              <a:gd name="connsiteX3" fmla="*/ 4572032 w 5715008"/>
              <a:gd name="connsiteY3" fmla="*/ 1143008 h 2286016"/>
              <a:gd name="connsiteX4" fmla="*/ 4572032 w 5715008"/>
              <a:gd name="connsiteY4" fmla="*/ 2286016 h 2286016"/>
              <a:gd name="connsiteX5" fmla="*/ 2286016 w 5715008"/>
              <a:gd name="connsiteY5" fmla="*/ 2286016 h 2286016"/>
              <a:gd name="connsiteX6" fmla="*/ 2286016 w 5715008"/>
              <a:gd name="connsiteY6" fmla="*/ 1143008 h 2286016"/>
              <a:gd name="connsiteX7" fmla="*/ 0 w 5715008"/>
              <a:gd name="connsiteY7" fmla="*/ 1143008 h 2286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5008" h="2286016">
                <a:moveTo>
                  <a:pt x="0" y="0"/>
                </a:moveTo>
                <a:lnTo>
                  <a:pt x="5715008" y="0"/>
                </a:lnTo>
                <a:lnTo>
                  <a:pt x="5715008" y="1143008"/>
                </a:lnTo>
                <a:lnTo>
                  <a:pt x="4572032" y="1143008"/>
                </a:lnTo>
                <a:lnTo>
                  <a:pt x="4572032" y="2286016"/>
                </a:lnTo>
                <a:lnTo>
                  <a:pt x="2286016" y="2286016"/>
                </a:lnTo>
                <a:lnTo>
                  <a:pt x="2286016" y="1143008"/>
                </a:lnTo>
                <a:lnTo>
                  <a:pt x="0" y="1143008"/>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9"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3" name="图片占位符 12"/>
          <p:cNvSpPr>
            <a:spLocks noGrp="1"/>
          </p:cNvSpPr>
          <p:nvPr>
            <p:ph type="pic" sz="quarter" idx="15"/>
          </p:nvPr>
        </p:nvSpPr>
        <p:spPr>
          <a:xfrm>
            <a:off x="4762" y="1509109"/>
            <a:ext cx="4781552" cy="1705583"/>
          </a:xfrm>
          <a:custGeom>
            <a:avLst/>
            <a:gdLst>
              <a:gd name="connsiteX0" fmla="*/ 0 w 4781552"/>
              <a:gd name="connsiteY0" fmla="*/ 0 h 1705583"/>
              <a:gd name="connsiteX1" fmla="*/ 4781552 w 4781552"/>
              <a:gd name="connsiteY1" fmla="*/ 0 h 1705583"/>
              <a:gd name="connsiteX2" fmla="*/ 4781552 w 4781552"/>
              <a:gd name="connsiteY2" fmla="*/ 1705583 h 1705583"/>
              <a:gd name="connsiteX3" fmla="*/ 0 w 4781552"/>
              <a:gd name="connsiteY3" fmla="*/ 1705583 h 1705583"/>
            </a:gdLst>
            <a:ahLst/>
            <a:cxnLst>
              <a:cxn ang="0">
                <a:pos x="connsiteX0" y="connsiteY0"/>
              </a:cxn>
              <a:cxn ang="0">
                <a:pos x="connsiteX1" y="connsiteY1"/>
              </a:cxn>
              <a:cxn ang="0">
                <a:pos x="connsiteX2" y="connsiteY2"/>
              </a:cxn>
              <a:cxn ang="0">
                <a:pos x="connsiteX3" y="connsiteY3"/>
              </a:cxn>
            </a:cxnLst>
            <a:rect l="l" t="t" r="r" b="b"/>
            <a:pathLst>
              <a:path w="4781552" h="1705583">
                <a:moveTo>
                  <a:pt x="0" y="0"/>
                </a:moveTo>
                <a:lnTo>
                  <a:pt x="4781552" y="0"/>
                </a:lnTo>
                <a:lnTo>
                  <a:pt x="4781552" y="1705583"/>
                </a:lnTo>
                <a:lnTo>
                  <a:pt x="0" y="1705583"/>
                </a:lnTo>
                <a:close/>
              </a:path>
            </a:pathLst>
          </a:custGeom>
        </p:spPr>
        <p:txBody>
          <a:bodyPr wrap="square">
            <a:noAutofit/>
          </a:bodyPr>
          <a:lstStyle/>
          <a:p>
            <a:endParaRPr lang="zh-CN" altLang="en-US"/>
          </a:p>
        </p:txBody>
      </p:sp>
      <p:sp>
        <p:nvSpPr>
          <p:cNvPr id="16" name="图片占位符 15"/>
          <p:cNvSpPr>
            <a:spLocks noGrp="1"/>
          </p:cNvSpPr>
          <p:nvPr>
            <p:ph type="pic" sz="quarter" idx="16"/>
          </p:nvPr>
        </p:nvSpPr>
        <p:spPr>
          <a:xfrm>
            <a:off x="4786315" y="1509705"/>
            <a:ext cx="1928826" cy="1704987"/>
          </a:xfrm>
          <a:custGeom>
            <a:avLst/>
            <a:gdLst>
              <a:gd name="connsiteX0" fmla="*/ 0 w 1928826"/>
              <a:gd name="connsiteY0" fmla="*/ 0 h 1704987"/>
              <a:gd name="connsiteX1" fmla="*/ 1928826 w 1928826"/>
              <a:gd name="connsiteY1" fmla="*/ 0 h 1704987"/>
              <a:gd name="connsiteX2" fmla="*/ 1928826 w 1928826"/>
              <a:gd name="connsiteY2" fmla="*/ 1704987 h 1704987"/>
              <a:gd name="connsiteX3" fmla="*/ 0 w 1928826"/>
              <a:gd name="connsiteY3" fmla="*/ 1704987 h 1704987"/>
            </a:gdLst>
            <a:ahLst/>
            <a:cxnLst>
              <a:cxn ang="0">
                <a:pos x="connsiteX0" y="connsiteY0"/>
              </a:cxn>
              <a:cxn ang="0">
                <a:pos x="connsiteX1" y="connsiteY1"/>
              </a:cxn>
              <a:cxn ang="0">
                <a:pos x="connsiteX2" y="connsiteY2"/>
              </a:cxn>
              <a:cxn ang="0">
                <a:pos x="connsiteX3" y="connsiteY3"/>
              </a:cxn>
            </a:cxnLst>
            <a:rect l="l" t="t" r="r" b="b"/>
            <a:pathLst>
              <a:path w="1928826" h="1704987">
                <a:moveTo>
                  <a:pt x="0" y="0"/>
                </a:moveTo>
                <a:lnTo>
                  <a:pt x="1928826" y="0"/>
                </a:lnTo>
                <a:lnTo>
                  <a:pt x="1928826" y="1704987"/>
                </a:lnTo>
                <a:lnTo>
                  <a:pt x="0" y="1704987"/>
                </a:lnTo>
                <a:close/>
              </a:path>
            </a:pathLst>
          </a:custGeom>
        </p:spPr>
        <p:txBody>
          <a:bodyPr wrap="square">
            <a:noAutofit/>
          </a:bodyPr>
          <a:lstStyle/>
          <a:p>
            <a:endParaRPr lang="zh-CN" altLang="en-US"/>
          </a:p>
        </p:txBody>
      </p:sp>
      <p:sp>
        <p:nvSpPr>
          <p:cNvPr id="19" name="图片占位符 18"/>
          <p:cNvSpPr>
            <a:spLocks noGrp="1"/>
          </p:cNvSpPr>
          <p:nvPr>
            <p:ph type="pic" sz="quarter" idx="17"/>
          </p:nvPr>
        </p:nvSpPr>
        <p:spPr>
          <a:xfrm>
            <a:off x="6715140" y="1509109"/>
            <a:ext cx="2428860" cy="1705583"/>
          </a:xfrm>
          <a:custGeom>
            <a:avLst/>
            <a:gdLst>
              <a:gd name="connsiteX0" fmla="*/ 0 w 2428860"/>
              <a:gd name="connsiteY0" fmla="*/ 0 h 1705583"/>
              <a:gd name="connsiteX1" fmla="*/ 2428860 w 2428860"/>
              <a:gd name="connsiteY1" fmla="*/ 0 h 1705583"/>
              <a:gd name="connsiteX2" fmla="*/ 2428860 w 2428860"/>
              <a:gd name="connsiteY2" fmla="*/ 1705583 h 1705583"/>
              <a:gd name="connsiteX3" fmla="*/ 0 w 2428860"/>
              <a:gd name="connsiteY3" fmla="*/ 1705583 h 1705583"/>
            </a:gdLst>
            <a:ahLst/>
            <a:cxnLst>
              <a:cxn ang="0">
                <a:pos x="connsiteX0" y="connsiteY0"/>
              </a:cxn>
              <a:cxn ang="0">
                <a:pos x="connsiteX1" y="connsiteY1"/>
              </a:cxn>
              <a:cxn ang="0">
                <a:pos x="connsiteX2" y="connsiteY2"/>
              </a:cxn>
              <a:cxn ang="0">
                <a:pos x="connsiteX3" y="connsiteY3"/>
              </a:cxn>
            </a:cxnLst>
            <a:rect l="l" t="t" r="r" b="b"/>
            <a:pathLst>
              <a:path w="2428860" h="1705583">
                <a:moveTo>
                  <a:pt x="0" y="0"/>
                </a:moveTo>
                <a:lnTo>
                  <a:pt x="2428860" y="0"/>
                </a:lnTo>
                <a:lnTo>
                  <a:pt x="2428860" y="1705583"/>
                </a:lnTo>
                <a:lnTo>
                  <a:pt x="0" y="1705583"/>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0" y="0"/>
            <a:ext cx="9144000" cy="5143500"/>
          </a:xfrm>
          <a:prstGeom prst="rect">
            <a:avLst/>
          </a:prstGeom>
        </p:spPr>
        <p:txBody>
          <a:bodyPr/>
          <a:lstStyle/>
          <a:p>
            <a:endParaRPr lang="zh-CN" altLang="en-US"/>
          </a:p>
        </p:txBody>
      </p:sp>
      <p:sp>
        <p:nvSpPr>
          <p:cNvPr id="8"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6"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1" name="图片占位符 10"/>
          <p:cNvSpPr>
            <a:spLocks noGrp="1"/>
          </p:cNvSpPr>
          <p:nvPr>
            <p:ph type="pic" sz="quarter" idx="15"/>
          </p:nvPr>
        </p:nvSpPr>
        <p:spPr>
          <a:xfrm>
            <a:off x="4761" y="1509109"/>
            <a:ext cx="4781552" cy="1705583"/>
          </a:xfrm>
          <a:custGeom>
            <a:avLst/>
            <a:gdLst>
              <a:gd name="connsiteX0" fmla="*/ 0 w 4781552"/>
              <a:gd name="connsiteY0" fmla="*/ 0 h 1705583"/>
              <a:gd name="connsiteX1" fmla="*/ 4781552 w 4781552"/>
              <a:gd name="connsiteY1" fmla="*/ 0 h 1705583"/>
              <a:gd name="connsiteX2" fmla="*/ 4781552 w 4781552"/>
              <a:gd name="connsiteY2" fmla="*/ 1705583 h 1705583"/>
              <a:gd name="connsiteX3" fmla="*/ 0 w 4781552"/>
              <a:gd name="connsiteY3" fmla="*/ 1705583 h 1705583"/>
            </a:gdLst>
            <a:ahLst/>
            <a:cxnLst>
              <a:cxn ang="0">
                <a:pos x="connsiteX0" y="connsiteY0"/>
              </a:cxn>
              <a:cxn ang="0">
                <a:pos x="connsiteX1" y="connsiteY1"/>
              </a:cxn>
              <a:cxn ang="0">
                <a:pos x="connsiteX2" y="connsiteY2"/>
              </a:cxn>
              <a:cxn ang="0">
                <a:pos x="connsiteX3" y="connsiteY3"/>
              </a:cxn>
            </a:cxnLst>
            <a:rect l="l" t="t" r="r" b="b"/>
            <a:pathLst>
              <a:path w="4781552" h="1705583">
                <a:moveTo>
                  <a:pt x="0" y="0"/>
                </a:moveTo>
                <a:lnTo>
                  <a:pt x="4781552" y="0"/>
                </a:lnTo>
                <a:lnTo>
                  <a:pt x="4781552" y="1705583"/>
                </a:lnTo>
                <a:lnTo>
                  <a:pt x="0" y="1705583"/>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8"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3" name="图片占位符 12"/>
          <p:cNvSpPr>
            <a:spLocks noGrp="1"/>
          </p:cNvSpPr>
          <p:nvPr>
            <p:ph type="pic" sz="quarter" idx="15"/>
          </p:nvPr>
        </p:nvSpPr>
        <p:spPr>
          <a:xfrm>
            <a:off x="385732" y="2111942"/>
            <a:ext cx="2444262" cy="1414684"/>
          </a:xfrm>
          <a:custGeom>
            <a:avLst/>
            <a:gdLst>
              <a:gd name="connsiteX0" fmla="*/ 0 w 2444262"/>
              <a:gd name="connsiteY0" fmla="*/ 0 h 1414684"/>
              <a:gd name="connsiteX1" fmla="*/ 2444262 w 2444262"/>
              <a:gd name="connsiteY1" fmla="*/ 0 h 1414684"/>
              <a:gd name="connsiteX2" fmla="*/ 2444262 w 2444262"/>
              <a:gd name="connsiteY2" fmla="*/ 1414684 h 1414684"/>
              <a:gd name="connsiteX3" fmla="*/ 0 w 2444262"/>
              <a:gd name="connsiteY3" fmla="*/ 1414684 h 1414684"/>
            </a:gdLst>
            <a:ahLst/>
            <a:cxnLst>
              <a:cxn ang="0">
                <a:pos x="connsiteX0" y="connsiteY0"/>
              </a:cxn>
              <a:cxn ang="0">
                <a:pos x="connsiteX1" y="connsiteY1"/>
              </a:cxn>
              <a:cxn ang="0">
                <a:pos x="connsiteX2" y="connsiteY2"/>
              </a:cxn>
              <a:cxn ang="0">
                <a:pos x="connsiteX3" y="connsiteY3"/>
              </a:cxn>
            </a:cxnLst>
            <a:rect l="l" t="t" r="r" b="b"/>
            <a:pathLst>
              <a:path w="2444262" h="1414684">
                <a:moveTo>
                  <a:pt x="0" y="0"/>
                </a:moveTo>
                <a:lnTo>
                  <a:pt x="2444262" y="0"/>
                </a:lnTo>
                <a:lnTo>
                  <a:pt x="2444262" y="1414684"/>
                </a:lnTo>
                <a:lnTo>
                  <a:pt x="0" y="1414684"/>
                </a:lnTo>
                <a:close/>
              </a:path>
            </a:pathLst>
          </a:custGeom>
        </p:spPr>
        <p:txBody>
          <a:bodyPr wrap="square">
            <a:noAutofit/>
          </a:bodyPr>
          <a:lstStyle/>
          <a:p>
            <a:endParaRPr lang="zh-CN" altLang="en-US"/>
          </a:p>
        </p:txBody>
      </p:sp>
      <p:sp>
        <p:nvSpPr>
          <p:cNvPr id="16" name="图片占位符 15"/>
          <p:cNvSpPr>
            <a:spLocks noGrp="1"/>
          </p:cNvSpPr>
          <p:nvPr>
            <p:ph type="pic" sz="quarter" idx="16"/>
          </p:nvPr>
        </p:nvSpPr>
        <p:spPr>
          <a:xfrm>
            <a:off x="4716241" y="2111942"/>
            <a:ext cx="2444262" cy="1414684"/>
          </a:xfrm>
          <a:custGeom>
            <a:avLst/>
            <a:gdLst>
              <a:gd name="connsiteX0" fmla="*/ 0 w 2444262"/>
              <a:gd name="connsiteY0" fmla="*/ 0 h 1414684"/>
              <a:gd name="connsiteX1" fmla="*/ 2444262 w 2444262"/>
              <a:gd name="connsiteY1" fmla="*/ 0 h 1414684"/>
              <a:gd name="connsiteX2" fmla="*/ 2444262 w 2444262"/>
              <a:gd name="connsiteY2" fmla="*/ 1414684 h 1414684"/>
              <a:gd name="connsiteX3" fmla="*/ 0 w 2444262"/>
              <a:gd name="connsiteY3" fmla="*/ 1414684 h 1414684"/>
            </a:gdLst>
            <a:ahLst/>
            <a:cxnLst>
              <a:cxn ang="0">
                <a:pos x="connsiteX0" y="connsiteY0"/>
              </a:cxn>
              <a:cxn ang="0">
                <a:pos x="connsiteX1" y="connsiteY1"/>
              </a:cxn>
              <a:cxn ang="0">
                <a:pos x="connsiteX2" y="connsiteY2"/>
              </a:cxn>
              <a:cxn ang="0">
                <a:pos x="connsiteX3" y="connsiteY3"/>
              </a:cxn>
            </a:cxnLst>
            <a:rect l="l" t="t" r="r" b="b"/>
            <a:pathLst>
              <a:path w="2444262" h="1414684">
                <a:moveTo>
                  <a:pt x="0" y="0"/>
                </a:moveTo>
                <a:lnTo>
                  <a:pt x="2444262" y="0"/>
                </a:lnTo>
                <a:lnTo>
                  <a:pt x="2444262" y="1414684"/>
                </a:lnTo>
                <a:lnTo>
                  <a:pt x="0" y="1414684"/>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11" name="图片占位符 10"/>
          <p:cNvSpPr>
            <a:spLocks noGrp="1"/>
          </p:cNvSpPr>
          <p:nvPr>
            <p:ph type="pic" sz="quarter" idx="10"/>
          </p:nvPr>
        </p:nvSpPr>
        <p:spPr>
          <a:xfrm>
            <a:off x="3428992" y="2285998"/>
            <a:ext cx="1856167" cy="2428892"/>
          </a:xfrm>
          <a:custGeom>
            <a:avLst/>
            <a:gdLst>
              <a:gd name="connsiteX0" fmla="*/ 0 w 1856167"/>
              <a:gd name="connsiteY0" fmla="*/ 0 h 2428892"/>
              <a:gd name="connsiteX1" fmla="*/ 1856167 w 1856167"/>
              <a:gd name="connsiteY1" fmla="*/ 0 h 2428892"/>
              <a:gd name="connsiteX2" fmla="*/ 1856167 w 1856167"/>
              <a:gd name="connsiteY2" fmla="*/ 2428892 h 2428892"/>
              <a:gd name="connsiteX3" fmla="*/ 0 w 1856167"/>
              <a:gd name="connsiteY3" fmla="*/ 2428892 h 2428892"/>
            </a:gdLst>
            <a:ahLst/>
            <a:cxnLst>
              <a:cxn ang="0">
                <a:pos x="connsiteX0" y="connsiteY0"/>
              </a:cxn>
              <a:cxn ang="0">
                <a:pos x="connsiteX1" y="connsiteY1"/>
              </a:cxn>
              <a:cxn ang="0">
                <a:pos x="connsiteX2" y="connsiteY2"/>
              </a:cxn>
              <a:cxn ang="0">
                <a:pos x="connsiteX3" y="connsiteY3"/>
              </a:cxn>
            </a:cxnLst>
            <a:rect l="l" t="t" r="r" b="b"/>
            <a:pathLst>
              <a:path w="1856167" h="2428892">
                <a:moveTo>
                  <a:pt x="0" y="0"/>
                </a:moveTo>
                <a:lnTo>
                  <a:pt x="1856167" y="0"/>
                </a:lnTo>
                <a:lnTo>
                  <a:pt x="1856167" y="2428892"/>
                </a:lnTo>
                <a:lnTo>
                  <a:pt x="0" y="2428892"/>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58428" y="2285997"/>
            <a:ext cx="1856167" cy="2428892"/>
          </a:xfrm>
          <a:custGeom>
            <a:avLst/>
            <a:gdLst>
              <a:gd name="connsiteX0" fmla="*/ 0 w 1856167"/>
              <a:gd name="connsiteY0" fmla="*/ 0 h 2428892"/>
              <a:gd name="connsiteX1" fmla="*/ 1856167 w 1856167"/>
              <a:gd name="connsiteY1" fmla="*/ 0 h 2428892"/>
              <a:gd name="connsiteX2" fmla="*/ 1856167 w 1856167"/>
              <a:gd name="connsiteY2" fmla="*/ 2428892 h 2428892"/>
              <a:gd name="connsiteX3" fmla="*/ 0 w 1856167"/>
              <a:gd name="connsiteY3" fmla="*/ 2428892 h 2428892"/>
            </a:gdLst>
            <a:ahLst/>
            <a:cxnLst>
              <a:cxn ang="0">
                <a:pos x="connsiteX0" y="connsiteY0"/>
              </a:cxn>
              <a:cxn ang="0">
                <a:pos x="connsiteX1" y="connsiteY1"/>
              </a:cxn>
              <a:cxn ang="0">
                <a:pos x="connsiteX2" y="connsiteY2"/>
              </a:cxn>
              <a:cxn ang="0">
                <a:pos x="connsiteX3" y="connsiteY3"/>
              </a:cxn>
            </a:cxnLst>
            <a:rect l="l" t="t" r="r" b="b"/>
            <a:pathLst>
              <a:path w="1856167" h="2428892">
                <a:moveTo>
                  <a:pt x="0" y="0"/>
                </a:moveTo>
                <a:lnTo>
                  <a:pt x="1856167" y="0"/>
                </a:lnTo>
                <a:lnTo>
                  <a:pt x="1856167" y="2428892"/>
                </a:lnTo>
                <a:lnTo>
                  <a:pt x="0" y="2428892"/>
                </a:lnTo>
                <a:close/>
              </a:path>
            </a:pathLst>
          </a:custGeom>
        </p:spPr>
        <p:txBody>
          <a:bodyPr wrap="square">
            <a:noAutofit/>
          </a:bodyPr>
          <a:lstStyle/>
          <a:p>
            <a:endParaRPr lang="zh-CN" altLang="en-US"/>
          </a:p>
        </p:txBody>
      </p:sp>
      <p:sp>
        <p:nvSpPr>
          <p:cNvPr id="17" name="图片占位符 16"/>
          <p:cNvSpPr>
            <a:spLocks noGrp="1"/>
          </p:cNvSpPr>
          <p:nvPr>
            <p:ph type="pic" sz="quarter" idx="12"/>
          </p:nvPr>
        </p:nvSpPr>
        <p:spPr>
          <a:xfrm>
            <a:off x="7287865" y="2285998"/>
            <a:ext cx="1856167" cy="2428892"/>
          </a:xfrm>
          <a:custGeom>
            <a:avLst/>
            <a:gdLst>
              <a:gd name="connsiteX0" fmla="*/ 0 w 1856167"/>
              <a:gd name="connsiteY0" fmla="*/ 0 h 2428892"/>
              <a:gd name="connsiteX1" fmla="*/ 1856167 w 1856167"/>
              <a:gd name="connsiteY1" fmla="*/ 0 h 2428892"/>
              <a:gd name="connsiteX2" fmla="*/ 1856167 w 1856167"/>
              <a:gd name="connsiteY2" fmla="*/ 2428892 h 2428892"/>
              <a:gd name="connsiteX3" fmla="*/ 0 w 1856167"/>
              <a:gd name="connsiteY3" fmla="*/ 2428892 h 2428892"/>
            </a:gdLst>
            <a:ahLst/>
            <a:cxnLst>
              <a:cxn ang="0">
                <a:pos x="connsiteX0" y="connsiteY0"/>
              </a:cxn>
              <a:cxn ang="0">
                <a:pos x="connsiteX1" y="connsiteY1"/>
              </a:cxn>
              <a:cxn ang="0">
                <a:pos x="connsiteX2" y="connsiteY2"/>
              </a:cxn>
              <a:cxn ang="0">
                <a:pos x="connsiteX3" y="connsiteY3"/>
              </a:cxn>
            </a:cxnLst>
            <a:rect l="l" t="t" r="r" b="b"/>
            <a:pathLst>
              <a:path w="1856167" h="2428892">
                <a:moveTo>
                  <a:pt x="0" y="0"/>
                </a:moveTo>
                <a:lnTo>
                  <a:pt x="1856167" y="0"/>
                </a:lnTo>
                <a:lnTo>
                  <a:pt x="1856167" y="2428892"/>
                </a:lnTo>
                <a:lnTo>
                  <a:pt x="0" y="2428892"/>
                </a:lnTo>
                <a:close/>
              </a:path>
            </a:pathLst>
          </a:custGeom>
        </p:spPr>
        <p:txBody>
          <a:bodyPr wrap="square">
            <a:noAutofit/>
          </a:bodyPr>
          <a:lstStyle/>
          <a:p>
            <a:endParaRPr lang="zh-CN" altLang="en-US"/>
          </a:p>
        </p:txBody>
      </p:sp>
      <p:sp>
        <p:nvSpPr>
          <p:cNvPr id="18"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9"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3" name="图片占位符 12"/>
          <p:cNvSpPr>
            <a:spLocks noGrp="1"/>
          </p:cNvSpPr>
          <p:nvPr>
            <p:ph type="pic" sz="quarter" idx="15"/>
          </p:nvPr>
        </p:nvSpPr>
        <p:spPr>
          <a:xfrm>
            <a:off x="0" y="-1"/>
            <a:ext cx="2428860" cy="2571750"/>
          </a:xfrm>
          <a:custGeom>
            <a:avLst/>
            <a:gdLst>
              <a:gd name="connsiteX0" fmla="*/ 0 w 2428860"/>
              <a:gd name="connsiteY0" fmla="*/ 0 h 2571750"/>
              <a:gd name="connsiteX1" fmla="*/ 2428860 w 2428860"/>
              <a:gd name="connsiteY1" fmla="*/ 0 h 2571750"/>
              <a:gd name="connsiteX2" fmla="*/ 2428860 w 2428860"/>
              <a:gd name="connsiteY2" fmla="*/ 2571750 h 2571750"/>
              <a:gd name="connsiteX3" fmla="*/ 0 w 2428860"/>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2428860" h="2571750">
                <a:moveTo>
                  <a:pt x="0" y="0"/>
                </a:moveTo>
                <a:lnTo>
                  <a:pt x="2428860" y="0"/>
                </a:lnTo>
                <a:lnTo>
                  <a:pt x="2428860" y="2571750"/>
                </a:lnTo>
                <a:lnTo>
                  <a:pt x="0" y="2571750"/>
                </a:lnTo>
                <a:close/>
              </a:path>
            </a:pathLst>
          </a:custGeom>
        </p:spPr>
        <p:txBody>
          <a:bodyPr wrap="square">
            <a:noAutofit/>
          </a:bodyPr>
          <a:lstStyle/>
          <a:p>
            <a:endParaRPr lang="zh-CN" altLang="en-US"/>
          </a:p>
        </p:txBody>
      </p:sp>
      <p:sp>
        <p:nvSpPr>
          <p:cNvPr id="16" name="图片占位符 15"/>
          <p:cNvSpPr>
            <a:spLocks noGrp="1"/>
          </p:cNvSpPr>
          <p:nvPr>
            <p:ph type="pic" sz="quarter" idx="16"/>
          </p:nvPr>
        </p:nvSpPr>
        <p:spPr>
          <a:xfrm>
            <a:off x="2428859" y="2571750"/>
            <a:ext cx="4572032" cy="2571750"/>
          </a:xfrm>
          <a:custGeom>
            <a:avLst/>
            <a:gdLst>
              <a:gd name="connsiteX0" fmla="*/ 0 w 4572032"/>
              <a:gd name="connsiteY0" fmla="*/ 0 h 2571750"/>
              <a:gd name="connsiteX1" fmla="*/ 4572032 w 4572032"/>
              <a:gd name="connsiteY1" fmla="*/ 0 h 2571750"/>
              <a:gd name="connsiteX2" fmla="*/ 4572032 w 4572032"/>
              <a:gd name="connsiteY2" fmla="*/ 2571750 h 2571750"/>
              <a:gd name="connsiteX3" fmla="*/ 0 w 4572032"/>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4572032" h="2571750">
                <a:moveTo>
                  <a:pt x="0" y="0"/>
                </a:moveTo>
                <a:lnTo>
                  <a:pt x="4572032" y="0"/>
                </a:lnTo>
                <a:lnTo>
                  <a:pt x="4572032" y="2571750"/>
                </a:lnTo>
                <a:lnTo>
                  <a:pt x="0" y="2571750"/>
                </a:lnTo>
                <a:close/>
              </a:path>
            </a:pathLst>
          </a:custGeom>
        </p:spPr>
        <p:txBody>
          <a:bodyPr wrap="square">
            <a:noAutofit/>
          </a:bodyPr>
          <a:lstStyle/>
          <a:p>
            <a:endParaRPr lang="zh-CN" altLang="en-US"/>
          </a:p>
        </p:txBody>
      </p:sp>
      <p:sp>
        <p:nvSpPr>
          <p:cNvPr id="19" name="图片占位符 18"/>
          <p:cNvSpPr>
            <a:spLocks noGrp="1"/>
          </p:cNvSpPr>
          <p:nvPr>
            <p:ph type="pic" sz="quarter" idx="17"/>
          </p:nvPr>
        </p:nvSpPr>
        <p:spPr>
          <a:xfrm>
            <a:off x="4571967" y="0"/>
            <a:ext cx="4572032" cy="2571750"/>
          </a:xfrm>
          <a:custGeom>
            <a:avLst/>
            <a:gdLst>
              <a:gd name="connsiteX0" fmla="*/ 0 w 4572032"/>
              <a:gd name="connsiteY0" fmla="*/ 0 h 2571750"/>
              <a:gd name="connsiteX1" fmla="*/ 4572032 w 4572032"/>
              <a:gd name="connsiteY1" fmla="*/ 0 h 2571750"/>
              <a:gd name="connsiteX2" fmla="*/ 4572032 w 4572032"/>
              <a:gd name="connsiteY2" fmla="*/ 2571750 h 2571750"/>
              <a:gd name="connsiteX3" fmla="*/ 0 w 4572032"/>
              <a:gd name="connsiteY3" fmla="*/ 2571750 h 2571750"/>
            </a:gdLst>
            <a:ahLst/>
            <a:cxnLst>
              <a:cxn ang="0">
                <a:pos x="connsiteX0" y="connsiteY0"/>
              </a:cxn>
              <a:cxn ang="0">
                <a:pos x="connsiteX1" y="connsiteY1"/>
              </a:cxn>
              <a:cxn ang="0">
                <a:pos x="connsiteX2" y="connsiteY2"/>
              </a:cxn>
              <a:cxn ang="0">
                <a:pos x="connsiteX3" y="connsiteY3"/>
              </a:cxn>
            </a:cxnLst>
            <a:rect l="l" t="t" r="r" b="b"/>
            <a:pathLst>
              <a:path w="4572032" h="2571750">
                <a:moveTo>
                  <a:pt x="0" y="0"/>
                </a:moveTo>
                <a:lnTo>
                  <a:pt x="4572032" y="0"/>
                </a:lnTo>
                <a:lnTo>
                  <a:pt x="4572032" y="2571750"/>
                </a:lnTo>
                <a:lnTo>
                  <a:pt x="0" y="2571750"/>
                </a:lnTo>
                <a:close/>
              </a:path>
            </a:pathLst>
          </a:custGeom>
        </p:spPr>
        <p:txBody>
          <a:bodyPr wrap="square">
            <a:noAutofit/>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1"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Slide Number Placeholder 3"/>
          <p:cNvSpPr>
            <a:spLocks noGrp="1"/>
          </p:cNvSpPr>
          <p:nvPr userDrawn="1">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25" name="图片占位符 24"/>
          <p:cNvSpPr>
            <a:spLocks noGrp="1"/>
          </p:cNvSpPr>
          <p:nvPr>
            <p:ph type="pic" sz="quarter" idx="15"/>
          </p:nvPr>
        </p:nvSpPr>
        <p:spPr>
          <a:xfrm>
            <a:off x="660769" y="1643056"/>
            <a:ext cx="2143140" cy="2143140"/>
          </a:xfrm>
          <a:custGeom>
            <a:avLst/>
            <a:gdLst>
              <a:gd name="connsiteX0" fmla="*/ 1071570 w 2143140"/>
              <a:gd name="connsiteY0" fmla="*/ 0 h 2143140"/>
              <a:gd name="connsiteX1" fmla="*/ 2143140 w 2143140"/>
              <a:gd name="connsiteY1" fmla="*/ 1071570 h 2143140"/>
              <a:gd name="connsiteX2" fmla="*/ 1071570 w 2143140"/>
              <a:gd name="connsiteY2" fmla="*/ 2143140 h 2143140"/>
              <a:gd name="connsiteX3" fmla="*/ 0 w 2143140"/>
              <a:gd name="connsiteY3" fmla="*/ 1071570 h 2143140"/>
              <a:gd name="connsiteX4" fmla="*/ 1071570 w 2143140"/>
              <a:gd name="connsiteY4" fmla="*/ 0 h 2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3140" h="2143140">
                <a:moveTo>
                  <a:pt x="1071570" y="0"/>
                </a:moveTo>
                <a:cubicBezTo>
                  <a:pt x="1663382" y="0"/>
                  <a:pt x="2143140" y="479758"/>
                  <a:pt x="2143140" y="1071570"/>
                </a:cubicBezTo>
                <a:cubicBezTo>
                  <a:pt x="2143140" y="1663382"/>
                  <a:pt x="1663382" y="2143140"/>
                  <a:pt x="1071570" y="2143140"/>
                </a:cubicBezTo>
                <a:cubicBezTo>
                  <a:pt x="479758" y="2143140"/>
                  <a:pt x="0" y="1663382"/>
                  <a:pt x="0" y="1071570"/>
                </a:cubicBezTo>
                <a:cubicBezTo>
                  <a:pt x="0" y="479758"/>
                  <a:pt x="479758" y="0"/>
                  <a:pt x="1071570" y="0"/>
                </a:cubicBezTo>
                <a:close/>
              </a:path>
            </a:pathLst>
          </a:custGeom>
        </p:spPr>
        <p:txBody>
          <a:bodyPr wrap="square">
            <a:noAutofit/>
          </a:bodyPr>
          <a:lstStyle/>
          <a:p>
            <a:endParaRPr lang="zh-CN" altLang="en-US"/>
          </a:p>
        </p:txBody>
      </p:sp>
      <p:sp>
        <p:nvSpPr>
          <p:cNvPr id="28" name="图片占位符 27"/>
          <p:cNvSpPr>
            <a:spLocks noGrp="1"/>
          </p:cNvSpPr>
          <p:nvPr>
            <p:ph type="pic" sz="quarter" idx="16"/>
          </p:nvPr>
        </p:nvSpPr>
        <p:spPr>
          <a:xfrm>
            <a:off x="3500430" y="1643055"/>
            <a:ext cx="2143140" cy="2143140"/>
          </a:xfrm>
          <a:custGeom>
            <a:avLst/>
            <a:gdLst>
              <a:gd name="connsiteX0" fmla="*/ 1071570 w 2143140"/>
              <a:gd name="connsiteY0" fmla="*/ 0 h 2143140"/>
              <a:gd name="connsiteX1" fmla="*/ 2143140 w 2143140"/>
              <a:gd name="connsiteY1" fmla="*/ 1071570 h 2143140"/>
              <a:gd name="connsiteX2" fmla="*/ 1071570 w 2143140"/>
              <a:gd name="connsiteY2" fmla="*/ 2143140 h 2143140"/>
              <a:gd name="connsiteX3" fmla="*/ 0 w 2143140"/>
              <a:gd name="connsiteY3" fmla="*/ 1071570 h 2143140"/>
              <a:gd name="connsiteX4" fmla="*/ 1071570 w 2143140"/>
              <a:gd name="connsiteY4" fmla="*/ 0 h 2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3140" h="2143140">
                <a:moveTo>
                  <a:pt x="1071570" y="0"/>
                </a:moveTo>
                <a:cubicBezTo>
                  <a:pt x="1663382" y="0"/>
                  <a:pt x="2143140" y="479758"/>
                  <a:pt x="2143140" y="1071570"/>
                </a:cubicBezTo>
                <a:cubicBezTo>
                  <a:pt x="2143140" y="1663382"/>
                  <a:pt x="1663382" y="2143140"/>
                  <a:pt x="1071570" y="2143140"/>
                </a:cubicBezTo>
                <a:cubicBezTo>
                  <a:pt x="479758" y="2143140"/>
                  <a:pt x="0" y="1663382"/>
                  <a:pt x="0" y="1071570"/>
                </a:cubicBezTo>
                <a:cubicBezTo>
                  <a:pt x="0" y="479758"/>
                  <a:pt x="479758" y="0"/>
                  <a:pt x="1071570" y="0"/>
                </a:cubicBezTo>
                <a:close/>
              </a:path>
            </a:pathLst>
          </a:custGeom>
        </p:spPr>
        <p:txBody>
          <a:bodyPr wrap="square">
            <a:noAutofit/>
          </a:bodyPr>
          <a:lstStyle/>
          <a:p>
            <a:endParaRPr lang="zh-CN" altLang="en-US"/>
          </a:p>
        </p:txBody>
      </p:sp>
      <p:sp>
        <p:nvSpPr>
          <p:cNvPr id="31" name="图片占位符 30"/>
          <p:cNvSpPr>
            <a:spLocks noGrp="1"/>
          </p:cNvSpPr>
          <p:nvPr>
            <p:ph type="pic" sz="quarter" idx="17"/>
          </p:nvPr>
        </p:nvSpPr>
        <p:spPr>
          <a:xfrm>
            <a:off x="6340091" y="1643056"/>
            <a:ext cx="2143140" cy="2143140"/>
          </a:xfrm>
          <a:custGeom>
            <a:avLst/>
            <a:gdLst>
              <a:gd name="connsiteX0" fmla="*/ 1071570 w 2143140"/>
              <a:gd name="connsiteY0" fmla="*/ 0 h 2143140"/>
              <a:gd name="connsiteX1" fmla="*/ 2143140 w 2143140"/>
              <a:gd name="connsiteY1" fmla="*/ 1071570 h 2143140"/>
              <a:gd name="connsiteX2" fmla="*/ 1071570 w 2143140"/>
              <a:gd name="connsiteY2" fmla="*/ 2143140 h 2143140"/>
              <a:gd name="connsiteX3" fmla="*/ 0 w 2143140"/>
              <a:gd name="connsiteY3" fmla="*/ 1071570 h 2143140"/>
              <a:gd name="connsiteX4" fmla="*/ 1071570 w 2143140"/>
              <a:gd name="connsiteY4" fmla="*/ 0 h 2143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3140" h="2143140">
                <a:moveTo>
                  <a:pt x="1071570" y="0"/>
                </a:moveTo>
                <a:cubicBezTo>
                  <a:pt x="1663382" y="0"/>
                  <a:pt x="2143140" y="479758"/>
                  <a:pt x="2143140" y="1071570"/>
                </a:cubicBezTo>
                <a:cubicBezTo>
                  <a:pt x="2143140" y="1663382"/>
                  <a:pt x="1663382" y="2143140"/>
                  <a:pt x="1071570" y="2143140"/>
                </a:cubicBezTo>
                <a:cubicBezTo>
                  <a:pt x="479758" y="2143140"/>
                  <a:pt x="0" y="1663382"/>
                  <a:pt x="0" y="1071570"/>
                </a:cubicBezTo>
                <a:cubicBezTo>
                  <a:pt x="0" y="479758"/>
                  <a:pt x="479758" y="0"/>
                  <a:pt x="1071570" y="0"/>
                </a:cubicBez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7"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1" name="图片占位符 10"/>
          <p:cNvSpPr>
            <a:spLocks noGrp="1"/>
          </p:cNvSpPr>
          <p:nvPr>
            <p:ph type="pic" sz="quarter" idx="15"/>
          </p:nvPr>
        </p:nvSpPr>
        <p:spPr>
          <a:xfrm>
            <a:off x="5548639" y="1862043"/>
            <a:ext cx="2844000" cy="1693479"/>
          </a:xfrm>
          <a:custGeom>
            <a:avLst/>
            <a:gdLst>
              <a:gd name="connsiteX0" fmla="*/ 0 w 2844000"/>
              <a:gd name="connsiteY0" fmla="*/ 0 h 1693479"/>
              <a:gd name="connsiteX1" fmla="*/ 2844000 w 2844000"/>
              <a:gd name="connsiteY1" fmla="*/ 0 h 1693479"/>
              <a:gd name="connsiteX2" fmla="*/ 2844000 w 2844000"/>
              <a:gd name="connsiteY2" fmla="*/ 1693479 h 1693479"/>
              <a:gd name="connsiteX3" fmla="*/ 0 w 2844000"/>
              <a:gd name="connsiteY3" fmla="*/ 1693479 h 1693479"/>
            </a:gdLst>
            <a:ahLst/>
            <a:cxnLst>
              <a:cxn ang="0">
                <a:pos x="connsiteX0" y="connsiteY0"/>
              </a:cxn>
              <a:cxn ang="0">
                <a:pos x="connsiteX1" y="connsiteY1"/>
              </a:cxn>
              <a:cxn ang="0">
                <a:pos x="connsiteX2" y="connsiteY2"/>
              </a:cxn>
              <a:cxn ang="0">
                <a:pos x="connsiteX3" y="connsiteY3"/>
              </a:cxn>
            </a:cxnLst>
            <a:rect l="l" t="t" r="r" b="b"/>
            <a:pathLst>
              <a:path w="2844000" h="1693479">
                <a:moveTo>
                  <a:pt x="0" y="0"/>
                </a:moveTo>
                <a:lnTo>
                  <a:pt x="2844000" y="0"/>
                </a:lnTo>
                <a:lnTo>
                  <a:pt x="2844000" y="1693479"/>
                </a:lnTo>
                <a:lnTo>
                  <a:pt x="0" y="1693479"/>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a:prstGeom prst="rect">
            <a:avLst/>
          </a:prstGeom>
        </p:spPr>
        <p:txBody>
          <a:bodyPr/>
          <a:lstStyle/>
          <a:p>
            <a:r>
              <a:rPr lang="en-US"/>
              <a:t>Click to edit Master title style</a:t>
            </a:r>
            <a:endParaRPr lang="id-ID"/>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id-ID"/>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id-ID"/>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7"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
        <p:nvSpPr>
          <p:cNvPr id="11" name="图片占位符 10"/>
          <p:cNvSpPr>
            <a:spLocks noGrp="1"/>
          </p:cNvSpPr>
          <p:nvPr>
            <p:ph type="pic" sz="quarter" idx="15"/>
          </p:nvPr>
        </p:nvSpPr>
        <p:spPr>
          <a:xfrm>
            <a:off x="1287042" y="1999294"/>
            <a:ext cx="2661135" cy="1656000"/>
          </a:xfrm>
          <a:custGeom>
            <a:avLst/>
            <a:gdLst>
              <a:gd name="connsiteX0" fmla="*/ 0 w 2661135"/>
              <a:gd name="connsiteY0" fmla="*/ 0 h 1656000"/>
              <a:gd name="connsiteX1" fmla="*/ 2661135 w 2661135"/>
              <a:gd name="connsiteY1" fmla="*/ 0 h 1656000"/>
              <a:gd name="connsiteX2" fmla="*/ 2661135 w 2661135"/>
              <a:gd name="connsiteY2" fmla="*/ 1656000 h 1656000"/>
              <a:gd name="connsiteX3" fmla="*/ 0 w 2661135"/>
              <a:gd name="connsiteY3" fmla="*/ 1656000 h 1656000"/>
            </a:gdLst>
            <a:ahLst/>
            <a:cxnLst>
              <a:cxn ang="0">
                <a:pos x="connsiteX0" y="connsiteY0"/>
              </a:cxn>
              <a:cxn ang="0">
                <a:pos x="connsiteX1" y="connsiteY1"/>
              </a:cxn>
              <a:cxn ang="0">
                <a:pos x="connsiteX2" y="connsiteY2"/>
              </a:cxn>
              <a:cxn ang="0">
                <a:pos x="connsiteX3" y="connsiteY3"/>
              </a:cxn>
            </a:cxnLst>
            <a:rect l="l" t="t" r="r" b="b"/>
            <a:pathLst>
              <a:path w="2661135" h="1656000">
                <a:moveTo>
                  <a:pt x="0" y="0"/>
                </a:moveTo>
                <a:lnTo>
                  <a:pt x="2661135" y="0"/>
                </a:lnTo>
                <a:lnTo>
                  <a:pt x="2661135" y="1656000"/>
                </a:lnTo>
                <a:lnTo>
                  <a:pt x="0" y="1656000"/>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1203598"/>
            <a:ext cx="9144000" cy="3439852"/>
          </a:xfrm>
          <a:custGeom>
            <a:avLst/>
            <a:gdLst>
              <a:gd name="connsiteX0" fmla="*/ 0 w 9144000"/>
              <a:gd name="connsiteY0" fmla="*/ 0 h 4643452"/>
              <a:gd name="connsiteX1" fmla="*/ 9144000 w 9144000"/>
              <a:gd name="connsiteY1" fmla="*/ 0 h 4643452"/>
              <a:gd name="connsiteX2" fmla="*/ 9144000 w 9144000"/>
              <a:gd name="connsiteY2" fmla="*/ 4643452 h 4643452"/>
              <a:gd name="connsiteX3" fmla="*/ 0 w 9144000"/>
              <a:gd name="connsiteY3" fmla="*/ 4643452 h 4643452"/>
            </a:gdLst>
            <a:ahLst/>
            <a:cxnLst>
              <a:cxn ang="0">
                <a:pos x="connsiteX0" y="connsiteY0"/>
              </a:cxn>
              <a:cxn ang="0">
                <a:pos x="connsiteX1" y="connsiteY1"/>
              </a:cxn>
              <a:cxn ang="0">
                <a:pos x="connsiteX2" y="connsiteY2"/>
              </a:cxn>
              <a:cxn ang="0">
                <a:pos x="connsiteX3" y="connsiteY3"/>
              </a:cxn>
            </a:cxnLst>
            <a:rect l="l" t="t" r="r" b="b"/>
            <a:pathLst>
              <a:path w="9144000" h="4643452">
                <a:moveTo>
                  <a:pt x="0" y="0"/>
                </a:moveTo>
                <a:lnTo>
                  <a:pt x="9144000" y="0"/>
                </a:lnTo>
                <a:lnTo>
                  <a:pt x="9144000" y="4643452"/>
                </a:lnTo>
                <a:lnTo>
                  <a:pt x="0" y="4643452"/>
                </a:lnTo>
                <a:close/>
              </a:path>
            </a:pathLst>
          </a:custGeom>
        </p:spPr>
        <p:txBody>
          <a:bodyPr wrap="square">
            <a:noAutofit/>
          </a:bodyPr>
          <a:lstStyle/>
          <a:p>
            <a:endParaRPr lang="zh-CN" altLang="en-US" dirty="0"/>
          </a:p>
        </p:txBody>
      </p:sp>
      <p:sp>
        <p:nvSpPr>
          <p:cNvPr id="10"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43" name="图片占位符 42"/>
          <p:cNvSpPr>
            <a:spLocks noGrp="1"/>
          </p:cNvSpPr>
          <p:nvPr>
            <p:ph type="pic" sz="quarter" idx="10"/>
          </p:nvPr>
        </p:nvSpPr>
        <p:spPr>
          <a:xfrm>
            <a:off x="1285851" y="1857370"/>
            <a:ext cx="2000264" cy="1256950"/>
          </a:xfrm>
          <a:custGeom>
            <a:avLst/>
            <a:gdLst>
              <a:gd name="connsiteX0" fmla="*/ 104717 w 2000264"/>
              <a:gd name="connsiteY0" fmla="*/ 0 h 1256950"/>
              <a:gd name="connsiteX1" fmla="*/ 1895547 w 2000264"/>
              <a:gd name="connsiteY1" fmla="*/ 0 h 1256950"/>
              <a:gd name="connsiteX2" fmla="*/ 2000264 w 2000264"/>
              <a:gd name="connsiteY2" fmla="*/ 104717 h 1256950"/>
              <a:gd name="connsiteX3" fmla="*/ 2000264 w 2000264"/>
              <a:gd name="connsiteY3" fmla="*/ 1152233 h 1256950"/>
              <a:gd name="connsiteX4" fmla="*/ 1895547 w 2000264"/>
              <a:gd name="connsiteY4" fmla="*/ 1256950 h 1256950"/>
              <a:gd name="connsiteX5" fmla="*/ 104717 w 2000264"/>
              <a:gd name="connsiteY5" fmla="*/ 1256950 h 1256950"/>
              <a:gd name="connsiteX6" fmla="*/ 0 w 2000264"/>
              <a:gd name="connsiteY6" fmla="*/ 1152233 h 1256950"/>
              <a:gd name="connsiteX7" fmla="*/ 0 w 2000264"/>
              <a:gd name="connsiteY7" fmla="*/ 104717 h 1256950"/>
              <a:gd name="connsiteX8" fmla="*/ 104717 w 2000264"/>
              <a:gd name="connsiteY8" fmla="*/ 0 h 125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0264" h="1256950">
                <a:moveTo>
                  <a:pt x="104717" y="0"/>
                </a:moveTo>
                <a:lnTo>
                  <a:pt x="1895547" y="0"/>
                </a:lnTo>
                <a:cubicBezTo>
                  <a:pt x="1953381" y="0"/>
                  <a:pt x="2000264" y="46883"/>
                  <a:pt x="2000264" y="104717"/>
                </a:cubicBezTo>
                <a:lnTo>
                  <a:pt x="2000264" y="1152233"/>
                </a:lnTo>
                <a:cubicBezTo>
                  <a:pt x="2000264" y="1210067"/>
                  <a:pt x="1953381" y="1256950"/>
                  <a:pt x="1895547" y="1256950"/>
                </a:cubicBezTo>
                <a:lnTo>
                  <a:pt x="104717" y="1256950"/>
                </a:lnTo>
                <a:cubicBezTo>
                  <a:pt x="46883" y="1256950"/>
                  <a:pt x="0" y="1210067"/>
                  <a:pt x="0" y="1152233"/>
                </a:cubicBezTo>
                <a:lnTo>
                  <a:pt x="0" y="104717"/>
                </a:lnTo>
                <a:cubicBezTo>
                  <a:pt x="0" y="46883"/>
                  <a:pt x="46883" y="0"/>
                  <a:pt x="104717" y="0"/>
                </a:cubicBezTo>
                <a:close/>
              </a:path>
            </a:pathLst>
          </a:custGeom>
        </p:spPr>
        <p:txBody>
          <a:bodyPr wrap="square">
            <a:noAutofit/>
          </a:bodyPr>
          <a:lstStyle/>
          <a:p>
            <a:endParaRPr lang="zh-CN" altLang="en-US" dirty="0"/>
          </a:p>
        </p:txBody>
      </p:sp>
      <p:sp>
        <p:nvSpPr>
          <p:cNvPr id="44" name="图片占位符 43"/>
          <p:cNvSpPr>
            <a:spLocks noGrp="1"/>
          </p:cNvSpPr>
          <p:nvPr>
            <p:ph type="pic" sz="quarter" idx="11"/>
          </p:nvPr>
        </p:nvSpPr>
        <p:spPr>
          <a:xfrm>
            <a:off x="5586530" y="3107535"/>
            <a:ext cx="714380" cy="714380"/>
          </a:xfrm>
          <a:custGeom>
            <a:avLst/>
            <a:gdLst>
              <a:gd name="connsiteX0" fmla="*/ 357190 w 714380"/>
              <a:gd name="connsiteY0" fmla="*/ 0 h 714380"/>
              <a:gd name="connsiteX1" fmla="*/ 714380 w 714380"/>
              <a:gd name="connsiteY1" fmla="*/ 357190 h 714380"/>
              <a:gd name="connsiteX2" fmla="*/ 357190 w 714380"/>
              <a:gd name="connsiteY2" fmla="*/ 714380 h 714380"/>
              <a:gd name="connsiteX3" fmla="*/ 0 w 714380"/>
              <a:gd name="connsiteY3" fmla="*/ 357190 h 714380"/>
              <a:gd name="connsiteX4" fmla="*/ 357190 w 714380"/>
              <a:gd name="connsiteY4" fmla="*/ 0 h 714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4380" h="714380">
                <a:moveTo>
                  <a:pt x="357190" y="0"/>
                </a:moveTo>
                <a:cubicBezTo>
                  <a:pt x="554461" y="0"/>
                  <a:pt x="714380" y="159919"/>
                  <a:pt x="714380" y="357190"/>
                </a:cubicBezTo>
                <a:cubicBezTo>
                  <a:pt x="714380" y="554461"/>
                  <a:pt x="554461" y="714380"/>
                  <a:pt x="357190" y="714380"/>
                </a:cubicBezTo>
                <a:cubicBezTo>
                  <a:pt x="159919" y="714380"/>
                  <a:pt x="0" y="554461"/>
                  <a:pt x="0" y="357190"/>
                </a:cubicBezTo>
                <a:cubicBezTo>
                  <a:pt x="0" y="159919"/>
                  <a:pt x="159919" y="0"/>
                  <a:pt x="357190" y="0"/>
                </a:cubicBezTo>
                <a:close/>
              </a:path>
            </a:pathLst>
          </a:custGeom>
        </p:spPr>
        <p:txBody>
          <a:bodyPr wrap="square">
            <a:noAutofit/>
          </a:bodyPr>
          <a:lstStyle/>
          <a:p>
            <a:endParaRPr lang="zh-CN" altLang="en-US" dirty="0"/>
          </a:p>
        </p:txBody>
      </p:sp>
      <p:sp>
        <p:nvSpPr>
          <p:cNvPr id="45" name="图片占位符 44"/>
          <p:cNvSpPr>
            <a:spLocks noGrp="1"/>
          </p:cNvSpPr>
          <p:nvPr>
            <p:ph type="pic" sz="quarter" idx="12"/>
          </p:nvPr>
        </p:nvSpPr>
        <p:spPr>
          <a:xfrm>
            <a:off x="6581949" y="3107535"/>
            <a:ext cx="714380" cy="714380"/>
          </a:xfrm>
          <a:custGeom>
            <a:avLst/>
            <a:gdLst>
              <a:gd name="connsiteX0" fmla="*/ 357190 w 714380"/>
              <a:gd name="connsiteY0" fmla="*/ 0 h 714380"/>
              <a:gd name="connsiteX1" fmla="*/ 714380 w 714380"/>
              <a:gd name="connsiteY1" fmla="*/ 357190 h 714380"/>
              <a:gd name="connsiteX2" fmla="*/ 357190 w 714380"/>
              <a:gd name="connsiteY2" fmla="*/ 714380 h 714380"/>
              <a:gd name="connsiteX3" fmla="*/ 0 w 714380"/>
              <a:gd name="connsiteY3" fmla="*/ 357190 h 714380"/>
              <a:gd name="connsiteX4" fmla="*/ 357190 w 714380"/>
              <a:gd name="connsiteY4" fmla="*/ 0 h 714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4380" h="714380">
                <a:moveTo>
                  <a:pt x="357190" y="0"/>
                </a:moveTo>
                <a:cubicBezTo>
                  <a:pt x="554461" y="0"/>
                  <a:pt x="714380" y="159919"/>
                  <a:pt x="714380" y="357190"/>
                </a:cubicBezTo>
                <a:cubicBezTo>
                  <a:pt x="714380" y="554461"/>
                  <a:pt x="554461" y="714380"/>
                  <a:pt x="357190" y="714380"/>
                </a:cubicBezTo>
                <a:cubicBezTo>
                  <a:pt x="159919" y="714380"/>
                  <a:pt x="0" y="554461"/>
                  <a:pt x="0" y="357190"/>
                </a:cubicBezTo>
                <a:cubicBezTo>
                  <a:pt x="0" y="159919"/>
                  <a:pt x="159919" y="0"/>
                  <a:pt x="357190" y="0"/>
                </a:cubicBezTo>
                <a:close/>
              </a:path>
            </a:pathLst>
          </a:custGeom>
        </p:spPr>
        <p:txBody>
          <a:bodyPr wrap="square">
            <a:noAutofit/>
          </a:bodyPr>
          <a:lstStyle/>
          <a:p>
            <a:endParaRPr lang="zh-CN" altLang="en-US" dirty="0"/>
          </a:p>
        </p:txBody>
      </p:sp>
      <p:sp>
        <p:nvSpPr>
          <p:cNvPr id="46" name="图片占位符 45"/>
          <p:cNvSpPr>
            <a:spLocks noGrp="1"/>
          </p:cNvSpPr>
          <p:nvPr>
            <p:ph type="pic" sz="quarter" idx="13"/>
          </p:nvPr>
        </p:nvSpPr>
        <p:spPr>
          <a:xfrm>
            <a:off x="7577368" y="3109805"/>
            <a:ext cx="714380" cy="714380"/>
          </a:xfrm>
          <a:custGeom>
            <a:avLst/>
            <a:gdLst>
              <a:gd name="connsiteX0" fmla="*/ 357190 w 714380"/>
              <a:gd name="connsiteY0" fmla="*/ 0 h 714380"/>
              <a:gd name="connsiteX1" fmla="*/ 714380 w 714380"/>
              <a:gd name="connsiteY1" fmla="*/ 357190 h 714380"/>
              <a:gd name="connsiteX2" fmla="*/ 357190 w 714380"/>
              <a:gd name="connsiteY2" fmla="*/ 714380 h 714380"/>
              <a:gd name="connsiteX3" fmla="*/ 0 w 714380"/>
              <a:gd name="connsiteY3" fmla="*/ 357190 h 714380"/>
              <a:gd name="connsiteX4" fmla="*/ 357190 w 714380"/>
              <a:gd name="connsiteY4" fmla="*/ 0 h 714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4380" h="714380">
                <a:moveTo>
                  <a:pt x="357190" y="0"/>
                </a:moveTo>
                <a:cubicBezTo>
                  <a:pt x="554461" y="0"/>
                  <a:pt x="714380" y="159919"/>
                  <a:pt x="714380" y="357190"/>
                </a:cubicBezTo>
                <a:cubicBezTo>
                  <a:pt x="714380" y="554461"/>
                  <a:pt x="554461" y="714380"/>
                  <a:pt x="357190" y="714380"/>
                </a:cubicBezTo>
                <a:cubicBezTo>
                  <a:pt x="159919" y="714380"/>
                  <a:pt x="0" y="554461"/>
                  <a:pt x="0" y="357190"/>
                </a:cubicBezTo>
                <a:cubicBezTo>
                  <a:pt x="0" y="159919"/>
                  <a:pt x="159919" y="0"/>
                  <a:pt x="357190" y="0"/>
                </a:cubicBezTo>
                <a:close/>
              </a:path>
            </a:pathLst>
          </a:custGeom>
        </p:spPr>
        <p:txBody>
          <a:bodyPr wrap="square">
            <a:noAutofit/>
          </a:bodyPr>
          <a:lstStyle/>
          <a:p>
            <a:endParaRPr lang="zh-CN" altLang="en-US" dirty="0"/>
          </a:p>
        </p:txBody>
      </p:sp>
      <p:sp>
        <p:nvSpPr>
          <p:cNvPr id="47"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1" name="图片占位符 20"/>
          <p:cNvSpPr>
            <a:spLocks noGrp="1"/>
          </p:cNvSpPr>
          <p:nvPr>
            <p:ph type="pic" sz="quarter" idx="10"/>
          </p:nvPr>
        </p:nvSpPr>
        <p:spPr>
          <a:xfrm>
            <a:off x="5194776" y="1370430"/>
            <a:ext cx="684726" cy="684726"/>
          </a:xfrm>
          <a:custGeom>
            <a:avLst/>
            <a:gdLst>
              <a:gd name="connsiteX0" fmla="*/ 114123 w 684726"/>
              <a:gd name="connsiteY0" fmla="*/ 0 h 684726"/>
              <a:gd name="connsiteX1" fmla="*/ 570603 w 684726"/>
              <a:gd name="connsiteY1" fmla="*/ 0 h 684726"/>
              <a:gd name="connsiteX2" fmla="*/ 684726 w 684726"/>
              <a:gd name="connsiteY2" fmla="*/ 114123 h 684726"/>
              <a:gd name="connsiteX3" fmla="*/ 684726 w 684726"/>
              <a:gd name="connsiteY3" fmla="*/ 570603 h 684726"/>
              <a:gd name="connsiteX4" fmla="*/ 570603 w 684726"/>
              <a:gd name="connsiteY4" fmla="*/ 684726 h 684726"/>
              <a:gd name="connsiteX5" fmla="*/ 114123 w 684726"/>
              <a:gd name="connsiteY5" fmla="*/ 684726 h 684726"/>
              <a:gd name="connsiteX6" fmla="*/ 0 w 684726"/>
              <a:gd name="connsiteY6" fmla="*/ 570603 h 684726"/>
              <a:gd name="connsiteX7" fmla="*/ 0 w 684726"/>
              <a:gd name="connsiteY7" fmla="*/ 114123 h 684726"/>
              <a:gd name="connsiteX8" fmla="*/ 114123 w 684726"/>
              <a:gd name="connsiteY8" fmla="*/ 0 h 68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726" h="684726">
                <a:moveTo>
                  <a:pt x="114123" y="0"/>
                </a:moveTo>
                <a:lnTo>
                  <a:pt x="570603" y="0"/>
                </a:lnTo>
                <a:cubicBezTo>
                  <a:pt x="633631" y="0"/>
                  <a:pt x="684726" y="51095"/>
                  <a:pt x="684726" y="114123"/>
                </a:cubicBezTo>
                <a:lnTo>
                  <a:pt x="684726" y="570603"/>
                </a:lnTo>
                <a:cubicBezTo>
                  <a:pt x="684726" y="633631"/>
                  <a:pt x="633631" y="684726"/>
                  <a:pt x="570603" y="684726"/>
                </a:cubicBezTo>
                <a:lnTo>
                  <a:pt x="114123" y="684726"/>
                </a:lnTo>
                <a:cubicBezTo>
                  <a:pt x="51095" y="684726"/>
                  <a:pt x="0" y="633631"/>
                  <a:pt x="0" y="570603"/>
                </a:cubicBezTo>
                <a:lnTo>
                  <a:pt x="0" y="114123"/>
                </a:lnTo>
                <a:cubicBezTo>
                  <a:pt x="0" y="51095"/>
                  <a:pt x="51095" y="0"/>
                  <a:pt x="114123" y="0"/>
                </a:cubicBezTo>
                <a:close/>
              </a:path>
            </a:pathLst>
          </a:custGeom>
        </p:spPr>
        <p:txBody>
          <a:bodyPr wrap="square">
            <a:noAutofit/>
          </a:bodyPr>
          <a:lstStyle/>
          <a:p>
            <a:endParaRPr lang="zh-CN" altLang="en-US"/>
          </a:p>
        </p:txBody>
      </p:sp>
      <p:sp>
        <p:nvSpPr>
          <p:cNvPr id="23" name="图片占位符 22"/>
          <p:cNvSpPr>
            <a:spLocks noGrp="1"/>
          </p:cNvSpPr>
          <p:nvPr>
            <p:ph type="pic" sz="quarter" idx="11"/>
          </p:nvPr>
        </p:nvSpPr>
        <p:spPr>
          <a:xfrm>
            <a:off x="6012738" y="1370430"/>
            <a:ext cx="684726" cy="684726"/>
          </a:xfrm>
          <a:custGeom>
            <a:avLst/>
            <a:gdLst>
              <a:gd name="connsiteX0" fmla="*/ 114123 w 684726"/>
              <a:gd name="connsiteY0" fmla="*/ 0 h 684726"/>
              <a:gd name="connsiteX1" fmla="*/ 570603 w 684726"/>
              <a:gd name="connsiteY1" fmla="*/ 0 h 684726"/>
              <a:gd name="connsiteX2" fmla="*/ 684726 w 684726"/>
              <a:gd name="connsiteY2" fmla="*/ 114123 h 684726"/>
              <a:gd name="connsiteX3" fmla="*/ 684726 w 684726"/>
              <a:gd name="connsiteY3" fmla="*/ 570603 h 684726"/>
              <a:gd name="connsiteX4" fmla="*/ 570603 w 684726"/>
              <a:gd name="connsiteY4" fmla="*/ 684726 h 684726"/>
              <a:gd name="connsiteX5" fmla="*/ 114123 w 684726"/>
              <a:gd name="connsiteY5" fmla="*/ 684726 h 684726"/>
              <a:gd name="connsiteX6" fmla="*/ 0 w 684726"/>
              <a:gd name="connsiteY6" fmla="*/ 570603 h 684726"/>
              <a:gd name="connsiteX7" fmla="*/ 0 w 684726"/>
              <a:gd name="connsiteY7" fmla="*/ 114123 h 684726"/>
              <a:gd name="connsiteX8" fmla="*/ 114123 w 684726"/>
              <a:gd name="connsiteY8" fmla="*/ 0 h 68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726" h="684726">
                <a:moveTo>
                  <a:pt x="114123" y="0"/>
                </a:moveTo>
                <a:lnTo>
                  <a:pt x="570603" y="0"/>
                </a:lnTo>
                <a:cubicBezTo>
                  <a:pt x="633631" y="0"/>
                  <a:pt x="684726" y="51095"/>
                  <a:pt x="684726" y="114123"/>
                </a:cubicBezTo>
                <a:lnTo>
                  <a:pt x="684726" y="570603"/>
                </a:lnTo>
                <a:cubicBezTo>
                  <a:pt x="684726" y="633631"/>
                  <a:pt x="633631" y="684726"/>
                  <a:pt x="570603" y="684726"/>
                </a:cubicBezTo>
                <a:lnTo>
                  <a:pt x="114123" y="684726"/>
                </a:lnTo>
                <a:cubicBezTo>
                  <a:pt x="51095" y="684726"/>
                  <a:pt x="0" y="633631"/>
                  <a:pt x="0" y="570603"/>
                </a:cubicBezTo>
                <a:lnTo>
                  <a:pt x="0" y="114123"/>
                </a:lnTo>
                <a:cubicBezTo>
                  <a:pt x="0" y="51095"/>
                  <a:pt x="51095" y="0"/>
                  <a:pt x="114123" y="0"/>
                </a:cubicBezTo>
                <a:close/>
              </a:path>
            </a:pathLst>
          </a:custGeom>
        </p:spPr>
        <p:txBody>
          <a:bodyPr wrap="square">
            <a:noAutofit/>
          </a:bodyPr>
          <a:lstStyle/>
          <a:p>
            <a:endParaRPr lang="zh-CN" altLang="en-US"/>
          </a:p>
        </p:txBody>
      </p:sp>
      <p:sp>
        <p:nvSpPr>
          <p:cNvPr id="22" name="图片占位符 21"/>
          <p:cNvSpPr>
            <a:spLocks noGrp="1"/>
          </p:cNvSpPr>
          <p:nvPr>
            <p:ph type="pic" sz="quarter" idx="12"/>
          </p:nvPr>
        </p:nvSpPr>
        <p:spPr>
          <a:xfrm>
            <a:off x="6012738" y="546557"/>
            <a:ext cx="684726" cy="684726"/>
          </a:xfrm>
          <a:custGeom>
            <a:avLst/>
            <a:gdLst>
              <a:gd name="connsiteX0" fmla="*/ 114123 w 684726"/>
              <a:gd name="connsiteY0" fmla="*/ 0 h 684726"/>
              <a:gd name="connsiteX1" fmla="*/ 570603 w 684726"/>
              <a:gd name="connsiteY1" fmla="*/ 0 h 684726"/>
              <a:gd name="connsiteX2" fmla="*/ 684726 w 684726"/>
              <a:gd name="connsiteY2" fmla="*/ 114123 h 684726"/>
              <a:gd name="connsiteX3" fmla="*/ 684726 w 684726"/>
              <a:gd name="connsiteY3" fmla="*/ 570603 h 684726"/>
              <a:gd name="connsiteX4" fmla="*/ 570603 w 684726"/>
              <a:gd name="connsiteY4" fmla="*/ 684726 h 684726"/>
              <a:gd name="connsiteX5" fmla="*/ 114123 w 684726"/>
              <a:gd name="connsiteY5" fmla="*/ 684726 h 684726"/>
              <a:gd name="connsiteX6" fmla="*/ 0 w 684726"/>
              <a:gd name="connsiteY6" fmla="*/ 570603 h 684726"/>
              <a:gd name="connsiteX7" fmla="*/ 0 w 684726"/>
              <a:gd name="connsiteY7" fmla="*/ 114123 h 684726"/>
              <a:gd name="connsiteX8" fmla="*/ 114123 w 684726"/>
              <a:gd name="connsiteY8" fmla="*/ 0 h 68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726" h="684726">
                <a:moveTo>
                  <a:pt x="114123" y="0"/>
                </a:moveTo>
                <a:lnTo>
                  <a:pt x="570603" y="0"/>
                </a:lnTo>
                <a:cubicBezTo>
                  <a:pt x="633631" y="0"/>
                  <a:pt x="684726" y="51095"/>
                  <a:pt x="684726" y="114123"/>
                </a:cubicBezTo>
                <a:lnTo>
                  <a:pt x="684726" y="570603"/>
                </a:lnTo>
                <a:cubicBezTo>
                  <a:pt x="684726" y="633631"/>
                  <a:pt x="633631" y="684726"/>
                  <a:pt x="570603" y="684726"/>
                </a:cubicBezTo>
                <a:lnTo>
                  <a:pt x="114123" y="684726"/>
                </a:lnTo>
                <a:cubicBezTo>
                  <a:pt x="51095" y="684726"/>
                  <a:pt x="0" y="633631"/>
                  <a:pt x="0" y="570603"/>
                </a:cubicBezTo>
                <a:lnTo>
                  <a:pt x="0" y="114123"/>
                </a:lnTo>
                <a:cubicBezTo>
                  <a:pt x="0" y="51095"/>
                  <a:pt x="51095" y="0"/>
                  <a:pt x="114123" y="0"/>
                </a:cubicBezTo>
                <a:close/>
              </a:path>
            </a:pathLst>
          </a:custGeom>
        </p:spPr>
        <p:txBody>
          <a:bodyPr wrap="square">
            <a:noAutofit/>
          </a:bodyPr>
          <a:lstStyle/>
          <a:p>
            <a:endParaRPr lang="zh-CN" altLang="en-US"/>
          </a:p>
        </p:txBody>
      </p:sp>
      <p:sp>
        <p:nvSpPr>
          <p:cNvPr id="20" name="图片占位符 19"/>
          <p:cNvSpPr>
            <a:spLocks noGrp="1"/>
          </p:cNvSpPr>
          <p:nvPr>
            <p:ph type="pic" sz="quarter" idx="13"/>
          </p:nvPr>
        </p:nvSpPr>
        <p:spPr>
          <a:xfrm>
            <a:off x="5194776" y="546557"/>
            <a:ext cx="684726" cy="684726"/>
          </a:xfrm>
          <a:custGeom>
            <a:avLst/>
            <a:gdLst>
              <a:gd name="connsiteX0" fmla="*/ 114123 w 684726"/>
              <a:gd name="connsiteY0" fmla="*/ 0 h 684726"/>
              <a:gd name="connsiteX1" fmla="*/ 570603 w 684726"/>
              <a:gd name="connsiteY1" fmla="*/ 0 h 684726"/>
              <a:gd name="connsiteX2" fmla="*/ 684726 w 684726"/>
              <a:gd name="connsiteY2" fmla="*/ 114123 h 684726"/>
              <a:gd name="connsiteX3" fmla="*/ 684726 w 684726"/>
              <a:gd name="connsiteY3" fmla="*/ 570603 h 684726"/>
              <a:gd name="connsiteX4" fmla="*/ 570603 w 684726"/>
              <a:gd name="connsiteY4" fmla="*/ 684726 h 684726"/>
              <a:gd name="connsiteX5" fmla="*/ 114123 w 684726"/>
              <a:gd name="connsiteY5" fmla="*/ 684726 h 684726"/>
              <a:gd name="connsiteX6" fmla="*/ 0 w 684726"/>
              <a:gd name="connsiteY6" fmla="*/ 570603 h 684726"/>
              <a:gd name="connsiteX7" fmla="*/ 0 w 684726"/>
              <a:gd name="connsiteY7" fmla="*/ 114123 h 684726"/>
              <a:gd name="connsiteX8" fmla="*/ 114123 w 684726"/>
              <a:gd name="connsiteY8" fmla="*/ 0 h 68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726" h="684726">
                <a:moveTo>
                  <a:pt x="114123" y="0"/>
                </a:moveTo>
                <a:lnTo>
                  <a:pt x="570603" y="0"/>
                </a:lnTo>
                <a:cubicBezTo>
                  <a:pt x="633631" y="0"/>
                  <a:pt x="684726" y="51095"/>
                  <a:pt x="684726" y="114123"/>
                </a:cubicBezTo>
                <a:lnTo>
                  <a:pt x="684726" y="570603"/>
                </a:lnTo>
                <a:cubicBezTo>
                  <a:pt x="684726" y="633631"/>
                  <a:pt x="633631" y="684726"/>
                  <a:pt x="570603" y="684726"/>
                </a:cubicBezTo>
                <a:lnTo>
                  <a:pt x="114123" y="684726"/>
                </a:lnTo>
                <a:cubicBezTo>
                  <a:pt x="51095" y="684726"/>
                  <a:pt x="0" y="633631"/>
                  <a:pt x="0" y="570603"/>
                </a:cubicBezTo>
                <a:lnTo>
                  <a:pt x="0" y="114123"/>
                </a:lnTo>
                <a:cubicBezTo>
                  <a:pt x="0" y="51095"/>
                  <a:pt x="51095" y="0"/>
                  <a:pt x="114123" y="0"/>
                </a:cubicBezTo>
                <a:close/>
              </a:path>
            </a:pathLst>
          </a:custGeom>
        </p:spPr>
        <p:txBody>
          <a:bodyPr wrap="square">
            <a:noAutofit/>
          </a:bodyPr>
          <a:lstStyle/>
          <a:p>
            <a:endParaRPr lang="zh-CN" altLang="en-US"/>
          </a:p>
        </p:txBody>
      </p:sp>
      <p:sp>
        <p:nvSpPr>
          <p:cNvPr id="24"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1056178" y="1358851"/>
            <a:ext cx="7031642" cy="2830957"/>
          </a:xfrm>
          <a:custGeom>
            <a:avLst/>
            <a:gdLst>
              <a:gd name="connsiteX0" fmla="*/ 0 w 7031642"/>
              <a:gd name="connsiteY0" fmla="*/ 0 h 2830957"/>
              <a:gd name="connsiteX1" fmla="*/ 7031642 w 7031642"/>
              <a:gd name="connsiteY1" fmla="*/ 0 h 2830957"/>
              <a:gd name="connsiteX2" fmla="*/ 7031642 w 7031642"/>
              <a:gd name="connsiteY2" fmla="*/ 2830957 h 2830957"/>
              <a:gd name="connsiteX3" fmla="*/ 0 w 7031642"/>
              <a:gd name="connsiteY3" fmla="*/ 2830957 h 2830957"/>
            </a:gdLst>
            <a:ahLst/>
            <a:cxnLst>
              <a:cxn ang="0">
                <a:pos x="connsiteX0" y="connsiteY0"/>
              </a:cxn>
              <a:cxn ang="0">
                <a:pos x="connsiteX1" y="connsiteY1"/>
              </a:cxn>
              <a:cxn ang="0">
                <a:pos x="connsiteX2" y="connsiteY2"/>
              </a:cxn>
              <a:cxn ang="0">
                <a:pos x="connsiteX3" y="connsiteY3"/>
              </a:cxn>
            </a:cxnLst>
            <a:rect l="l" t="t" r="r" b="b"/>
            <a:pathLst>
              <a:path w="7031642" h="2830957">
                <a:moveTo>
                  <a:pt x="0" y="0"/>
                </a:moveTo>
                <a:lnTo>
                  <a:pt x="7031642" y="0"/>
                </a:lnTo>
                <a:lnTo>
                  <a:pt x="7031642" y="2830957"/>
                </a:lnTo>
                <a:lnTo>
                  <a:pt x="0" y="2830957"/>
                </a:lnTo>
                <a:close/>
              </a:path>
            </a:pathLst>
          </a:custGeom>
        </p:spPr>
        <p:txBody>
          <a:bodyPr wrap="square">
            <a:noAutofit/>
          </a:bodyPr>
          <a:lstStyle/>
          <a:p>
            <a:endParaRPr lang="zh-CN" altLang="en-US"/>
          </a:p>
        </p:txBody>
      </p:sp>
      <p:sp>
        <p:nvSpPr>
          <p:cNvPr id="10"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a:prstGeom prst="rect">
            <a:avLst/>
          </a:prstGeo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2"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endParaRPr lang="id-ID"/>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id-ID"/>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4025504"/>
            <a:ext cx="5486400" cy="6036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endParaRPr lang="id-ID"/>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id-ID"/>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endParaRPr lang="id-ID"/>
          </a:p>
        </p:txBody>
      </p:sp>
      <p:sp>
        <p:nvSpPr>
          <p:cNvPr id="3" name="Vertical Text Placeholder 2"/>
          <p:cNvSpPr>
            <a:spLocks noGrp="1"/>
          </p:cNvSpPr>
          <p:nvPr>
            <p:ph type="body" orient="vert" idx="1"/>
          </p:nvPr>
        </p:nvSpPr>
        <p:spPr>
          <a:xfrm>
            <a:off x="457200" y="1200150"/>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id-ID"/>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id-ID"/>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1450"/>
            <a:ext cx="2057400" cy="3657600"/>
          </a:xfrm>
          <a:prstGeom prst="rect">
            <a:avLst/>
          </a:prstGeo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171450"/>
            <a:ext cx="6019800" cy="3657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id-ID"/>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id-ID"/>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endParaRPr lang="id-ID"/>
          </a:p>
        </p:txBody>
      </p:sp>
      <p:sp>
        <p:nvSpPr>
          <p:cNvPr id="3" name="Content Placeholder 2"/>
          <p:cNvSpPr>
            <a:spLocks noGrp="1"/>
          </p:cNvSpPr>
          <p:nvPr>
            <p:ph idx="1"/>
          </p:nvPr>
        </p:nvSpPr>
        <p:spPr>
          <a:xfrm>
            <a:off x="457200" y="1200150"/>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id-ID"/>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id-ID"/>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endParaRPr lang="id-ID"/>
          </a:p>
        </p:txBody>
      </p:sp>
      <p:sp>
        <p:nvSpPr>
          <p:cNvPr id="3"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id-ID"/>
          </a:p>
        </p:txBody>
      </p:sp>
      <p:sp>
        <p:nvSpPr>
          <p:cNvPr id="4"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AC17703F-7423-4D17-A67B-2D75117FC4FF}" type="slidenum">
              <a:rPr lang="es-ES"/>
              <a:t>‹#›</a:t>
            </a:fld>
            <a:endParaRPr lang="es-ES">
              <a:solidFill>
                <a:srgbClr val="888888"/>
              </a:solidFill>
            </a:endParaRPr>
          </a:p>
        </p:txBody>
      </p:sp>
      <p:sp>
        <p:nvSpPr>
          <p:cNvPr id="8" name="Picture Placeholder 7"/>
          <p:cNvSpPr>
            <a:spLocks noGrp="1"/>
          </p:cNvSpPr>
          <p:nvPr>
            <p:ph type="pic" sz="quarter" idx="14"/>
          </p:nvPr>
        </p:nvSpPr>
        <p:spPr>
          <a:xfrm>
            <a:off x="4857752" y="571486"/>
            <a:ext cx="4000504" cy="2000252"/>
          </a:xfrm>
          <a:prstGeom prst="rect">
            <a:avLst/>
          </a:prstGeom>
        </p:spPr>
        <p:txBody>
          <a:bodyPr/>
          <a:lstStyle/>
          <a:p>
            <a:endParaRPr lang="id-ID" dirty="0"/>
          </a:p>
        </p:txBody>
      </p:sp>
      <p:sp>
        <p:nvSpPr>
          <p:cNvPr id="7" name="Picture Placeholder 7"/>
          <p:cNvSpPr>
            <a:spLocks noGrp="1"/>
          </p:cNvSpPr>
          <p:nvPr>
            <p:ph type="pic" sz="quarter" idx="15"/>
          </p:nvPr>
        </p:nvSpPr>
        <p:spPr>
          <a:xfrm>
            <a:off x="428596" y="571486"/>
            <a:ext cx="4000504" cy="2000252"/>
          </a:xfrm>
          <a:prstGeom prst="rect">
            <a:avLst/>
          </a:prstGeom>
        </p:spPr>
        <p:txBody>
          <a:bodyPr/>
          <a:lstStyle/>
          <a:p>
            <a:endParaRPr lang="id-ID" dirty="0"/>
          </a:p>
        </p:txBody>
      </p:sp>
      <p:sp>
        <p:nvSpPr>
          <p:cNvPr id="9" name="Picture Placeholder 7"/>
          <p:cNvSpPr>
            <a:spLocks noGrp="1"/>
          </p:cNvSpPr>
          <p:nvPr>
            <p:ph type="pic" sz="quarter" idx="16"/>
          </p:nvPr>
        </p:nvSpPr>
        <p:spPr>
          <a:xfrm>
            <a:off x="428596" y="2571738"/>
            <a:ext cx="4000504" cy="2000252"/>
          </a:xfrm>
          <a:prstGeom prst="rect">
            <a:avLst/>
          </a:prstGeom>
        </p:spPr>
        <p:txBody>
          <a:bodyPr/>
          <a:lstStyle/>
          <a:p>
            <a:endParaRPr lang="id-ID" dirty="0"/>
          </a:p>
        </p:txBody>
      </p:sp>
      <p:sp>
        <p:nvSpPr>
          <p:cNvPr id="10" name="Picture Placeholder 7"/>
          <p:cNvSpPr>
            <a:spLocks noGrp="1"/>
          </p:cNvSpPr>
          <p:nvPr>
            <p:ph type="pic" sz="quarter" idx="17"/>
          </p:nvPr>
        </p:nvSpPr>
        <p:spPr>
          <a:xfrm>
            <a:off x="4857752" y="2571738"/>
            <a:ext cx="4000504" cy="2000252"/>
          </a:xfrm>
          <a:prstGeom prst="rect">
            <a:avLst/>
          </a:prstGeom>
        </p:spPr>
        <p:txBody>
          <a:bodyPr/>
          <a:lstStyle/>
          <a:p>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a:prstGeom prst="rect">
            <a:avLst/>
          </a:prstGeom>
        </p:spPr>
        <p:txBody>
          <a:bodyPr/>
          <a:lstStyle/>
          <a:p>
            <a:r>
              <a:rPr lang="en-US"/>
              <a:t>Click to edit Master title style</a:t>
            </a:r>
            <a:endParaRPr lang="id-ID"/>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endParaRPr lang="id-ID"/>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id-ID"/>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2A095265-7BEF-41FB-98E2-8638D4E5DA9A}" type="slidenum">
              <a:rPr lang="es-ES"/>
              <a:t>‹#›</a:t>
            </a:fld>
            <a:endParaRPr lang="es-ES">
              <a:solidFill>
                <a:srgbClr val="888888"/>
              </a:solidFill>
            </a:endParaRPr>
          </a:p>
        </p:txBody>
      </p:sp>
      <p:sp>
        <p:nvSpPr>
          <p:cNvPr id="8" name="Picture Placeholder 7"/>
          <p:cNvSpPr>
            <a:spLocks noGrp="1"/>
          </p:cNvSpPr>
          <p:nvPr>
            <p:ph type="pic" sz="quarter" idx="13"/>
          </p:nvPr>
        </p:nvSpPr>
        <p:spPr>
          <a:xfrm>
            <a:off x="1143000" y="714375"/>
            <a:ext cx="3214686" cy="2200275"/>
          </a:xfrm>
          <a:prstGeom prst="rect">
            <a:avLst/>
          </a:prstGeom>
        </p:spPr>
        <p:txBody>
          <a:bodyPr/>
          <a:lstStyle/>
          <a:p>
            <a:endParaRPr lang="id-ID"/>
          </a:p>
        </p:txBody>
      </p:sp>
      <p:sp>
        <p:nvSpPr>
          <p:cNvPr id="9" name="Picture Placeholder 7"/>
          <p:cNvSpPr>
            <a:spLocks noGrp="1"/>
          </p:cNvSpPr>
          <p:nvPr>
            <p:ph type="pic" sz="quarter" idx="14"/>
          </p:nvPr>
        </p:nvSpPr>
        <p:spPr>
          <a:xfrm>
            <a:off x="1295400" y="866775"/>
            <a:ext cx="3214686" cy="2200275"/>
          </a:xfrm>
          <a:prstGeom prst="rect">
            <a:avLst/>
          </a:prstGeom>
        </p:spPr>
        <p:txBody>
          <a:bodyPr/>
          <a:lstStyle/>
          <a:p>
            <a:endParaRPr lang="id-ID"/>
          </a:p>
        </p:txBody>
      </p:sp>
      <p:sp>
        <p:nvSpPr>
          <p:cNvPr id="10" name="Picture Placeholder 7"/>
          <p:cNvSpPr>
            <a:spLocks noGrp="1"/>
          </p:cNvSpPr>
          <p:nvPr>
            <p:ph type="pic" sz="quarter" idx="15"/>
          </p:nvPr>
        </p:nvSpPr>
        <p:spPr>
          <a:xfrm>
            <a:off x="1447800" y="1019175"/>
            <a:ext cx="3214686" cy="2200275"/>
          </a:xfrm>
          <a:prstGeom prst="rect">
            <a:avLst/>
          </a:prstGeom>
        </p:spPr>
        <p:txBody>
          <a:bodyPr/>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2555776" y="1203028"/>
            <a:ext cx="2016224" cy="2880320"/>
          </a:xfrm>
          <a:custGeom>
            <a:avLst/>
            <a:gdLst>
              <a:gd name="connsiteX0" fmla="*/ 29840 w 2016224"/>
              <a:gd name="connsiteY0" fmla="*/ 0 h 2880320"/>
              <a:gd name="connsiteX1" fmla="*/ 1986384 w 2016224"/>
              <a:gd name="connsiteY1" fmla="*/ 0 h 2880320"/>
              <a:gd name="connsiteX2" fmla="*/ 2016224 w 2016224"/>
              <a:gd name="connsiteY2" fmla="*/ 29840 h 2880320"/>
              <a:gd name="connsiteX3" fmla="*/ 2016224 w 2016224"/>
              <a:gd name="connsiteY3" fmla="*/ 2850480 h 2880320"/>
              <a:gd name="connsiteX4" fmla="*/ 1986384 w 2016224"/>
              <a:gd name="connsiteY4" fmla="*/ 2880320 h 2880320"/>
              <a:gd name="connsiteX5" fmla="*/ 29840 w 2016224"/>
              <a:gd name="connsiteY5" fmla="*/ 2880320 h 2880320"/>
              <a:gd name="connsiteX6" fmla="*/ 0 w 2016224"/>
              <a:gd name="connsiteY6" fmla="*/ 2850480 h 2880320"/>
              <a:gd name="connsiteX7" fmla="*/ 0 w 2016224"/>
              <a:gd name="connsiteY7" fmla="*/ 29840 h 2880320"/>
              <a:gd name="connsiteX8" fmla="*/ 29840 w 2016224"/>
              <a:gd name="connsiteY8" fmla="*/ 0 h 288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6224" h="2880320">
                <a:moveTo>
                  <a:pt x="29840" y="0"/>
                </a:moveTo>
                <a:lnTo>
                  <a:pt x="1986384" y="0"/>
                </a:lnTo>
                <a:cubicBezTo>
                  <a:pt x="2002864" y="0"/>
                  <a:pt x="2016224" y="13360"/>
                  <a:pt x="2016224" y="29840"/>
                </a:cubicBezTo>
                <a:lnTo>
                  <a:pt x="2016224" y="2850480"/>
                </a:lnTo>
                <a:cubicBezTo>
                  <a:pt x="2016224" y="2866960"/>
                  <a:pt x="2002864" y="2880320"/>
                  <a:pt x="1986384" y="2880320"/>
                </a:cubicBezTo>
                <a:lnTo>
                  <a:pt x="29840" y="2880320"/>
                </a:lnTo>
                <a:cubicBezTo>
                  <a:pt x="13360" y="2880320"/>
                  <a:pt x="0" y="2866960"/>
                  <a:pt x="0" y="2850480"/>
                </a:cubicBezTo>
                <a:lnTo>
                  <a:pt x="0" y="29840"/>
                </a:lnTo>
                <a:cubicBezTo>
                  <a:pt x="0" y="13360"/>
                  <a:pt x="13360" y="0"/>
                  <a:pt x="29840" y="0"/>
                </a:cubicBez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4270746" y="1779342"/>
            <a:ext cx="595124" cy="595124"/>
          </a:xfrm>
          <a:custGeom>
            <a:avLst/>
            <a:gdLst>
              <a:gd name="connsiteX0" fmla="*/ 297562 w 595124"/>
              <a:gd name="connsiteY0" fmla="*/ 0 h 595124"/>
              <a:gd name="connsiteX1" fmla="*/ 595124 w 595124"/>
              <a:gd name="connsiteY1" fmla="*/ 297562 h 595124"/>
              <a:gd name="connsiteX2" fmla="*/ 297562 w 595124"/>
              <a:gd name="connsiteY2" fmla="*/ 595124 h 595124"/>
              <a:gd name="connsiteX3" fmla="*/ 0 w 595124"/>
              <a:gd name="connsiteY3" fmla="*/ 297562 h 595124"/>
              <a:gd name="connsiteX4" fmla="*/ 297562 w 595124"/>
              <a:gd name="connsiteY4" fmla="*/ 0 h 595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124" h="595124">
                <a:moveTo>
                  <a:pt x="297562" y="0"/>
                </a:moveTo>
                <a:cubicBezTo>
                  <a:pt x="461901" y="0"/>
                  <a:pt x="595124" y="133223"/>
                  <a:pt x="595124" y="297562"/>
                </a:cubicBezTo>
                <a:cubicBezTo>
                  <a:pt x="595124" y="461901"/>
                  <a:pt x="461901" y="595124"/>
                  <a:pt x="297562" y="595124"/>
                </a:cubicBezTo>
                <a:cubicBezTo>
                  <a:pt x="133223" y="595124"/>
                  <a:pt x="0" y="461901"/>
                  <a:pt x="0" y="297562"/>
                </a:cubicBezTo>
                <a:cubicBezTo>
                  <a:pt x="0" y="133223"/>
                  <a:pt x="133223" y="0"/>
                  <a:pt x="297562" y="0"/>
                </a:cubicBezTo>
                <a:close/>
              </a:path>
            </a:pathLst>
          </a:custGeom>
        </p:spPr>
        <p:txBody>
          <a:bodyPr wrap="square">
            <a:noAutofit/>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10" name="Picture Placeholder 2"/>
          <p:cNvSpPr>
            <a:spLocks noGrp="1"/>
          </p:cNvSpPr>
          <p:nvPr>
            <p:ph type="pic" sz="quarter" idx="11" hasCustomPrompt="1"/>
          </p:nvPr>
        </p:nvSpPr>
        <p:spPr>
          <a:xfrm>
            <a:off x="4173826" y="1962571"/>
            <a:ext cx="1732452" cy="1732452"/>
          </a:xfrm>
          <a:prstGeom prst="donut">
            <a:avLst/>
          </a:prstGeom>
          <a:pattFill prst="pct5">
            <a:fgClr>
              <a:schemeClr val="tx1"/>
            </a:fgClr>
            <a:bgClr>
              <a:schemeClr val="bg1">
                <a:lumMod val="85000"/>
              </a:schemeClr>
            </a:bgClr>
          </a:pattFill>
          <a:effectLst>
            <a:outerShdw blurRad="50800" dist="25400" dir="5400000" algn="t" rotWithShape="0">
              <a:prstClr val="black">
                <a:alpha val="15000"/>
              </a:prstClr>
            </a:outerShdw>
          </a:effectLst>
        </p:spPr>
        <p:txBody>
          <a:bodyPr anchor="ctr"/>
          <a:lstStyle>
            <a:lvl1pPr marL="0" indent="0" algn="ctr">
              <a:buNone/>
              <a:defRPr sz="1200" b="0" i="0">
                <a:latin typeface="Source Sans Pro" charset="0"/>
                <a:ea typeface="Source Sans Pro" charset="0"/>
                <a:cs typeface="Source Sans Pro" charset="0"/>
              </a:defRPr>
            </a:lvl1pPr>
          </a:lstStyle>
          <a:p>
            <a:r>
              <a:rPr lang="en-US" dirty="0"/>
              <a:t>Drag &amp; Drop Image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a:prstGeom prst="rect">
            <a:avLst/>
          </a:prstGeo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endParaRPr lang="id-ID"/>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id-ID"/>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Picture Placeholder 11"/>
          <p:cNvSpPr>
            <a:spLocks noGrp="1"/>
          </p:cNvSpPr>
          <p:nvPr>
            <p:ph type="pic" sz="quarter" idx="12" hasCustomPrompt="1"/>
          </p:nvPr>
        </p:nvSpPr>
        <p:spPr>
          <a:xfrm>
            <a:off x="4435084" y="1867186"/>
            <a:ext cx="1209936" cy="1209936"/>
          </a:xfrm>
          <a:custGeom>
            <a:avLst/>
            <a:gdLst>
              <a:gd name="connsiteX0" fmla="*/ 897241 w 4999205"/>
              <a:gd name="connsiteY0" fmla="*/ 349012 h 2498048"/>
              <a:gd name="connsiteX1" fmla="*/ 1794482 w 4999205"/>
              <a:gd name="connsiteY1" fmla="*/ 1246253 h 2498048"/>
              <a:gd name="connsiteX2" fmla="*/ 897241 w 4999205"/>
              <a:gd name="connsiteY2" fmla="*/ 2143494 h 2498048"/>
              <a:gd name="connsiteX3" fmla="*/ 0 w 4999205"/>
              <a:gd name="connsiteY3" fmla="*/ 1246253 h 2498048"/>
              <a:gd name="connsiteX4" fmla="*/ 897241 w 4999205"/>
              <a:gd name="connsiteY4" fmla="*/ 349012 h 2498048"/>
              <a:gd name="connsiteX5" fmla="*/ 3750181 w 4999205"/>
              <a:gd name="connsiteY5" fmla="*/ 0 h 2498048"/>
              <a:gd name="connsiteX6" fmla="*/ 4277993 w 4999205"/>
              <a:gd name="connsiteY6" fmla="*/ 218627 h 2498048"/>
              <a:gd name="connsiteX7" fmla="*/ 4780578 w 4999205"/>
              <a:gd name="connsiteY7" fmla="*/ 721212 h 2498048"/>
              <a:gd name="connsiteX8" fmla="*/ 4780578 w 4999205"/>
              <a:gd name="connsiteY8" fmla="*/ 1776836 h 2498048"/>
              <a:gd name="connsiteX9" fmla="*/ 4277993 w 4999205"/>
              <a:gd name="connsiteY9" fmla="*/ 2279421 h 2498048"/>
              <a:gd name="connsiteX10" fmla="*/ 3222369 w 4999205"/>
              <a:gd name="connsiteY10" fmla="*/ 2279421 h 2498048"/>
              <a:gd name="connsiteX11" fmla="*/ 2719785 w 4999205"/>
              <a:gd name="connsiteY11" fmla="*/ 1776836 h 2498048"/>
              <a:gd name="connsiteX12" fmla="*/ 2719785 w 4999205"/>
              <a:gd name="connsiteY12" fmla="*/ 721212 h 2498048"/>
              <a:gd name="connsiteX13" fmla="*/ 3222369 w 4999205"/>
              <a:gd name="connsiteY13" fmla="*/ 218627 h 2498048"/>
              <a:gd name="connsiteX14" fmla="*/ 3750181 w 4999205"/>
              <a:gd name="connsiteY14" fmla="*/ 0 h 2498048"/>
              <a:gd name="connsiteX0-1" fmla="*/ 24941 w 5024146"/>
              <a:gd name="connsiteY0-2" fmla="*/ 1246253 h 2498048"/>
              <a:gd name="connsiteX1-3" fmla="*/ 1819423 w 5024146"/>
              <a:gd name="connsiteY1-4" fmla="*/ 1246253 h 2498048"/>
              <a:gd name="connsiteX2-5" fmla="*/ 922182 w 5024146"/>
              <a:gd name="connsiteY2-6" fmla="*/ 2143494 h 2498048"/>
              <a:gd name="connsiteX3-7" fmla="*/ 24941 w 5024146"/>
              <a:gd name="connsiteY3-8" fmla="*/ 1246253 h 2498048"/>
              <a:gd name="connsiteX4-9" fmla="*/ 3775122 w 5024146"/>
              <a:gd name="connsiteY4-10" fmla="*/ 0 h 2498048"/>
              <a:gd name="connsiteX5-11" fmla="*/ 4302934 w 5024146"/>
              <a:gd name="connsiteY5-12" fmla="*/ 218627 h 2498048"/>
              <a:gd name="connsiteX6-13" fmla="*/ 4805519 w 5024146"/>
              <a:gd name="connsiteY6-14" fmla="*/ 721212 h 2498048"/>
              <a:gd name="connsiteX7-15" fmla="*/ 4805519 w 5024146"/>
              <a:gd name="connsiteY7-16" fmla="*/ 1776836 h 2498048"/>
              <a:gd name="connsiteX8-17" fmla="*/ 4302934 w 5024146"/>
              <a:gd name="connsiteY8-18" fmla="*/ 2279421 h 2498048"/>
              <a:gd name="connsiteX9-19" fmla="*/ 3247310 w 5024146"/>
              <a:gd name="connsiteY9-20" fmla="*/ 2279421 h 2498048"/>
              <a:gd name="connsiteX10-21" fmla="*/ 2744726 w 5024146"/>
              <a:gd name="connsiteY10-22" fmla="*/ 1776836 h 2498048"/>
              <a:gd name="connsiteX11-23" fmla="*/ 2744726 w 5024146"/>
              <a:gd name="connsiteY11-24" fmla="*/ 721212 h 2498048"/>
              <a:gd name="connsiteX12-25" fmla="*/ 3247310 w 5024146"/>
              <a:gd name="connsiteY12-26" fmla="*/ 218627 h 2498048"/>
              <a:gd name="connsiteX13-27" fmla="*/ 3775122 w 5024146"/>
              <a:gd name="connsiteY13-28" fmla="*/ 0 h 2498048"/>
              <a:gd name="connsiteX0-29" fmla="*/ 24941 w 5024146"/>
              <a:gd name="connsiteY0-30" fmla="*/ 1246253 h 2498048"/>
              <a:gd name="connsiteX1-31" fmla="*/ 922182 w 5024146"/>
              <a:gd name="connsiteY1-32" fmla="*/ 2143494 h 2498048"/>
              <a:gd name="connsiteX2-33" fmla="*/ 24941 w 5024146"/>
              <a:gd name="connsiteY2-34" fmla="*/ 1246253 h 2498048"/>
              <a:gd name="connsiteX3-35" fmla="*/ 3775122 w 5024146"/>
              <a:gd name="connsiteY3-36" fmla="*/ 0 h 2498048"/>
              <a:gd name="connsiteX4-37" fmla="*/ 4302934 w 5024146"/>
              <a:gd name="connsiteY4-38" fmla="*/ 218627 h 2498048"/>
              <a:gd name="connsiteX5-39" fmla="*/ 4805519 w 5024146"/>
              <a:gd name="connsiteY5-40" fmla="*/ 721212 h 2498048"/>
              <a:gd name="connsiteX6-41" fmla="*/ 4805519 w 5024146"/>
              <a:gd name="connsiteY6-42" fmla="*/ 1776836 h 2498048"/>
              <a:gd name="connsiteX7-43" fmla="*/ 4302934 w 5024146"/>
              <a:gd name="connsiteY7-44" fmla="*/ 2279421 h 2498048"/>
              <a:gd name="connsiteX8-45" fmla="*/ 3247310 w 5024146"/>
              <a:gd name="connsiteY8-46" fmla="*/ 2279421 h 2498048"/>
              <a:gd name="connsiteX9-47" fmla="*/ 2744726 w 5024146"/>
              <a:gd name="connsiteY9-48" fmla="*/ 1776836 h 2498048"/>
              <a:gd name="connsiteX10-49" fmla="*/ 2744726 w 5024146"/>
              <a:gd name="connsiteY10-50" fmla="*/ 721212 h 2498048"/>
              <a:gd name="connsiteX11-51" fmla="*/ 3247310 w 5024146"/>
              <a:gd name="connsiteY11-52" fmla="*/ 218627 h 2498048"/>
              <a:gd name="connsiteX12-53" fmla="*/ 3775122 w 5024146"/>
              <a:gd name="connsiteY12-54" fmla="*/ 0 h 2498048"/>
              <a:gd name="connsiteX0-55" fmla="*/ 1249024 w 2498048"/>
              <a:gd name="connsiteY0-56" fmla="*/ 0 h 2498048"/>
              <a:gd name="connsiteX1-57" fmla="*/ 1776836 w 2498048"/>
              <a:gd name="connsiteY1-58" fmla="*/ 218627 h 2498048"/>
              <a:gd name="connsiteX2-59" fmla="*/ 2279421 w 2498048"/>
              <a:gd name="connsiteY2-60" fmla="*/ 721212 h 2498048"/>
              <a:gd name="connsiteX3-61" fmla="*/ 2279421 w 2498048"/>
              <a:gd name="connsiteY3-62" fmla="*/ 1776836 h 2498048"/>
              <a:gd name="connsiteX4-63" fmla="*/ 1776836 w 2498048"/>
              <a:gd name="connsiteY4-64" fmla="*/ 2279421 h 2498048"/>
              <a:gd name="connsiteX5-65" fmla="*/ 721212 w 2498048"/>
              <a:gd name="connsiteY5-66" fmla="*/ 2279421 h 2498048"/>
              <a:gd name="connsiteX6-67" fmla="*/ 218628 w 2498048"/>
              <a:gd name="connsiteY6-68" fmla="*/ 1776836 h 2498048"/>
              <a:gd name="connsiteX7-69" fmla="*/ 218628 w 2498048"/>
              <a:gd name="connsiteY7-70" fmla="*/ 721212 h 2498048"/>
              <a:gd name="connsiteX8-71" fmla="*/ 721212 w 2498048"/>
              <a:gd name="connsiteY8-72" fmla="*/ 218627 h 2498048"/>
              <a:gd name="connsiteX9-73" fmla="*/ 1249024 w 2498048"/>
              <a:gd name="connsiteY9-74" fmla="*/ 0 h 24980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498048" h="2498048">
                <a:moveTo>
                  <a:pt x="1249024" y="0"/>
                </a:moveTo>
                <a:cubicBezTo>
                  <a:pt x="1440055" y="0"/>
                  <a:pt x="1631085" y="72876"/>
                  <a:pt x="1776836" y="218627"/>
                </a:cubicBezTo>
                <a:lnTo>
                  <a:pt x="2279421" y="721212"/>
                </a:lnTo>
                <a:cubicBezTo>
                  <a:pt x="2570924" y="1012715"/>
                  <a:pt x="2570924" y="1485334"/>
                  <a:pt x="2279421" y="1776836"/>
                </a:cubicBezTo>
                <a:lnTo>
                  <a:pt x="1776836" y="2279421"/>
                </a:lnTo>
                <a:cubicBezTo>
                  <a:pt x="1485334" y="2570924"/>
                  <a:pt x="1012715" y="2570924"/>
                  <a:pt x="721212" y="2279421"/>
                </a:cubicBezTo>
                <a:lnTo>
                  <a:pt x="218628" y="1776836"/>
                </a:lnTo>
                <a:cubicBezTo>
                  <a:pt x="-72875" y="1485334"/>
                  <a:pt x="-72875" y="1012715"/>
                  <a:pt x="218628" y="721212"/>
                </a:cubicBezTo>
                <a:lnTo>
                  <a:pt x="721212" y="218627"/>
                </a:lnTo>
                <a:cubicBezTo>
                  <a:pt x="866963" y="72876"/>
                  <a:pt x="1057994" y="0"/>
                  <a:pt x="1249024" y="0"/>
                </a:cubicBezTo>
                <a:close/>
              </a:path>
            </a:pathLst>
          </a:custGeom>
          <a:pattFill prst="pct5">
            <a:fgClr>
              <a:schemeClr val="tx1"/>
            </a:fgClr>
            <a:bgClr>
              <a:schemeClr val="bg1">
                <a:lumMod val="85000"/>
              </a:schemeClr>
            </a:bgClr>
          </a:pattFill>
          <a:effectLst>
            <a:outerShdw blurRad="50800" dist="25400" dir="5400000" algn="t" rotWithShape="0">
              <a:prstClr val="black">
                <a:alpha val="15000"/>
              </a:prstClr>
            </a:outerShdw>
          </a:effectLst>
        </p:spPr>
        <p:txBody>
          <a:bodyPr wrap="square" anchor="ctr">
            <a:noAutofit/>
          </a:bodyPr>
          <a:lstStyle>
            <a:lvl1pPr marL="0" indent="0" algn="ctr">
              <a:buNone/>
              <a:defRPr sz="1200" b="0" i="0">
                <a:latin typeface="Source Sans Pro" charset="0"/>
                <a:ea typeface="Source Sans Pro" charset="0"/>
                <a:cs typeface="Source Sans Pro" charset="0"/>
              </a:defRPr>
            </a:lvl1pPr>
          </a:lstStyle>
          <a:p>
            <a:r>
              <a:rPr lang="en-US"/>
              <a:t>Drag &amp; Drop Image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8" name="Picture Placeholder 2"/>
          <p:cNvSpPr>
            <a:spLocks noGrp="1"/>
          </p:cNvSpPr>
          <p:nvPr>
            <p:ph type="pic" sz="quarter" idx="11" hasCustomPrompt="1"/>
          </p:nvPr>
        </p:nvSpPr>
        <p:spPr>
          <a:xfrm>
            <a:off x="4173826" y="1962571"/>
            <a:ext cx="1732452" cy="1732452"/>
          </a:xfrm>
          <a:prstGeom prst="donut">
            <a:avLst/>
          </a:prstGeom>
          <a:pattFill prst="pct5">
            <a:fgClr>
              <a:schemeClr val="tx1"/>
            </a:fgClr>
            <a:bgClr>
              <a:schemeClr val="bg1">
                <a:lumMod val="85000"/>
              </a:schemeClr>
            </a:bgClr>
          </a:pattFill>
          <a:effectLst>
            <a:outerShdw blurRad="50800" dist="25400" dir="5400000" algn="t" rotWithShape="0">
              <a:prstClr val="black">
                <a:alpha val="15000"/>
              </a:prstClr>
            </a:outerShdw>
          </a:effectLst>
        </p:spPr>
        <p:txBody>
          <a:bodyPr anchor="ctr"/>
          <a:lstStyle>
            <a:lvl1pPr marL="0" indent="0" algn="ctr">
              <a:buNone/>
              <a:defRPr sz="1200" b="0" i="0">
                <a:latin typeface="Source Sans Pro" charset="0"/>
                <a:ea typeface="Source Sans Pro" charset="0"/>
                <a:cs typeface="Source Sans Pro" charset="0"/>
              </a:defRPr>
            </a:lvl1pPr>
          </a:lstStyle>
          <a:p>
            <a:r>
              <a:rPr lang="en-US" dirty="0"/>
              <a:t>Drag &amp; Drop Image</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37" name="图片占位符 36"/>
          <p:cNvSpPr>
            <a:spLocks noGrp="1"/>
          </p:cNvSpPr>
          <p:nvPr>
            <p:ph type="pic" sz="quarter" idx="14"/>
          </p:nvPr>
        </p:nvSpPr>
        <p:spPr>
          <a:xfrm>
            <a:off x="2339751" y="1674641"/>
            <a:ext cx="2616688" cy="1350392"/>
          </a:xfrm>
          <a:custGeom>
            <a:avLst/>
            <a:gdLst>
              <a:gd name="connsiteX0" fmla="*/ 86952 w 2616688"/>
              <a:gd name="connsiteY0" fmla="*/ 0 h 1350392"/>
              <a:gd name="connsiteX1" fmla="*/ 2529736 w 2616688"/>
              <a:gd name="connsiteY1" fmla="*/ 0 h 1350392"/>
              <a:gd name="connsiteX2" fmla="*/ 2616688 w 2616688"/>
              <a:gd name="connsiteY2" fmla="*/ 86952 h 1350392"/>
              <a:gd name="connsiteX3" fmla="*/ 2616688 w 2616688"/>
              <a:gd name="connsiteY3" fmla="*/ 1263440 h 1350392"/>
              <a:gd name="connsiteX4" fmla="*/ 2529736 w 2616688"/>
              <a:gd name="connsiteY4" fmla="*/ 1350392 h 1350392"/>
              <a:gd name="connsiteX5" fmla="*/ 86952 w 2616688"/>
              <a:gd name="connsiteY5" fmla="*/ 1350392 h 1350392"/>
              <a:gd name="connsiteX6" fmla="*/ 0 w 2616688"/>
              <a:gd name="connsiteY6" fmla="*/ 1263440 h 1350392"/>
              <a:gd name="connsiteX7" fmla="*/ 0 w 2616688"/>
              <a:gd name="connsiteY7" fmla="*/ 86952 h 1350392"/>
              <a:gd name="connsiteX8" fmla="*/ 86952 w 2616688"/>
              <a:gd name="connsiteY8" fmla="*/ 0 h 1350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16688" h="1350392">
                <a:moveTo>
                  <a:pt x="86952" y="0"/>
                </a:moveTo>
                <a:lnTo>
                  <a:pt x="2529736" y="0"/>
                </a:lnTo>
                <a:cubicBezTo>
                  <a:pt x="2577758" y="0"/>
                  <a:pt x="2616688" y="38930"/>
                  <a:pt x="2616688" y="86952"/>
                </a:cubicBezTo>
                <a:lnTo>
                  <a:pt x="2616688" y="1263440"/>
                </a:lnTo>
                <a:cubicBezTo>
                  <a:pt x="2616688" y="1311462"/>
                  <a:pt x="2577758" y="1350392"/>
                  <a:pt x="2529736" y="1350392"/>
                </a:cubicBezTo>
                <a:lnTo>
                  <a:pt x="86952" y="1350392"/>
                </a:lnTo>
                <a:cubicBezTo>
                  <a:pt x="38930" y="1350392"/>
                  <a:pt x="0" y="1311462"/>
                  <a:pt x="0" y="1263440"/>
                </a:cubicBezTo>
                <a:lnTo>
                  <a:pt x="0" y="86952"/>
                </a:lnTo>
                <a:cubicBezTo>
                  <a:pt x="0" y="38930"/>
                  <a:pt x="38930" y="0"/>
                  <a:pt x="86952" y="0"/>
                </a:cubicBezTo>
                <a:close/>
              </a:path>
            </a:pathLst>
          </a:custGeom>
        </p:spPr>
        <p:txBody>
          <a:bodyPr wrap="square">
            <a:noAutofit/>
          </a:bodyPr>
          <a:lstStyle/>
          <a:p>
            <a:endParaRPr lang="zh-CN" altLang="en-US"/>
          </a:p>
        </p:txBody>
      </p:sp>
      <p:sp>
        <p:nvSpPr>
          <p:cNvPr id="38" name="图片占位符 37"/>
          <p:cNvSpPr>
            <a:spLocks noGrp="1"/>
          </p:cNvSpPr>
          <p:nvPr>
            <p:ph type="pic" sz="quarter" idx="15"/>
          </p:nvPr>
        </p:nvSpPr>
        <p:spPr>
          <a:xfrm>
            <a:off x="4956439" y="3025033"/>
            <a:ext cx="2616688" cy="1350392"/>
          </a:xfrm>
          <a:custGeom>
            <a:avLst/>
            <a:gdLst>
              <a:gd name="connsiteX0" fmla="*/ 86952 w 2616688"/>
              <a:gd name="connsiteY0" fmla="*/ 0 h 1350392"/>
              <a:gd name="connsiteX1" fmla="*/ 2529736 w 2616688"/>
              <a:gd name="connsiteY1" fmla="*/ 0 h 1350392"/>
              <a:gd name="connsiteX2" fmla="*/ 2616688 w 2616688"/>
              <a:gd name="connsiteY2" fmla="*/ 86952 h 1350392"/>
              <a:gd name="connsiteX3" fmla="*/ 2616688 w 2616688"/>
              <a:gd name="connsiteY3" fmla="*/ 1263440 h 1350392"/>
              <a:gd name="connsiteX4" fmla="*/ 2529736 w 2616688"/>
              <a:gd name="connsiteY4" fmla="*/ 1350392 h 1350392"/>
              <a:gd name="connsiteX5" fmla="*/ 86952 w 2616688"/>
              <a:gd name="connsiteY5" fmla="*/ 1350392 h 1350392"/>
              <a:gd name="connsiteX6" fmla="*/ 0 w 2616688"/>
              <a:gd name="connsiteY6" fmla="*/ 1263440 h 1350392"/>
              <a:gd name="connsiteX7" fmla="*/ 0 w 2616688"/>
              <a:gd name="connsiteY7" fmla="*/ 86952 h 1350392"/>
              <a:gd name="connsiteX8" fmla="*/ 86952 w 2616688"/>
              <a:gd name="connsiteY8" fmla="*/ 0 h 1350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16688" h="1350392">
                <a:moveTo>
                  <a:pt x="86952" y="0"/>
                </a:moveTo>
                <a:lnTo>
                  <a:pt x="2529736" y="0"/>
                </a:lnTo>
                <a:cubicBezTo>
                  <a:pt x="2577758" y="0"/>
                  <a:pt x="2616688" y="38930"/>
                  <a:pt x="2616688" y="86952"/>
                </a:cubicBezTo>
                <a:lnTo>
                  <a:pt x="2616688" y="1263440"/>
                </a:lnTo>
                <a:cubicBezTo>
                  <a:pt x="2616688" y="1311462"/>
                  <a:pt x="2577758" y="1350392"/>
                  <a:pt x="2529736" y="1350392"/>
                </a:cubicBezTo>
                <a:lnTo>
                  <a:pt x="86952" y="1350392"/>
                </a:lnTo>
                <a:cubicBezTo>
                  <a:pt x="38930" y="1350392"/>
                  <a:pt x="0" y="1311462"/>
                  <a:pt x="0" y="1263440"/>
                </a:cubicBezTo>
                <a:lnTo>
                  <a:pt x="0" y="86952"/>
                </a:lnTo>
                <a:cubicBezTo>
                  <a:pt x="0" y="38930"/>
                  <a:pt x="38930" y="0"/>
                  <a:pt x="86952" y="0"/>
                </a:cubicBez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0" name="Picture Placeholder 2"/>
          <p:cNvSpPr>
            <a:spLocks noGrp="1"/>
          </p:cNvSpPr>
          <p:nvPr>
            <p:ph type="pic" sz="quarter" idx="10" hasCustomPrompt="1"/>
          </p:nvPr>
        </p:nvSpPr>
        <p:spPr>
          <a:xfrm>
            <a:off x="2100945" y="1861337"/>
            <a:ext cx="1431254" cy="2141256"/>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1" name="Picture Placeholder 2"/>
          <p:cNvSpPr>
            <a:spLocks noGrp="1"/>
          </p:cNvSpPr>
          <p:nvPr>
            <p:ph type="pic" sz="quarter" idx="11" hasCustomPrompt="1"/>
          </p:nvPr>
        </p:nvSpPr>
        <p:spPr>
          <a:xfrm>
            <a:off x="3674216" y="2095500"/>
            <a:ext cx="1118216" cy="1672930"/>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2" name="Picture Placeholder 2"/>
          <p:cNvSpPr>
            <a:spLocks noGrp="1"/>
          </p:cNvSpPr>
          <p:nvPr>
            <p:ph type="pic" sz="quarter" idx="12" hasCustomPrompt="1"/>
          </p:nvPr>
        </p:nvSpPr>
        <p:spPr>
          <a:xfrm>
            <a:off x="7164288" y="2095500"/>
            <a:ext cx="909008" cy="1672930"/>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1" name="Picture Placeholder 2"/>
          <p:cNvSpPr>
            <a:spLocks noGrp="1"/>
          </p:cNvSpPr>
          <p:nvPr>
            <p:ph type="pic" sz="quarter" idx="10" hasCustomPrompt="1"/>
          </p:nvPr>
        </p:nvSpPr>
        <p:spPr>
          <a:xfrm>
            <a:off x="4133056" y="1628750"/>
            <a:ext cx="1371600" cy="1371600"/>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2" name="Picture Placeholder 2"/>
          <p:cNvSpPr>
            <a:spLocks noGrp="1"/>
          </p:cNvSpPr>
          <p:nvPr>
            <p:ph type="pic" sz="quarter" idx="11" hasCustomPrompt="1"/>
          </p:nvPr>
        </p:nvSpPr>
        <p:spPr>
          <a:xfrm>
            <a:off x="5504656" y="1628750"/>
            <a:ext cx="1371600" cy="1371600"/>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3" name="Picture Placeholder 2"/>
          <p:cNvSpPr>
            <a:spLocks noGrp="1"/>
          </p:cNvSpPr>
          <p:nvPr>
            <p:ph type="pic" sz="quarter" idx="12" hasCustomPrompt="1"/>
          </p:nvPr>
        </p:nvSpPr>
        <p:spPr>
          <a:xfrm>
            <a:off x="6876256" y="1628750"/>
            <a:ext cx="1371600" cy="1371600"/>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4" name="Picture Placeholder 2"/>
          <p:cNvSpPr>
            <a:spLocks noGrp="1"/>
          </p:cNvSpPr>
          <p:nvPr>
            <p:ph type="pic" sz="quarter" idx="13" hasCustomPrompt="1"/>
          </p:nvPr>
        </p:nvSpPr>
        <p:spPr>
          <a:xfrm>
            <a:off x="4133056" y="3000350"/>
            <a:ext cx="1371600" cy="1371600"/>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5" name="Picture Placeholder 2"/>
          <p:cNvSpPr>
            <a:spLocks noGrp="1"/>
          </p:cNvSpPr>
          <p:nvPr>
            <p:ph type="pic" sz="quarter" idx="14" hasCustomPrompt="1"/>
          </p:nvPr>
        </p:nvSpPr>
        <p:spPr>
          <a:xfrm>
            <a:off x="5504656" y="3000350"/>
            <a:ext cx="1371600" cy="1371600"/>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6" name="Picture Placeholder 2"/>
          <p:cNvSpPr>
            <a:spLocks noGrp="1"/>
          </p:cNvSpPr>
          <p:nvPr>
            <p:ph type="pic" sz="quarter" idx="15" hasCustomPrompt="1"/>
          </p:nvPr>
        </p:nvSpPr>
        <p:spPr>
          <a:xfrm>
            <a:off x="6876256" y="3000350"/>
            <a:ext cx="1371600" cy="1371600"/>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39_Title Slide">
    <p:spTree>
      <p:nvGrpSpPr>
        <p:cNvPr id="1" name=""/>
        <p:cNvGrpSpPr/>
        <p:nvPr/>
      </p:nvGrpSpPr>
      <p:grpSpPr>
        <a:xfrm>
          <a:off x="0" y="0"/>
          <a:ext cx="0" cy="0"/>
          <a:chOff x="0" y="0"/>
          <a:chExt cx="0" cy="0"/>
        </a:xfrm>
      </p:grpSpPr>
      <p:sp>
        <p:nvSpPr>
          <p:cNvPr id="26" name="Picture Placeholder 2"/>
          <p:cNvSpPr>
            <a:spLocks noGrp="1"/>
          </p:cNvSpPr>
          <p:nvPr>
            <p:ph type="pic" sz="quarter" idx="17" hasCustomPrompt="1"/>
          </p:nvPr>
        </p:nvSpPr>
        <p:spPr>
          <a:xfrm>
            <a:off x="5788478" y="1635646"/>
            <a:ext cx="1306727" cy="2333049"/>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dirty="0"/>
              <a:t>Insert Image</a:t>
            </a:r>
          </a:p>
        </p:txBody>
      </p:sp>
      <p:sp>
        <p:nvSpPr>
          <p:cNvPr id="27" name="Picture Placeholder 2"/>
          <p:cNvSpPr>
            <a:spLocks noGrp="1"/>
          </p:cNvSpPr>
          <p:nvPr>
            <p:ph type="pic" sz="quarter" idx="18" hasCustomPrompt="1"/>
          </p:nvPr>
        </p:nvSpPr>
        <p:spPr>
          <a:xfrm>
            <a:off x="7153705" y="1978547"/>
            <a:ext cx="1306727" cy="2333049"/>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8" name="Picture Placeholder 2"/>
          <p:cNvSpPr>
            <a:spLocks noGrp="1"/>
          </p:cNvSpPr>
          <p:nvPr>
            <p:ph type="pic" sz="quarter" idx="14" hasCustomPrompt="1"/>
          </p:nvPr>
        </p:nvSpPr>
        <p:spPr>
          <a:xfrm>
            <a:off x="1692792" y="1978547"/>
            <a:ext cx="1306727" cy="2333049"/>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9" name="Picture Placeholder 2"/>
          <p:cNvSpPr>
            <a:spLocks noGrp="1"/>
          </p:cNvSpPr>
          <p:nvPr>
            <p:ph type="pic" sz="quarter" idx="15" hasCustomPrompt="1"/>
          </p:nvPr>
        </p:nvSpPr>
        <p:spPr>
          <a:xfrm>
            <a:off x="3058021" y="1672717"/>
            <a:ext cx="1306727" cy="2333049"/>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30" name="Picture Placeholder 2"/>
          <p:cNvSpPr>
            <a:spLocks noGrp="1"/>
          </p:cNvSpPr>
          <p:nvPr>
            <p:ph type="pic" sz="quarter" idx="16" hasCustomPrompt="1"/>
          </p:nvPr>
        </p:nvSpPr>
        <p:spPr>
          <a:xfrm>
            <a:off x="4423249" y="2089758"/>
            <a:ext cx="1306727" cy="2333049"/>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1" name="Picture Placeholder 2"/>
          <p:cNvSpPr>
            <a:spLocks noGrp="1"/>
          </p:cNvSpPr>
          <p:nvPr>
            <p:ph type="pic" sz="quarter" idx="14" hasCustomPrompt="1"/>
          </p:nvPr>
        </p:nvSpPr>
        <p:spPr>
          <a:xfrm>
            <a:off x="4862890" y="1773153"/>
            <a:ext cx="1842710" cy="2001518"/>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2" name="Picture Placeholder 2"/>
          <p:cNvSpPr>
            <a:spLocks noGrp="1"/>
          </p:cNvSpPr>
          <p:nvPr>
            <p:ph type="pic" sz="quarter" idx="17" hasCustomPrompt="1"/>
          </p:nvPr>
        </p:nvSpPr>
        <p:spPr>
          <a:xfrm>
            <a:off x="6380116" y="2084521"/>
            <a:ext cx="833248" cy="918856"/>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3" name="Picture Placeholder 2"/>
          <p:cNvSpPr>
            <a:spLocks noGrp="1"/>
          </p:cNvSpPr>
          <p:nvPr>
            <p:ph type="pic" sz="quarter" idx="18" hasCustomPrompt="1"/>
          </p:nvPr>
        </p:nvSpPr>
        <p:spPr>
          <a:xfrm>
            <a:off x="6380116" y="3081198"/>
            <a:ext cx="833248" cy="918856"/>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24" name="Picture Placeholder 2"/>
          <p:cNvSpPr>
            <a:spLocks noGrp="1"/>
          </p:cNvSpPr>
          <p:nvPr>
            <p:ph type="pic" sz="quarter" idx="19" hasCustomPrompt="1"/>
          </p:nvPr>
        </p:nvSpPr>
        <p:spPr>
          <a:xfrm>
            <a:off x="7308304" y="2355726"/>
            <a:ext cx="833248" cy="918856"/>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dirty="0"/>
              <a:t>Insert Image</a:t>
            </a:r>
          </a:p>
        </p:txBody>
      </p:sp>
      <p:sp>
        <p:nvSpPr>
          <p:cNvPr id="25" name="Picture Placeholder 2"/>
          <p:cNvSpPr>
            <a:spLocks noGrp="1"/>
          </p:cNvSpPr>
          <p:nvPr>
            <p:ph type="pic" sz="quarter" idx="20" hasCustomPrompt="1"/>
          </p:nvPr>
        </p:nvSpPr>
        <p:spPr>
          <a:xfrm>
            <a:off x="7308304" y="3349324"/>
            <a:ext cx="833248" cy="918856"/>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9_Title Slide">
    <p:spTree>
      <p:nvGrpSpPr>
        <p:cNvPr id="1" name=""/>
        <p:cNvGrpSpPr/>
        <p:nvPr/>
      </p:nvGrpSpPr>
      <p:grpSpPr>
        <a:xfrm>
          <a:off x="0" y="0"/>
          <a:ext cx="0" cy="0"/>
          <a:chOff x="0" y="0"/>
          <a:chExt cx="0" cy="0"/>
        </a:xfrm>
      </p:grpSpPr>
      <p:sp>
        <p:nvSpPr>
          <p:cNvPr id="30" name="Picture Placeholder 2"/>
          <p:cNvSpPr>
            <a:spLocks noGrp="1"/>
          </p:cNvSpPr>
          <p:nvPr>
            <p:ph type="pic" sz="quarter" idx="10" hasCustomPrompt="1"/>
          </p:nvPr>
        </p:nvSpPr>
        <p:spPr>
          <a:xfrm>
            <a:off x="2377856" y="1838325"/>
            <a:ext cx="1158348" cy="1597521"/>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31" name="Picture Placeholder 2"/>
          <p:cNvSpPr>
            <a:spLocks noGrp="1"/>
          </p:cNvSpPr>
          <p:nvPr>
            <p:ph type="pic" sz="quarter" idx="11" hasCustomPrompt="1"/>
          </p:nvPr>
        </p:nvSpPr>
        <p:spPr>
          <a:xfrm>
            <a:off x="3779912" y="1838325"/>
            <a:ext cx="1158348" cy="1597521"/>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32" name="Picture Placeholder 2"/>
          <p:cNvSpPr>
            <a:spLocks noGrp="1"/>
          </p:cNvSpPr>
          <p:nvPr>
            <p:ph type="pic" sz="quarter" idx="12" hasCustomPrompt="1"/>
          </p:nvPr>
        </p:nvSpPr>
        <p:spPr>
          <a:xfrm>
            <a:off x="5181968" y="1838325"/>
            <a:ext cx="1158348" cy="1597521"/>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
        <p:nvSpPr>
          <p:cNvPr id="33" name="Picture Placeholder 2"/>
          <p:cNvSpPr>
            <a:spLocks noGrp="1"/>
          </p:cNvSpPr>
          <p:nvPr>
            <p:ph type="pic" sz="quarter" idx="13" hasCustomPrompt="1"/>
          </p:nvPr>
        </p:nvSpPr>
        <p:spPr>
          <a:xfrm>
            <a:off x="6584024" y="1838325"/>
            <a:ext cx="1158348" cy="1597521"/>
          </a:xfrm>
          <a:prstGeom prst="rect">
            <a:avLst/>
          </a:prstGeom>
          <a:pattFill prst="wdUpDiag">
            <a:fgClr>
              <a:schemeClr val="bg1">
                <a:lumMod val="75000"/>
                <a:lumOff val="25000"/>
              </a:schemeClr>
            </a:fgClr>
            <a:bgClr>
              <a:schemeClr val="bg1"/>
            </a:bgClr>
          </a:pattFill>
        </p:spPr>
        <p:txBody>
          <a:bodyPr anchor="ctr"/>
          <a:lstStyle>
            <a:lvl1pPr algn="ctr">
              <a:defRPr sz="1050" b="0" i="0">
                <a:latin typeface="Titillium" charset="0"/>
                <a:ea typeface="Titillium" charset="0"/>
                <a:cs typeface="Titillium" charset="0"/>
              </a:defRPr>
            </a:lvl1pPr>
          </a:lstStyle>
          <a:p>
            <a:r>
              <a:rPr lang="en-US"/>
              <a:t>Insert Image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7"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a:xfrm>
            <a:off x="457200" y="4767264"/>
            <a:ext cx="2133600" cy="273844"/>
          </a:xfrm>
          <a:prstGeom prst="rect">
            <a:avLst/>
          </a:prstGeom>
        </p:spPr>
        <p:txBody>
          <a:bodyPr/>
          <a:lstStyle/>
          <a:p>
            <a:endParaRPr lang="id-ID"/>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id-ID"/>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7" name="矩形: 圆角 16"/>
          <p:cNvSpPr/>
          <p:nvPr userDrawn="1"/>
        </p:nvSpPr>
        <p:spPr>
          <a:xfrm>
            <a:off x="1331640" y="483518"/>
            <a:ext cx="7416824" cy="792088"/>
          </a:xfrm>
          <a:prstGeom prst="roundRect">
            <a:avLst>
              <a:gd name="adj" fmla="val 11306"/>
            </a:avLst>
          </a:prstGeom>
          <a:solidFill>
            <a:schemeClr val="bg1"/>
          </a:solidFill>
          <a:ln>
            <a:noFill/>
          </a:ln>
          <a:effectLst>
            <a:outerShdw blurRad="381000" dist="635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7236295" y="1852054"/>
            <a:ext cx="772016" cy="772014"/>
          </a:xfrm>
          <a:custGeom>
            <a:avLst/>
            <a:gdLst>
              <a:gd name="connsiteX0" fmla="*/ 0 w 772016"/>
              <a:gd name="connsiteY0" fmla="*/ 0 h 772014"/>
              <a:gd name="connsiteX1" fmla="*/ 772016 w 772016"/>
              <a:gd name="connsiteY1" fmla="*/ 0 h 772014"/>
              <a:gd name="connsiteX2" fmla="*/ 772016 w 772016"/>
              <a:gd name="connsiteY2" fmla="*/ 772014 h 772014"/>
              <a:gd name="connsiteX3" fmla="*/ 0 w 772016"/>
              <a:gd name="connsiteY3" fmla="*/ 772014 h 772014"/>
            </a:gdLst>
            <a:ahLst/>
            <a:cxnLst>
              <a:cxn ang="0">
                <a:pos x="connsiteX0" y="connsiteY0"/>
              </a:cxn>
              <a:cxn ang="0">
                <a:pos x="connsiteX1" y="connsiteY1"/>
              </a:cxn>
              <a:cxn ang="0">
                <a:pos x="connsiteX2" y="connsiteY2"/>
              </a:cxn>
              <a:cxn ang="0">
                <a:pos x="connsiteX3" y="connsiteY3"/>
              </a:cxn>
            </a:cxnLst>
            <a:rect l="l" t="t" r="r" b="b"/>
            <a:pathLst>
              <a:path w="772016" h="772014">
                <a:moveTo>
                  <a:pt x="0" y="0"/>
                </a:moveTo>
                <a:lnTo>
                  <a:pt x="772016" y="0"/>
                </a:lnTo>
                <a:lnTo>
                  <a:pt x="772016" y="772014"/>
                </a:lnTo>
                <a:lnTo>
                  <a:pt x="0" y="772014"/>
                </a:lnTo>
                <a:close/>
              </a:path>
            </a:pathLst>
          </a:custGeom>
        </p:spPr>
        <p:txBody>
          <a:bodyPr wrap="square">
            <a:noAutofit/>
          </a:bodyPr>
          <a:lstStyle/>
          <a:p>
            <a:endParaRPr lang="zh-CN" altLang="en-US"/>
          </a:p>
        </p:txBody>
      </p:sp>
      <p:sp>
        <p:nvSpPr>
          <p:cNvPr id="12" name="Freeform 328"/>
          <p:cNvSpPr>
            <a:spLocks noEditPoints="1"/>
          </p:cNvSpPr>
          <p:nvPr userDrawn="1"/>
        </p:nvSpPr>
        <p:spPr bwMode="auto">
          <a:xfrm>
            <a:off x="754945" y="3573997"/>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bg1"/>
          </a:solid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1" name="矩形: 圆角 20"/>
          <p:cNvSpPr/>
          <p:nvPr userDrawn="1"/>
        </p:nvSpPr>
        <p:spPr>
          <a:xfrm>
            <a:off x="1331640" y="483518"/>
            <a:ext cx="7416824" cy="792088"/>
          </a:xfrm>
          <a:prstGeom prst="roundRect">
            <a:avLst>
              <a:gd name="adj" fmla="val 11306"/>
            </a:avLst>
          </a:prstGeom>
          <a:solidFill>
            <a:schemeClr val="bg1"/>
          </a:solidFill>
          <a:ln>
            <a:noFill/>
          </a:ln>
          <a:effectLst>
            <a:outerShdw blurRad="381000" dist="635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27_自定义版式">
    <p:spTree>
      <p:nvGrpSpPr>
        <p:cNvPr id="1" name=""/>
        <p:cNvGrpSpPr/>
        <p:nvPr/>
      </p:nvGrpSpPr>
      <p:grpSpPr>
        <a:xfrm>
          <a:off x="0" y="0"/>
          <a:ext cx="0" cy="0"/>
          <a:chOff x="0" y="0"/>
          <a:chExt cx="0" cy="0"/>
        </a:xfrm>
      </p:grpSpPr>
      <p:sp>
        <p:nvSpPr>
          <p:cNvPr id="9" name="图片占位符 8"/>
          <p:cNvSpPr>
            <a:spLocks noGrp="1"/>
          </p:cNvSpPr>
          <p:nvPr>
            <p:ph type="pic" sz="quarter" idx="13"/>
          </p:nvPr>
        </p:nvSpPr>
        <p:spPr>
          <a:xfrm>
            <a:off x="4274438" y="1563638"/>
            <a:ext cx="595124" cy="595124"/>
          </a:xfrm>
          <a:custGeom>
            <a:avLst/>
            <a:gdLst>
              <a:gd name="connsiteX0" fmla="*/ 297562 w 595124"/>
              <a:gd name="connsiteY0" fmla="*/ 0 h 595124"/>
              <a:gd name="connsiteX1" fmla="*/ 595124 w 595124"/>
              <a:gd name="connsiteY1" fmla="*/ 297562 h 595124"/>
              <a:gd name="connsiteX2" fmla="*/ 297562 w 595124"/>
              <a:gd name="connsiteY2" fmla="*/ 595124 h 595124"/>
              <a:gd name="connsiteX3" fmla="*/ 0 w 595124"/>
              <a:gd name="connsiteY3" fmla="*/ 297562 h 595124"/>
              <a:gd name="connsiteX4" fmla="*/ 297562 w 595124"/>
              <a:gd name="connsiteY4" fmla="*/ 0 h 595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124" h="595124">
                <a:moveTo>
                  <a:pt x="297562" y="0"/>
                </a:moveTo>
                <a:cubicBezTo>
                  <a:pt x="461901" y="0"/>
                  <a:pt x="595124" y="133223"/>
                  <a:pt x="595124" y="297562"/>
                </a:cubicBezTo>
                <a:cubicBezTo>
                  <a:pt x="595124" y="461901"/>
                  <a:pt x="461901" y="595124"/>
                  <a:pt x="297562" y="595124"/>
                </a:cubicBezTo>
                <a:cubicBezTo>
                  <a:pt x="133223" y="595124"/>
                  <a:pt x="0" y="461901"/>
                  <a:pt x="0" y="297562"/>
                </a:cubicBezTo>
                <a:cubicBezTo>
                  <a:pt x="0" y="133223"/>
                  <a:pt x="133223" y="0"/>
                  <a:pt x="297562" y="0"/>
                </a:cubicBezTo>
                <a:close/>
              </a:path>
            </a:pathLst>
          </a:custGeom>
        </p:spPr>
        <p:txBody>
          <a:bodyPr wrap="square">
            <a:noAutofit/>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endParaRPr lang="id-ID"/>
          </a:p>
        </p:txBody>
      </p:sp>
      <p:sp>
        <p:nvSpPr>
          <p:cNvPr id="3" name="Date Placeholder 2"/>
          <p:cNvSpPr>
            <a:spLocks noGrp="1"/>
          </p:cNvSpPr>
          <p:nvPr>
            <p:ph type="dt" sz="half" idx="10"/>
          </p:nvPr>
        </p:nvSpPr>
        <p:spPr>
          <a:xfrm>
            <a:off x="457200" y="4767264"/>
            <a:ext cx="2133600" cy="273844"/>
          </a:xfrm>
          <a:prstGeom prst="rect">
            <a:avLst/>
          </a:prstGeom>
        </p:spPr>
        <p:txBody>
          <a:bodyPr/>
          <a:lstStyle/>
          <a:p>
            <a:endParaRPr lang="id-ID"/>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id-ID"/>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7F4640CB-AD8A-4F45-8D8D-96C558851C94}"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11" name="图片占位符 10"/>
          <p:cNvSpPr>
            <a:spLocks noGrp="1"/>
          </p:cNvSpPr>
          <p:nvPr>
            <p:ph type="pic" sz="quarter" idx="10"/>
          </p:nvPr>
        </p:nvSpPr>
        <p:spPr>
          <a:xfrm>
            <a:off x="2700323" y="1710239"/>
            <a:ext cx="2179990" cy="2179990"/>
          </a:xfrm>
          <a:custGeom>
            <a:avLst/>
            <a:gdLst>
              <a:gd name="connsiteX0" fmla="*/ 1089995 w 2179990"/>
              <a:gd name="connsiteY0" fmla="*/ 0 h 2179990"/>
              <a:gd name="connsiteX1" fmla="*/ 2179990 w 2179990"/>
              <a:gd name="connsiteY1" fmla="*/ 1089995 h 2179990"/>
              <a:gd name="connsiteX2" fmla="*/ 1089995 w 2179990"/>
              <a:gd name="connsiteY2" fmla="*/ 2179990 h 2179990"/>
              <a:gd name="connsiteX3" fmla="*/ 0 w 2179990"/>
              <a:gd name="connsiteY3" fmla="*/ 1089995 h 2179990"/>
              <a:gd name="connsiteX4" fmla="*/ 1089995 w 2179990"/>
              <a:gd name="connsiteY4" fmla="*/ 0 h 217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9990" h="2179990">
                <a:moveTo>
                  <a:pt x="1089995" y="0"/>
                </a:moveTo>
                <a:cubicBezTo>
                  <a:pt x="1691983" y="0"/>
                  <a:pt x="2179990" y="488007"/>
                  <a:pt x="2179990" y="1089995"/>
                </a:cubicBezTo>
                <a:cubicBezTo>
                  <a:pt x="2179990" y="1691983"/>
                  <a:pt x="1691983" y="2179990"/>
                  <a:pt x="1089995" y="2179990"/>
                </a:cubicBezTo>
                <a:cubicBezTo>
                  <a:pt x="488007" y="2179990"/>
                  <a:pt x="0" y="1691983"/>
                  <a:pt x="0" y="1089995"/>
                </a:cubicBezTo>
                <a:cubicBezTo>
                  <a:pt x="0" y="488007"/>
                  <a:pt x="488007" y="0"/>
                  <a:pt x="1089995"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4971147" y="983576"/>
            <a:ext cx="1743994" cy="1743992"/>
          </a:xfrm>
          <a:custGeom>
            <a:avLst/>
            <a:gdLst>
              <a:gd name="connsiteX0" fmla="*/ 871997 w 1743994"/>
              <a:gd name="connsiteY0" fmla="*/ 0 h 1743992"/>
              <a:gd name="connsiteX1" fmla="*/ 1743994 w 1743994"/>
              <a:gd name="connsiteY1" fmla="*/ 871996 h 1743992"/>
              <a:gd name="connsiteX2" fmla="*/ 871997 w 1743994"/>
              <a:gd name="connsiteY2" fmla="*/ 1743992 h 1743992"/>
              <a:gd name="connsiteX3" fmla="*/ 0 w 1743994"/>
              <a:gd name="connsiteY3" fmla="*/ 871996 h 1743992"/>
              <a:gd name="connsiteX4" fmla="*/ 871997 w 1743994"/>
              <a:gd name="connsiteY4" fmla="*/ 0 h 1743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3994" h="1743992">
                <a:moveTo>
                  <a:pt x="871997" y="0"/>
                </a:moveTo>
                <a:cubicBezTo>
                  <a:pt x="1353588" y="0"/>
                  <a:pt x="1743994" y="390406"/>
                  <a:pt x="1743994" y="871996"/>
                </a:cubicBezTo>
                <a:cubicBezTo>
                  <a:pt x="1743994" y="1353586"/>
                  <a:pt x="1353588" y="1743992"/>
                  <a:pt x="871997" y="1743992"/>
                </a:cubicBezTo>
                <a:cubicBezTo>
                  <a:pt x="390406" y="1743992"/>
                  <a:pt x="0" y="1353586"/>
                  <a:pt x="0" y="871996"/>
                </a:cubicBezTo>
                <a:cubicBezTo>
                  <a:pt x="0" y="390406"/>
                  <a:pt x="390406" y="0"/>
                  <a:pt x="871997" y="0"/>
                </a:cubicBezTo>
                <a:close/>
              </a:path>
            </a:pathLst>
          </a:custGeom>
        </p:spPr>
        <p:txBody>
          <a:bodyPr wrap="square">
            <a:noAutofit/>
          </a:bodyPr>
          <a:lstStyle/>
          <a:p>
            <a:endParaRPr lang="zh-CN" altLang="en-US"/>
          </a:p>
        </p:txBody>
      </p:sp>
      <p:sp>
        <p:nvSpPr>
          <p:cNvPr id="17" name="图片占位符 16"/>
          <p:cNvSpPr>
            <a:spLocks noGrp="1"/>
          </p:cNvSpPr>
          <p:nvPr>
            <p:ph type="pic" sz="quarter" idx="12"/>
          </p:nvPr>
        </p:nvSpPr>
        <p:spPr>
          <a:xfrm>
            <a:off x="4880313" y="2891067"/>
            <a:ext cx="1395194" cy="1395194"/>
          </a:xfrm>
          <a:custGeom>
            <a:avLst/>
            <a:gdLst>
              <a:gd name="connsiteX0" fmla="*/ 697597 w 1395194"/>
              <a:gd name="connsiteY0" fmla="*/ 0 h 1395194"/>
              <a:gd name="connsiteX1" fmla="*/ 1395194 w 1395194"/>
              <a:gd name="connsiteY1" fmla="*/ 697597 h 1395194"/>
              <a:gd name="connsiteX2" fmla="*/ 697597 w 1395194"/>
              <a:gd name="connsiteY2" fmla="*/ 1395194 h 1395194"/>
              <a:gd name="connsiteX3" fmla="*/ 0 w 1395194"/>
              <a:gd name="connsiteY3" fmla="*/ 697597 h 1395194"/>
              <a:gd name="connsiteX4" fmla="*/ 697597 w 1395194"/>
              <a:gd name="connsiteY4" fmla="*/ 0 h 1395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194" h="1395194">
                <a:moveTo>
                  <a:pt x="697597" y="0"/>
                </a:moveTo>
                <a:cubicBezTo>
                  <a:pt x="1082869" y="0"/>
                  <a:pt x="1395194" y="312325"/>
                  <a:pt x="1395194" y="697597"/>
                </a:cubicBezTo>
                <a:cubicBezTo>
                  <a:pt x="1395194" y="1082869"/>
                  <a:pt x="1082869" y="1395194"/>
                  <a:pt x="697597" y="1395194"/>
                </a:cubicBezTo>
                <a:cubicBezTo>
                  <a:pt x="312325" y="1395194"/>
                  <a:pt x="0" y="1082869"/>
                  <a:pt x="0" y="697597"/>
                </a:cubicBezTo>
                <a:cubicBezTo>
                  <a:pt x="0" y="312325"/>
                  <a:pt x="312325" y="0"/>
                  <a:pt x="697597" y="0"/>
                </a:cubicBezTo>
                <a:close/>
              </a:path>
            </a:pathLst>
          </a:custGeom>
        </p:spPr>
        <p:txBody>
          <a:bodyPr wrap="square">
            <a:noAutofit/>
          </a:bodyPr>
          <a:lstStyle/>
          <a:p>
            <a:endParaRPr lang="zh-CN" altLang="en-US"/>
          </a:p>
        </p:txBody>
      </p:sp>
      <p:sp>
        <p:nvSpPr>
          <p:cNvPr id="23" name="图片占位符 22"/>
          <p:cNvSpPr>
            <a:spLocks noGrp="1"/>
          </p:cNvSpPr>
          <p:nvPr>
            <p:ph type="pic" sz="quarter" idx="13"/>
          </p:nvPr>
        </p:nvSpPr>
        <p:spPr>
          <a:xfrm>
            <a:off x="0" y="0"/>
            <a:ext cx="9144000" cy="5143500"/>
          </a:xfrm>
          <a:prstGeom prst="rect">
            <a:avLst/>
          </a:prstGeom>
        </p:spPr>
        <p:txBody>
          <a:bodyPr/>
          <a:lstStyle/>
          <a:p>
            <a:endParaRPr lang="zh-CN" altLang="en-US"/>
          </a:p>
        </p:txBody>
      </p:sp>
      <p:sp>
        <p:nvSpPr>
          <p:cNvPr id="6" name="Rounded Rectangle 4"/>
          <p:cNvSpPr/>
          <p:nvPr userDrawn="1"/>
        </p:nvSpPr>
        <p:spPr>
          <a:xfrm>
            <a:off x="8527985" y="245815"/>
            <a:ext cx="360000" cy="162000"/>
          </a:xfrm>
          <a:prstGeom prst="round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Slide Number Placeholder 3"/>
          <p:cNvSpPr>
            <a:spLocks noGrp="1"/>
          </p:cNvSpPr>
          <p:nvPr>
            <p:ph type="sldNum" sz="quarter" idx="14"/>
          </p:nvPr>
        </p:nvSpPr>
        <p:spPr>
          <a:xfrm>
            <a:off x="8529390" y="255377"/>
            <a:ext cx="357190" cy="142876"/>
          </a:xfrm>
          <a:prstGeom prst="rect">
            <a:avLst/>
          </a:prstGeom>
        </p:spPr>
        <p:txBody>
          <a:bodyPr/>
          <a:lstStyle>
            <a:lvl1pPr algn="ctr">
              <a:defRPr sz="700">
                <a:solidFill>
                  <a:schemeClr val="accent1"/>
                </a:solidFill>
              </a:defRPr>
            </a:lvl1pPr>
          </a:lstStyle>
          <a:p>
            <a:fld id="{7F4640CB-AD8A-4F45-8D8D-96C558851C94}" type="slidenum">
              <a:rPr lang="id-ID" smtClean="0"/>
              <a:t>‹#›</a:t>
            </a:fld>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21" Type="http://schemas.openxmlformats.org/officeDocument/2006/relationships/theme" Target="../theme/theme2.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8" name="矩形: 圆角 7"/>
          <p:cNvSpPr/>
          <p:nvPr userDrawn="1"/>
        </p:nvSpPr>
        <p:spPr>
          <a:xfrm>
            <a:off x="0" y="0"/>
            <a:ext cx="8244408" cy="5143500"/>
          </a:xfrm>
          <a:prstGeom prst="roundRect">
            <a:avLst>
              <a:gd name="adj" fmla="val 0"/>
            </a:avLst>
          </a:prstGeom>
          <a:solidFill>
            <a:srgbClr val="FFEC14"/>
          </a:solidFill>
          <a:ln>
            <a:noFill/>
          </a:ln>
          <a:effectLst>
            <a:outerShdw blurRad="444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7" name="矩形: 圆角 6"/>
          <p:cNvSpPr/>
          <p:nvPr userDrawn="1"/>
        </p:nvSpPr>
        <p:spPr>
          <a:xfrm>
            <a:off x="0" y="0"/>
            <a:ext cx="8244408" cy="5143500"/>
          </a:xfrm>
          <a:prstGeom prst="roundRect">
            <a:avLst>
              <a:gd name="adj" fmla="val 0"/>
            </a:avLst>
          </a:prstGeom>
          <a:solidFill>
            <a:srgbClr val="FFEC14"/>
          </a:solidFill>
          <a:ln>
            <a:noFill/>
          </a:ln>
          <a:effectLst>
            <a:outerShdw blurRad="444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矩形: 圆角 8"/>
          <p:cNvSpPr/>
          <p:nvPr userDrawn="1"/>
        </p:nvSpPr>
        <p:spPr>
          <a:xfrm>
            <a:off x="1332557" y="483518"/>
            <a:ext cx="7415908" cy="4248472"/>
          </a:xfrm>
          <a:prstGeom prst="roundRect">
            <a:avLst>
              <a:gd name="adj" fmla="val 0"/>
            </a:avLst>
          </a:prstGeom>
          <a:solidFill>
            <a:schemeClr val="bg1"/>
          </a:solidFill>
          <a:ln>
            <a:noFill/>
          </a:ln>
          <a:effectLst>
            <a:outerShdw blurRad="381000" dist="127000" sx="102000" sy="102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圆角 27"/>
          <p:cNvSpPr/>
          <p:nvPr userDrawn="1"/>
        </p:nvSpPr>
        <p:spPr>
          <a:xfrm>
            <a:off x="395536" y="483518"/>
            <a:ext cx="864096" cy="4248472"/>
          </a:xfrm>
          <a:prstGeom prst="roundRect">
            <a:avLst>
              <a:gd name="adj" fmla="val 0"/>
            </a:avLst>
          </a:prstGeom>
          <a:solidFill>
            <a:schemeClr val="bg1"/>
          </a:solidFill>
          <a:ln>
            <a:noFill/>
          </a:ln>
          <a:effectLst>
            <a:outerShdw blurRad="254000" dist="63500" sx="102000" sy="102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3" name="组合 2"/>
          <p:cNvGrpSpPr/>
          <p:nvPr userDrawn="1"/>
        </p:nvGrpSpPr>
        <p:grpSpPr>
          <a:xfrm>
            <a:off x="719572" y="771550"/>
            <a:ext cx="216024" cy="144016"/>
            <a:chOff x="683568" y="771550"/>
            <a:chExt cx="216024" cy="144016"/>
          </a:xfrm>
        </p:grpSpPr>
        <p:cxnSp>
          <p:nvCxnSpPr>
            <p:cNvPr id="10" name="直接连接符 9"/>
            <p:cNvCxnSpPr/>
            <p:nvPr userDrawn="1"/>
          </p:nvCxnSpPr>
          <p:spPr>
            <a:xfrm>
              <a:off x="683568" y="771550"/>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683568" y="843558"/>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a:off x="683568" y="915566"/>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Lst>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jpe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54.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55.xml"/><Relationship Id="rId5" Type="http://schemas.openxmlformats.org/officeDocument/2006/relationships/image" Target="../media/image12.jpe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5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notesSlide" Target="../notesSlides/notesSlide20.xml"/><Relationship Id="rId1" Type="http://schemas.openxmlformats.org/officeDocument/2006/relationships/slideLayout" Target="../slideLayouts/slideLayout5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notesSlide" Target="../notesSlides/notesSlide21.xml"/><Relationship Id="rId1" Type="http://schemas.openxmlformats.org/officeDocument/2006/relationships/slideLayout" Target="../slideLayouts/slideLayout58.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3.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3.xml"/><Relationship Id="rId1" Type="http://schemas.openxmlformats.org/officeDocument/2006/relationships/slideLayout" Target="../slideLayouts/slideLayout59.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2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4.xml"/><Relationship Id="rId1" Type="http://schemas.openxmlformats.org/officeDocument/2006/relationships/slideLayout" Target="../slideLayouts/slideLayout6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6.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_圆角矩形 7"/>
          <p:cNvSpPr/>
          <p:nvPr>
            <p:custDataLst>
              <p:tags r:id="rId1"/>
            </p:custDataLst>
          </p:nvPr>
        </p:nvSpPr>
        <p:spPr>
          <a:xfrm>
            <a:off x="395536" y="483518"/>
            <a:ext cx="8352928" cy="4248472"/>
          </a:xfrm>
          <a:prstGeom prst="roundRect">
            <a:avLst>
              <a:gd name="adj" fmla="val 0"/>
            </a:avLst>
          </a:prstGeom>
          <a:solidFill>
            <a:schemeClr val="bg1"/>
          </a:solidFill>
          <a:ln>
            <a:noFill/>
          </a:ln>
          <a:effectLst>
            <a:outerShdw blurRad="381000" dist="127000" sx="102000" sy="102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5" name="PA_PicturePlaceholder 14"/>
          <p:cNvPicPr>
            <a:picLocks noGrp="1" noChangeAspect="1"/>
          </p:cNvPicPr>
          <p:nvPr>
            <p:ph type="pic" sz="quarter" idx="13"/>
            <p:custDataLst>
              <p:tags r:id="rId2"/>
            </p:custDataLst>
          </p:nvPr>
        </p:nvPicPr>
        <p:blipFill>
          <a:blip r:embed="rId13" cstate="screen"/>
          <a:srcRect/>
          <a:stretch>
            <a:fillRect/>
          </a:stretch>
        </p:blipFill>
        <p:spPr>
          <a:xfrm>
            <a:off x="3849948" y="1072914"/>
            <a:ext cx="1211962" cy="1211962"/>
          </a:xfrm>
          <a:ln w="38100">
            <a:solidFill>
              <a:schemeClr val="tx1">
                <a:lumMod val="50000"/>
                <a:lumOff val="50000"/>
              </a:schemeClr>
            </a:solidFill>
          </a:ln>
          <a:effectLst>
            <a:outerShdw blurRad="381000" dist="127000" dir="5400000" algn="tl" rotWithShape="0">
              <a:prstClr val="black">
                <a:alpha val="15000"/>
              </a:prstClr>
            </a:outerShdw>
          </a:effectLst>
        </p:spPr>
      </p:pic>
      <p:sp>
        <p:nvSpPr>
          <p:cNvPr id="24" name="PA_文本框 29"/>
          <p:cNvSpPr txBox="1"/>
          <p:nvPr>
            <p:custDataLst>
              <p:tags r:id="rId3"/>
            </p:custDataLst>
          </p:nvPr>
        </p:nvSpPr>
        <p:spPr>
          <a:xfrm>
            <a:off x="3059832" y="3065446"/>
            <a:ext cx="2952328" cy="268972"/>
          </a:xfrm>
          <a:prstGeom prst="rect">
            <a:avLst/>
          </a:prstGeom>
          <a:noFill/>
        </p:spPr>
        <p:txBody>
          <a:bodyPr wrap="square" rtlCol="0">
            <a:noAutofit/>
          </a:bodyPr>
          <a:lstStyle/>
          <a:p>
            <a:pPr algn="ctr"/>
            <a:r>
              <a:rPr lang="zh-CN" altLang="en-US" sz="1200" smtClean="0">
                <a:solidFill>
                  <a:schemeClr val="tx1">
                    <a:lumMod val="75000"/>
                    <a:lumOff val="25000"/>
                  </a:schemeClr>
                </a:solidFill>
                <a:latin typeface="微软雅黑" panose="020B0503020204020204" pitchFamily="34" charset="-122"/>
                <a:ea typeface="微软雅黑" panose="020B0503020204020204" pitchFamily="34" charset="-122"/>
                <a:cs typeface="Calibri Light" panose="020F0302020204030204" pitchFamily="34" charset="0"/>
              </a:rPr>
              <a:t>汇报人：</a:t>
            </a:r>
            <a:r>
              <a:rPr lang="en-US" altLang="zh-CN" sz="1200" smtClean="0">
                <a:solidFill>
                  <a:schemeClr val="tx1">
                    <a:lumMod val="75000"/>
                    <a:lumOff val="25000"/>
                  </a:schemeClr>
                </a:solidFill>
                <a:latin typeface="微软雅黑" panose="020B0503020204020204" pitchFamily="34" charset="-122"/>
                <a:ea typeface="微软雅黑" panose="020B0503020204020204" pitchFamily="34" charset="-122"/>
                <a:cs typeface="Calibri Light" panose="020F0302020204030204" pitchFamily="34" charset="0"/>
              </a:rPr>
              <a:t>PPT818   </a:t>
            </a:r>
            <a:r>
              <a:rPr lang="zh-CN" altLang="en-US" sz="1200" smtClean="0">
                <a:solidFill>
                  <a:schemeClr val="tx1">
                    <a:lumMod val="75000"/>
                    <a:lumOff val="25000"/>
                  </a:schemeClr>
                </a:solidFill>
                <a:latin typeface="微软雅黑" panose="020B0503020204020204" pitchFamily="34" charset="-122"/>
                <a:ea typeface="微软雅黑" panose="020B0503020204020204" pitchFamily="34" charset="-122"/>
                <a:cs typeface="Calibri Light" panose="020F0302020204030204" pitchFamily="34" charset="0"/>
              </a:rPr>
              <a:t>时间：</a:t>
            </a:r>
            <a:r>
              <a:rPr lang="en-US" altLang="zh-CN" sz="1200" smtClean="0">
                <a:solidFill>
                  <a:schemeClr val="tx1">
                    <a:lumMod val="75000"/>
                    <a:lumOff val="25000"/>
                  </a:schemeClr>
                </a:solidFill>
                <a:latin typeface="微软雅黑" panose="020B0503020204020204" pitchFamily="34" charset="-122"/>
                <a:ea typeface="微软雅黑" panose="020B0503020204020204" pitchFamily="34" charset="-122"/>
                <a:cs typeface="Calibri Light" panose="020F0302020204030204" pitchFamily="34" charset="0"/>
              </a:rPr>
              <a:t>20XX</a:t>
            </a:r>
            <a:r>
              <a:rPr lang="zh-CN" altLang="en-US" sz="1200" smtClean="0">
                <a:solidFill>
                  <a:schemeClr val="tx1">
                    <a:lumMod val="75000"/>
                    <a:lumOff val="25000"/>
                  </a:schemeClr>
                </a:solidFill>
                <a:latin typeface="微软雅黑" panose="020B0503020204020204" pitchFamily="34" charset="-122"/>
                <a:ea typeface="微软雅黑" panose="020B0503020204020204" pitchFamily="34" charset="-122"/>
                <a:cs typeface="Calibri Light" panose="020F0302020204030204" pitchFamily="34" charset="0"/>
              </a:rPr>
              <a:t>年</a:t>
            </a:r>
            <a:r>
              <a:rPr lang="en-US" altLang="zh-CN" sz="1200" smtClean="0">
                <a:solidFill>
                  <a:schemeClr val="tx1">
                    <a:lumMod val="75000"/>
                    <a:lumOff val="25000"/>
                  </a:schemeClr>
                </a:solidFill>
                <a:latin typeface="微软雅黑" panose="020B0503020204020204" pitchFamily="34" charset="-122"/>
                <a:ea typeface="微软雅黑" panose="020B0503020204020204" pitchFamily="34" charset="-122"/>
                <a:cs typeface="Calibri Light" panose="020F0302020204030204" pitchFamily="34" charset="0"/>
              </a:rPr>
              <a:t>XX</a:t>
            </a:r>
            <a:r>
              <a:rPr lang="zh-CN" altLang="en-US" sz="1200" smtClean="0">
                <a:solidFill>
                  <a:schemeClr val="tx1">
                    <a:lumMod val="75000"/>
                    <a:lumOff val="25000"/>
                  </a:schemeClr>
                </a:solidFill>
                <a:latin typeface="微软雅黑" panose="020B0503020204020204" pitchFamily="34" charset="-122"/>
                <a:ea typeface="微软雅黑" panose="020B0503020204020204" pitchFamily="34" charset="-122"/>
                <a:cs typeface="Calibri Light" panose="020F0302020204030204" pitchFamily="34" charset="0"/>
              </a:rPr>
              <a:t>月</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Calibri Light" panose="020F0302020204030204" pitchFamily="34" charset="0"/>
            </a:endParaRPr>
          </a:p>
        </p:txBody>
      </p:sp>
      <p:sp>
        <p:nvSpPr>
          <p:cNvPr id="25" name="PA_文本框 29"/>
          <p:cNvSpPr txBox="1"/>
          <p:nvPr>
            <p:custDataLst>
              <p:tags r:id="rId4"/>
            </p:custDataLst>
          </p:nvPr>
        </p:nvSpPr>
        <p:spPr>
          <a:xfrm>
            <a:off x="2519772" y="2336655"/>
            <a:ext cx="4104456" cy="584775"/>
          </a:xfrm>
          <a:prstGeom prst="rect">
            <a:avLst/>
          </a:prstGeom>
          <a:noFill/>
        </p:spPr>
        <p:txBody>
          <a:bodyPr wrap="square" rtlCol="0">
            <a:spAutoFit/>
          </a:bodyPr>
          <a:lstStyle/>
          <a:p>
            <a:r>
              <a:rPr lang="zh-CN" altLang="en-US" sz="3200" spc="-300" dirty="0">
                <a:solidFill>
                  <a:schemeClr val="tx1">
                    <a:lumMod val="75000"/>
                    <a:lumOff val="25000"/>
                  </a:schemeClr>
                </a:solidFill>
                <a:latin typeface="方正姚体" panose="02010601030101010101" pitchFamily="2" charset="-122"/>
                <a:ea typeface="方正姚体" panose="02010601030101010101" pitchFamily="2" charset="-122"/>
                <a:cs typeface="Calibri Light" panose="020F0302020204030204" pitchFamily="34" charset="0"/>
              </a:rPr>
              <a:t>简洁</a:t>
            </a:r>
            <a:r>
              <a:rPr lang="zh-CN" altLang="en-US" sz="3200" spc="-300" dirty="0" smtClean="0">
                <a:solidFill>
                  <a:schemeClr val="tx1">
                    <a:lumMod val="75000"/>
                    <a:lumOff val="25000"/>
                  </a:schemeClr>
                </a:solidFill>
                <a:latin typeface="方正姚体" panose="02010601030101010101" pitchFamily="2" charset="-122"/>
                <a:ea typeface="方正姚体" panose="02010601030101010101" pitchFamily="2" charset="-122"/>
                <a:cs typeface="Calibri Light" panose="020F0302020204030204" pitchFamily="34" charset="0"/>
              </a:rPr>
              <a:t>个</a:t>
            </a:r>
            <a:r>
              <a:rPr lang="zh-CN" altLang="en-US" sz="3200" spc="-300" dirty="0">
                <a:solidFill>
                  <a:schemeClr val="tx1">
                    <a:lumMod val="75000"/>
                    <a:lumOff val="25000"/>
                  </a:schemeClr>
                </a:solidFill>
                <a:latin typeface="方正姚体" panose="02010601030101010101" pitchFamily="2" charset="-122"/>
                <a:ea typeface="方正姚体" panose="02010601030101010101" pitchFamily="2" charset="-122"/>
                <a:cs typeface="Calibri Light" panose="020F0302020204030204" pitchFamily="34" charset="0"/>
              </a:rPr>
              <a:t>人简</a:t>
            </a:r>
            <a:r>
              <a:rPr lang="zh-CN" altLang="en-US" sz="3200" spc="-300" dirty="0" smtClean="0">
                <a:solidFill>
                  <a:schemeClr val="tx1">
                    <a:lumMod val="75000"/>
                    <a:lumOff val="25000"/>
                  </a:schemeClr>
                </a:solidFill>
                <a:latin typeface="方正姚体" panose="02010601030101010101" pitchFamily="2" charset="-122"/>
                <a:ea typeface="方正姚体" panose="02010601030101010101" pitchFamily="2" charset="-122"/>
                <a:cs typeface="Calibri Light" panose="020F0302020204030204" pitchFamily="34" charset="0"/>
              </a:rPr>
              <a:t>历</a:t>
            </a:r>
            <a:r>
              <a:rPr lang="en-US" altLang="zh-CN" sz="3200" spc="-300" dirty="0" smtClean="0">
                <a:solidFill>
                  <a:schemeClr val="tx1">
                    <a:lumMod val="75000"/>
                    <a:lumOff val="25000"/>
                  </a:schemeClr>
                </a:solidFill>
                <a:latin typeface="方正姚体" panose="02010601030101010101" pitchFamily="2" charset="-122"/>
                <a:ea typeface="方正姚体" panose="02010601030101010101" pitchFamily="2" charset="-122"/>
                <a:cs typeface="Calibri Light" panose="020F0302020204030204" pitchFamily="34" charset="0"/>
              </a:rPr>
              <a:t>PPT</a:t>
            </a:r>
            <a:r>
              <a:rPr lang="zh-CN" altLang="en-US" sz="3200" spc="-300" dirty="0" smtClean="0">
                <a:solidFill>
                  <a:schemeClr val="tx1">
                    <a:lumMod val="75000"/>
                    <a:lumOff val="25000"/>
                  </a:schemeClr>
                </a:solidFill>
                <a:latin typeface="方正姚体" panose="02010601030101010101" pitchFamily="2" charset="-122"/>
                <a:ea typeface="方正姚体" panose="02010601030101010101" pitchFamily="2" charset="-122"/>
                <a:cs typeface="Calibri Light" panose="020F0302020204030204" pitchFamily="34" charset="0"/>
              </a:rPr>
              <a:t>模板</a:t>
            </a:r>
            <a:endParaRPr lang="id-ID" sz="3200" spc="-300" dirty="0">
              <a:solidFill>
                <a:schemeClr val="tx1">
                  <a:lumMod val="75000"/>
                  <a:lumOff val="25000"/>
                </a:schemeClr>
              </a:solidFill>
              <a:latin typeface="方正姚体" panose="02010601030101010101" pitchFamily="2" charset="-122"/>
              <a:ea typeface="方正姚体" panose="02010601030101010101" pitchFamily="2" charset="-122"/>
              <a:cs typeface="Calibri Light" panose="020F0302020204030204" pitchFamily="34" charset="0"/>
            </a:endParaRPr>
          </a:p>
        </p:txBody>
      </p:sp>
      <p:cxnSp>
        <p:nvCxnSpPr>
          <p:cNvPr id="26" name="PA_直接连接符 25"/>
          <p:cNvCxnSpPr/>
          <p:nvPr>
            <p:custDataLst>
              <p:tags r:id="rId5"/>
            </p:custDataLst>
          </p:nvPr>
        </p:nvCxnSpPr>
        <p:spPr>
          <a:xfrm>
            <a:off x="3688110" y="3040949"/>
            <a:ext cx="1656184" cy="0"/>
          </a:xfrm>
          <a:prstGeom prst="line">
            <a:avLst/>
          </a:prstGeom>
          <a:ln>
            <a:solidFill>
              <a:srgbClr val="7599CB">
                <a:alpha val="17000"/>
              </a:srgbClr>
            </a:solidFill>
          </a:ln>
        </p:spPr>
        <p:style>
          <a:lnRef idx="1">
            <a:schemeClr val="accent1"/>
          </a:lnRef>
          <a:fillRef idx="0">
            <a:schemeClr val="accent1"/>
          </a:fillRef>
          <a:effectRef idx="0">
            <a:schemeClr val="accent1"/>
          </a:effectRef>
          <a:fontRef idx="minor">
            <a:schemeClr val="tx1"/>
          </a:fontRef>
        </p:style>
      </p:cxnSp>
      <p:cxnSp>
        <p:nvCxnSpPr>
          <p:cNvPr id="27" name="PA_直接连接符 26"/>
          <p:cNvCxnSpPr/>
          <p:nvPr>
            <p:custDataLst>
              <p:tags r:id="rId6"/>
            </p:custDataLst>
          </p:nvPr>
        </p:nvCxnSpPr>
        <p:spPr>
          <a:xfrm>
            <a:off x="3688110" y="3435846"/>
            <a:ext cx="1656184" cy="0"/>
          </a:xfrm>
          <a:prstGeom prst="line">
            <a:avLst/>
          </a:prstGeom>
          <a:ln>
            <a:solidFill>
              <a:srgbClr val="7599CB">
                <a:alpha val="17000"/>
              </a:srgbClr>
            </a:solidFill>
          </a:ln>
        </p:spPr>
        <p:style>
          <a:lnRef idx="1">
            <a:schemeClr val="accent1"/>
          </a:lnRef>
          <a:fillRef idx="0">
            <a:schemeClr val="accent1"/>
          </a:fillRef>
          <a:effectRef idx="0">
            <a:schemeClr val="accent1"/>
          </a:effectRef>
          <a:fontRef idx="minor">
            <a:schemeClr val="tx1"/>
          </a:fontRef>
        </p:style>
      </p:cxnSp>
      <p:cxnSp>
        <p:nvCxnSpPr>
          <p:cNvPr id="29" name="PA_直接连接符 28"/>
          <p:cNvCxnSpPr/>
          <p:nvPr>
            <p:custDataLst>
              <p:tags r:id="rId7"/>
            </p:custDataLst>
          </p:nvPr>
        </p:nvCxnSpPr>
        <p:spPr>
          <a:xfrm>
            <a:off x="683568" y="771550"/>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cxnSp>
        <p:nvCxnSpPr>
          <p:cNvPr id="30" name="PA_直接连接符 29"/>
          <p:cNvCxnSpPr/>
          <p:nvPr>
            <p:custDataLst>
              <p:tags r:id="rId8"/>
            </p:custDataLst>
          </p:nvPr>
        </p:nvCxnSpPr>
        <p:spPr>
          <a:xfrm>
            <a:off x="683568" y="843558"/>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cxnSp>
        <p:nvCxnSpPr>
          <p:cNvPr id="31" name="PA_直接连接符 30"/>
          <p:cNvCxnSpPr/>
          <p:nvPr>
            <p:custDataLst>
              <p:tags r:id="rId9"/>
            </p:custDataLst>
          </p:nvPr>
        </p:nvCxnSpPr>
        <p:spPr>
          <a:xfrm>
            <a:off x="683568" y="915566"/>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grpSp>
        <p:nvGrpSpPr>
          <p:cNvPr id="33" name="PA_组合 32"/>
          <p:cNvGrpSpPr/>
          <p:nvPr>
            <p:custDataLst>
              <p:tags r:id="rId10"/>
            </p:custDataLst>
          </p:nvPr>
        </p:nvGrpSpPr>
        <p:grpSpPr>
          <a:xfrm>
            <a:off x="3849948" y="3680764"/>
            <a:ext cx="1444104" cy="331146"/>
            <a:chOff x="3849948" y="3680764"/>
            <a:chExt cx="1444104" cy="331146"/>
          </a:xfrm>
        </p:grpSpPr>
        <p:sp>
          <p:nvSpPr>
            <p:cNvPr id="12" name="矩形: 圆角 11"/>
            <p:cNvSpPr/>
            <p:nvPr/>
          </p:nvSpPr>
          <p:spPr>
            <a:xfrm>
              <a:off x="3849948" y="3734198"/>
              <a:ext cx="1444104" cy="277712"/>
            </a:xfrm>
            <a:prstGeom prst="roundRect">
              <a:avLst>
                <a:gd name="adj" fmla="val 50000"/>
              </a:avLst>
            </a:prstGeom>
            <a:solidFill>
              <a:srgbClr val="778EBF"/>
            </a:solidFill>
            <a:ln w="28575">
              <a:noFill/>
            </a:ln>
            <a:effectLst>
              <a:outerShdw blurRad="3810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29"/>
            <p:cNvSpPr txBox="1"/>
            <p:nvPr/>
          </p:nvSpPr>
          <p:spPr>
            <a:xfrm>
              <a:off x="4237566" y="3680764"/>
              <a:ext cx="668869" cy="268972"/>
            </a:xfrm>
            <a:prstGeom prst="rect">
              <a:avLst/>
            </a:prstGeom>
            <a:noFill/>
          </p:spPr>
          <p:txBody>
            <a:bodyPr wrap="square" rtlCol="0">
              <a:noAutofit/>
            </a:bodyPr>
            <a:lstStyle/>
            <a:p>
              <a:r>
                <a:rPr lang="en-US" altLang="zh-CN" dirty="0">
                  <a:solidFill>
                    <a:schemeClr val="bg1"/>
                  </a:solidFill>
                  <a:latin typeface="Calibri Light" panose="020F0302020204030204" pitchFamily="34" charset="0"/>
                  <a:cs typeface="Calibri Light" panose="020F0302020204030204" pitchFamily="34" charset="0"/>
                </a:rPr>
                <a:t>Start</a:t>
              </a:r>
              <a:endParaRPr lang="zh-CN" altLang="en-US" sz="1600" dirty="0">
                <a:solidFill>
                  <a:schemeClr val="bg1"/>
                </a:solidFill>
                <a:latin typeface="Calibri Light" panose="020F0302020204030204" pitchFamily="34" charset="0"/>
                <a:cs typeface="Calibri Light" panose="020F030202020403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p:cTn id="13" dur="500" fill="hold"/>
                                        <p:tgtEl>
                                          <p:spTgt spid="25"/>
                                        </p:tgtEl>
                                        <p:attrNameLst>
                                          <p:attrName>ppt_w</p:attrName>
                                        </p:attrNameLst>
                                      </p:cBhvr>
                                      <p:tavLst>
                                        <p:tav tm="0">
                                          <p:val>
                                            <p:fltVal val="0"/>
                                          </p:val>
                                        </p:tav>
                                        <p:tav tm="100000">
                                          <p:val>
                                            <p:strVal val="#ppt_w"/>
                                          </p:val>
                                        </p:tav>
                                      </p:tavLst>
                                    </p:anim>
                                    <p:anim calcmode="lin" valueType="num">
                                      <p:cBhvr>
                                        <p:cTn id="14" dur="500" fill="hold"/>
                                        <p:tgtEl>
                                          <p:spTgt spid="25"/>
                                        </p:tgtEl>
                                        <p:attrNameLst>
                                          <p:attrName>ppt_h</p:attrName>
                                        </p:attrNameLst>
                                      </p:cBhvr>
                                      <p:tavLst>
                                        <p:tav tm="0">
                                          <p:val>
                                            <p:fltVal val="0"/>
                                          </p:val>
                                        </p:tav>
                                        <p:tav tm="100000">
                                          <p:val>
                                            <p:strVal val="#ppt_h"/>
                                          </p:val>
                                        </p:tav>
                                      </p:tavLst>
                                    </p:anim>
                                    <p:animEffect transition="in" filter="fade">
                                      <p:cBhvr>
                                        <p:cTn id="15" dur="500"/>
                                        <p:tgtEl>
                                          <p:spTgt spid="25"/>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1500"/>
                            </p:stCondLst>
                            <p:childTnLst>
                              <p:par>
                                <p:cTn id="21" presetID="26" presetClass="emph" presetSubtype="0" fill="hold" nodeType="afterEffect">
                                  <p:stCondLst>
                                    <p:cond delay="0"/>
                                  </p:stCondLst>
                                  <p:childTnLst>
                                    <p:animEffect transition="out" filter="fade">
                                      <p:cBhvr>
                                        <p:cTn id="22" dur="500" tmFilter="0, 0; .2, .5; .8, .5; 1, 0"/>
                                        <p:tgtEl>
                                          <p:spTgt spid="33"/>
                                        </p:tgtEl>
                                      </p:cBhvr>
                                    </p:animEffect>
                                    <p:animScale>
                                      <p:cBhvr>
                                        <p:cTn id="23" dur="250" autoRev="1" fill="hold"/>
                                        <p:tgtEl>
                                          <p:spTgt spid="3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占位符 11"/>
          <p:cNvPicPr>
            <a:picLocks noGrp="1" noChangeAspect="1"/>
          </p:cNvPicPr>
          <p:nvPr>
            <p:ph type="pic" sz="quarter" idx="11"/>
          </p:nvPr>
        </p:nvPicPr>
        <p:blipFill>
          <a:blip r:embed="rId3" cstate="screen"/>
          <a:srcRect/>
          <a:stretch>
            <a:fillRect/>
          </a:stretch>
        </p:blipFill>
        <p:spPr>
          <a:effectLst>
            <a:outerShdw blurRad="254000" sx="102000" sy="102000" algn="ctr" rotWithShape="0">
              <a:prstClr val="black">
                <a:alpha val="15000"/>
              </a:prstClr>
            </a:outerShdw>
          </a:effectLst>
        </p:spPr>
      </p:pic>
      <p:sp>
        <p:nvSpPr>
          <p:cNvPr id="65" name="TextBox 29"/>
          <p:cNvSpPr txBox="1"/>
          <p:nvPr/>
        </p:nvSpPr>
        <p:spPr>
          <a:xfrm>
            <a:off x="4447140" y="584522"/>
            <a:ext cx="1259371"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知识技能</a:t>
            </a:r>
          </a:p>
        </p:txBody>
      </p:sp>
      <p:sp>
        <p:nvSpPr>
          <p:cNvPr id="67" name="Oval 2"/>
          <p:cNvSpPr/>
          <p:nvPr/>
        </p:nvSpPr>
        <p:spPr>
          <a:xfrm>
            <a:off x="4560536" y="2346960"/>
            <a:ext cx="959032" cy="959030"/>
          </a:xfrm>
          <a:prstGeom prst="ellipse">
            <a:avLst/>
          </a:prstGeom>
          <a:solidFill>
            <a:schemeClr val="bg1"/>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50" dirty="0">
              <a:solidFill>
                <a:schemeClr val="tx1"/>
              </a:solidFill>
              <a:latin typeface="Roboto Light" pitchFamily="2" charset="0"/>
              <a:ea typeface="Roboto Light" pitchFamily="2" charset="0"/>
              <a:cs typeface="Roboto Light" pitchFamily="2" charset="0"/>
            </a:endParaRPr>
          </a:p>
        </p:txBody>
      </p:sp>
      <p:grpSp>
        <p:nvGrpSpPr>
          <p:cNvPr id="68" name="Group 400"/>
          <p:cNvGrpSpPr/>
          <p:nvPr/>
        </p:nvGrpSpPr>
        <p:grpSpPr>
          <a:xfrm>
            <a:off x="4881681" y="2636520"/>
            <a:ext cx="390288" cy="379910"/>
            <a:chOff x="4189414" y="285750"/>
            <a:chExt cx="298450" cy="290513"/>
          </a:xfrm>
          <a:solidFill>
            <a:schemeClr val="accent1"/>
          </a:solidFill>
        </p:grpSpPr>
        <p:sp>
          <p:nvSpPr>
            <p:cNvPr id="69"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sz="2400">
                <a:solidFill>
                  <a:schemeClr val="tx2"/>
                </a:solidFill>
              </a:endParaRPr>
            </a:p>
          </p:txBody>
        </p:sp>
        <p:sp>
          <p:nvSpPr>
            <p:cNvPr id="70"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sz="2400">
                <a:solidFill>
                  <a:schemeClr val="tx2"/>
                </a:solidFill>
              </a:endParaRPr>
            </a:p>
          </p:txBody>
        </p:sp>
        <p:sp>
          <p:nvSpPr>
            <p:cNvPr id="71"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sz="2400">
                <a:solidFill>
                  <a:schemeClr val="tx2"/>
                </a:solidFill>
              </a:endParaRPr>
            </a:p>
          </p:txBody>
        </p:sp>
      </p:grpSp>
      <p:sp>
        <p:nvSpPr>
          <p:cNvPr id="72" name="Oval 9"/>
          <p:cNvSpPr>
            <a:spLocks noChangeAspect="1"/>
          </p:cNvSpPr>
          <p:nvPr/>
        </p:nvSpPr>
        <p:spPr>
          <a:xfrm>
            <a:off x="4077470" y="1889000"/>
            <a:ext cx="491022" cy="491022"/>
          </a:xfrm>
          <a:prstGeom prst="ellipse">
            <a:avLst/>
          </a:prstGeom>
          <a:solidFill>
            <a:schemeClr val="accent1"/>
          </a:solidFill>
          <a:ln w="12700">
            <a:noFill/>
          </a:ln>
          <a:effectLst>
            <a:outerShdw blurRad="88900" dist="38100" dir="5400000" algn="t" rotWithShape="0">
              <a:prstClr val="black">
                <a:alpha val="11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Roboto" charset="0"/>
                <a:ea typeface="Roboto" charset="0"/>
                <a:cs typeface="Roboto" charset="0"/>
              </a:rPr>
              <a:t>S</a:t>
            </a:r>
          </a:p>
        </p:txBody>
      </p:sp>
      <p:grpSp>
        <p:nvGrpSpPr>
          <p:cNvPr id="73" name="Group 22"/>
          <p:cNvGrpSpPr/>
          <p:nvPr/>
        </p:nvGrpSpPr>
        <p:grpSpPr>
          <a:xfrm>
            <a:off x="1907704" y="1604266"/>
            <a:ext cx="2122577" cy="979812"/>
            <a:chOff x="886498" y="1440459"/>
            <a:chExt cx="2830102" cy="1306416"/>
          </a:xfrm>
        </p:grpSpPr>
        <p:sp>
          <p:nvSpPr>
            <p:cNvPr id="74" name="Freeform 13"/>
            <p:cNvSpPr/>
            <p:nvPr/>
          </p:nvSpPr>
          <p:spPr>
            <a:xfrm flipH="1">
              <a:off x="886498" y="1443240"/>
              <a:ext cx="2830102" cy="1303635"/>
            </a:xfrm>
            <a:custGeom>
              <a:avLst/>
              <a:gdLst>
                <a:gd name="connsiteX0" fmla="*/ 152939 w 3406466"/>
                <a:gd name="connsiteY0" fmla="*/ 0 h 1653744"/>
                <a:gd name="connsiteX1" fmla="*/ 3386108 w 3406466"/>
                <a:gd name="connsiteY1" fmla="*/ 0 h 1653744"/>
                <a:gd name="connsiteX2" fmla="*/ 3406466 w 3406466"/>
                <a:gd name="connsiteY2" fmla="*/ 20358 h 1653744"/>
                <a:gd name="connsiteX3" fmla="*/ 3406466 w 3406466"/>
                <a:gd name="connsiteY3" fmla="*/ 1633386 h 1653744"/>
                <a:gd name="connsiteX4" fmla="*/ 3386108 w 3406466"/>
                <a:gd name="connsiteY4" fmla="*/ 1653744 h 1653744"/>
                <a:gd name="connsiteX5" fmla="*/ 152939 w 3406466"/>
                <a:gd name="connsiteY5" fmla="*/ 1653744 h 1653744"/>
                <a:gd name="connsiteX6" fmla="*/ 132581 w 3406466"/>
                <a:gd name="connsiteY6" fmla="*/ 1633386 h 1653744"/>
                <a:gd name="connsiteX7" fmla="*/ 132581 w 3406466"/>
                <a:gd name="connsiteY7" fmla="*/ 957741 h 1653744"/>
                <a:gd name="connsiteX8" fmla="*/ 0 w 3406466"/>
                <a:gd name="connsiteY8" fmla="*/ 825160 h 1653744"/>
                <a:gd name="connsiteX9" fmla="*/ 132581 w 3406466"/>
                <a:gd name="connsiteY9" fmla="*/ 692579 h 1653744"/>
                <a:gd name="connsiteX10" fmla="*/ 132581 w 3406466"/>
                <a:gd name="connsiteY10" fmla="*/ 20358 h 1653744"/>
                <a:gd name="connsiteX11" fmla="*/ 152939 w 3406466"/>
                <a:gd name="connsiteY11" fmla="*/ 0 h 1653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06466" h="1653744">
                  <a:moveTo>
                    <a:pt x="152939" y="0"/>
                  </a:moveTo>
                  <a:lnTo>
                    <a:pt x="3386108" y="0"/>
                  </a:lnTo>
                  <a:cubicBezTo>
                    <a:pt x="3397351" y="0"/>
                    <a:pt x="3406466" y="9115"/>
                    <a:pt x="3406466" y="20358"/>
                  </a:cubicBezTo>
                  <a:lnTo>
                    <a:pt x="3406466" y="1633386"/>
                  </a:lnTo>
                  <a:cubicBezTo>
                    <a:pt x="3406466" y="1644629"/>
                    <a:pt x="3397351" y="1653744"/>
                    <a:pt x="3386108" y="1653744"/>
                  </a:cubicBezTo>
                  <a:lnTo>
                    <a:pt x="152939" y="1653744"/>
                  </a:lnTo>
                  <a:cubicBezTo>
                    <a:pt x="141696" y="1653744"/>
                    <a:pt x="132581" y="1644629"/>
                    <a:pt x="132581" y="1633386"/>
                  </a:cubicBezTo>
                  <a:lnTo>
                    <a:pt x="132581" y="957741"/>
                  </a:lnTo>
                  <a:lnTo>
                    <a:pt x="0" y="825160"/>
                  </a:lnTo>
                  <a:lnTo>
                    <a:pt x="132581" y="692579"/>
                  </a:lnTo>
                  <a:lnTo>
                    <a:pt x="132581" y="20358"/>
                  </a:lnTo>
                  <a:cubicBezTo>
                    <a:pt x="132581" y="9115"/>
                    <a:pt x="141696" y="0"/>
                    <a:pt x="152939" y="0"/>
                  </a:cubicBezTo>
                  <a:close/>
                </a:path>
              </a:pathLst>
            </a:custGeom>
            <a:solidFill>
              <a:schemeClr val="bg1"/>
            </a:solidFill>
            <a:ln>
              <a:noFill/>
            </a:ln>
            <a:effectLst>
              <a:outerShdw blurRad="38100" dist="254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75" name="TextBox 20"/>
            <p:cNvSpPr txBox="1"/>
            <p:nvPr/>
          </p:nvSpPr>
          <p:spPr>
            <a:xfrm>
              <a:off x="962587" y="1962355"/>
              <a:ext cx="2402714" cy="608201"/>
            </a:xfrm>
            <a:prstGeom prst="rect">
              <a:avLst/>
            </a:prstGeom>
            <a:noFill/>
          </p:spPr>
          <p:txBody>
            <a:bodyPr wrap="square" rtlCol="0">
              <a:spAutoFit/>
            </a:bodyPr>
            <a:lstStyle/>
            <a:p>
              <a:pPr>
                <a:lnSpc>
                  <a:spcPct val="150000"/>
                </a:lnSpc>
              </a:pPr>
              <a:r>
                <a:rPr lang="en-US" sz="790" dirty="0" err="1">
                  <a:solidFill>
                    <a:schemeClr val="tx1">
                      <a:alpha val="70000"/>
                    </a:schemeClr>
                  </a:solidFill>
                  <a:latin typeface="Roboto Light" pitchFamily="2" charset="0"/>
                  <a:ea typeface="Roboto Light" pitchFamily="2" charset="0"/>
                  <a:cs typeface="Roboto Light" pitchFamily="2" charset="0"/>
                </a:rPr>
                <a:t>Lorem</a:t>
              </a:r>
              <a:r>
                <a:rPr lang="en-US" sz="790" dirty="0">
                  <a:solidFill>
                    <a:schemeClr val="tx1">
                      <a:alpha val="70000"/>
                    </a:schemeClr>
                  </a:solidFill>
                  <a:latin typeface="Roboto Light" pitchFamily="2" charset="0"/>
                  <a:ea typeface="Roboto Light" pitchFamily="2" charset="0"/>
                  <a:cs typeface="Roboto Light" pitchFamily="2" charset="0"/>
                </a:rPr>
                <a:t> </a:t>
              </a:r>
              <a:r>
                <a:rPr lang="en-US" sz="790" dirty="0" err="1">
                  <a:solidFill>
                    <a:schemeClr val="tx1">
                      <a:alpha val="70000"/>
                    </a:schemeClr>
                  </a:solidFill>
                  <a:latin typeface="Roboto Light" pitchFamily="2" charset="0"/>
                  <a:ea typeface="Roboto Light" pitchFamily="2" charset="0"/>
                  <a:cs typeface="Roboto Light" pitchFamily="2" charset="0"/>
                </a:rPr>
                <a:t>Ipsum</a:t>
              </a:r>
              <a:r>
                <a:rPr lang="en-US" sz="790" dirty="0">
                  <a:solidFill>
                    <a:schemeClr val="tx1">
                      <a:alpha val="70000"/>
                    </a:schemeClr>
                  </a:solidFill>
                  <a:latin typeface="Roboto Light" pitchFamily="2" charset="0"/>
                  <a:ea typeface="Roboto Light" pitchFamily="2" charset="0"/>
                  <a:cs typeface="Roboto Light" pitchFamily="2" charset="0"/>
                </a:rPr>
                <a:t> is simply dummy text of the printing and typesetting.</a:t>
              </a:r>
            </a:p>
          </p:txBody>
        </p:sp>
        <p:sp>
          <p:nvSpPr>
            <p:cNvPr id="76" name="Round Same Side Corner Rectangle 21"/>
            <p:cNvSpPr/>
            <p:nvPr/>
          </p:nvSpPr>
          <p:spPr>
            <a:xfrm>
              <a:off x="886498" y="1440459"/>
              <a:ext cx="2725382" cy="442523"/>
            </a:xfrm>
            <a:prstGeom prst="round2SameRect">
              <a:avLst>
                <a:gd name="adj1" fmla="val 6505"/>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lstStyle/>
            <a:p>
              <a:r>
                <a:rPr lang="zh-CN" altLang="en-US" sz="1000" dirty="0">
                  <a:latin typeface="张海山锐线体简" panose="02000000000000000000" pitchFamily="2" charset="-122"/>
                  <a:ea typeface="张海山锐线体简" panose="02000000000000000000" pitchFamily="2" charset="-122"/>
                  <a:cs typeface="Roboto Medium" charset="0"/>
                </a:rPr>
                <a:t>资源管理</a:t>
              </a:r>
              <a:endParaRPr lang="en-US" sz="1000" dirty="0">
                <a:latin typeface="张海山锐线体简" panose="02000000000000000000" pitchFamily="2" charset="-122"/>
                <a:ea typeface="张海山锐线体简" panose="02000000000000000000" pitchFamily="2" charset="-122"/>
                <a:cs typeface="Roboto Medium" charset="0"/>
              </a:endParaRPr>
            </a:p>
          </p:txBody>
        </p:sp>
      </p:grpSp>
      <p:sp>
        <p:nvSpPr>
          <p:cNvPr id="77" name="Oval 9"/>
          <p:cNvSpPr>
            <a:spLocks noChangeAspect="1"/>
          </p:cNvSpPr>
          <p:nvPr/>
        </p:nvSpPr>
        <p:spPr>
          <a:xfrm>
            <a:off x="4077470" y="3199357"/>
            <a:ext cx="491022" cy="491022"/>
          </a:xfrm>
          <a:prstGeom prst="ellipse">
            <a:avLst/>
          </a:prstGeom>
          <a:solidFill>
            <a:schemeClr val="accent5"/>
          </a:solidFill>
          <a:ln w="12700">
            <a:noFill/>
          </a:ln>
          <a:effectLst>
            <a:outerShdw blurRad="88900" dist="38100" dir="5400000" algn="t" rotWithShape="0">
              <a:prstClr val="black">
                <a:alpha val="11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Roboto" charset="0"/>
                <a:ea typeface="Roboto" charset="0"/>
                <a:cs typeface="Roboto" charset="0"/>
              </a:rPr>
              <a:t>T</a:t>
            </a:r>
          </a:p>
        </p:txBody>
      </p:sp>
      <p:grpSp>
        <p:nvGrpSpPr>
          <p:cNvPr id="78" name="Group 22"/>
          <p:cNvGrpSpPr/>
          <p:nvPr/>
        </p:nvGrpSpPr>
        <p:grpSpPr>
          <a:xfrm>
            <a:off x="1907704" y="2914623"/>
            <a:ext cx="2122577" cy="979812"/>
            <a:chOff x="886498" y="1440459"/>
            <a:chExt cx="2830102" cy="1306416"/>
          </a:xfrm>
        </p:grpSpPr>
        <p:sp>
          <p:nvSpPr>
            <p:cNvPr id="79" name="Freeform 13"/>
            <p:cNvSpPr/>
            <p:nvPr/>
          </p:nvSpPr>
          <p:spPr>
            <a:xfrm flipH="1">
              <a:off x="886498" y="1443240"/>
              <a:ext cx="2830102" cy="1303635"/>
            </a:xfrm>
            <a:custGeom>
              <a:avLst/>
              <a:gdLst>
                <a:gd name="connsiteX0" fmla="*/ 152939 w 3406466"/>
                <a:gd name="connsiteY0" fmla="*/ 0 h 1653744"/>
                <a:gd name="connsiteX1" fmla="*/ 3386108 w 3406466"/>
                <a:gd name="connsiteY1" fmla="*/ 0 h 1653744"/>
                <a:gd name="connsiteX2" fmla="*/ 3406466 w 3406466"/>
                <a:gd name="connsiteY2" fmla="*/ 20358 h 1653744"/>
                <a:gd name="connsiteX3" fmla="*/ 3406466 w 3406466"/>
                <a:gd name="connsiteY3" fmla="*/ 1633386 h 1653744"/>
                <a:gd name="connsiteX4" fmla="*/ 3386108 w 3406466"/>
                <a:gd name="connsiteY4" fmla="*/ 1653744 h 1653744"/>
                <a:gd name="connsiteX5" fmla="*/ 152939 w 3406466"/>
                <a:gd name="connsiteY5" fmla="*/ 1653744 h 1653744"/>
                <a:gd name="connsiteX6" fmla="*/ 132581 w 3406466"/>
                <a:gd name="connsiteY6" fmla="*/ 1633386 h 1653744"/>
                <a:gd name="connsiteX7" fmla="*/ 132581 w 3406466"/>
                <a:gd name="connsiteY7" fmla="*/ 957741 h 1653744"/>
                <a:gd name="connsiteX8" fmla="*/ 0 w 3406466"/>
                <a:gd name="connsiteY8" fmla="*/ 825160 h 1653744"/>
                <a:gd name="connsiteX9" fmla="*/ 132581 w 3406466"/>
                <a:gd name="connsiteY9" fmla="*/ 692579 h 1653744"/>
                <a:gd name="connsiteX10" fmla="*/ 132581 w 3406466"/>
                <a:gd name="connsiteY10" fmla="*/ 20358 h 1653744"/>
                <a:gd name="connsiteX11" fmla="*/ 152939 w 3406466"/>
                <a:gd name="connsiteY11" fmla="*/ 0 h 1653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06466" h="1653744">
                  <a:moveTo>
                    <a:pt x="152939" y="0"/>
                  </a:moveTo>
                  <a:lnTo>
                    <a:pt x="3386108" y="0"/>
                  </a:lnTo>
                  <a:cubicBezTo>
                    <a:pt x="3397351" y="0"/>
                    <a:pt x="3406466" y="9115"/>
                    <a:pt x="3406466" y="20358"/>
                  </a:cubicBezTo>
                  <a:lnTo>
                    <a:pt x="3406466" y="1633386"/>
                  </a:lnTo>
                  <a:cubicBezTo>
                    <a:pt x="3406466" y="1644629"/>
                    <a:pt x="3397351" y="1653744"/>
                    <a:pt x="3386108" y="1653744"/>
                  </a:cubicBezTo>
                  <a:lnTo>
                    <a:pt x="152939" y="1653744"/>
                  </a:lnTo>
                  <a:cubicBezTo>
                    <a:pt x="141696" y="1653744"/>
                    <a:pt x="132581" y="1644629"/>
                    <a:pt x="132581" y="1633386"/>
                  </a:cubicBezTo>
                  <a:lnTo>
                    <a:pt x="132581" y="957741"/>
                  </a:lnTo>
                  <a:lnTo>
                    <a:pt x="0" y="825160"/>
                  </a:lnTo>
                  <a:lnTo>
                    <a:pt x="132581" y="692579"/>
                  </a:lnTo>
                  <a:lnTo>
                    <a:pt x="132581" y="20358"/>
                  </a:lnTo>
                  <a:cubicBezTo>
                    <a:pt x="132581" y="9115"/>
                    <a:pt x="141696" y="0"/>
                    <a:pt x="152939" y="0"/>
                  </a:cubicBezTo>
                  <a:close/>
                </a:path>
              </a:pathLst>
            </a:custGeom>
            <a:solidFill>
              <a:schemeClr val="bg1"/>
            </a:solidFill>
            <a:ln>
              <a:noFill/>
            </a:ln>
            <a:effectLst>
              <a:outerShdw blurRad="38100" dist="254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80" name="TextBox 20"/>
            <p:cNvSpPr txBox="1"/>
            <p:nvPr/>
          </p:nvSpPr>
          <p:spPr>
            <a:xfrm>
              <a:off x="962587" y="1962355"/>
              <a:ext cx="2402714" cy="608201"/>
            </a:xfrm>
            <a:prstGeom prst="rect">
              <a:avLst/>
            </a:prstGeom>
            <a:noFill/>
          </p:spPr>
          <p:txBody>
            <a:bodyPr wrap="square" rtlCol="0">
              <a:spAutoFit/>
            </a:bodyPr>
            <a:lstStyle/>
            <a:p>
              <a:pPr>
                <a:lnSpc>
                  <a:spcPct val="150000"/>
                </a:lnSpc>
              </a:pPr>
              <a:r>
                <a:rPr lang="en-US" sz="790" dirty="0" err="1">
                  <a:solidFill>
                    <a:schemeClr val="tx1">
                      <a:alpha val="70000"/>
                    </a:schemeClr>
                  </a:solidFill>
                  <a:latin typeface="Roboto Light" pitchFamily="2" charset="0"/>
                  <a:ea typeface="Roboto Light" pitchFamily="2" charset="0"/>
                  <a:cs typeface="Roboto Light" pitchFamily="2" charset="0"/>
                </a:rPr>
                <a:t>Lorem</a:t>
              </a:r>
              <a:r>
                <a:rPr lang="en-US" sz="790" dirty="0">
                  <a:solidFill>
                    <a:schemeClr val="tx1">
                      <a:alpha val="70000"/>
                    </a:schemeClr>
                  </a:solidFill>
                  <a:latin typeface="Roboto Light" pitchFamily="2" charset="0"/>
                  <a:ea typeface="Roboto Light" pitchFamily="2" charset="0"/>
                  <a:cs typeface="Roboto Light" pitchFamily="2" charset="0"/>
                </a:rPr>
                <a:t> </a:t>
              </a:r>
              <a:r>
                <a:rPr lang="en-US" sz="790" dirty="0" err="1">
                  <a:solidFill>
                    <a:schemeClr val="tx1">
                      <a:alpha val="70000"/>
                    </a:schemeClr>
                  </a:solidFill>
                  <a:latin typeface="Roboto Light" pitchFamily="2" charset="0"/>
                  <a:ea typeface="Roboto Light" pitchFamily="2" charset="0"/>
                  <a:cs typeface="Roboto Light" pitchFamily="2" charset="0"/>
                </a:rPr>
                <a:t>Ipsum</a:t>
              </a:r>
              <a:r>
                <a:rPr lang="en-US" sz="790" dirty="0">
                  <a:solidFill>
                    <a:schemeClr val="tx1">
                      <a:alpha val="70000"/>
                    </a:schemeClr>
                  </a:solidFill>
                  <a:latin typeface="Roboto Light" pitchFamily="2" charset="0"/>
                  <a:ea typeface="Roboto Light" pitchFamily="2" charset="0"/>
                  <a:cs typeface="Roboto Light" pitchFamily="2" charset="0"/>
                </a:rPr>
                <a:t> is simply dummy text of the printing and typesetting.</a:t>
              </a:r>
            </a:p>
          </p:txBody>
        </p:sp>
        <p:sp>
          <p:nvSpPr>
            <p:cNvPr id="81" name="Round Same Side Corner Rectangle 21"/>
            <p:cNvSpPr/>
            <p:nvPr/>
          </p:nvSpPr>
          <p:spPr>
            <a:xfrm>
              <a:off x="886498" y="1440459"/>
              <a:ext cx="2725382" cy="442523"/>
            </a:xfrm>
            <a:prstGeom prst="round2SameRect">
              <a:avLst>
                <a:gd name="adj1" fmla="val 6505"/>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lstStyle/>
            <a:p>
              <a:r>
                <a:rPr lang="zh-CN" altLang="en-US" sz="1000" dirty="0">
                  <a:latin typeface="张海山锐线体简" panose="02000000000000000000" pitchFamily="2" charset="-122"/>
                  <a:ea typeface="张海山锐线体简" panose="02000000000000000000" pitchFamily="2" charset="-122"/>
                  <a:cs typeface="Roboto Medium" charset="0"/>
                </a:rPr>
                <a:t>专业知识</a:t>
              </a:r>
              <a:endParaRPr lang="en-US" sz="1000" dirty="0">
                <a:latin typeface="张海山锐线体简" panose="02000000000000000000" pitchFamily="2" charset="-122"/>
                <a:ea typeface="张海山锐线体简" panose="02000000000000000000" pitchFamily="2" charset="-122"/>
                <a:cs typeface="Roboto Medium" charset="0"/>
              </a:endParaRPr>
            </a:p>
          </p:txBody>
        </p:sp>
      </p:grpSp>
      <p:sp>
        <p:nvSpPr>
          <p:cNvPr id="87" name="Oval 9"/>
          <p:cNvSpPr>
            <a:spLocks noChangeAspect="1"/>
          </p:cNvSpPr>
          <p:nvPr/>
        </p:nvSpPr>
        <p:spPr>
          <a:xfrm>
            <a:off x="5415256" y="1889000"/>
            <a:ext cx="491022" cy="491022"/>
          </a:xfrm>
          <a:prstGeom prst="ellipse">
            <a:avLst/>
          </a:prstGeom>
          <a:solidFill>
            <a:srgbClr val="5B9BD5"/>
          </a:solidFill>
          <a:ln w="12700">
            <a:noFill/>
          </a:ln>
          <a:effectLst>
            <a:outerShdw blurRad="88900" dist="38100" dir="5400000" algn="t" rotWithShape="0">
              <a:prstClr val="black">
                <a:alpha val="11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张海山锐线体简" panose="02000000000000000000" pitchFamily="2" charset="-122"/>
                <a:ea typeface="张海山锐线体简" panose="02000000000000000000" pitchFamily="2" charset="-122"/>
                <a:cs typeface="Roboto" charset="0"/>
              </a:rPr>
              <a:t>W</a:t>
            </a:r>
          </a:p>
        </p:txBody>
      </p:sp>
      <p:grpSp>
        <p:nvGrpSpPr>
          <p:cNvPr id="88" name="Group 22"/>
          <p:cNvGrpSpPr/>
          <p:nvPr/>
        </p:nvGrpSpPr>
        <p:grpSpPr>
          <a:xfrm>
            <a:off x="6047477" y="1604266"/>
            <a:ext cx="2122577" cy="979812"/>
            <a:chOff x="486955" y="1440459"/>
            <a:chExt cx="2830102" cy="1306416"/>
          </a:xfrm>
        </p:grpSpPr>
        <p:sp>
          <p:nvSpPr>
            <p:cNvPr id="89" name="Freeform 13"/>
            <p:cNvSpPr/>
            <p:nvPr/>
          </p:nvSpPr>
          <p:spPr>
            <a:xfrm>
              <a:off x="486955" y="1443240"/>
              <a:ext cx="2830102" cy="1303635"/>
            </a:xfrm>
            <a:custGeom>
              <a:avLst/>
              <a:gdLst>
                <a:gd name="connsiteX0" fmla="*/ 152939 w 3406466"/>
                <a:gd name="connsiteY0" fmla="*/ 0 h 1653744"/>
                <a:gd name="connsiteX1" fmla="*/ 3386108 w 3406466"/>
                <a:gd name="connsiteY1" fmla="*/ 0 h 1653744"/>
                <a:gd name="connsiteX2" fmla="*/ 3406466 w 3406466"/>
                <a:gd name="connsiteY2" fmla="*/ 20358 h 1653744"/>
                <a:gd name="connsiteX3" fmla="*/ 3406466 w 3406466"/>
                <a:gd name="connsiteY3" fmla="*/ 1633386 h 1653744"/>
                <a:gd name="connsiteX4" fmla="*/ 3386108 w 3406466"/>
                <a:gd name="connsiteY4" fmla="*/ 1653744 h 1653744"/>
                <a:gd name="connsiteX5" fmla="*/ 152939 w 3406466"/>
                <a:gd name="connsiteY5" fmla="*/ 1653744 h 1653744"/>
                <a:gd name="connsiteX6" fmla="*/ 132581 w 3406466"/>
                <a:gd name="connsiteY6" fmla="*/ 1633386 h 1653744"/>
                <a:gd name="connsiteX7" fmla="*/ 132581 w 3406466"/>
                <a:gd name="connsiteY7" fmla="*/ 957741 h 1653744"/>
                <a:gd name="connsiteX8" fmla="*/ 0 w 3406466"/>
                <a:gd name="connsiteY8" fmla="*/ 825160 h 1653744"/>
                <a:gd name="connsiteX9" fmla="*/ 132581 w 3406466"/>
                <a:gd name="connsiteY9" fmla="*/ 692579 h 1653744"/>
                <a:gd name="connsiteX10" fmla="*/ 132581 w 3406466"/>
                <a:gd name="connsiteY10" fmla="*/ 20358 h 1653744"/>
                <a:gd name="connsiteX11" fmla="*/ 152939 w 3406466"/>
                <a:gd name="connsiteY11" fmla="*/ 0 h 1653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06466" h="1653744">
                  <a:moveTo>
                    <a:pt x="152939" y="0"/>
                  </a:moveTo>
                  <a:lnTo>
                    <a:pt x="3386108" y="0"/>
                  </a:lnTo>
                  <a:cubicBezTo>
                    <a:pt x="3397351" y="0"/>
                    <a:pt x="3406466" y="9115"/>
                    <a:pt x="3406466" y="20358"/>
                  </a:cubicBezTo>
                  <a:lnTo>
                    <a:pt x="3406466" y="1633386"/>
                  </a:lnTo>
                  <a:cubicBezTo>
                    <a:pt x="3406466" y="1644629"/>
                    <a:pt x="3397351" y="1653744"/>
                    <a:pt x="3386108" y="1653744"/>
                  </a:cubicBezTo>
                  <a:lnTo>
                    <a:pt x="152939" y="1653744"/>
                  </a:lnTo>
                  <a:cubicBezTo>
                    <a:pt x="141696" y="1653744"/>
                    <a:pt x="132581" y="1644629"/>
                    <a:pt x="132581" y="1633386"/>
                  </a:cubicBezTo>
                  <a:lnTo>
                    <a:pt x="132581" y="957741"/>
                  </a:lnTo>
                  <a:lnTo>
                    <a:pt x="0" y="825160"/>
                  </a:lnTo>
                  <a:lnTo>
                    <a:pt x="132581" y="692579"/>
                  </a:lnTo>
                  <a:lnTo>
                    <a:pt x="132581" y="20358"/>
                  </a:lnTo>
                  <a:cubicBezTo>
                    <a:pt x="132581" y="9115"/>
                    <a:pt x="141696" y="0"/>
                    <a:pt x="152939" y="0"/>
                  </a:cubicBezTo>
                  <a:close/>
                </a:path>
              </a:pathLst>
            </a:custGeom>
            <a:solidFill>
              <a:schemeClr val="bg1"/>
            </a:solidFill>
            <a:ln>
              <a:noFill/>
            </a:ln>
            <a:effectLst>
              <a:outerShdw blurRad="38100" dist="254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90" name="TextBox 20"/>
            <p:cNvSpPr txBox="1"/>
            <p:nvPr/>
          </p:nvSpPr>
          <p:spPr>
            <a:xfrm>
              <a:off x="674790" y="1962355"/>
              <a:ext cx="2402714" cy="608201"/>
            </a:xfrm>
            <a:prstGeom prst="rect">
              <a:avLst/>
            </a:prstGeom>
            <a:noFill/>
          </p:spPr>
          <p:txBody>
            <a:bodyPr wrap="square" rtlCol="0">
              <a:spAutoFit/>
            </a:bodyPr>
            <a:lstStyle/>
            <a:p>
              <a:pPr>
                <a:lnSpc>
                  <a:spcPct val="150000"/>
                </a:lnSpc>
              </a:pPr>
              <a:r>
                <a:rPr lang="en-US" sz="790" dirty="0" err="1">
                  <a:solidFill>
                    <a:schemeClr val="tx1">
                      <a:alpha val="70000"/>
                    </a:schemeClr>
                  </a:solidFill>
                  <a:latin typeface="Roboto Light" pitchFamily="2" charset="0"/>
                  <a:ea typeface="Roboto Light" pitchFamily="2" charset="0"/>
                  <a:cs typeface="Roboto Light" pitchFamily="2" charset="0"/>
                </a:rPr>
                <a:t>Lorem</a:t>
              </a:r>
              <a:r>
                <a:rPr lang="en-US" sz="790" dirty="0">
                  <a:solidFill>
                    <a:schemeClr val="tx1">
                      <a:alpha val="70000"/>
                    </a:schemeClr>
                  </a:solidFill>
                  <a:latin typeface="Roboto Light" pitchFamily="2" charset="0"/>
                  <a:ea typeface="Roboto Light" pitchFamily="2" charset="0"/>
                  <a:cs typeface="Roboto Light" pitchFamily="2" charset="0"/>
                </a:rPr>
                <a:t> </a:t>
              </a:r>
              <a:r>
                <a:rPr lang="en-US" sz="790" dirty="0" err="1">
                  <a:solidFill>
                    <a:schemeClr val="tx1">
                      <a:alpha val="70000"/>
                    </a:schemeClr>
                  </a:solidFill>
                  <a:latin typeface="Roboto Light" pitchFamily="2" charset="0"/>
                  <a:ea typeface="Roboto Light" pitchFamily="2" charset="0"/>
                  <a:cs typeface="Roboto Light" pitchFamily="2" charset="0"/>
                </a:rPr>
                <a:t>Ipsum</a:t>
              </a:r>
              <a:r>
                <a:rPr lang="en-US" sz="790" dirty="0">
                  <a:solidFill>
                    <a:schemeClr val="tx1">
                      <a:alpha val="70000"/>
                    </a:schemeClr>
                  </a:solidFill>
                  <a:latin typeface="Roboto Light" pitchFamily="2" charset="0"/>
                  <a:ea typeface="Roboto Light" pitchFamily="2" charset="0"/>
                  <a:cs typeface="Roboto Light" pitchFamily="2" charset="0"/>
                </a:rPr>
                <a:t> is simply dummy text of the printing and typesetting.</a:t>
              </a:r>
            </a:p>
          </p:txBody>
        </p:sp>
        <p:sp>
          <p:nvSpPr>
            <p:cNvPr id="91" name="Round Same Side Corner Rectangle 21"/>
            <p:cNvSpPr/>
            <p:nvPr/>
          </p:nvSpPr>
          <p:spPr>
            <a:xfrm>
              <a:off x="591675" y="1440459"/>
              <a:ext cx="2725382" cy="442523"/>
            </a:xfrm>
            <a:prstGeom prst="round2SameRect">
              <a:avLst>
                <a:gd name="adj1" fmla="val 6505"/>
                <a:gd name="adj2" fmla="val 0"/>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lstStyle/>
            <a:p>
              <a:r>
                <a:rPr lang="zh-CN" altLang="en-US" sz="1000" dirty="0">
                  <a:latin typeface="张海山锐线体简" panose="02000000000000000000" pitchFamily="2" charset="-122"/>
                  <a:ea typeface="张海山锐线体简" panose="02000000000000000000" pitchFamily="2" charset="-122"/>
                  <a:cs typeface="Roboto Medium" charset="0"/>
                </a:rPr>
                <a:t>基础知识</a:t>
              </a:r>
              <a:endParaRPr lang="en-US" sz="1000" dirty="0">
                <a:latin typeface="张海山锐线体简" panose="02000000000000000000" pitchFamily="2" charset="-122"/>
                <a:ea typeface="张海山锐线体简" panose="02000000000000000000" pitchFamily="2" charset="-122"/>
                <a:cs typeface="Roboto Medium" charset="0"/>
              </a:endParaRPr>
            </a:p>
          </p:txBody>
        </p:sp>
      </p:grpSp>
      <p:sp>
        <p:nvSpPr>
          <p:cNvPr id="96" name="Oval 9"/>
          <p:cNvSpPr>
            <a:spLocks noChangeAspect="1"/>
          </p:cNvSpPr>
          <p:nvPr/>
        </p:nvSpPr>
        <p:spPr>
          <a:xfrm>
            <a:off x="5415256" y="3226494"/>
            <a:ext cx="491022" cy="491022"/>
          </a:xfrm>
          <a:prstGeom prst="ellipse">
            <a:avLst/>
          </a:prstGeom>
          <a:solidFill>
            <a:schemeClr val="accent1"/>
          </a:solidFill>
          <a:ln w="12700">
            <a:noFill/>
          </a:ln>
          <a:effectLst>
            <a:outerShdw blurRad="88900" dist="38100" dir="5400000" algn="t" rotWithShape="0">
              <a:prstClr val="black">
                <a:alpha val="11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张海山锐线体简" panose="02000000000000000000" pitchFamily="2" charset="-122"/>
                <a:ea typeface="张海山锐线体简" panose="02000000000000000000" pitchFamily="2" charset="-122"/>
                <a:cs typeface="Roboto" charset="0"/>
              </a:rPr>
              <a:t>O</a:t>
            </a:r>
          </a:p>
        </p:txBody>
      </p:sp>
      <p:grpSp>
        <p:nvGrpSpPr>
          <p:cNvPr id="97" name="Group 22"/>
          <p:cNvGrpSpPr/>
          <p:nvPr/>
        </p:nvGrpSpPr>
        <p:grpSpPr>
          <a:xfrm>
            <a:off x="6047477" y="2941760"/>
            <a:ext cx="2122577" cy="979812"/>
            <a:chOff x="486955" y="1440459"/>
            <a:chExt cx="2830102" cy="1306416"/>
          </a:xfrm>
        </p:grpSpPr>
        <p:sp>
          <p:nvSpPr>
            <p:cNvPr id="98" name="Freeform 13"/>
            <p:cNvSpPr/>
            <p:nvPr/>
          </p:nvSpPr>
          <p:spPr>
            <a:xfrm>
              <a:off x="486955" y="1443240"/>
              <a:ext cx="2830102" cy="1303635"/>
            </a:xfrm>
            <a:custGeom>
              <a:avLst/>
              <a:gdLst>
                <a:gd name="connsiteX0" fmla="*/ 152939 w 3406466"/>
                <a:gd name="connsiteY0" fmla="*/ 0 h 1653744"/>
                <a:gd name="connsiteX1" fmla="*/ 3386108 w 3406466"/>
                <a:gd name="connsiteY1" fmla="*/ 0 h 1653744"/>
                <a:gd name="connsiteX2" fmla="*/ 3406466 w 3406466"/>
                <a:gd name="connsiteY2" fmla="*/ 20358 h 1653744"/>
                <a:gd name="connsiteX3" fmla="*/ 3406466 w 3406466"/>
                <a:gd name="connsiteY3" fmla="*/ 1633386 h 1653744"/>
                <a:gd name="connsiteX4" fmla="*/ 3386108 w 3406466"/>
                <a:gd name="connsiteY4" fmla="*/ 1653744 h 1653744"/>
                <a:gd name="connsiteX5" fmla="*/ 152939 w 3406466"/>
                <a:gd name="connsiteY5" fmla="*/ 1653744 h 1653744"/>
                <a:gd name="connsiteX6" fmla="*/ 132581 w 3406466"/>
                <a:gd name="connsiteY6" fmla="*/ 1633386 h 1653744"/>
                <a:gd name="connsiteX7" fmla="*/ 132581 w 3406466"/>
                <a:gd name="connsiteY7" fmla="*/ 957741 h 1653744"/>
                <a:gd name="connsiteX8" fmla="*/ 0 w 3406466"/>
                <a:gd name="connsiteY8" fmla="*/ 825160 h 1653744"/>
                <a:gd name="connsiteX9" fmla="*/ 132581 w 3406466"/>
                <a:gd name="connsiteY9" fmla="*/ 692579 h 1653744"/>
                <a:gd name="connsiteX10" fmla="*/ 132581 w 3406466"/>
                <a:gd name="connsiteY10" fmla="*/ 20358 h 1653744"/>
                <a:gd name="connsiteX11" fmla="*/ 152939 w 3406466"/>
                <a:gd name="connsiteY11" fmla="*/ 0 h 1653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06466" h="1653744">
                  <a:moveTo>
                    <a:pt x="152939" y="0"/>
                  </a:moveTo>
                  <a:lnTo>
                    <a:pt x="3386108" y="0"/>
                  </a:lnTo>
                  <a:cubicBezTo>
                    <a:pt x="3397351" y="0"/>
                    <a:pt x="3406466" y="9115"/>
                    <a:pt x="3406466" y="20358"/>
                  </a:cubicBezTo>
                  <a:lnTo>
                    <a:pt x="3406466" y="1633386"/>
                  </a:lnTo>
                  <a:cubicBezTo>
                    <a:pt x="3406466" y="1644629"/>
                    <a:pt x="3397351" y="1653744"/>
                    <a:pt x="3386108" y="1653744"/>
                  </a:cubicBezTo>
                  <a:lnTo>
                    <a:pt x="152939" y="1653744"/>
                  </a:lnTo>
                  <a:cubicBezTo>
                    <a:pt x="141696" y="1653744"/>
                    <a:pt x="132581" y="1644629"/>
                    <a:pt x="132581" y="1633386"/>
                  </a:cubicBezTo>
                  <a:lnTo>
                    <a:pt x="132581" y="957741"/>
                  </a:lnTo>
                  <a:lnTo>
                    <a:pt x="0" y="825160"/>
                  </a:lnTo>
                  <a:lnTo>
                    <a:pt x="132581" y="692579"/>
                  </a:lnTo>
                  <a:lnTo>
                    <a:pt x="132581" y="20358"/>
                  </a:lnTo>
                  <a:cubicBezTo>
                    <a:pt x="132581" y="9115"/>
                    <a:pt x="141696" y="0"/>
                    <a:pt x="152939" y="0"/>
                  </a:cubicBezTo>
                  <a:close/>
                </a:path>
              </a:pathLst>
            </a:custGeom>
            <a:solidFill>
              <a:schemeClr val="bg1"/>
            </a:solidFill>
            <a:ln>
              <a:noFill/>
            </a:ln>
            <a:effectLst>
              <a:outerShdw blurRad="38100" dist="254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99" name="TextBox 20"/>
            <p:cNvSpPr txBox="1"/>
            <p:nvPr/>
          </p:nvSpPr>
          <p:spPr>
            <a:xfrm>
              <a:off x="674790" y="1962355"/>
              <a:ext cx="2402714" cy="608201"/>
            </a:xfrm>
            <a:prstGeom prst="rect">
              <a:avLst/>
            </a:prstGeom>
            <a:noFill/>
          </p:spPr>
          <p:txBody>
            <a:bodyPr wrap="square" rtlCol="0">
              <a:spAutoFit/>
            </a:bodyPr>
            <a:lstStyle/>
            <a:p>
              <a:pPr>
                <a:lnSpc>
                  <a:spcPct val="150000"/>
                </a:lnSpc>
              </a:pPr>
              <a:r>
                <a:rPr lang="en-US" sz="790" dirty="0" err="1">
                  <a:solidFill>
                    <a:schemeClr val="tx1">
                      <a:alpha val="70000"/>
                    </a:schemeClr>
                  </a:solidFill>
                  <a:latin typeface="Roboto Light" pitchFamily="2" charset="0"/>
                  <a:ea typeface="Roboto Light" pitchFamily="2" charset="0"/>
                  <a:cs typeface="Roboto Light" pitchFamily="2" charset="0"/>
                </a:rPr>
                <a:t>Lorem</a:t>
              </a:r>
              <a:r>
                <a:rPr lang="en-US" sz="790" dirty="0">
                  <a:solidFill>
                    <a:schemeClr val="tx1">
                      <a:alpha val="70000"/>
                    </a:schemeClr>
                  </a:solidFill>
                  <a:latin typeface="Roboto Light" pitchFamily="2" charset="0"/>
                  <a:ea typeface="Roboto Light" pitchFamily="2" charset="0"/>
                  <a:cs typeface="Roboto Light" pitchFamily="2" charset="0"/>
                </a:rPr>
                <a:t> </a:t>
              </a:r>
              <a:r>
                <a:rPr lang="en-US" sz="790" dirty="0" err="1">
                  <a:solidFill>
                    <a:schemeClr val="tx1">
                      <a:alpha val="70000"/>
                    </a:schemeClr>
                  </a:solidFill>
                  <a:latin typeface="Roboto Light" pitchFamily="2" charset="0"/>
                  <a:ea typeface="Roboto Light" pitchFamily="2" charset="0"/>
                  <a:cs typeface="Roboto Light" pitchFamily="2" charset="0"/>
                </a:rPr>
                <a:t>Ipsum</a:t>
              </a:r>
              <a:r>
                <a:rPr lang="en-US" sz="790" dirty="0">
                  <a:solidFill>
                    <a:schemeClr val="tx1">
                      <a:alpha val="70000"/>
                    </a:schemeClr>
                  </a:solidFill>
                  <a:latin typeface="Roboto Light" pitchFamily="2" charset="0"/>
                  <a:ea typeface="Roboto Light" pitchFamily="2" charset="0"/>
                  <a:cs typeface="Roboto Light" pitchFamily="2" charset="0"/>
                </a:rPr>
                <a:t> is simply dummy text of the printing and typesetting.</a:t>
              </a:r>
            </a:p>
          </p:txBody>
        </p:sp>
        <p:sp>
          <p:nvSpPr>
            <p:cNvPr id="100" name="Round Same Side Corner Rectangle 21"/>
            <p:cNvSpPr/>
            <p:nvPr/>
          </p:nvSpPr>
          <p:spPr>
            <a:xfrm>
              <a:off x="591675" y="1440459"/>
              <a:ext cx="2725382" cy="442523"/>
            </a:xfrm>
            <a:prstGeom prst="round2SameRect">
              <a:avLst>
                <a:gd name="adj1" fmla="val 6505"/>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37160" tIns="0" rIns="0" bIns="0" rtlCol="0" anchor="ctr"/>
            <a:lstStyle/>
            <a:p>
              <a:r>
                <a:rPr lang="zh-CN" altLang="en-US" sz="1000" dirty="0">
                  <a:latin typeface="张海山锐线体简" panose="02000000000000000000" pitchFamily="2" charset="-122"/>
                  <a:ea typeface="张海山锐线体简" panose="02000000000000000000" pitchFamily="2" charset="-122"/>
                  <a:cs typeface="Roboto Medium" charset="0"/>
                </a:rPr>
                <a:t>人文素养</a:t>
              </a:r>
              <a:endParaRPr lang="en-US" sz="1000" dirty="0">
                <a:latin typeface="张海山锐线体简" panose="02000000000000000000" pitchFamily="2" charset="-122"/>
                <a:ea typeface="张海山锐线体简" panose="02000000000000000000" pitchFamily="2" charset="-122"/>
                <a:cs typeface="Roboto Medium" charset="0"/>
              </a:endParaRPr>
            </a:p>
          </p:txBody>
        </p:sp>
      </p:grpSp>
      <p:sp>
        <p:nvSpPr>
          <p:cNvPr id="30"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31" name="Group 400"/>
          <p:cNvGrpSpPr/>
          <p:nvPr/>
        </p:nvGrpSpPr>
        <p:grpSpPr>
          <a:xfrm>
            <a:off x="678359" y="2236354"/>
            <a:ext cx="298450" cy="290513"/>
            <a:chOff x="4189414" y="285750"/>
            <a:chExt cx="298450" cy="290513"/>
          </a:xfrm>
          <a:solidFill>
            <a:schemeClr val="accent1"/>
          </a:solidFill>
        </p:grpSpPr>
        <p:sp>
          <p:nvSpPr>
            <p:cNvPr id="32"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3"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4"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35"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36" name="Group 390"/>
          <p:cNvGrpSpPr/>
          <p:nvPr/>
        </p:nvGrpSpPr>
        <p:grpSpPr>
          <a:xfrm>
            <a:off x="672803" y="3410211"/>
            <a:ext cx="309563" cy="290513"/>
            <a:chOff x="3081338" y="1703388"/>
            <a:chExt cx="309563" cy="290513"/>
          </a:xfrm>
          <a:solidFill>
            <a:schemeClr val="tx2"/>
          </a:solidFill>
        </p:grpSpPr>
        <p:sp>
          <p:nvSpPr>
            <p:cNvPr id="37"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8"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9"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40" name="Group 389"/>
          <p:cNvGrpSpPr/>
          <p:nvPr/>
        </p:nvGrpSpPr>
        <p:grpSpPr>
          <a:xfrm>
            <a:off x="727572" y="2831666"/>
            <a:ext cx="200025" cy="290512"/>
            <a:chOff x="4795838" y="2176463"/>
            <a:chExt cx="200025" cy="290512"/>
          </a:xfrm>
          <a:solidFill>
            <a:schemeClr val="tx2"/>
          </a:solidFill>
        </p:grpSpPr>
        <p:sp>
          <p:nvSpPr>
            <p:cNvPr id="41"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2"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3"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p:cTn id="7" dur="500" fill="hold"/>
                                        <p:tgtEl>
                                          <p:spTgt spid="65"/>
                                        </p:tgtEl>
                                        <p:attrNameLst>
                                          <p:attrName>ppt_w</p:attrName>
                                        </p:attrNameLst>
                                      </p:cBhvr>
                                      <p:tavLst>
                                        <p:tav tm="0">
                                          <p:val>
                                            <p:fltVal val="0"/>
                                          </p:val>
                                        </p:tav>
                                        <p:tav tm="100000">
                                          <p:val>
                                            <p:strVal val="#ppt_w"/>
                                          </p:val>
                                        </p:tav>
                                      </p:tavLst>
                                    </p:anim>
                                    <p:anim calcmode="lin" valueType="num">
                                      <p:cBhvr>
                                        <p:cTn id="8" dur="500" fill="hold"/>
                                        <p:tgtEl>
                                          <p:spTgt spid="65"/>
                                        </p:tgtEl>
                                        <p:attrNameLst>
                                          <p:attrName>ppt_h</p:attrName>
                                        </p:attrNameLst>
                                      </p:cBhvr>
                                      <p:tavLst>
                                        <p:tav tm="0">
                                          <p:val>
                                            <p:fltVal val="0"/>
                                          </p:val>
                                        </p:tav>
                                        <p:tav tm="100000">
                                          <p:val>
                                            <p:strVal val="#ppt_h"/>
                                          </p:val>
                                        </p:tav>
                                      </p:tavLst>
                                    </p:anim>
                                    <p:animEffect transition="in" filter="fade">
                                      <p:cBhvr>
                                        <p:cTn id="9" dur="500"/>
                                        <p:tgtEl>
                                          <p:spTgt spid="65"/>
                                        </p:tgtEl>
                                      </p:cBhvr>
                                    </p:animEffect>
                                  </p:childTnLst>
                                </p:cTn>
                              </p:par>
                              <p:par>
                                <p:cTn id="10" presetID="2" presetClass="entr" presetSubtype="8" decel="50000" fill="hold" nodeType="withEffect">
                                  <p:stCondLst>
                                    <p:cond delay="0"/>
                                  </p:stCondLst>
                                  <p:childTnLst>
                                    <p:set>
                                      <p:cBhvr>
                                        <p:cTn id="11" dur="1" fill="hold">
                                          <p:stCondLst>
                                            <p:cond delay="0"/>
                                          </p:stCondLst>
                                        </p:cTn>
                                        <p:tgtEl>
                                          <p:spTgt spid="73"/>
                                        </p:tgtEl>
                                        <p:attrNameLst>
                                          <p:attrName>style.visibility</p:attrName>
                                        </p:attrNameLst>
                                      </p:cBhvr>
                                      <p:to>
                                        <p:strVal val="visible"/>
                                      </p:to>
                                    </p:set>
                                    <p:anim calcmode="lin" valueType="num">
                                      <p:cBhvr additive="base">
                                        <p:cTn id="12" dur="1500" fill="hold"/>
                                        <p:tgtEl>
                                          <p:spTgt spid="73"/>
                                        </p:tgtEl>
                                        <p:attrNameLst>
                                          <p:attrName>ppt_x</p:attrName>
                                        </p:attrNameLst>
                                      </p:cBhvr>
                                      <p:tavLst>
                                        <p:tav tm="0">
                                          <p:val>
                                            <p:strVal val="0-#ppt_w/2"/>
                                          </p:val>
                                        </p:tav>
                                        <p:tav tm="100000">
                                          <p:val>
                                            <p:strVal val="#ppt_x"/>
                                          </p:val>
                                        </p:tav>
                                      </p:tavLst>
                                    </p:anim>
                                    <p:anim calcmode="lin" valueType="num">
                                      <p:cBhvr additive="base">
                                        <p:cTn id="13" dur="1500" fill="hold"/>
                                        <p:tgtEl>
                                          <p:spTgt spid="73"/>
                                        </p:tgtEl>
                                        <p:attrNameLst>
                                          <p:attrName>ppt_y</p:attrName>
                                        </p:attrNameLst>
                                      </p:cBhvr>
                                      <p:tavLst>
                                        <p:tav tm="0">
                                          <p:val>
                                            <p:strVal val="#ppt_y"/>
                                          </p:val>
                                        </p:tav>
                                        <p:tav tm="100000">
                                          <p:val>
                                            <p:strVal val="#ppt_y"/>
                                          </p:val>
                                        </p:tav>
                                      </p:tavLst>
                                    </p:anim>
                                  </p:childTnLst>
                                </p:cTn>
                              </p:par>
                              <p:par>
                                <p:cTn id="14" presetID="2" presetClass="entr" presetSubtype="8" decel="50000" fill="hold" nodeType="withEffect">
                                  <p:stCondLst>
                                    <p:cond delay="0"/>
                                  </p:stCondLst>
                                  <p:childTnLst>
                                    <p:set>
                                      <p:cBhvr>
                                        <p:cTn id="15" dur="1" fill="hold">
                                          <p:stCondLst>
                                            <p:cond delay="0"/>
                                          </p:stCondLst>
                                        </p:cTn>
                                        <p:tgtEl>
                                          <p:spTgt spid="78"/>
                                        </p:tgtEl>
                                        <p:attrNameLst>
                                          <p:attrName>style.visibility</p:attrName>
                                        </p:attrNameLst>
                                      </p:cBhvr>
                                      <p:to>
                                        <p:strVal val="visible"/>
                                      </p:to>
                                    </p:set>
                                    <p:anim calcmode="lin" valueType="num">
                                      <p:cBhvr additive="base">
                                        <p:cTn id="16" dur="1500" fill="hold"/>
                                        <p:tgtEl>
                                          <p:spTgt spid="78"/>
                                        </p:tgtEl>
                                        <p:attrNameLst>
                                          <p:attrName>ppt_x</p:attrName>
                                        </p:attrNameLst>
                                      </p:cBhvr>
                                      <p:tavLst>
                                        <p:tav tm="0">
                                          <p:val>
                                            <p:strVal val="0-#ppt_w/2"/>
                                          </p:val>
                                        </p:tav>
                                        <p:tav tm="100000">
                                          <p:val>
                                            <p:strVal val="#ppt_x"/>
                                          </p:val>
                                        </p:tav>
                                      </p:tavLst>
                                    </p:anim>
                                    <p:anim calcmode="lin" valueType="num">
                                      <p:cBhvr additive="base">
                                        <p:cTn id="17" dur="1500" fill="hold"/>
                                        <p:tgtEl>
                                          <p:spTgt spid="78"/>
                                        </p:tgtEl>
                                        <p:attrNameLst>
                                          <p:attrName>ppt_y</p:attrName>
                                        </p:attrNameLst>
                                      </p:cBhvr>
                                      <p:tavLst>
                                        <p:tav tm="0">
                                          <p:val>
                                            <p:strVal val="#ppt_y"/>
                                          </p:val>
                                        </p:tav>
                                        <p:tav tm="100000">
                                          <p:val>
                                            <p:strVal val="#ppt_y"/>
                                          </p:val>
                                        </p:tav>
                                      </p:tavLst>
                                    </p:anim>
                                  </p:childTnLst>
                                </p:cTn>
                              </p:par>
                              <p:par>
                                <p:cTn id="18" presetID="2" presetClass="entr" presetSubtype="8" decel="50000" fill="hold" nodeType="withEffect">
                                  <p:stCondLst>
                                    <p:cond delay="0"/>
                                  </p:stCondLst>
                                  <p:childTnLst>
                                    <p:set>
                                      <p:cBhvr>
                                        <p:cTn id="19" dur="1" fill="hold">
                                          <p:stCondLst>
                                            <p:cond delay="0"/>
                                          </p:stCondLst>
                                        </p:cTn>
                                        <p:tgtEl>
                                          <p:spTgt spid="88"/>
                                        </p:tgtEl>
                                        <p:attrNameLst>
                                          <p:attrName>style.visibility</p:attrName>
                                        </p:attrNameLst>
                                      </p:cBhvr>
                                      <p:to>
                                        <p:strVal val="visible"/>
                                      </p:to>
                                    </p:set>
                                    <p:anim calcmode="lin" valueType="num">
                                      <p:cBhvr additive="base">
                                        <p:cTn id="20" dur="1500" fill="hold"/>
                                        <p:tgtEl>
                                          <p:spTgt spid="88"/>
                                        </p:tgtEl>
                                        <p:attrNameLst>
                                          <p:attrName>ppt_x</p:attrName>
                                        </p:attrNameLst>
                                      </p:cBhvr>
                                      <p:tavLst>
                                        <p:tav tm="0">
                                          <p:val>
                                            <p:strVal val="0-#ppt_w/2"/>
                                          </p:val>
                                        </p:tav>
                                        <p:tav tm="100000">
                                          <p:val>
                                            <p:strVal val="#ppt_x"/>
                                          </p:val>
                                        </p:tav>
                                      </p:tavLst>
                                    </p:anim>
                                    <p:anim calcmode="lin" valueType="num">
                                      <p:cBhvr additive="base">
                                        <p:cTn id="21" dur="1500" fill="hold"/>
                                        <p:tgtEl>
                                          <p:spTgt spid="88"/>
                                        </p:tgtEl>
                                        <p:attrNameLst>
                                          <p:attrName>ppt_y</p:attrName>
                                        </p:attrNameLst>
                                      </p:cBhvr>
                                      <p:tavLst>
                                        <p:tav tm="0">
                                          <p:val>
                                            <p:strVal val="#ppt_y"/>
                                          </p:val>
                                        </p:tav>
                                        <p:tav tm="100000">
                                          <p:val>
                                            <p:strVal val="#ppt_y"/>
                                          </p:val>
                                        </p:tav>
                                      </p:tavLst>
                                    </p:anim>
                                  </p:childTnLst>
                                </p:cTn>
                              </p:par>
                              <p:par>
                                <p:cTn id="22" presetID="2" presetClass="entr" presetSubtype="8" decel="50000" fill="hold" nodeType="withEffect">
                                  <p:stCondLst>
                                    <p:cond delay="0"/>
                                  </p:stCondLst>
                                  <p:childTnLst>
                                    <p:set>
                                      <p:cBhvr>
                                        <p:cTn id="23" dur="1" fill="hold">
                                          <p:stCondLst>
                                            <p:cond delay="0"/>
                                          </p:stCondLst>
                                        </p:cTn>
                                        <p:tgtEl>
                                          <p:spTgt spid="97"/>
                                        </p:tgtEl>
                                        <p:attrNameLst>
                                          <p:attrName>style.visibility</p:attrName>
                                        </p:attrNameLst>
                                      </p:cBhvr>
                                      <p:to>
                                        <p:strVal val="visible"/>
                                      </p:to>
                                    </p:set>
                                    <p:anim calcmode="lin" valueType="num">
                                      <p:cBhvr additive="base">
                                        <p:cTn id="24" dur="1500" fill="hold"/>
                                        <p:tgtEl>
                                          <p:spTgt spid="97"/>
                                        </p:tgtEl>
                                        <p:attrNameLst>
                                          <p:attrName>ppt_x</p:attrName>
                                        </p:attrNameLst>
                                      </p:cBhvr>
                                      <p:tavLst>
                                        <p:tav tm="0">
                                          <p:val>
                                            <p:strVal val="0-#ppt_w/2"/>
                                          </p:val>
                                        </p:tav>
                                        <p:tav tm="100000">
                                          <p:val>
                                            <p:strVal val="#ppt_x"/>
                                          </p:val>
                                        </p:tav>
                                      </p:tavLst>
                                    </p:anim>
                                    <p:anim calcmode="lin" valueType="num">
                                      <p:cBhvr additive="base">
                                        <p:cTn id="25" dur="1500" fill="hold"/>
                                        <p:tgtEl>
                                          <p:spTgt spid="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占位符 28"/>
          <p:cNvPicPr>
            <a:picLocks noGrp="1" noChangeAspect="1"/>
          </p:cNvPicPr>
          <p:nvPr>
            <p:ph type="pic" sz="quarter" idx="12"/>
          </p:nvPr>
        </p:nvPicPr>
        <p:blipFill>
          <a:blip r:embed="rId3" cstate="screen"/>
          <a:srcRect/>
          <a:stretch>
            <a:fillRect/>
          </a:stretch>
        </p:blipFill>
        <p:spPr>
          <a:xfrm>
            <a:off x="4435084" y="1850966"/>
            <a:ext cx="1209936" cy="1209936"/>
          </a:xfrm>
        </p:spPr>
      </p:pic>
      <p:cxnSp>
        <p:nvCxnSpPr>
          <p:cNvPr id="5" name="Straight Connector 25"/>
          <p:cNvCxnSpPr/>
          <p:nvPr/>
        </p:nvCxnSpPr>
        <p:spPr>
          <a:xfrm>
            <a:off x="3131840" y="2442272"/>
            <a:ext cx="3796801" cy="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6" name="Rounded Rectangle 4"/>
          <p:cNvSpPr/>
          <p:nvPr/>
        </p:nvSpPr>
        <p:spPr>
          <a:xfrm rot="2700000">
            <a:off x="4629298" y="2045181"/>
            <a:ext cx="821508" cy="821506"/>
          </a:xfrm>
          <a:prstGeom prst="roundRect">
            <a:avLst>
              <a:gd name="adj" fmla="val 34663"/>
            </a:avLst>
          </a:prstGeom>
          <a:solidFill>
            <a:schemeClr val="accent1"/>
          </a:solidFill>
          <a:ln>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0" dirty="0">
              <a:solidFill>
                <a:srgbClr val="FFFFFF"/>
              </a:solidFill>
              <a:latin typeface="linea-basic-10" charset="0"/>
              <a:ea typeface="linea-basic-10" charset="0"/>
              <a:cs typeface="linea-basic-10" charset="0"/>
            </a:endParaRPr>
          </a:p>
        </p:txBody>
      </p:sp>
      <p:sp>
        <p:nvSpPr>
          <p:cNvPr id="8" name="Rounded Rectangle 6"/>
          <p:cNvSpPr/>
          <p:nvPr/>
        </p:nvSpPr>
        <p:spPr>
          <a:xfrm rot="2700000">
            <a:off x="6948335" y="2058884"/>
            <a:ext cx="766776" cy="766775"/>
          </a:xfrm>
          <a:prstGeom prst="roundRect">
            <a:avLst>
              <a:gd name="adj" fmla="val 34663"/>
            </a:avLst>
          </a:prstGeom>
          <a:solidFill>
            <a:schemeClr val="bg1"/>
          </a:solidFill>
          <a:ln>
            <a:noFill/>
          </a:ln>
          <a:effectLst>
            <a:outerShdw blurRad="254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0" dirty="0">
              <a:solidFill>
                <a:schemeClr val="accent1"/>
              </a:solidFill>
              <a:latin typeface="linea-basic-10" charset="0"/>
              <a:ea typeface="linea-basic-10" charset="0"/>
              <a:cs typeface="linea-basic-10" charset="0"/>
            </a:endParaRPr>
          </a:p>
        </p:txBody>
      </p:sp>
      <p:grpSp>
        <p:nvGrpSpPr>
          <p:cNvPr id="12" name="Group 22"/>
          <p:cNvGrpSpPr/>
          <p:nvPr/>
        </p:nvGrpSpPr>
        <p:grpSpPr>
          <a:xfrm>
            <a:off x="1955803" y="3066716"/>
            <a:ext cx="6203125" cy="1074835"/>
            <a:chOff x="2011178" y="4233185"/>
            <a:chExt cx="8270834" cy="1433114"/>
          </a:xfrm>
        </p:grpSpPr>
        <p:sp>
          <p:nvSpPr>
            <p:cNvPr id="13" name="Title 3"/>
            <p:cNvSpPr txBox="1"/>
            <p:nvPr/>
          </p:nvSpPr>
          <p:spPr>
            <a:xfrm>
              <a:off x="2011179" y="4233185"/>
              <a:ext cx="2172951" cy="246539"/>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lnSpc>
                  <a:spcPct val="80000"/>
                </a:lnSpc>
              </a:pPr>
              <a:r>
                <a:rPr lang="zh-CN" altLang="en-US" sz="1400" b="0" dirty="0">
                  <a:solidFill>
                    <a:schemeClr val="accent1"/>
                  </a:solidFill>
                  <a:latin typeface="微软雅黑" panose="020B0503020204020204" pitchFamily="34" charset="-122"/>
                  <a:ea typeface="微软雅黑" panose="020B0503020204020204" pitchFamily="34" charset="-122"/>
                  <a:cs typeface="Roboto Medium" charset="0"/>
                </a:rPr>
                <a:t>协调力</a:t>
              </a:r>
              <a:endParaRPr lang="en-US" sz="1000" b="0" dirty="0">
                <a:solidFill>
                  <a:schemeClr val="accent1"/>
                </a:solidFill>
                <a:latin typeface="微软雅黑" panose="020B0503020204020204" pitchFamily="34" charset="-122"/>
                <a:ea typeface="微软雅黑" panose="020B0503020204020204" pitchFamily="34" charset="-122"/>
                <a:cs typeface="Roboto Medium" charset="0"/>
              </a:endParaRPr>
            </a:p>
          </p:txBody>
        </p:sp>
        <p:sp>
          <p:nvSpPr>
            <p:cNvPr id="14" name="Title 3"/>
            <p:cNvSpPr txBox="1"/>
            <p:nvPr/>
          </p:nvSpPr>
          <p:spPr>
            <a:xfrm>
              <a:off x="2011178" y="4875048"/>
              <a:ext cx="2172952" cy="791251"/>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lnSpc>
                  <a:spcPct val="100000"/>
                </a:lnSpc>
              </a:pPr>
              <a:r>
                <a:rPr lang="en-US" sz="1050" b="0" dirty="0">
                  <a:solidFill>
                    <a:schemeClr val="tx2"/>
                  </a:solidFill>
                  <a:latin typeface="Calibri Light" panose="020F0302020204030204" pitchFamily="34" charset="0"/>
                  <a:ea typeface="Roboto Light" pitchFamily="2" charset="0"/>
                  <a:cs typeface="Calibri Light" panose="020F0302020204030204" pitchFamily="34" charset="0"/>
                </a:rPr>
                <a:t>How L’Oreal Built a UV Measuring Temporary Tattoo.</a:t>
              </a:r>
              <a:endParaRPr lang="en-US" sz="525" b="0" dirty="0">
                <a:solidFill>
                  <a:schemeClr val="tx2"/>
                </a:solidFill>
                <a:latin typeface="Calibri Light" panose="020F0302020204030204" pitchFamily="34" charset="0"/>
                <a:ea typeface="Roboto Light" pitchFamily="2" charset="0"/>
                <a:cs typeface="Calibri Light" panose="020F0302020204030204" pitchFamily="34" charset="0"/>
              </a:endParaRPr>
            </a:p>
          </p:txBody>
        </p:sp>
        <p:sp>
          <p:nvSpPr>
            <p:cNvPr id="49" name="Title 3"/>
            <p:cNvSpPr txBox="1"/>
            <p:nvPr/>
          </p:nvSpPr>
          <p:spPr>
            <a:xfrm>
              <a:off x="2011178" y="4664784"/>
              <a:ext cx="2172951" cy="246539"/>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r>
                <a:rPr lang="zh-CN" altLang="en-US" sz="1200" b="0" dirty="0">
                  <a:solidFill>
                    <a:schemeClr val="tx2"/>
                  </a:solidFill>
                  <a:latin typeface="张海山锐线体简" panose="02000000000000000000" pitchFamily="2" charset="-122"/>
                  <a:ea typeface="张海山锐线体简" panose="02000000000000000000" pitchFamily="2" charset="-122"/>
                </a:rPr>
                <a:t>管理销售与市场</a:t>
              </a:r>
            </a:p>
          </p:txBody>
        </p:sp>
        <p:sp>
          <p:nvSpPr>
            <p:cNvPr id="50" name="Title 3"/>
            <p:cNvSpPr txBox="1"/>
            <p:nvPr/>
          </p:nvSpPr>
          <p:spPr>
            <a:xfrm>
              <a:off x="5037034" y="4875048"/>
              <a:ext cx="2172951" cy="246539"/>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r>
                <a:rPr lang="zh-CN" altLang="en-US" sz="1200" b="0" dirty="0">
                  <a:solidFill>
                    <a:schemeClr val="tx2"/>
                  </a:solidFill>
                  <a:latin typeface="张海山锐线体简" panose="02000000000000000000" pitchFamily="2" charset="-122"/>
                  <a:ea typeface="张海山锐线体简" panose="02000000000000000000" pitchFamily="2" charset="-122"/>
                </a:rPr>
                <a:t>制定发展规划</a:t>
              </a:r>
            </a:p>
          </p:txBody>
        </p:sp>
        <p:sp>
          <p:nvSpPr>
            <p:cNvPr id="52" name="Title 3"/>
            <p:cNvSpPr txBox="1"/>
            <p:nvPr/>
          </p:nvSpPr>
          <p:spPr>
            <a:xfrm>
              <a:off x="8109061" y="4631036"/>
              <a:ext cx="2172951" cy="246539"/>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r>
                <a:rPr lang="zh-CN" altLang="en-US" sz="1200" b="0" dirty="0">
                  <a:solidFill>
                    <a:schemeClr val="tx2"/>
                  </a:solidFill>
                  <a:latin typeface="张海山锐线体简" panose="02000000000000000000" pitchFamily="2" charset="-122"/>
                  <a:ea typeface="张海山锐线体简" panose="02000000000000000000" pitchFamily="2" charset="-122"/>
                </a:rPr>
                <a:t>执行公司文化</a:t>
              </a:r>
            </a:p>
          </p:txBody>
        </p:sp>
      </p:grpSp>
      <p:grpSp>
        <p:nvGrpSpPr>
          <p:cNvPr id="15" name="Group 24"/>
          <p:cNvGrpSpPr/>
          <p:nvPr/>
        </p:nvGrpSpPr>
        <p:grpSpPr>
          <a:xfrm>
            <a:off x="4052887" y="3268425"/>
            <a:ext cx="2042882" cy="1007774"/>
            <a:chOff x="4711279" y="4981008"/>
            <a:chExt cx="2723843" cy="1343699"/>
          </a:xfrm>
        </p:grpSpPr>
        <p:sp>
          <p:nvSpPr>
            <p:cNvPr id="16" name="Title 3"/>
            <p:cNvSpPr txBox="1"/>
            <p:nvPr/>
          </p:nvSpPr>
          <p:spPr>
            <a:xfrm>
              <a:off x="4711280" y="4981008"/>
              <a:ext cx="2723842" cy="246539"/>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lnSpc>
                  <a:spcPct val="80000"/>
                </a:lnSpc>
              </a:pPr>
              <a:r>
                <a:rPr lang="zh-CN" altLang="en-US" sz="1400" b="0" dirty="0">
                  <a:solidFill>
                    <a:schemeClr val="accent1"/>
                  </a:solidFill>
                  <a:latin typeface="微软雅黑" panose="020B0503020204020204" pitchFamily="34" charset="-122"/>
                  <a:ea typeface="微软雅黑" panose="020B0503020204020204" pitchFamily="34" charset="-122"/>
                  <a:cs typeface="Roboto Medium" charset="0"/>
                </a:rPr>
                <a:t>统筹力</a:t>
              </a:r>
              <a:endParaRPr lang="en-US" sz="1000" b="0" dirty="0">
                <a:solidFill>
                  <a:schemeClr val="accent1"/>
                </a:solidFill>
                <a:latin typeface="微软雅黑" panose="020B0503020204020204" pitchFamily="34" charset="-122"/>
                <a:ea typeface="微软雅黑" panose="020B0503020204020204" pitchFamily="34" charset="-122"/>
                <a:cs typeface="Roboto Medium" charset="0"/>
              </a:endParaRPr>
            </a:p>
          </p:txBody>
        </p:sp>
        <p:sp>
          <p:nvSpPr>
            <p:cNvPr id="17" name="Title 3"/>
            <p:cNvSpPr txBox="1"/>
            <p:nvPr/>
          </p:nvSpPr>
          <p:spPr>
            <a:xfrm>
              <a:off x="4711279" y="5533456"/>
              <a:ext cx="2723842" cy="791251"/>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lnSpc>
                  <a:spcPct val="100000"/>
                </a:lnSpc>
              </a:pPr>
              <a:r>
                <a:rPr lang="en-US" sz="1050" b="0" dirty="0">
                  <a:solidFill>
                    <a:schemeClr val="tx1">
                      <a:alpha val="70000"/>
                    </a:schemeClr>
                  </a:solidFill>
                  <a:latin typeface="Calibri Light" panose="020F0302020204030204" pitchFamily="34" charset="0"/>
                  <a:ea typeface="Roboto Light" pitchFamily="2" charset="0"/>
                  <a:cs typeface="Calibri Light" panose="020F0302020204030204" pitchFamily="34" charset="0"/>
                </a:rPr>
                <a:t>How L’Oreal Built a UV Measuring Temporary Tattoo</a:t>
              </a:r>
              <a:r>
                <a:rPr lang="en-US" sz="1050" b="0" dirty="0">
                  <a:solidFill>
                    <a:schemeClr val="tx1">
                      <a:alpha val="70000"/>
                    </a:schemeClr>
                  </a:solidFill>
                  <a:latin typeface="Roboto Light" pitchFamily="2" charset="0"/>
                  <a:ea typeface="Roboto Light" pitchFamily="2" charset="0"/>
                  <a:cs typeface="Roboto Light" pitchFamily="2" charset="0"/>
                </a:rPr>
                <a:t>.</a:t>
              </a:r>
              <a:endParaRPr lang="en-US" sz="525" b="0" dirty="0">
                <a:solidFill>
                  <a:schemeClr val="tx1">
                    <a:alpha val="50000"/>
                  </a:schemeClr>
                </a:solidFill>
                <a:latin typeface="Roboto Light" pitchFamily="2" charset="0"/>
                <a:ea typeface="Roboto Light" pitchFamily="2" charset="0"/>
                <a:cs typeface="Roboto Light" pitchFamily="2" charset="0"/>
              </a:endParaRPr>
            </a:p>
          </p:txBody>
        </p:sp>
      </p:grpSp>
      <p:grpSp>
        <p:nvGrpSpPr>
          <p:cNvPr id="18" name="Group 23"/>
          <p:cNvGrpSpPr/>
          <p:nvPr/>
        </p:nvGrpSpPr>
        <p:grpSpPr>
          <a:xfrm>
            <a:off x="6529214" y="3066717"/>
            <a:ext cx="1629714" cy="1035677"/>
            <a:chOff x="7962273" y="4233185"/>
            <a:chExt cx="2172952" cy="1380903"/>
          </a:xfrm>
        </p:grpSpPr>
        <p:sp>
          <p:nvSpPr>
            <p:cNvPr id="19" name="Title 3"/>
            <p:cNvSpPr txBox="1"/>
            <p:nvPr/>
          </p:nvSpPr>
          <p:spPr>
            <a:xfrm>
              <a:off x="7962274" y="4233185"/>
              <a:ext cx="2172951" cy="246539"/>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lnSpc>
                  <a:spcPct val="80000"/>
                </a:lnSpc>
              </a:pPr>
              <a:r>
                <a:rPr lang="zh-CN" altLang="en-US" sz="1400" b="0" dirty="0">
                  <a:solidFill>
                    <a:schemeClr val="accent1"/>
                  </a:solidFill>
                  <a:latin typeface="微软雅黑" panose="020B0503020204020204" pitchFamily="34" charset="-122"/>
                  <a:ea typeface="微软雅黑" panose="020B0503020204020204" pitchFamily="34" charset="-122"/>
                  <a:cs typeface="Roboto Medium" charset="0"/>
                </a:rPr>
                <a:t>向心力</a:t>
              </a:r>
              <a:endParaRPr lang="en-US" altLang="zh-CN" sz="1200" b="0" dirty="0">
                <a:solidFill>
                  <a:schemeClr val="accent1"/>
                </a:solidFill>
                <a:latin typeface="微软雅黑" panose="020B0503020204020204" pitchFamily="34" charset="-122"/>
                <a:ea typeface="微软雅黑" panose="020B0503020204020204" pitchFamily="34" charset="-122"/>
                <a:cs typeface="Roboto Medium" charset="0"/>
              </a:endParaRPr>
            </a:p>
          </p:txBody>
        </p:sp>
        <p:sp>
          <p:nvSpPr>
            <p:cNvPr id="20" name="Title 3"/>
            <p:cNvSpPr txBox="1"/>
            <p:nvPr/>
          </p:nvSpPr>
          <p:spPr>
            <a:xfrm>
              <a:off x="7962273" y="4822837"/>
              <a:ext cx="2172952" cy="791251"/>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lnSpc>
                  <a:spcPct val="100000"/>
                </a:lnSpc>
              </a:pPr>
              <a:r>
                <a:rPr lang="en-US" sz="1050" b="0" dirty="0">
                  <a:solidFill>
                    <a:schemeClr val="tx1">
                      <a:alpha val="70000"/>
                    </a:schemeClr>
                  </a:solidFill>
                  <a:latin typeface="Calibri Light" panose="020F0302020204030204" pitchFamily="34" charset="0"/>
                  <a:ea typeface="Roboto Light" pitchFamily="2" charset="0"/>
                  <a:cs typeface="Calibri Light" panose="020F0302020204030204" pitchFamily="34" charset="0"/>
                </a:rPr>
                <a:t>How L’Oreal Built a UV Measuring Temporary Tattoo.</a:t>
              </a:r>
              <a:endParaRPr lang="en-US" sz="525" b="0" dirty="0">
                <a:solidFill>
                  <a:schemeClr val="tx1">
                    <a:alpha val="50000"/>
                  </a:schemeClr>
                </a:solidFill>
                <a:latin typeface="Calibri Light" panose="020F0302020204030204" pitchFamily="34" charset="0"/>
                <a:ea typeface="Roboto Light" pitchFamily="2" charset="0"/>
                <a:cs typeface="Calibri Light" panose="020F0302020204030204" pitchFamily="34" charset="0"/>
              </a:endParaRPr>
            </a:p>
          </p:txBody>
        </p:sp>
      </p:grpSp>
      <p:sp>
        <p:nvSpPr>
          <p:cNvPr id="21" name="TextBox 29"/>
          <p:cNvSpPr txBox="1"/>
          <p:nvPr/>
        </p:nvSpPr>
        <p:spPr>
          <a:xfrm>
            <a:off x="4447140" y="584522"/>
            <a:ext cx="1259371"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岗位职责</a:t>
            </a:r>
          </a:p>
        </p:txBody>
      </p:sp>
      <p:grpSp>
        <p:nvGrpSpPr>
          <p:cNvPr id="23" name="Group 389"/>
          <p:cNvGrpSpPr/>
          <p:nvPr/>
        </p:nvGrpSpPr>
        <p:grpSpPr>
          <a:xfrm>
            <a:off x="4885811" y="2245916"/>
            <a:ext cx="267214" cy="388094"/>
            <a:chOff x="4795838" y="2176463"/>
            <a:chExt cx="200025" cy="290512"/>
          </a:xfrm>
          <a:solidFill>
            <a:schemeClr val="bg1"/>
          </a:solidFill>
        </p:grpSpPr>
        <p:sp>
          <p:nvSpPr>
            <p:cNvPr id="24"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bg1"/>
                </a:solidFill>
              </a:endParaRPr>
            </a:p>
          </p:txBody>
        </p:sp>
        <p:sp>
          <p:nvSpPr>
            <p:cNvPr id="25"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bg1"/>
                </a:solidFill>
              </a:endParaRPr>
            </a:p>
          </p:txBody>
        </p:sp>
        <p:sp>
          <p:nvSpPr>
            <p:cNvPr id="26"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bg1"/>
                </a:solidFill>
              </a:endParaRPr>
            </a:p>
          </p:txBody>
        </p:sp>
      </p:grpSp>
      <p:sp>
        <p:nvSpPr>
          <p:cNvPr id="46" name="Rounded Rectangle 6"/>
          <p:cNvSpPr/>
          <p:nvPr/>
        </p:nvSpPr>
        <p:spPr>
          <a:xfrm rot="2700000">
            <a:off x="2395057" y="2058884"/>
            <a:ext cx="766776" cy="766775"/>
          </a:xfrm>
          <a:prstGeom prst="roundRect">
            <a:avLst>
              <a:gd name="adj" fmla="val 34663"/>
            </a:avLst>
          </a:prstGeom>
          <a:solidFill>
            <a:schemeClr val="bg1"/>
          </a:solidFill>
          <a:ln>
            <a:noFill/>
          </a:ln>
          <a:effectLst>
            <a:outerShdw blurRad="254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0" dirty="0">
              <a:solidFill>
                <a:schemeClr val="accent1"/>
              </a:solidFill>
              <a:latin typeface="linea-basic-10" charset="0"/>
              <a:ea typeface="linea-basic-10" charset="0"/>
              <a:cs typeface="linea-basic-10" charset="0"/>
            </a:endParaRPr>
          </a:p>
        </p:txBody>
      </p:sp>
      <p:sp>
        <p:nvSpPr>
          <p:cNvPr id="47" name="Freeform 368"/>
          <p:cNvSpPr>
            <a:spLocks noEditPoints="1"/>
          </p:cNvSpPr>
          <p:nvPr/>
        </p:nvSpPr>
        <p:spPr bwMode="auto">
          <a:xfrm>
            <a:off x="2643553" y="2279875"/>
            <a:ext cx="317500" cy="290513"/>
          </a:xfrm>
          <a:custGeom>
            <a:avLst/>
            <a:gdLst/>
            <a:ahLst/>
            <a:cxnLst>
              <a:cxn ang="0">
                <a:pos x="60" y="0"/>
              </a:cxn>
              <a:cxn ang="0">
                <a:pos x="43" y="25"/>
              </a:cxn>
              <a:cxn ang="0">
                <a:pos x="42" y="28"/>
              </a:cxn>
              <a:cxn ang="0">
                <a:pos x="0" y="44"/>
              </a:cxn>
              <a:cxn ang="0">
                <a:pos x="6" y="65"/>
              </a:cxn>
              <a:cxn ang="0">
                <a:pos x="18" y="60"/>
              </a:cxn>
              <a:cxn ang="0">
                <a:pos x="18" y="94"/>
              </a:cxn>
              <a:cxn ang="0">
                <a:pos x="6" y="88"/>
              </a:cxn>
              <a:cxn ang="0">
                <a:pos x="0" y="111"/>
              </a:cxn>
              <a:cxn ang="0">
                <a:pos x="42" y="128"/>
              </a:cxn>
              <a:cxn ang="0">
                <a:pos x="46" y="118"/>
              </a:cxn>
              <a:cxn ang="0">
                <a:pos x="60" y="100"/>
              </a:cxn>
              <a:cxn ang="0">
                <a:pos x="74" y="118"/>
              </a:cxn>
              <a:cxn ang="0">
                <a:pos x="78" y="128"/>
              </a:cxn>
              <a:cxn ang="0">
                <a:pos x="108" y="112"/>
              </a:cxn>
              <a:cxn ang="0">
                <a:pos x="111" y="91"/>
              </a:cxn>
              <a:cxn ang="0">
                <a:pos x="122" y="96"/>
              </a:cxn>
              <a:cxn ang="0">
                <a:pos x="124" y="56"/>
              </a:cxn>
              <a:cxn ang="0">
                <a:pos x="111" y="61"/>
              </a:cxn>
              <a:cxn ang="0">
                <a:pos x="108" y="59"/>
              </a:cxn>
              <a:cxn ang="0">
                <a:pos x="93" y="28"/>
              </a:cxn>
              <a:cxn ang="0">
                <a:pos x="78" y="28"/>
              </a:cxn>
              <a:cxn ang="0">
                <a:pos x="76" y="25"/>
              </a:cxn>
              <a:cxn ang="0">
                <a:pos x="74" y="23"/>
              </a:cxn>
              <a:cxn ang="0">
                <a:pos x="77" y="32"/>
              </a:cxn>
              <a:cxn ang="0">
                <a:pos x="93" y="32"/>
              </a:cxn>
              <a:cxn ang="0">
                <a:pos x="104" y="59"/>
              </a:cxn>
              <a:cxn ang="0">
                <a:pos x="111" y="65"/>
              </a:cxn>
              <a:cxn ang="0">
                <a:pos x="124" y="60"/>
              </a:cxn>
              <a:cxn ang="0">
                <a:pos x="122" y="92"/>
              </a:cxn>
              <a:cxn ang="0">
                <a:pos x="111" y="87"/>
              </a:cxn>
              <a:cxn ang="0">
                <a:pos x="104" y="93"/>
              </a:cxn>
              <a:cxn ang="0">
                <a:pos x="93" y="124"/>
              </a:cxn>
              <a:cxn ang="0">
                <a:pos x="75" y="122"/>
              </a:cxn>
              <a:cxn ang="0">
                <a:pos x="80" y="111"/>
              </a:cxn>
              <a:cxn ang="0">
                <a:pos x="39" y="111"/>
              </a:cxn>
              <a:cxn ang="0">
                <a:pos x="44" y="122"/>
              </a:cxn>
              <a:cxn ang="0">
                <a:pos x="18" y="124"/>
              </a:cxn>
              <a:cxn ang="0">
                <a:pos x="4" y="95"/>
              </a:cxn>
              <a:cxn ang="0">
                <a:pos x="8" y="94"/>
              </a:cxn>
              <a:cxn ang="0">
                <a:pos x="36" y="76"/>
              </a:cxn>
              <a:cxn ang="0">
                <a:pos x="8" y="60"/>
              </a:cxn>
              <a:cxn ang="0">
                <a:pos x="4" y="59"/>
              </a:cxn>
              <a:cxn ang="0">
                <a:pos x="18" y="32"/>
              </a:cxn>
              <a:cxn ang="0">
                <a:pos x="42" y="32"/>
              </a:cxn>
              <a:cxn ang="0">
                <a:pos x="48" y="27"/>
              </a:cxn>
              <a:cxn ang="0">
                <a:pos x="43" y="16"/>
              </a:cxn>
              <a:cxn ang="0">
                <a:pos x="76" y="16"/>
              </a:cxn>
            </a:cxnLst>
            <a:rect l="0" t="0" r="r" b="b"/>
            <a:pathLst>
              <a:path w="140" h="128">
                <a:moveTo>
                  <a:pt x="80" y="16"/>
                </a:moveTo>
                <a:cubicBezTo>
                  <a:pt x="80" y="8"/>
                  <a:pt x="74" y="0"/>
                  <a:pt x="60" y="0"/>
                </a:cubicBezTo>
                <a:cubicBezTo>
                  <a:pt x="48" y="0"/>
                  <a:pt x="39" y="6"/>
                  <a:pt x="39" y="16"/>
                </a:cubicBezTo>
                <a:cubicBezTo>
                  <a:pt x="39" y="21"/>
                  <a:pt x="42" y="24"/>
                  <a:pt x="43" y="25"/>
                </a:cubicBezTo>
                <a:cubicBezTo>
                  <a:pt x="44" y="26"/>
                  <a:pt x="44" y="26"/>
                  <a:pt x="44" y="27"/>
                </a:cubicBezTo>
                <a:cubicBezTo>
                  <a:pt x="44" y="28"/>
                  <a:pt x="44" y="28"/>
                  <a:pt x="42" y="28"/>
                </a:cubicBezTo>
                <a:cubicBezTo>
                  <a:pt x="18" y="28"/>
                  <a:pt x="18" y="28"/>
                  <a:pt x="18" y="28"/>
                </a:cubicBezTo>
                <a:cubicBezTo>
                  <a:pt x="8" y="28"/>
                  <a:pt x="0" y="35"/>
                  <a:pt x="0" y="44"/>
                </a:cubicBezTo>
                <a:cubicBezTo>
                  <a:pt x="0" y="59"/>
                  <a:pt x="0" y="59"/>
                  <a:pt x="0" y="59"/>
                </a:cubicBezTo>
                <a:cubicBezTo>
                  <a:pt x="0" y="63"/>
                  <a:pt x="2" y="65"/>
                  <a:pt x="6" y="65"/>
                </a:cubicBezTo>
                <a:cubicBezTo>
                  <a:pt x="7" y="65"/>
                  <a:pt x="9" y="64"/>
                  <a:pt x="10" y="63"/>
                </a:cubicBezTo>
                <a:cubicBezTo>
                  <a:pt x="12" y="62"/>
                  <a:pt x="14" y="60"/>
                  <a:pt x="18" y="60"/>
                </a:cubicBezTo>
                <a:cubicBezTo>
                  <a:pt x="25" y="60"/>
                  <a:pt x="32" y="66"/>
                  <a:pt x="32" y="76"/>
                </a:cubicBezTo>
                <a:cubicBezTo>
                  <a:pt x="32" y="87"/>
                  <a:pt x="25" y="94"/>
                  <a:pt x="18" y="94"/>
                </a:cubicBezTo>
                <a:cubicBezTo>
                  <a:pt x="14" y="94"/>
                  <a:pt x="12" y="92"/>
                  <a:pt x="10" y="91"/>
                </a:cubicBezTo>
                <a:cubicBezTo>
                  <a:pt x="9" y="89"/>
                  <a:pt x="7" y="88"/>
                  <a:pt x="6" y="88"/>
                </a:cubicBezTo>
                <a:cubicBezTo>
                  <a:pt x="2" y="88"/>
                  <a:pt x="0" y="91"/>
                  <a:pt x="0" y="95"/>
                </a:cubicBezTo>
                <a:cubicBezTo>
                  <a:pt x="0" y="111"/>
                  <a:pt x="0" y="111"/>
                  <a:pt x="0" y="111"/>
                </a:cubicBezTo>
                <a:cubicBezTo>
                  <a:pt x="0" y="120"/>
                  <a:pt x="8" y="128"/>
                  <a:pt x="18" y="128"/>
                </a:cubicBezTo>
                <a:cubicBezTo>
                  <a:pt x="42" y="128"/>
                  <a:pt x="42" y="128"/>
                  <a:pt x="42" y="128"/>
                </a:cubicBezTo>
                <a:cubicBezTo>
                  <a:pt x="46" y="128"/>
                  <a:pt x="48" y="126"/>
                  <a:pt x="48" y="122"/>
                </a:cubicBezTo>
                <a:cubicBezTo>
                  <a:pt x="48" y="120"/>
                  <a:pt x="47" y="119"/>
                  <a:pt x="46" y="118"/>
                </a:cubicBezTo>
                <a:cubicBezTo>
                  <a:pt x="45" y="117"/>
                  <a:pt x="43" y="115"/>
                  <a:pt x="43" y="111"/>
                </a:cubicBezTo>
                <a:cubicBezTo>
                  <a:pt x="43" y="104"/>
                  <a:pt x="50" y="100"/>
                  <a:pt x="60" y="100"/>
                </a:cubicBezTo>
                <a:cubicBezTo>
                  <a:pt x="70" y="100"/>
                  <a:pt x="76" y="104"/>
                  <a:pt x="76" y="111"/>
                </a:cubicBezTo>
                <a:cubicBezTo>
                  <a:pt x="76" y="115"/>
                  <a:pt x="75" y="117"/>
                  <a:pt x="74" y="118"/>
                </a:cubicBezTo>
                <a:cubicBezTo>
                  <a:pt x="73" y="119"/>
                  <a:pt x="71" y="120"/>
                  <a:pt x="71" y="122"/>
                </a:cubicBezTo>
                <a:cubicBezTo>
                  <a:pt x="71" y="126"/>
                  <a:pt x="74" y="128"/>
                  <a:pt x="78" y="128"/>
                </a:cubicBezTo>
                <a:cubicBezTo>
                  <a:pt x="93" y="128"/>
                  <a:pt x="93" y="128"/>
                  <a:pt x="93" y="128"/>
                </a:cubicBezTo>
                <a:cubicBezTo>
                  <a:pt x="102" y="128"/>
                  <a:pt x="108" y="121"/>
                  <a:pt x="108" y="112"/>
                </a:cubicBezTo>
                <a:cubicBezTo>
                  <a:pt x="108" y="93"/>
                  <a:pt x="108" y="93"/>
                  <a:pt x="108" y="93"/>
                </a:cubicBezTo>
                <a:cubicBezTo>
                  <a:pt x="108" y="93"/>
                  <a:pt x="109" y="91"/>
                  <a:pt x="111" y="91"/>
                </a:cubicBezTo>
                <a:cubicBezTo>
                  <a:pt x="112" y="91"/>
                  <a:pt x="112" y="91"/>
                  <a:pt x="113" y="92"/>
                </a:cubicBezTo>
                <a:cubicBezTo>
                  <a:pt x="114" y="93"/>
                  <a:pt x="117" y="96"/>
                  <a:pt x="122" y="96"/>
                </a:cubicBezTo>
                <a:cubicBezTo>
                  <a:pt x="131" y="96"/>
                  <a:pt x="140" y="89"/>
                  <a:pt x="140" y="76"/>
                </a:cubicBezTo>
                <a:cubicBezTo>
                  <a:pt x="140" y="62"/>
                  <a:pt x="132" y="56"/>
                  <a:pt x="124" y="56"/>
                </a:cubicBezTo>
                <a:cubicBezTo>
                  <a:pt x="119" y="56"/>
                  <a:pt x="116" y="58"/>
                  <a:pt x="113" y="60"/>
                </a:cubicBezTo>
                <a:cubicBezTo>
                  <a:pt x="113" y="61"/>
                  <a:pt x="112" y="61"/>
                  <a:pt x="111" y="61"/>
                </a:cubicBezTo>
                <a:cubicBezTo>
                  <a:pt x="109" y="61"/>
                  <a:pt x="108" y="60"/>
                  <a:pt x="108" y="59"/>
                </a:cubicBezTo>
                <a:cubicBezTo>
                  <a:pt x="108" y="59"/>
                  <a:pt x="108" y="59"/>
                  <a:pt x="108" y="59"/>
                </a:cubicBezTo>
                <a:cubicBezTo>
                  <a:pt x="108" y="45"/>
                  <a:pt x="108" y="45"/>
                  <a:pt x="108" y="45"/>
                </a:cubicBezTo>
                <a:cubicBezTo>
                  <a:pt x="108" y="35"/>
                  <a:pt x="102" y="28"/>
                  <a:pt x="93" y="28"/>
                </a:cubicBezTo>
                <a:cubicBezTo>
                  <a:pt x="78" y="28"/>
                  <a:pt x="78" y="28"/>
                  <a:pt x="78" y="28"/>
                </a:cubicBezTo>
                <a:cubicBezTo>
                  <a:pt x="78" y="28"/>
                  <a:pt x="78" y="28"/>
                  <a:pt x="78" y="28"/>
                </a:cubicBezTo>
                <a:cubicBezTo>
                  <a:pt x="75" y="28"/>
                  <a:pt x="75" y="28"/>
                  <a:pt x="75" y="27"/>
                </a:cubicBezTo>
                <a:cubicBezTo>
                  <a:pt x="75" y="26"/>
                  <a:pt x="76" y="26"/>
                  <a:pt x="76" y="25"/>
                </a:cubicBezTo>
                <a:cubicBezTo>
                  <a:pt x="78" y="24"/>
                  <a:pt x="80" y="21"/>
                  <a:pt x="80" y="16"/>
                </a:cubicBezTo>
                <a:close/>
                <a:moveTo>
                  <a:pt x="74" y="23"/>
                </a:moveTo>
                <a:cubicBezTo>
                  <a:pt x="73" y="24"/>
                  <a:pt x="71" y="25"/>
                  <a:pt x="71" y="27"/>
                </a:cubicBezTo>
                <a:cubicBezTo>
                  <a:pt x="71" y="29"/>
                  <a:pt x="72" y="32"/>
                  <a:pt x="77" y="32"/>
                </a:cubicBezTo>
                <a:cubicBezTo>
                  <a:pt x="77" y="32"/>
                  <a:pt x="77" y="32"/>
                  <a:pt x="78" y="32"/>
                </a:cubicBezTo>
                <a:cubicBezTo>
                  <a:pt x="93" y="32"/>
                  <a:pt x="93" y="32"/>
                  <a:pt x="93" y="32"/>
                </a:cubicBezTo>
                <a:cubicBezTo>
                  <a:pt x="100" y="32"/>
                  <a:pt x="104" y="38"/>
                  <a:pt x="104" y="45"/>
                </a:cubicBezTo>
                <a:cubicBezTo>
                  <a:pt x="104" y="59"/>
                  <a:pt x="104" y="59"/>
                  <a:pt x="104" y="59"/>
                </a:cubicBezTo>
                <a:cubicBezTo>
                  <a:pt x="104" y="59"/>
                  <a:pt x="104" y="60"/>
                  <a:pt x="104" y="60"/>
                </a:cubicBezTo>
                <a:cubicBezTo>
                  <a:pt x="104" y="62"/>
                  <a:pt x="107" y="65"/>
                  <a:pt x="111" y="65"/>
                </a:cubicBezTo>
                <a:cubicBezTo>
                  <a:pt x="113" y="65"/>
                  <a:pt x="114" y="64"/>
                  <a:pt x="116" y="63"/>
                </a:cubicBezTo>
                <a:cubicBezTo>
                  <a:pt x="118" y="62"/>
                  <a:pt x="120" y="60"/>
                  <a:pt x="124" y="60"/>
                </a:cubicBezTo>
                <a:cubicBezTo>
                  <a:pt x="131" y="60"/>
                  <a:pt x="136" y="66"/>
                  <a:pt x="136" y="76"/>
                </a:cubicBezTo>
                <a:cubicBezTo>
                  <a:pt x="136" y="87"/>
                  <a:pt x="129" y="92"/>
                  <a:pt x="122" y="92"/>
                </a:cubicBezTo>
                <a:cubicBezTo>
                  <a:pt x="118" y="92"/>
                  <a:pt x="117" y="90"/>
                  <a:pt x="116" y="89"/>
                </a:cubicBezTo>
                <a:cubicBezTo>
                  <a:pt x="114" y="88"/>
                  <a:pt x="113" y="87"/>
                  <a:pt x="111" y="87"/>
                </a:cubicBezTo>
                <a:cubicBezTo>
                  <a:pt x="107" y="87"/>
                  <a:pt x="104" y="90"/>
                  <a:pt x="104" y="92"/>
                </a:cubicBezTo>
                <a:cubicBezTo>
                  <a:pt x="104" y="93"/>
                  <a:pt x="104" y="93"/>
                  <a:pt x="104" y="93"/>
                </a:cubicBezTo>
                <a:cubicBezTo>
                  <a:pt x="104" y="112"/>
                  <a:pt x="104" y="112"/>
                  <a:pt x="104" y="112"/>
                </a:cubicBezTo>
                <a:cubicBezTo>
                  <a:pt x="104" y="118"/>
                  <a:pt x="101" y="124"/>
                  <a:pt x="93" y="124"/>
                </a:cubicBezTo>
                <a:cubicBezTo>
                  <a:pt x="78" y="124"/>
                  <a:pt x="78" y="124"/>
                  <a:pt x="78" y="124"/>
                </a:cubicBezTo>
                <a:cubicBezTo>
                  <a:pt x="75" y="124"/>
                  <a:pt x="75" y="123"/>
                  <a:pt x="75" y="122"/>
                </a:cubicBezTo>
                <a:cubicBezTo>
                  <a:pt x="75" y="122"/>
                  <a:pt x="76" y="122"/>
                  <a:pt x="76" y="121"/>
                </a:cubicBezTo>
                <a:cubicBezTo>
                  <a:pt x="78" y="119"/>
                  <a:pt x="80" y="117"/>
                  <a:pt x="80" y="111"/>
                </a:cubicBezTo>
                <a:cubicBezTo>
                  <a:pt x="80" y="103"/>
                  <a:pt x="74" y="96"/>
                  <a:pt x="60" y="96"/>
                </a:cubicBezTo>
                <a:cubicBezTo>
                  <a:pt x="48" y="96"/>
                  <a:pt x="39" y="102"/>
                  <a:pt x="39" y="111"/>
                </a:cubicBezTo>
                <a:cubicBezTo>
                  <a:pt x="39" y="117"/>
                  <a:pt x="42" y="119"/>
                  <a:pt x="43" y="121"/>
                </a:cubicBezTo>
                <a:cubicBezTo>
                  <a:pt x="44" y="122"/>
                  <a:pt x="44" y="122"/>
                  <a:pt x="44" y="122"/>
                </a:cubicBezTo>
                <a:cubicBezTo>
                  <a:pt x="44" y="123"/>
                  <a:pt x="44" y="124"/>
                  <a:pt x="42" y="124"/>
                </a:cubicBezTo>
                <a:cubicBezTo>
                  <a:pt x="18" y="124"/>
                  <a:pt x="18" y="124"/>
                  <a:pt x="18" y="124"/>
                </a:cubicBezTo>
                <a:cubicBezTo>
                  <a:pt x="11" y="124"/>
                  <a:pt x="4" y="118"/>
                  <a:pt x="4" y="111"/>
                </a:cubicBezTo>
                <a:cubicBezTo>
                  <a:pt x="4" y="95"/>
                  <a:pt x="4" y="95"/>
                  <a:pt x="4" y="95"/>
                </a:cubicBezTo>
                <a:cubicBezTo>
                  <a:pt x="4" y="92"/>
                  <a:pt x="5" y="92"/>
                  <a:pt x="6" y="92"/>
                </a:cubicBezTo>
                <a:cubicBezTo>
                  <a:pt x="6" y="92"/>
                  <a:pt x="7" y="93"/>
                  <a:pt x="8" y="94"/>
                </a:cubicBezTo>
                <a:cubicBezTo>
                  <a:pt x="10" y="95"/>
                  <a:pt x="13" y="98"/>
                  <a:pt x="18" y="98"/>
                </a:cubicBezTo>
                <a:cubicBezTo>
                  <a:pt x="27" y="98"/>
                  <a:pt x="36" y="89"/>
                  <a:pt x="36" y="76"/>
                </a:cubicBezTo>
                <a:cubicBezTo>
                  <a:pt x="36" y="63"/>
                  <a:pt x="27" y="56"/>
                  <a:pt x="18" y="56"/>
                </a:cubicBezTo>
                <a:cubicBezTo>
                  <a:pt x="13" y="56"/>
                  <a:pt x="10" y="58"/>
                  <a:pt x="8" y="60"/>
                </a:cubicBezTo>
                <a:cubicBezTo>
                  <a:pt x="7" y="60"/>
                  <a:pt x="6" y="61"/>
                  <a:pt x="6" y="61"/>
                </a:cubicBezTo>
                <a:cubicBezTo>
                  <a:pt x="5" y="61"/>
                  <a:pt x="4" y="61"/>
                  <a:pt x="4" y="59"/>
                </a:cubicBezTo>
                <a:cubicBezTo>
                  <a:pt x="4" y="44"/>
                  <a:pt x="4" y="44"/>
                  <a:pt x="4" y="44"/>
                </a:cubicBezTo>
                <a:cubicBezTo>
                  <a:pt x="4" y="37"/>
                  <a:pt x="11" y="32"/>
                  <a:pt x="18" y="32"/>
                </a:cubicBezTo>
                <a:cubicBezTo>
                  <a:pt x="42" y="32"/>
                  <a:pt x="42" y="32"/>
                  <a:pt x="42" y="32"/>
                </a:cubicBezTo>
                <a:cubicBezTo>
                  <a:pt x="42" y="32"/>
                  <a:pt x="42" y="32"/>
                  <a:pt x="42" y="32"/>
                </a:cubicBezTo>
                <a:cubicBezTo>
                  <a:pt x="42" y="32"/>
                  <a:pt x="42" y="32"/>
                  <a:pt x="42" y="32"/>
                </a:cubicBezTo>
                <a:cubicBezTo>
                  <a:pt x="47" y="32"/>
                  <a:pt x="48" y="29"/>
                  <a:pt x="48" y="27"/>
                </a:cubicBezTo>
                <a:cubicBezTo>
                  <a:pt x="48" y="25"/>
                  <a:pt x="47" y="24"/>
                  <a:pt x="46" y="23"/>
                </a:cubicBezTo>
                <a:cubicBezTo>
                  <a:pt x="45" y="21"/>
                  <a:pt x="43" y="20"/>
                  <a:pt x="43" y="16"/>
                </a:cubicBezTo>
                <a:cubicBezTo>
                  <a:pt x="43" y="9"/>
                  <a:pt x="50" y="4"/>
                  <a:pt x="60" y="4"/>
                </a:cubicBezTo>
                <a:cubicBezTo>
                  <a:pt x="70" y="4"/>
                  <a:pt x="76" y="9"/>
                  <a:pt x="76" y="16"/>
                </a:cubicBezTo>
                <a:cubicBezTo>
                  <a:pt x="76" y="20"/>
                  <a:pt x="75" y="21"/>
                  <a:pt x="74" y="23"/>
                </a:cubicBezTo>
                <a:close/>
              </a:path>
            </a:pathLst>
          </a:custGeom>
          <a:solidFill>
            <a:schemeClr val="accent1"/>
          </a:solidFill>
          <a:ln w="12700">
            <a:noFill/>
            <a:round/>
          </a:ln>
        </p:spPr>
        <p:txBody>
          <a:bodyPr vert="horz" wrap="square" lIns="91440" tIns="45720" rIns="91440" bIns="45720" numCol="1" anchor="t" anchorCtr="0" compatLnSpc="1"/>
          <a:lstStyle/>
          <a:p>
            <a:endParaRPr lang="id-ID"/>
          </a:p>
        </p:txBody>
      </p:sp>
      <p:sp>
        <p:nvSpPr>
          <p:cNvPr id="48" name="Freeform 98"/>
          <p:cNvSpPr>
            <a:spLocks noEditPoints="1"/>
          </p:cNvSpPr>
          <p:nvPr/>
        </p:nvSpPr>
        <p:spPr bwMode="auto">
          <a:xfrm>
            <a:off x="7210778" y="2296444"/>
            <a:ext cx="381000" cy="290513"/>
          </a:xfrm>
          <a:custGeom>
            <a:avLst/>
            <a:gdLst/>
            <a:ahLst/>
            <a:cxnLst>
              <a:cxn ang="0">
                <a:pos x="164" y="53"/>
              </a:cxn>
              <a:cxn ang="0">
                <a:pos x="154" y="64"/>
              </a:cxn>
              <a:cxn ang="0">
                <a:pos x="156" y="55"/>
              </a:cxn>
              <a:cxn ang="0">
                <a:pos x="152" y="53"/>
              </a:cxn>
              <a:cxn ang="0">
                <a:pos x="137" y="64"/>
              </a:cxn>
              <a:cxn ang="0">
                <a:pos x="143" y="52"/>
              </a:cxn>
              <a:cxn ang="0">
                <a:pos x="131" y="64"/>
              </a:cxn>
              <a:cxn ang="0">
                <a:pos x="64" y="0"/>
              </a:cxn>
              <a:cxn ang="0">
                <a:pos x="64" y="128"/>
              </a:cxn>
              <a:cxn ang="0">
                <a:pos x="131" y="68"/>
              </a:cxn>
              <a:cxn ang="0">
                <a:pos x="142" y="80"/>
              </a:cxn>
              <a:cxn ang="0">
                <a:pos x="144" y="77"/>
              </a:cxn>
              <a:cxn ang="0">
                <a:pos x="143" y="68"/>
              </a:cxn>
              <a:cxn ang="0">
                <a:pos x="154" y="80"/>
              </a:cxn>
              <a:cxn ang="0">
                <a:pos x="156" y="77"/>
              </a:cxn>
              <a:cxn ang="0">
                <a:pos x="154" y="68"/>
              </a:cxn>
              <a:cxn ang="0">
                <a:pos x="164" y="79"/>
              </a:cxn>
              <a:cxn ang="0">
                <a:pos x="167" y="80"/>
              </a:cxn>
              <a:cxn ang="0">
                <a:pos x="159" y="66"/>
              </a:cxn>
              <a:cxn ang="0">
                <a:pos x="167" y="52"/>
              </a:cxn>
              <a:cxn ang="0">
                <a:pos x="4" y="64"/>
              </a:cxn>
              <a:cxn ang="0">
                <a:pos x="124" y="64"/>
              </a:cxn>
              <a:cxn ang="0">
                <a:pos x="64" y="16"/>
              </a:cxn>
              <a:cxn ang="0">
                <a:pos x="64" y="112"/>
              </a:cxn>
              <a:cxn ang="0">
                <a:pos x="124" y="68"/>
              </a:cxn>
              <a:cxn ang="0">
                <a:pos x="96" y="64"/>
              </a:cxn>
              <a:cxn ang="0">
                <a:pos x="32" y="64"/>
              </a:cxn>
              <a:cxn ang="0">
                <a:pos x="96" y="68"/>
              </a:cxn>
              <a:cxn ang="0">
                <a:pos x="64" y="108"/>
              </a:cxn>
              <a:cxn ang="0">
                <a:pos x="64" y="20"/>
              </a:cxn>
              <a:cxn ang="0">
                <a:pos x="96" y="64"/>
              </a:cxn>
              <a:cxn ang="0">
                <a:pos x="64" y="48"/>
              </a:cxn>
              <a:cxn ang="0">
                <a:pos x="64" y="80"/>
              </a:cxn>
              <a:cxn ang="0">
                <a:pos x="92" y="68"/>
              </a:cxn>
              <a:cxn ang="0">
                <a:pos x="36" y="64"/>
              </a:cxn>
              <a:cxn ang="0">
                <a:pos x="92" y="64"/>
              </a:cxn>
              <a:cxn ang="0">
                <a:pos x="66" y="68"/>
              </a:cxn>
              <a:cxn ang="0">
                <a:pos x="64" y="76"/>
              </a:cxn>
              <a:cxn ang="0">
                <a:pos x="64" y="52"/>
              </a:cxn>
              <a:cxn ang="0">
                <a:pos x="66" y="64"/>
              </a:cxn>
              <a:cxn ang="0">
                <a:pos x="66" y="68"/>
              </a:cxn>
            </a:cxnLst>
            <a:rect l="0" t="0" r="r" b="b"/>
            <a:pathLst>
              <a:path w="168" h="128">
                <a:moveTo>
                  <a:pt x="167" y="52"/>
                </a:moveTo>
                <a:cubicBezTo>
                  <a:pt x="166" y="52"/>
                  <a:pt x="165" y="52"/>
                  <a:pt x="164" y="53"/>
                </a:cubicBezTo>
                <a:cubicBezTo>
                  <a:pt x="155" y="64"/>
                  <a:pt x="155" y="64"/>
                  <a:pt x="155" y="64"/>
                </a:cubicBezTo>
                <a:cubicBezTo>
                  <a:pt x="154" y="64"/>
                  <a:pt x="154" y="64"/>
                  <a:pt x="154" y="64"/>
                </a:cubicBezTo>
                <a:cubicBezTo>
                  <a:pt x="148" y="64"/>
                  <a:pt x="148" y="64"/>
                  <a:pt x="148" y="64"/>
                </a:cubicBezTo>
                <a:cubicBezTo>
                  <a:pt x="156" y="55"/>
                  <a:pt x="156" y="55"/>
                  <a:pt x="156" y="55"/>
                </a:cubicBezTo>
                <a:cubicBezTo>
                  <a:pt x="156" y="54"/>
                  <a:pt x="156" y="53"/>
                  <a:pt x="155" y="52"/>
                </a:cubicBezTo>
                <a:cubicBezTo>
                  <a:pt x="154" y="52"/>
                  <a:pt x="153" y="52"/>
                  <a:pt x="152" y="53"/>
                </a:cubicBezTo>
                <a:cubicBezTo>
                  <a:pt x="143" y="64"/>
                  <a:pt x="143" y="64"/>
                  <a:pt x="143" y="64"/>
                </a:cubicBezTo>
                <a:cubicBezTo>
                  <a:pt x="137" y="64"/>
                  <a:pt x="137" y="64"/>
                  <a:pt x="137" y="64"/>
                </a:cubicBezTo>
                <a:cubicBezTo>
                  <a:pt x="144" y="55"/>
                  <a:pt x="144" y="55"/>
                  <a:pt x="144" y="55"/>
                </a:cubicBezTo>
                <a:cubicBezTo>
                  <a:pt x="144" y="54"/>
                  <a:pt x="144" y="53"/>
                  <a:pt x="143" y="52"/>
                </a:cubicBezTo>
                <a:cubicBezTo>
                  <a:pt x="142" y="52"/>
                  <a:pt x="141" y="52"/>
                  <a:pt x="140" y="53"/>
                </a:cubicBezTo>
                <a:cubicBezTo>
                  <a:pt x="131" y="64"/>
                  <a:pt x="131" y="64"/>
                  <a:pt x="131" y="64"/>
                </a:cubicBezTo>
                <a:cubicBezTo>
                  <a:pt x="128" y="64"/>
                  <a:pt x="128" y="64"/>
                  <a:pt x="128" y="64"/>
                </a:cubicBezTo>
                <a:cubicBezTo>
                  <a:pt x="128" y="29"/>
                  <a:pt x="99" y="0"/>
                  <a:pt x="64" y="0"/>
                </a:cubicBezTo>
                <a:cubicBezTo>
                  <a:pt x="29" y="0"/>
                  <a:pt x="0" y="29"/>
                  <a:pt x="0" y="64"/>
                </a:cubicBezTo>
                <a:cubicBezTo>
                  <a:pt x="0" y="99"/>
                  <a:pt x="29" y="128"/>
                  <a:pt x="64" y="128"/>
                </a:cubicBezTo>
                <a:cubicBezTo>
                  <a:pt x="98" y="128"/>
                  <a:pt x="126" y="101"/>
                  <a:pt x="128" y="68"/>
                </a:cubicBezTo>
                <a:cubicBezTo>
                  <a:pt x="131" y="68"/>
                  <a:pt x="131" y="68"/>
                  <a:pt x="131" y="68"/>
                </a:cubicBezTo>
                <a:cubicBezTo>
                  <a:pt x="140" y="79"/>
                  <a:pt x="140" y="79"/>
                  <a:pt x="140" y="79"/>
                </a:cubicBezTo>
                <a:cubicBezTo>
                  <a:pt x="141" y="80"/>
                  <a:pt x="141" y="80"/>
                  <a:pt x="142" y="80"/>
                </a:cubicBezTo>
                <a:cubicBezTo>
                  <a:pt x="142" y="80"/>
                  <a:pt x="143" y="80"/>
                  <a:pt x="143" y="80"/>
                </a:cubicBezTo>
                <a:cubicBezTo>
                  <a:pt x="144" y="79"/>
                  <a:pt x="144" y="78"/>
                  <a:pt x="144" y="77"/>
                </a:cubicBezTo>
                <a:cubicBezTo>
                  <a:pt x="137" y="68"/>
                  <a:pt x="137" y="68"/>
                  <a:pt x="137" y="68"/>
                </a:cubicBezTo>
                <a:cubicBezTo>
                  <a:pt x="143" y="68"/>
                  <a:pt x="143" y="68"/>
                  <a:pt x="143" y="68"/>
                </a:cubicBezTo>
                <a:cubicBezTo>
                  <a:pt x="152" y="79"/>
                  <a:pt x="152" y="79"/>
                  <a:pt x="152" y="79"/>
                </a:cubicBezTo>
                <a:cubicBezTo>
                  <a:pt x="153" y="80"/>
                  <a:pt x="153" y="80"/>
                  <a:pt x="154" y="80"/>
                </a:cubicBezTo>
                <a:cubicBezTo>
                  <a:pt x="154" y="80"/>
                  <a:pt x="155" y="80"/>
                  <a:pt x="155" y="80"/>
                </a:cubicBezTo>
                <a:cubicBezTo>
                  <a:pt x="156" y="79"/>
                  <a:pt x="156" y="78"/>
                  <a:pt x="156" y="77"/>
                </a:cubicBezTo>
                <a:cubicBezTo>
                  <a:pt x="148" y="68"/>
                  <a:pt x="148" y="68"/>
                  <a:pt x="148" y="68"/>
                </a:cubicBezTo>
                <a:cubicBezTo>
                  <a:pt x="154" y="68"/>
                  <a:pt x="154" y="68"/>
                  <a:pt x="154" y="68"/>
                </a:cubicBezTo>
                <a:cubicBezTo>
                  <a:pt x="154" y="68"/>
                  <a:pt x="154" y="68"/>
                  <a:pt x="155" y="68"/>
                </a:cubicBezTo>
                <a:cubicBezTo>
                  <a:pt x="164" y="79"/>
                  <a:pt x="164" y="79"/>
                  <a:pt x="164" y="79"/>
                </a:cubicBezTo>
                <a:cubicBezTo>
                  <a:pt x="165" y="80"/>
                  <a:pt x="165" y="80"/>
                  <a:pt x="166" y="80"/>
                </a:cubicBezTo>
                <a:cubicBezTo>
                  <a:pt x="166" y="80"/>
                  <a:pt x="167" y="80"/>
                  <a:pt x="167" y="80"/>
                </a:cubicBezTo>
                <a:cubicBezTo>
                  <a:pt x="168" y="79"/>
                  <a:pt x="168" y="78"/>
                  <a:pt x="167" y="77"/>
                </a:cubicBezTo>
                <a:cubicBezTo>
                  <a:pt x="159" y="66"/>
                  <a:pt x="159" y="66"/>
                  <a:pt x="159" y="66"/>
                </a:cubicBezTo>
                <a:cubicBezTo>
                  <a:pt x="167" y="55"/>
                  <a:pt x="167" y="55"/>
                  <a:pt x="167" y="55"/>
                </a:cubicBezTo>
                <a:cubicBezTo>
                  <a:pt x="168" y="54"/>
                  <a:pt x="168" y="53"/>
                  <a:pt x="167" y="52"/>
                </a:cubicBezTo>
                <a:close/>
                <a:moveTo>
                  <a:pt x="64" y="124"/>
                </a:moveTo>
                <a:cubicBezTo>
                  <a:pt x="31" y="124"/>
                  <a:pt x="4" y="97"/>
                  <a:pt x="4" y="64"/>
                </a:cubicBezTo>
                <a:cubicBezTo>
                  <a:pt x="4" y="31"/>
                  <a:pt x="31" y="4"/>
                  <a:pt x="64" y="4"/>
                </a:cubicBezTo>
                <a:cubicBezTo>
                  <a:pt x="97" y="4"/>
                  <a:pt x="124" y="31"/>
                  <a:pt x="124" y="64"/>
                </a:cubicBezTo>
                <a:cubicBezTo>
                  <a:pt x="112" y="64"/>
                  <a:pt x="112" y="64"/>
                  <a:pt x="112" y="64"/>
                </a:cubicBezTo>
                <a:cubicBezTo>
                  <a:pt x="112" y="37"/>
                  <a:pt x="90" y="16"/>
                  <a:pt x="64" y="16"/>
                </a:cubicBezTo>
                <a:cubicBezTo>
                  <a:pt x="38" y="16"/>
                  <a:pt x="16" y="38"/>
                  <a:pt x="16" y="64"/>
                </a:cubicBezTo>
                <a:cubicBezTo>
                  <a:pt x="16" y="90"/>
                  <a:pt x="38" y="112"/>
                  <a:pt x="64" y="112"/>
                </a:cubicBezTo>
                <a:cubicBezTo>
                  <a:pt x="89" y="112"/>
                  <a:pt x="110" y="93"/>
                  <a:pt x="112" y="68"/>
                </a:cubicBezTo>
                <a:cubicBezTo>
                  <a:pt x="124" y="68"/>
                  <a:pt x="124" y="68"/>
                  <a:pt x="124" y="68"/>
                </a:cubicBezTo>
                <a:cubicBezTo>
                  <a:pt x="122" y="99"/>
                  <a:pt x="96" y="124"/>
                  <a:pt x="64" y="124"/>
                </a:cubicBezTo>
                <a:close/>
                <a:moveTo>
                  <a:pt x="96" y="64"/>
                </a:moveTo>
                <a:cubicBezTo>
                  <a:pt x="96" y="46"/>
                  <a:pt x="82" y="32"/>
                  <a:pt x="64" y="32"/>
                </a:cubicBezTo>
                <a:cubicBezTo>
                  <a:pt x="46" y="32"/>
                  <a:pt x="32" y="46"/>
                  <a:pt x="32" y="64"/>
                </a:cubicBezTo>
                <a:cubicBezTo>
                  <a:pt x="32" y="82"/>
                  <a:pt x="46" y="96"/>
                  <a:pt x="64" y="96"/>
                </a:cubicBezTo>
                <a:cubicBezTo>
                  <a:pt x="80" y="96"/>
                  <a:pt x="94" y="84"/>
                  <a:pt x="96" y="68"/>
                </a:cubicBezTo>
                <a:cubicBezTo>
                  <a:pt x="108" y="68"/>
                  <a:pt x="108" y="68"/>
                  <a:pt x="108" y="68"/>
                </a:cubicBezTo>
                <a:cubicBezTo>
                  <a:pt x="106" y="90"/>
                  <a:pt x="87" y="108"/>
                  <a:pt x="64" y="108"/>
                </a:cubicBezTo>
                <a:cubicBezTo>
                  <a:pt x="40" y="108"/>
                  <a:pt x="20" y="88"/>
                  <a:pt x="20" y="64"/>
                </a:cubicBezTo>
                <a:cubicBezTo>
                  <a:pt x="20" y="40"/>
                  <a:pt x="40" y="20"/>
                  <a:pt x="64" y="20"/>
                </a:cubicBezTo>
                <a:cubicBezTo>
                  <a:pt x="88" y="20"/>
                  <a:pt x="108" y="40"/>
                  <a:pt x="108" y="64"/>
                </a:cubicBezTo>
                <a:lnTo>
                  <a:pt x="96" y="64"/>
                </a:lnTo>
                <a:close/>
                <a:moveTo>
                  <a:pt x="80" y="64"/>
                </a:moveTo>
                <a:cubicBezTo>
                  <a:pt x="80" y="55"/>
                  <a:pt x="73" y="48"/>
                  <a:pt x="64" y="48"/>
                </a:cubicBezTo>
                <a:cubicBezTo>
                  <a:pt x="55" y="48"/>
                  <a:pt x="48" y="55"/>
                  <a:pt x="48" y="64"/>
                </a:cubicBezTo>
                <a:cubicBezTo>
                  <a:pt x="48" y="73"/>
                  <a:pt x="55" y="80"/>
                  <a:pt x="64" y="80"/>
                </a:cubicBezTo>
                <a:cubicBezTo>
                  <a:pt x="71" y="80"/>
                  <a:pt x="78" y="75"/>
                  <a:pt x="79" y="68"/>
                </a:cubicBezTo>
                <a:cubicBezTo>
                  <a:pt x="92" y="68"/>
                  <a:pt x="92" y="68"/>
                  <a:pt x="92" y="68"/>
                </a:cubicBezTo>
                <a:cubicBezTo>
                  <a:pt x="90" y="82"/>
                  <a:pt x="78" y="92"/>
                  <a:pt x="64" y="92"/>
                </a:cubicBezTo>
                <a:cubicBezTo>
                  <a:pt x="49" y="92"/>
                  <a:pt x="36" y="79"/>
                  <a:pt x="36" y="64"/>
                </a:cubicBezTo>
                <a:cubicBezTo>
                  <a:pt x="36" y="49"/>
                  <a:pt x="49" y="36"/>
                  <a:pt x="64" y="36"/>
                </a:cubicBezTo>
                <a:cubicBezTo>
                  <a:pt x="79" y="36"/>
                  <a:pt x="92" y="48"/>
                  <a:pt x="92" y="64"/>
                </a:cubicBezTo>
                <a:lnTo>
                  <a:pt x="80" y="64"/>
                </a:lnTo>
                <a:close/>
                <a:moveTo>
                  <a:pt x="66" y="68"/>
                </a:moveTo>
                <a:cubicBezTo>
                  <a:pt x="75" y="68"/>
                  <a:pt x="75" y="68"/>
                  <a:pt x="75" y="68"/>
                </a:cubicBezTo>
                <a:cubicBezTo>
                  <a:pt x="74" y="73"/>
                  <a:pt x="69" y="76"/>
                  <a:pt x="64" y="76"/>
                </a:cubicBezTo>
                <a:cubicBezTo>
                  <a:pt x="57" y="76"/>
                  <a:pt x="52" y="71"/>
                  <a:pt x="52" y="64"/>
                </a:cubicBezTo>
                <a:cubicBezTo>
                  <a:pt x="52" y="57"/>
                  <a:pt x="57" y="52"/>
                  <a:pt x="64" y="52"/>
                </a:cubicBezTo>
                <a:cubicBezTo>
                  <a:pt x="71" y="52"/>
                  <a:pt x="76" y="57"/>
                  <a:pt x="76" y="64"/>
                </a:cubicBezTo>
                <a:cubicBezTo>
                  <a:pt x="66" y="64"/>
                  <a:pt x="66" y="64"/>
                  <a:pt x="66" y="64"/>
                </a:cubicBezTo>
                <a:cubicBezTo>
                  <a:pt x="65" y="64"/>
                  <a:pt x="64" y="65"/>
                  <a:pt x="64" y="66"/>
                </a:cubicBezTo>
                <a:cubicBezTo>
                  <a:pt x="64" y="67"/>
                  <a:pt x="65" y="68"/>
                  <a:pt x="66" y="68"/>
                </a:cubicBezTo>
                <a:close/>
              </a:path>
            </a:pathLst>
          </a:custGeom>
          <a:solidFill>
            <a:schemeClr val="accent1"/>
          </a:solidFill>
          <a:ln w="12700">
            <a:noFill/>
            <a:round/>
          </a:ln>
        </p:spPr>
        <p:txBody>
          <a:bodyPr vert="horz" wrap="square" lIns="91440" tIns="45720" rIns="91440" bIns="45720" numCol="1" anchor="t" anchorCtr="0" compatLnSpc="1"/>
          <a:lstStyle/>
          <a:p>
            <a:endParaRPr lang="id-ID"/>
          </a:p>
        </p:txBody>
      </p:sp>
      <p:sp>
        <p:nvSpPr>
          <p:cNvPr id="27"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28" name="Group 400"/>
          <p:cNvGrpSpPr/>
          <p:nvPr/>
        </p:nvGrpSpPr>
        <p:grpSpPr>
          <a:xfrm>
            <a:off x="678359" y="2236354"/>
            <a:ext cx="298450" cy="290513"/>
            <a:chOff x="4189414" y="285750"/>
            <a:chExt cx="298450" cy="290513"/>
          </a:xfrm>
          <a:solidFill>
            <a:schemeClr val="accent1"/>
          </a:solidFill>
        </p:grpSpPr>
        <p:sp>
          <p:nvSpPr>
            <p:cNvPr id="30"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1"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2"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33"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34" name="Group 390"/>
          <p:cNvGrpSpPr/>
          <p:nvPr/>
        </p:nvGrpSpPr>
        <p:grpSpPr>
          <a:xfrm>
            <a:off x="672803" y="3410211"/>
            <a:ext cx="309563" cy="290513"/>
            <a:chOff x="3081338" y="1703388"/>
            <a:chExt cx="309563" cy="290513"/>
          </a:xfrm>
          <a:solidFill>
            <a:schemeClr val="tx2"/>
          </a:solidFill>
        </p:grpSpPr>
        <p:sp>
          <p:nvSpPr>
            <p:cNvPr id="35"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6"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7"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38" name="Group 389"/>
          <p:cNvGrpSpPr/>
          <p:nvPr/>
        </p:nvGrpSpPr>
        <p:grpSpPr>
          <a:xfrm>
            <a:off x="727572" y="2831666"/>
            <a:ext cx="200025" cy="290512"/>
            <a:chOff x="4795838" y="2176463"/>
            <a:chExt cx="200025" cy="290512"/>
          </a:xfrm>
          <a:solidFill>
            <a:schemeClr val="tx2"/>
          </a:solidFill>
        </p:grpSpPr>
        <p:sp>
          <p:nvSpPr>
            <p:cNvPr id="39"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0"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1"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500" fill="hold"/>
                                        <p:tgtEl>
                                          <p:spTgt spid="12"/>
                                        </p:tgtEl>
                                        <p:attrNameLst>
                                          <p:attrName>ppt_x</p:attrName>
                                        </p:attrNameLst>
                                      </p:cBhvr>
                                      <p:tavLst>
                                        <p:tav tm="0">
                                          <p:val>
                                            <p:strVal val="#ppt_x"/>
                                          </p:val>
                                        </p:tav>
                                        <p:tav tm="100000">
                                          <p:val>
                                            <p:strVal val="#ppt_x"/>
                                          </p:val>
                                        </p:tav>
                                      </p:tavLst>
                                    </p:anim>
                                    <p:anim calcmode="lin" valueType="num">
                                      <p:cBhvr additive="base">
                                        <p:cTn id="8" dur="1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decel="50000" fill="hold" nodeType="withEffect">
                                  <p:stCondLst>
                                    <p:cond delay="5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500" fill="hold"/>
                                        <p:tgtEl>
                                          <p:spTgt spid="18"/>
                                        </p:tgtEl>
                                        <p:attrNameLst>
                                          <p:attrName>ppt_x</p:attrName>
                                        </p:attrNameLst>
                                      </p:cBhvr>
                                      <p:tavLst>
                                        <p:tav tm="0">
                                          <p:val>
                                            <p:strVal val="#ppt_x"/>
                                          </p:val>
                                        </p:tav>
                                        <p:tav tm="100000">
                                          <p:val>
                                            <p:strVal val="#ppt_x"/>
                                          </p:val>
                                        </p:tav>
                                      </p:tavLst>
                                    </p:anim>
                                    <p:anim calcmode="lin" valueType="num">
                                      <p:cBhvr additive="base">
                                        <p:cTn id="12" dur="1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decel="50000" fill="hold" nodeType="withEffect">
                                  <p:stCondLst>
                                    <p:cond delay="100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500" fill="hold"/>
                                        <p:tgtEl>
                                          <p:spTgt spid="15"/>
                                        </p:tgtEl>
                                        <p:attrNameLst>
                                          <p:attrName>ppt_x</p:attrName>
                                        </p:attrNameLst>
                                      </p:cBhvr>
                                      <p:tavLst>
                                        <p:tav tm="0">
                                          <p:val>
                                            <p:strVal val="#ppt_x"/>
                                          </p:val>
                                        </p:tav>
                                        <p:tav tm="100000">
                                          <p:val>
                                            <p:strVal val="#ppt_x"/>
                                          </p:val>
                                        </p:tav>
                                      </p:tavLst>
                                    </p:anim>
                                    <p:anim calcmode="lin" valueType="num">
                                      <p:cBhvr additive="base">
                                        <p:cTn id="16" dur="1500" fill="hold"/>
                                        <p:tgtEl>
                                          <p:spTgt spid="15"/>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p:cTn id="20" dur="500" fill="hold"/>
                                        <p:tgtEl>
                                          <p:spTgt spid="21"/>
                                        </p:tgtEl>
                                        <p:attrNameLst>
                                          <p:attrName>ppt_w</p:attrName>
                                        </p:attrNameLst>
                                      </p:cBhvr>
                                      <p:tavLst>
                                        <p:tav tm="0">
                                          <p:val>
                                            <p:fltVal val="0"/>
                                          </p:val>
                                        </p:tav>
                                        <p:tav tm="100000">
                                          <p:val>
                                            <p:strVal val="#ppt_w"/>
                                          </p:val>
                                        </p:tav>
                                      </p:tavLst>
                                    </p:anim>
                                    <p:anim calcmode="lin" valueType="num">
                                      <p:cBhvr>
                                        <p:cTn id="21" dur="500" fill="hold"/>
                                        <p:tgtEl>
                                          <p:spTgt spid="21"/>
                                        </p:tgtEl>
                                        <p:attrNameLst>
                                          <p:attrName>ppt_h</p:attrName>
                                        </p:attrNameLst>
                                      </p:cBhvr>
                                      <p:tavLst>
                                        <p:tav tm="0">
                                          <p:val>
                                            <p:fltVal val="0"/>
                                          </p:val>
                                        </p:tav>
                                        <p:tav tm="100000">
                                          <p:val>
                                            <p:strVal val="#ppt_h"/>
                                          </p:val>
                                        </p:tav>
                                      </p:tavLst>
                                    </p:anim>
                                    <p:animEffect transition="in" filter="fade">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5170" y="2097354"/>
            <a:ext cx="1253713" cy="1253713"/>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5031229" y="1911900"/>
            <a:ext cx="1253713" cy="1253713"/>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Rectangle 2"/>
          <p:cNvSpPr/>
          <p:nvPr/>
        </p:nvSpPr>
        <p:spPr>
          <a:xfrm>
            <a:off x="4951716" y="1832387"/>
            <a:ext cx="1253713" cy="1253713"/>
          </a:xfrm>
          <a:prstGeom prst="rect">
            <a:avLst/>
          </a:prstGeom>
          <a:solidFill>
            <a:schemeClr val="bg1"/>
          </a:solidFill>
          <a:ln w="38100">
            <a:solidFill>
              <a:srgbClr val="84A0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itle 3"/>
          <p:cNvSpPr txBox="1"/>
          <p:nvPr/>
        </p:nvSpPr>
        <p:spPr>
          <a:xfrm>
            <a:off x="4999667" y="2430668"/>
            <a:ext cx="1316836" cy="991638"/>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8800" b="0" dirty="0">
                <a:latin typeface="batho" panose="02000000000000000000" pitchFamily="2" charset="0"/>
              </a:rPr>
              <a:t>0</a:t>
            </a:r>
            <a:r>
              <a:rPr lang="en-US" altLang="zh-CN" sz="8800" b="0" dirty="0">
                <a:latin typeface="batho" panose="02000000000000000000" pitchFamily="2" charset="0"/>
              </a:rPr>
              <a:t>3</a:t>
            </a:r>
            <a:endParaRPr lang="en-US" sz="8800" b="0" dirty="0">
              <a:latin typeface="batho" panose="02000000000000000000" pitchFamily="2" charset="0"/>
            </a:endParaRPr>
          </a:p>
        </p:txBody>
      </p:sp>
      <p:sp>
        <p:nvSpPr>
          <p:cNvPr id="7" name="Title 3"/>
          <p:cNvSpPr txBox="1"/>
          <p:nvPr/>
        </p:nvSpPr>
        <p:spPr>
          <a:xfrm>
            <a:off x="4872202" y="1953679"/>
            <a:ext cx="1244903" cy="210046"/>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1500" b="0"/>
              <a:t>October</a:t>
            </a:r>
            <a:endParaRPr lang="en-US" sz="1500" b="0" dirty="0"/>
          </a:p>
        </p:txBody>
      </p:sp>
      <p:sp>
        <p:nvSpPr>
          <p:cNvPr id="8" name="TextBox 7"/>
          <p:cNvSpPr txBox="1"/>
          <p:nvPr/>
        </p:nvSpPr>
        <p:spPr>
          <a:xfrm>
            <a:off x="3006019" y="3799960"/>
            <a:ext cx="3111086" cy="415498"/>
          </a:xfrm>
          <a:prstGeom prst="rect">
            <a:avLst/>
          </a:prstGeom>
          <a:noFill/>
        </p:spPr>
        <p:txBody>
          <a:bodyPr wrap="square" lIns="0" tIns="0" rIns="68580" bIns="0" rtlCol="0">
            <a:spAutoFit/>
          </a:bodyPr>
          <a:lstStyle/>
          <a:p>
            <a:pPr algn="r">
              <a:lnSpc>
                <a:spcPct val="150000"/>
              </a:lnSpc>
            </a:pPr>
            <a:r>
              <a:rPr lang="en-US" sz="900" dirty="0">
                <a:solidFill>
                  <a:schemeClr val="tx1">
                    <a:alpha val="60000"/>
                  </a:schemeClr>
                </a:solidFill>
                <a:latin typeface="Titillium" charset="0"/>
                <a:ea typeface="Titillium" charset="0"/>
                <a:cs typeface="Titillium" charset="0"/>
              </a:rPr>
              <a:t>There are many variations of passages of Lorem Ipsum available, but the majority have suffered alteration in some form, by</a:t>
            </a:r>
          </a:p>
        </p:txBody>
      </p:sp>
      <p:cxnSp>
        <p:nvCxnSpPr>
          <p:cNvPr id="9" name="Straight Connector 8"/>
          <p:cNvCxnSpPr/>
          <p:nvPr/>
        </p:nvCxnSpPr>
        <p:spPr>
          <a:xfrm>
            <a:off x="1331640" y="2962690"/>
            <a:ext cx="3620075" cy="0"/>
          </a:xfrm>
          <a:prstGeom prst="line">
            <a:avLst/>
          </a:prstGeom>
          <a:ln w="38100">
            <a:solidFill>
              <a:srgbClr val="84A0D4"/>
            </a:solidFill>
          </a:ln>
        </p:spPr>
        <p:style>
          <a:lnRef idx="1">
            <a:schemeClr val="accent1"/>
          </a:lnRef>
          <a:fillRef idx="0">
            <a:schemeClr val="accent1"/>
          </a:fillRef>
          <a:effectRef idx="0">
            <a:schemeClr val="accent1"/>
          </a:effectRef>
          <a:fontRef idx="minor">
            <a:schemeClr val="tx1"/>
          </a:fontRef>
        </p:style>
      </p:cxnSp>
      <p:sp>
        <p:nvSpPr>
          <p:cNvPr id="14" name="Title 3"/>
          <p:cNvSpPr txBox="1"/>
          <p:nvPr/>
        </p:nvSpPr>
        <p:spPr>
          <a:xfrm>
            <a:off x="1076760" y="3393077"/>
            <a:ext cx="5076311" cy="364874"/>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r>
              <a:rPr lang="zh-CN" altLang="en-US" sz="2100" b="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胜任能力</a:t>
            </a:r>
            <a:r>
              <a:rPr lang="en-US" altLang="zh-CN" sz="1600" b="0" dirty="0">
                <a:latin typeface="张海山锐线体简" panose="02000000000000000000" pitchFamily="2" charset="-122"/>
                <a:ea typeface="张海山锐线体简" panose="02000000000000000000" pitchFamily="2" charset="-122"/>
              </a:rPr>
              <a:t>Post cognitive</a:t>
            </a:r>
            <a:endParaRPr lang="en-US" sz="2100" b="0" dirty="0">
              <a:solidFill>
                <a:schemeClr val="accent1"/>
              </a:solidFill>
              <a:latin typeface="张海山锐线体简" panose="02000000000000000000" pitchFamily="2" charset="-122"/>
              <a:ea typeface="张海山锐线体简"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29"/>
          <p:cNvCxnSpPr>
            <a:endCxn id="12" idx="5"/>
          </p:cNvCxnSpPr>
          <p:nvPr/>
        </p:nvCxnSpPr>
        <p:spPr>
          <a:xfrm flipH="1" flipV="1">
            <a:off x="5522890" y="3429021"/>
            <a:ext cx="361932" cy="34398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3" name="TextBox 29"/>
          <p:cNvSpPr txBox="1"/>
          <p:nvPr/>
        </p:nvSpPr>
        <p:spPr>
          <a:xfrm>
            <a:off x="4330319" y="584522"/>
            <a:ext cx="1493012"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核心竞争力</a:t>
            </a:r>
          </a:p>
        </p:txBody>
      </p:sp>
      <p:cxnSp>
        <p:nvCxnSpPr>
          <p:cNvPr id="5" name="Straight Connector 19"/>
          <p:cNvCxnSpPr/>
          <p:nvPr/>
        </p:nvCxnSpPr>
        <p:spPr>
          <a:xfrm>
            <a:off x="4845104" y="1744182"/>
            <a:ext cx="313741" cy="1287941"/>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22"/>
          <p:cNvCxnSpPr/>
          <p:nvPr/>
        </p:nvCxnSpPr>
        <p:spPr>
          <a:xfrm>
            <a:off x="3905312" y="2258539"/>
            <a:ext cx="1198615" cy="773583"/>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25"/>
          <p:cNvCxnSpPr/>
          <p:nvPr/>
        </p:nvCxnSpPr>
        <p:spPr>
          <a:xfrm flipV="1">
            <a:off x="3355371" y="3084950"/>
            <a:ext cx="1460359" cy="483971"/>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27"/>
          <p:cNvCxnSpPr>
            <a:stCxn id="15" idx="0"/>
          </p:cNvCxnSpPr>
          <p:nvPr/>
        </p:nvCxnSpPr>
        <p:spPr>
          <a:xfrm flipV="1">
            <a:off x="4956017" y="3118012"/>
            <a:ext cx="202828" cy="752924"/>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29"/>
          <p:cNvCxnSpPr>
            <a:stCxn id="19" idx="2"/>
          </p:cNvCxnSpPr>
          <p:nvPr/>
        </p:nvCxnSpPr>
        <p:spPr>
          <a:xfrm flipH="1" flipV="1">
            <a:off x="5253859" y="3064977"/>
            <a:ext cx="1509844" cy="346544"/>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31"/>
          <p:cNvCxnSpPr/>
          <p:nvPr/>
        </p:nvCxnSpPr>
        <p:spPr>
          <a:xfrm flipH="1">
            <a:off x="5158845" y="2285482"/>
            <a:ext cx="772167" cy="779495"/>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11" name="Oval 7"/>
          <p:cNvSpPr/>
          <p:nvPr/>
        </p:nvSpPr>
        <p:spPr>
          <a:xfrm>
            <a:off x="4056720" y="3577584"/>
            <a:ext cx="424586" cy="424584"/>
          </a:xfrm>
          <a:prstGeom prst="ellipse">
            <a:avLst/>
          </a:prstGeom>
          <a:solidFill>
            <a:schemeClr val="accent2"/>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0" dirty="0">
              <a:latin typeface="Roboto Light" pitchFamily="2" charset="0"/>
              <a:ea typeface="Roboto Light" pitchFamily="2" charset="0"/>
              <a:cs typeface="Roboto Light" pitchFamily="2" charset="0"/>
            </a:endParaRPr>
          </a:p>
        </p:txBody>
      </p:sp>
      <p:sp>
        <p:nvSpPr>
          <p:cNvPr id="12" name="Oval 5"/>
          <p:cNvSpPr/>
          <p:nvPr/>
        </p:nvSpPr>
        <p:spPr>
          <a:xfrm>
            <a:off x="4644008" y="2550141"/>
            <a:ext cx="1029674" cy="1029672"/>
          </a:xfrm>
          <a:prstGeom prst="ellipse">
            <a:avLst/>
          </a:prstGeom>
          <a:solidFill>
            <a:schemeClr val="accent1"/>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1400" dirty="0">
                <a:latin typeface="张海山锐线体简" panose="02000000000000000000" pitchFamily="2" charset="-122"/>
                <a:ea typeface="张海山锐线体简" panose="02000000000000000000" pitchFamily="2" charset="-122"/>
                <a:cs typeface="Roboto Light" pitchFamily="2" charset="0"/>
              </a:rPr>
              <a:t>核心竞争力</a:t>
            </a:r>
            <a:endParaRPr lang="en-US" sz="1400" dirty="0">
              <a:latin typeface="张海山锐线体简" panose="02000000000000000000" pitchFamily="2" charset="-122"/>
              <a:ea typeface="张海山锐线体简" panose="02000000000000000000" pitchFamily="2" charset="-122"/>
              <a:cs typeface="Roboto Light" pitchFamily="2" charset="0"/>
            </a:endParaRPr>
          </a:p>
        </p:txBody>
      </p:sp>
      <p:sp>
        <p:nvSpPr>
          <p:cNvPr id="13" name="Oval 8"/>
          <p:cNvSpPr/>
          <p:nvPr/>
        </p:nvSpPr>
        <p:spPr>
          <a:xfrm>
            <a:off x="5748148" y="3648434"/>
            <a:ext cx="663166" cy="663166"/>
          </a:xfrm>
          <a:prstGeom prst="ellipse">
            <a:avLst/>
          </a:prstGeom>
          <a:solidFill>
            <a:schemeClr val="accent3"/>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0" dirty="0">
              <a:latin typeface="Roboto Light" pitchFamily="2" charset="0"/>
              <a:ea typeface="Roboto Light" pitchFamily="2" charset="0"/>
              <a:cs typeface="Roboto Light" pitchFamily="2" charset="0"/>
            </a:endParaRPr>
          </a:p>
        </p:txBody>
      </p:sp>
      <p:sp>
        <p:nvSpPr>
          <p:cNvPr id="14" name="Oval 9"/>
          <p:cNvSpPr/>
          <p:nvPr/>
        </p:nvSpPr>
        <p:spPr>
          <a:xfrm>
            <a:off x="5772787" y="2022556"/>
            <a:ext cx="471966" cy="471966"/>
          </a:xfrm>
          <a:prstGeom prst="ellipse">
            <a:avLst/>
          </a:prstGeom>
          <a:solidFill>
            <a:schemeClr val="accent4"/>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00" dirty="0">
              <a:latin typeface="张海山锐线体简" panose="02000000000000000000" pitchFamily="2" charset="-122"/>
              <a:ea typeface="张海山锐线体简" panose="02000000000000000000" pitchFamily="2" charset="-122"/>
              <a:cs typeface="Roboto Light" pitchFamily="2" charset="0"/>
            </a:endParaRPr>
          </a:p>
        </p:txBody>
      </p:sp>
      <p:sp>
        <p:nvSpPr>
          <p:cNvPr id="15" name="Oval 10"/>
          <p:cNvSpPr/>
          <p:nvPr/>
        </p:nvSpPr>
        <p:spPr>
          <a:xfrm>
            <a:off x="4607488" y="3870936"/>
            <a:ext cx="697058" cy="697056"/>
          </a:xfrm>
          <a:prstGeom prst="ellipse">
            <a:avLst/>
          </a:prstGeom>
          <a:solidFill>
            <a:schemeClr val="accent5"/>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0" dirty="0">
              <a:latin typeface="Roboto Light" pitchFamily="2" charset="0"/>
              <a:ea typeface="Roboto Light" pitchFamily="2" charset="0"/>
              <a:cs typeface="Roboto Light" pitchFamily="2" charset="0"/>
            </a:endParaRPr>
          </a:p>
        </p:txBody>
      </p:sp>
      <p:sp>
        <p:nvSpPr>
          <p:cNvPr id="16" name="Oval 11"/>
          <p:cNvSpPr/>
          <p:nvPr/>
        </p:nvSpPr>
        <p:spPr>
          <a:xfrm>
            <a:off x="3164839" y="3236662"/>
            <a:ext cx="560810" cy="560808"/>
          </a:xfrm>
          <a:prstGeom prst="ellipse">
            <a:avLst/>
          </a:prstGeom>
          <a:solidFill>
            <a:schemeClr val="accent4"/>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0" dirty="0">
              <a:latin typeface="Roboto Light" pitchFamily="2" charset="0"/>
              <a:ea typeface="Roboto Light" pitchFamily="2" charset="0"/>
              <a:cs typeface="Roboto Light" pitchFamily="2" charset="0"/>
            </a:endParaRPr>
          </a:p>
        </p:txBody>
      </p:sp>
      <p:sp>
        <p:nvSpPr>
          <p:cNvPr id="17" name="Oval 12"/>
          <p:cNvSpPr/>
          <p:nvPr/>
        </p:nvSpPr>
        <p:spPr>
          <a:xfrm>
            <a:off x="3712768" y="2048961"/>
            <a:ext cx="398084" cy="398084"/>
          </a:xfrm>
          <a:prstGeom prst="ellipse">
            <a:avLst/>
          </a:prstGeom>
          <a:solidFill>
            <a:schemeClr val="accent3"/>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0" dirty="0">
              <a:latin typeface="Roboto Light" pitchFamily="2" charset="0"/>
              <a:ea typeface="Roboto Light" pitchFamily="2" charset="0"/>
              <a:cs typeface="Roboto Light" pitchFamily="2" charset="0"/>
            </a:endParaRPr>
          </a:p>
        </p:txBody>
      </p:sp>
      <p:sp>
        <p:nvSpPr>
          <p:cNvPr id="18" name="Oval 13"/>
          <p:cNvSpPr/>
          <p:nvPr/>
        </p:nvSpPr>
        <p:spPr>
          <a:xfrm>
            <a:off x="4532106" y="1482075"/>
            <a:ext cx="652400" cy="652400"/>
          </a:xfrm>
          <a:prstGeom prst="ellipse">
            <a:avLst/>
          </a:prstGeom>
          <a:solidFill>
            <a:schemeClr val="accent5"/>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1050" dirty="0">
                <a:latin typeface="张海山锐线体简" panose="02000000000000000000" pitchFamily="2" charset="-122"/>
                <a:ea typeface="张海山锐线体简" panose="02000000000000000000" pitchFamily="2" charset="-122"/>
                <a:cs typeface="Roboto Light" pitchFamily="2" charset="0"/>
              </a:rPr>
              <a:t>领导力</a:t>
            </a:r>
            <a:endParaRPr lang="en-US" sz="1050" dirty="0">
              <a:latin typeface="张海山锐线体简" panose="02000000000000000000" pitchFamily="2" charset="-122"/>
              <a:ea typeface="张海山锐线体简" panose="02000000000000000000" pitchFamily="2" charset="-122"/>
              <a:cs typeface="Roboto Light" pitchFamily="2" charset="0"/>
            </a:endParaRPr>
          </a:p>
        </p:txBody>
      </p:sp>
      <p:sp>
        <p:nvSpPr>
          <p:cNvPr id="19" name="Oval 14"/>
          <p:cNvSpPr/>
          <p:nvPr/>
        </p:nvSpPr>
        <p:spPr>
          <a:xfrm>
            <a:off x="6763703" y="3174608"/>
            <a:ext cx="473828" cy="473826"/>
          </a:xfrm>
          <a:prstGeom prst="ellipse">
            <a:avLst/>
          </a:prstGeom>
          <a:solidFill>
            <a:srgbClr val="ED7D31"/>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50" dirty="0">
              <a:latin typeface="Roboto Light" pitchFamily="2" charset="0"/>
              <a:ea typeface="Roboto Light" pitchFamily="2" charset="0"/>
              <a:cs typeface="Roboto Light" pitchFamily="2" charset="0"/>
            </a:endParaRPr>
          </a:p>
        </p:txBody>
      </p:sp>
      <p:sp>
        <p:nvSpPr>
          <p:cNvPr id="36" name="TextBox 29"/>
          <p:cNvSpPr txBox="1"/>
          <p:nvPr/>
        </p:nvSpPr>
        <p:spPr>
          <a:xfrm>
            <a:off x="5652784" y="2069685"/>
            <a:ext cx="711971" cy="331044"/>
          </a:xfrm>
          <a:prstGeom prst="rect">
            <a:avLst/>
          </a:prstGeom>
          <a:noFill/>
        </p:spPr>
        <p:txBody>
          <a:bodyPr wrap="square" rtlCol="0">
            <a:noAutofit/>
          </a:bodyPr>
          <a:lstStyle/>
          <a:p>
            <a:pPr algn="ctr"/>
            <a:r>
              <a:rPr lang="zh-CN" altLang="en-US" sz="1050" dirty="0">
                <a:solidFill>
                  <a:schemeClr val="bg1"/>
                </a:solidFill>
                <a:latin typeface="张海山锐线体简" panose="02000000000000000000" pitchFamily="2" charset="-122"/>
                <a:ea typeface="张海山锐线体简" panose="02000000000000000000" pitchFamily="2" charset="-122"/>
              </a:rPr>
              <a:t>执行</a:t>
            </a:r>
            <a:endParaRPr lang="en-US" altLang="zh-CN" sz="1050" dirty="0">
              <a:solidFill>
                <a:schemeClr val="bg1"/>
              </a:solidFill>
              <a:latin typeface="张海山锐线体简" panose="02000000000000000000" pitchFamily="2" charset="-122"/>
              <a:ea typeface="张海山锐线体简" panose="02000000000000000000" pitchFamily="2" charset="-122"/>
            </a:endParaRPr>
          </a:p>
          <a:p>
            <a:pPr algn="ctr"/>
            <a:r>
              <a:rPr lang="zh-CN" altLang="en-US" sz="1050" dirty="0">
                <a:solidFill>
                  <a:schemeClr val="bg1"/>
                </a:solidFill>
                <a:latin typeface="张海山锐线体简" panose="02000000000000000000" pitchFamily="2" charset="-122"/>
                <a:ea typeface="张海山锐线体简" panose="02000000000000000000" pitchFamily="2" charset="-122"/>
              </a:rPr>
              <a:t>力</a:t>
            </a:r>
          </a:p>
        </p:txBody>
      </p:sp>
      <p:sp>
        <p:nvSpPr>
          <p:cNvPr id="37" name="TextBox 29"/>
          <p:cNvSpPr txBox="1"/>
          <p:nvPr/>
        </p:nvSpPr>
        <p:spPr>
          <a:xfrm>
            <a:off x="4607488" y="3972686"/>
            <a:ext cx="711971" cy="331044"/>
          </a:xfrm>
          <a:prstGeom prst="rect">
            <a:avLst/>
          </a:prstGeom>
          <a:noFill/>
        </p:spPr>
        <p:txBody>
          <a:bodyPr wrap="square" rtlCol="0">
            <a:noAutofit/>
          </a:bodyPr>
          <a:lstStyle/>
          <a:p>
            <a:pPr algn="ctr"/>
            <a:r>
              <a:rPr lang="zh-CN" altLang="en-US" sz="1400" dirty="0">
                <a:solidFill>
                  <a:schemeClr val="bg1"/>
                </a:solidFill>
                <a:latin typeface="张海山锐线体简" panose="02000000000000000000" pitchFamily="2" charset="-122"/>
                <a:ea typeface="张海山锐线体简" panose="02000000000000000000" pitchFamily="2" charset="-122"/>
              </a:rPr>
              <a:t>团队</a:t>
            </a:r>
            <a:endParaRPr lang="en-US" altLang="zh-CN" sz="1400" dirty="0">
              <a:solidFill>
                <a:schemeClr val="bg1"/>
              </a:solidFill>
              <a:latin typeface="张海山锐线体简" panose="02000000000000000000" pitchFamily="2" charset="-122"/>
              <a:ea typeface="张海山锐线体简" panose="02000000000000000000" pitchFamily="2" charset="-122"/>
            </a:endParaRPr>
          </a:p>
          <a:p>
            <a:pPr algn="ctr"/>
            <a:r>
              <a:rPr lang="zh-CN" altLang="en-US" sz="1400" dirty="0">
                <a:solidFill>
                  <a:schemeClr val="bg1"/>
                </a:solidFill>
                <a:latin typeface="张海山锐线体简" panose="02000000000000000000" pitchFamily="2" charset="-122"/>
                <a:ea typeface="张海山锐线体简" panose="02000000000000000000" pitchFamily="2" charset="-122"/>
              </a:rPr>
              <a:t>合作</a:t>
            </a:r>
          </a:p>
        </p:txBody>
      </p:sp>
      <p:sp>
        <p:nvSpPr>
          <p:cNvPr id="38" name="TextBox 29"/>
          <p:cNvSpPr txBox="1"/>
          <p:nvPr/>
        </p:nvSpPr>
        <p:spPr>
          <a:xfrm>
            <a:off x="3089258" y="3290705"/>
            <a:ext cx="711971" cy="331044"/>
          </a:xfrm>
          <a:prstGeom prst="rect">
            <a:avLst/>
          </a:prstGeom>
          <a:noFill/>
        </p:spPr>
        <p:txBody>
          <a:bodyPr wrap="square" rtlCol="0">
            <a:noAutofit/>
          </a:bodyPr>
          <a:lstStyle/>
          <a:p>
            <a:pPr algn="ctr"/>
            <a:r>
              <a:rPr lang="zh-CN" altLang="en-US" sz="1400" dirty="0">
                <a:solidFill>
                  <a:schemeClr val="bg1"/>
                </a:solidFill>
                <a:latin typeface="张海山锐线体简" panose="02000000000000000000" pitchFamily="2" charset="-122"/>
                <a:ea typeface="张海山锐线体简" panose="02000000000000000000" pitchFamily="2" charset="-122"/>
              </a:rPr>
              <a:t>创新力</a:t>
            </a:r>
          </a:p>
        </p:txBody>
      </p:sp>
      <p:sp>
        <p:nvSpPr>
          <p:cNvPr id="39" name="TextBox 29"/>
          <p:cNvSpPr txBox="1"/>
          <p:nvPr/>
        </p:nvSpPr>
        <p:spPr>
          <a:xfrm>
            <a:off x="5723745" y="3760835"/>
            <a:ext cx="711971" cy="331044"/>
          </a:xfrm>
          <a:prstGeom prst="rect">
            <a:avLst/>
          </a:prstGeom>
          <a:noFill/>
        </p:spPr>
        <p:txBody>
          <a:bodyPr wrap="square" rtlCol="0">
            <a:noAutofit/>
          </a:bodyPr>
          <a:lstStyle/>
          <a:p>
            <a:pPr algn="ctr"/>
            <a:r>
              <a:rPr lang="zh-CN" altLang="en-US" sz="1400" dirty="0">
                <a:solidFill>
                  <a:schemeClr val="bg1"/>
                </a:solidFill>
                <a:latin typeface="张海山锐线体简" panose="02000000000000000000" pitchFamily="2" charset="-122"/>
                <a:ea typeface="张海山锐线体简" panose="02000000000000000000" pitchFamily="2" charset="-122"/>
              </a:rPr>
              <a:t>协调力</a:t>
            </a:r>
          </a:p>
        </p:txBody>
      </p:sp>
      <p:sp>
        <p:nvSpPr>
          <p:cNvPr id="40" name="TextBox 29"/>
          <p:cNvSpPr txBox="1"/>
          <p:nvPr/>
        </p:nvSpPr>
        <p:spPr>
          <a:xfrm>
            <a:off x="6644632" y="3198934"/>
            <a:ext cx="711971" cy="331044"/>
          </a:xfrm>
          <a:prstGeom prst="rect">
            <a:avLst/>
          </a:prstGeom>
          <a:noFill/>
        </p:spPr>
        <p:txBody>
          <a:bodyPr wrap="square" rtlCol="0">
            <a:noAutofit/>
          </a:bodyPr>
          <a:lstStyle/>
          <a:p>
            <a:pPr algn="ctr"/>
            <a:r>
              <a:rPr lang="zh-CN" altLang="en-US" sz="1100" dirty="0">
                <a:solidFill>
                  <a:schemeClr val="bg1"/>
                </a:solidFill>
                <a:latin typeface="张海山锐线体简" panose="02000000000000000000" pitchFamily="2" charset="-122"/>
                <a:ea typeface="张海山锐线体简" panose="02000000000000000000" pitchFamily="2" charset="-122"/>
              </a:rPr>
              <a:t>专业</a:t>
            </a:r>
            <a:endParaRPr lang="en-US" altLang="zh-CN" sz="1100" dirty="0">
              <a:solidFill>
                <a:schemeClr val="bg1"/>
              </a:solidFill>
              <a:latin typeface="张海山锐线体简" panose="02000000000000000000" pitchFamily="2" charset="-122"/>
              <a:ea typeface="张海山锐线体简" panose="02000000000000000000" pitchFamily="2" charset="-122"/>
            </a:endParaRPr>
          </a:p>
          <a:p>
            <a:pPr algn="ctr"/>
            <a:r>
              <a:rPr lang="zh-CN" altLang="en-US" sz="1100" dirty="0">
                <a:solidFill>
                  <a:schemeClr val="bg1"/>
                </a:solidFill>
                <a:latin typeface="张海山锐线体简" panose="02000000000000000000" pitchFamily="2" charset="-122"/>
                <a:ea typeface="张海山锐线体简" panose="02000000000000000000" pitchFamily="2" charset="-122"/>
              </a:rPr>
              <a:t>技能</a:t>
            </a:r>
          </a:p>
        </p:txBody>
      </p:sp>
      <p:sp>
        <p:nvSpPr>
          <p:cNvPr id="41" name="TextBox 29"/>
          <p:cNvSpPr txBox="1"/>
          <p:nvPr/>
        </p:nvSpPr>
        <p:spPr>
          <a:xfrm>
            <a:off x="3904423" y="3588812"/>
            <a:ext cx="711971" cy="331044"/>
          </a:xfrm>
          <a:prstGeom prst="rect">
            <a:avLst/>
          </a:prstGeom>
          <a:noFill/>
        </p:spPr>
        <p:txBody>
          <a:bodyPr wrap="square" rtlCol="0">
            <a:noAutofit/>
          </a:bodyPr>
          <a:lstStyle/>
          <a:p>
            <a:pPr algn="ctr"/>
            <a:r>
              <a:rPr lang="zh-CN" altLang="en-US" sz="1000" dirty="0">
                <a:solidFill>
                  <a:schemeClr val="bg1"/>
                </a:solidFill>
                <a:latin typeface="张海山锐线体简" panose="02000000000000000000" pitchFamily="2" charset="-122"/>
                <a:ea typeface="张海山锐线体简" panose="02000000000000000000" pitchFamily="2" charset="-122"/>
              </a:rPr>
              <a:t>专业</a:t>
            </a:r>
            <a:endParaRPr lang="en-US" altLang="zh-CN" sz="1000" dirty="0">
              <a:solidFill>
                <a:schemeClr val="bg1"/>
              </a:solidFill>
              <a:latin typeface="张海山锐线体简" panose="02000000000000000000" pitchFamily="2" charset="-122"/>
              <a:ea typeface="张海山锐线体简" panose="02000000000000000000" pitchFamily="2" charset="-122"/>
            </a:endParaRPr>
          </a:p>
          <a:p>
            <a:pPr algn="ctr"/>
            <a:r>
              <a:rPr lang="zh-CN" altLang="en-US" sz="1000" dirty="0">
                <a:solidFill>
                  <a:schemeClr val="bg1"/>
                </a:solidFill>
                <a:latin typeface="张海山锐线体简" panose="02000000000000000000" pitchFamily="2" charset="-122"/>
                <a:ea typeface="张海山锐线体简" panose="02000000000000000000" pitchFamily="2" charset="-122"/>
              </a:rPr>
              <a:t>知识</a:t>
            </a:r>
          </a:p>
        </p:txBody>
      </p:sp>
      <p:cxnSp>
        <p:nvCxnSpPr>
          <p:cNvPr id="43" name="Straight Connector 25"/>
          <p:cNvCxnSpPr>
            <a:endCxn id="12" idx="3"/>
          </p:cNvCxnSpPr>
          <p:nvPr/>
        </p:nvCxnSpPr>
        <p:spPr>
          <a:xfrm flipV="1">
            <a:off x="4472958" y="3429021"/>
            <a:ext cx="321842" cy="240186"/>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49" name="TextBox 29"/>
          <p:cNvSpPr txBox="1"/>
          <p:nvPr/>
        </p:nvSpPr>
        <p:spPr>
          <a:xfrm>
            <a:off x="3557042" y="2059880"/>
            <a:ext cx="711971" cy="331044"/>
          </a:xfrm>
          <a:prstGeom prst="rect">
            <a:avLst/>
          </a:prstGeom>
          <a:noFill/>
        </p:spPr>
        <p:txBody>
          <a:bodyPr wrap="square" rtlCol="0">
            <a:noAutofit/>
          </a:bodyPr>
          <a:lstStyle/>
          <a:p>
            <a:pPr algn="ctr"/>
            <a:r>
              <a:rPr lang="zh-CN" altLang="en-US" sz="900" dirty="0">
                <a:solidFill>
                  <a:schemeClr val="bg1"/>
                </a:solidFill>
                <a:latin typeface="张海山锐线体简" panose="02000000000000000000" pitchFamily="2" charset="-122"/>
                <a:ea typeface="张海山锐线体简" panose="02000000000000000000" pitchFamily="2" charset="-122"/>
              </a:rPr>
              <a:t>交际</a:t>
            </a:r>
            <a:endParaRPr lang="en-US" altLang="zh-CN" sz="900" dirty="0">
              <a:solidFill>
                <a:schemeClr val="bg1"/>
              </a:solidFill>
              <a:latin typeface="张海山锐线体简" panose="02000000000000000000" pitchFamily="2" charset="-122"/>
              <a:ea typeface="张海山锐线体简" panose="02000000000000000000" pitchFamily="2" charset="-122"/>
            </a:endParaRPr>
          </a:p>
          <a:p>
            <a:pPr algn="ctr"/>
            <a:r>
              <a:rPr lang="zh-CN" altLang="en-US" sz="900" dirty="0">
                <a:solidFill>
                  <a:schemeClr val="bg1"/>
                </a:solidFill>
                <a:latin typeface="张海山锐线体简" panose="02000000000000000000" pitchFamily="2" charset="-122"/>
                <a:ea typeface="张海山锐线体简" panose="02000000000000000000" pitchFamily="2" charset="-122"/>
              </a:rPr>
              <a:t>能力</a:t>
            </a:r>
          </a:p>
        </p:txBody>
      </p:sp>
      <p:sp>
        <p:nvSpPr>
          <p:cNvPr id="28"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29" name="Group 400"/>
          <p:cNvGrpSpPr/>
          <p:nvPr/>
        </p:nvGrpSpPr>
        <p:grpSpPr>
          <a:xfrm>
            <a:off x="678359" y="2236354"/>
            <a:ext cx="298450" cy="290513"/>
            <a:chOff x="4189414" y="285750"/>
            <a:chExt cx="298450" cy="290513"/>
          </a:xfrm>
          <a:solidFill>
            <a:schemeClr val="tx2"/>
          </a:solidFill>
        </p:grpSpPr>
        <p:sp>
          <p:nvSpPr>
            <p:cNvPr id="30"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1"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2"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33"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34" name="Group 390"/>
          <p:cNvGrpSpPr/>
          <p:nvPr/>
        </p:nvGrpSpPr>
        <p:grpSpPr>
          <a:xfrm>
            <a:off x="672803" y="3410211"/>
            <a:ext cx="309563" cy="290513"/>
            <a:chOff x="3081338" y="1703388"/>
            <a:chExt cx="309563" cy="290513"/>
          </a:xfrm>
          <a:solidFill>
            <a:schemeClr val="tx2"/>
          </a:solidFill>
        </p:grpSpPr>
        <p:sp>
          <p:nvSpPr>
            <p:cNvPr id="35"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2"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4"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45" name="Group 389"/>
          <p:cNvGrpSpPr/>
          <p:nvPr/>
        </p:nvGrpSpPr>
        <p:grpSpPr>
          <a:xfrm>
            <a:off x="727572" y="2831666"/>
            <a:ext cx="200025" cy="290512"/>
            <a:chOff x="4795838" y="2176463"/>
            <a:chExt cx="200025" cy="290512"/>
          </a:xfrm>
          <a:solidFill>
            <a:schemeClr val="accent1"/>
          </a:solidFill>
        </p:grpSpPr>
        <p:sp>
          <p:nvSpPr>
            <p:cNvPr id="47"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8"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0"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ppt_w</p:attrName>
                                        </p:attrNameLst>
                                      </p:cBhvr>
                                      <p:tavLst>
                                        <p:tav tm="0">
                                          <p:val>
                                            <p:fltVal val="0"/>
                                          </p:val>
                                        </p:tav>
                                        <p:tav tm="100000">
                                          <p:val>
                                            <p:strVal val="#ppt_w"/>
                                          </p:val>
                                        </p:tav>
                                      </p:tavLst>
                                    </p:anim>
                                    <p:anim calcmode="lin" valueType="num">
                                      <p:cBhvr>
                                        <p:cTn id="26" dur="500" fill="hold"/>
                                        <p:tgtEl>
                                          <p:spTgt spid="38"/>
                                        </p:tgtEl>
                                        <p:attrNameLst>
                                          <p:attrName>ppt_h</p:attrName>
                                        </p:attrNameLst>
                                      </p:cBhvr>
                                      <p:tavLst>
                                        <p:tav tm="0">
                                          <p:val>
                                            <p:fltVal val="0"/>
                                          </p:val>
                                        </p:tav>
                                        <p:tav tm="100000">
                                          <p:val>
                                            <p:strVal val="#ppt_h"/>
                                          </p:val>
                                        </p:tav>
                                      </p:tavLst>
                                    </p:anim>
                                    <p:animEffect transition="in" filter="fade">
                                      <p:cBhvr>
                                        <p:cTn id="27" dur="500"/>
                                        <p:tgtEl>
                                          <p:spTgt spid="38"/>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500" fill="hold"/>
                                        <p:tgtEl>
                                          <p:spTgt spid="39"/>
                                        </p:tgtEl>
                                        <p:attrNameLst>
                                          <p:attrName>ppt_w</p:attrName>
                                        </p:attrNameLst>
                                      </p:cBhvr>
                                      <p:tavLst>
                                        <p:tav tm="0">
                                          <p:val>
                                            <p:fltVal val="0"/>
                                          </p:val>
                                        </p:tav>
                                        <p:tav tm="100000">
                                          <p:val>
                                            <p:strVal val="#ppt_w"/>
                                          </p:val>
                                        </p:tav>
                                      </p:tavLst>
                                    </p:anim>
                                    <p:anim calcmode="lin" valueType="num">
                                      <p:cBhvr>
                                        <p:cTn id="32" dur="500" fill="hold"/>
                                        <p:tgtEl>
                                          <p:spTgt spid="39"/>
                                        </p:tgtEl>
                                        <p:attrNameLst>
                                          <p:attrName>ppt_h</p:attrName>
                                        </p:attrNameLst>
                                      </p:cBhvr>
                                      <p:tavLst>
                                        <p:tav tm="0">
                                          <p:val>
                                            <p:fltVal val="0"/>
                                          </p:val>
                                        </p:tav>
                                        <p:tav tm="100000">
                                          <p:val>
                                            <p:strVal val="#ppt_h"/>
                                          </p:val>
                                        </p:tav>
                                      </p:tavLst>
                                    </p:anim>
                                    <p:animEffect transition="in" filter="fade">
                                      <p:cBhvr>
                                        <p:cTn id="33" dur="500"/>
                                        <p:tgtEl>
                                          <p:spTgt spid="3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p:cTn id="43" dur="500" fill="hold"/>
                                        <p:tgtEl>
                                          <p:spTgt spid="41"/>
                                        </p:tgtEl>
                                        <p:attrNameLst>
                                          <p:attrName>ppt_w</p:attrName>
                                        </p:attrNameLst>
                                      </p:cBhvr>
                                      <p:tavLst>
                                        <p:tav tm="0">
                                          <p:val>
                                            <p:fltVal val="0"/>
                                          </p:val>
                                        </p:tav>
                                        <p:tav tm="100000">
                                          <p:val>
                                            <p:strVal val="#ppt_w"/>
                                          </p:val>
                                        </p:tav>
                                      </p:tavLst>
                                    </p:anim>
                                    <p:anim calcmode="lin" valueType="num">
                                      <p:cBhvr>
                                        <p:cTn id="44" dur="500" fill="hold"/>
                                        <p:tgtEl>
                                          <p:spTgt spid="41"/>
                                        </p:tgtEl>
                                        <p:attrNameLst>
                                          <p:attrName>ppt_h</p:attrName>
                                        </p:attrNameLst>
                                      </p:cBhvr>
                                      <p:tavLst>
                                        <p:tav tm="0">
                                          <p:val>
                                            <p:fltVal val="0"/>
                                          </p:val>
                                        </p:tav>
                                        <p:tav tm="100000">
                                          <p:val>
                                            <p:strVal val="#ppt_h"/>
                                          </p:val>
                                        </p:tav>
                                      </p:tavLst>
                                    </p:anim>
                                    <p:animEffect transition="in" filter="fade">
                                      <p:cBhvr>
                                        <p:cTn id="45" dur="500"/>
                                        <p:tgtEl>
                                          <p:spTgt spid="41"/>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p:cTn id="49" dur="500" fill="hold"/>
                                        <p:tgtEl>
                                          <p:spTgt spid="49"/>
                                        </p:tgtEl>
                                        <p:attrNameLst>
                                          <p:attrName>ppt_w</p:attrName>
                                        </p:attrNameLst>
                                      </p:cBhvr>
                                      <p:tavLst>
                                        <p:tav tm="0">
                                          <p:val>
                                            <p:fltVal val="0"/>
                                          </p:val>
                                        </p:tav>
                                        <p:tav tm="100000">
                                          <p:val>
                                            <p:strVal val="#ppt_w"/>
                                          </p:val>
                                        </p:tav>
                                      </p:tavLst>
                                    </p:anim>
                                    <p:anim calcmode="lin" valueType="num">
                                      <p:cBhvr>
                                        <p:cTn id="50" dur="500" fill="hold"/>
                                        <p:tgtEl>
                                          <p:spTgt spid="49"/>
                                        </p:tgtEl>
                                        <p:attrNameLst>
                                          <p:attrName>ppt_h</p:attrName>
                                        </p:attrNameLst>
                                      </p:cBhvr>
                                      <p:tavLst>
                                        <p:tav tm="0">
                                          <p:val>
                                            <p:fltVal val="0"/>
                                          </p:val>
                                        </p:tav>
                                        <p:tav tm="100000">
                                          <p:val>
                                            <p:strVal val="#ppt_h"/>
                                          </p:val>
                                        </p:tav>
                                      </p:tavLst>
                                    </p:anim>
                                    <p:animEffect transition="in" filter="fade">
                                      <p:cBhvr>
                                        <p:cTn id="5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6" grpId="0"/>
      <p:bldP spid="37" grpId="0"/>
      <p:bldP spid="38" grpId="0"/>
      <p:bldP spid="39" grpId="0"/>
      <p:bldP spid="40" grpId="0"/>
      <p:bldP spid="41" grpId="0"/>
      <p:bldP spid="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bwMode="auto">
          <a:xfrm>
            <a:off x="2946065" y="1623969"/>
            <a:ext cx="2736056" cy="2736056"/>
          </a:xfrm>
          <a:prstGeom prst="ellipse">
            <a:avLst/>
          </a:prstGeom>
          <a:noFill/>
          <a:ln w="12700" cap="flat" cmpd="sng" algn="ctr">
            <a:solidFill>
              <a:schemeClr val="bg1">
                <a:lumMod val="75000"/>
              </a:schemeClr>
            </a:solidFill>
            <a:prstDash val="dash"/>
          </a:ln>
          <a:effectLst/>
        </p:spPr>
        <p:txBody>
          <a:bodyPr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9" name="椭圆 8"/>
          <p:cNvSpPr/>
          <p:nvPr/>
        </p:nvSpPr>
        <p:spPr bwMode="auto">
          <a:xfrm>
            <a:off x="4583174" y="1623969"/>
            <a:ext cx="2737247" cy="2736056"/>
          </a:xfrm>
          <a:prstGeom prst="ellipse">
            <a:avLst/>
          </a:prstGeom>
          <a:noFill/>
          <a:ln w="12700" cap="flat" cmpd="sng" algn="ctr">
            <a:solidFill>
              <a:schemeClr val="bg1">
                <a:lumMod val="75000"/>
              </a:schemeClr>
            </a:solidFill>
            <a:prstDash val="dash"/>
          </a:ln>
          <a:effectLst/>
        </p:spPr>
        <p:txBody>
          <a:bodyPr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cxnSp>
        <p:nvCxnSpPr>
          <p:cNvPr id="10" name="直接连接符 9"/>
          <p:cNvCxnSpPr>
            <a:cxnSpLocks noChangeShapeType="1"/>
          </p:cNvCxnSpPr>
          <p:nvPr/>
        </p:nvCxnSpPr>
        <p:spPr bwMode="auto">
          <a:xfrm>
            <a:off x="3697349" y="2291909"/>
            <a:ext cx="792926" cy="358173"/>
          </a:xfrm>
          <a:prstGeom prst="line">
            <a:avLst/>
          </a:prstGeom>
          <a:noFill/>
          <a:ln w="9525" algn="ctr">
            <a:solidFill>
              <a:schemeClr val="tx1">
                <a:lumMod val="75000"/>
                <a:lumOff val="25000"/>
              </a:schemeClr>
            </a:solidFill>
            <a:round/>
            <a:headEnd type="none" w="sm" len="sm"/>
            <a:tailEnd type="arrow" w="sm" len="sm"/>
          </a:ln>
        </p:spPr>
      </p:cxnSp>
      <p:cxnSp>
        <p:nvCxnSpPr>
          <p:cNvPr id="11" name="直接连接符 10"/>
          <p:cNvCxnSpPr>
            <a:cxnSpLocks noChangeShapeType="1"/>
          </p:cNvCxnSpPr>
          <p:nvPr/>
        </p:nvCxnSpPr>
        <p:spPr bwMode="auto">
          <a:xfrm>
            <a:off x="3468749" y="2909843"/>
            <a:ext cx="967520" cy="0"/>
          </a:xfrm>
          <a:prstGeom prst="line">
            <a:avLst/>
          </a:prstGeom>
          <a:noFill/>
          <a:ln w="9525" algn="ctr">
            <a:solidFill>
              <a:schemeClr val="tx1">
                <a:lumMod val="75000"/>
                <a:lumOff val="25000"/>
              </a:schemeClr>
            </a:solidFill>
            <a:round/>
            <a:headEnd type="none" w="sm" len="sm"/>
            <a:tailEnd type="arrow" w="sm" len="sm"/>
          </a:ln>
        </p:spPr>
      </p:cxnSp>
      <p:cxnSp>
        <p:nvCxnSpPr>
          <p:cNvPr id="12" name="直接连接符 11"/>
          <p:cNvCxnSpPr>
            <a:cxnSpLocks noChangeShapeType="1"/>
          </p:cNvCxnSpPr>
          <p:nvPr/>
        </p:nvCxnSpPr>
        <p:spPr bwMode="auto">
          <a:xfrm flipV="1">
            <a:off x="3697349" y="3136136"/>
            <a:ext cx="792926" cy="408311"/>
          </a:xfrm>
          <a:prstGeom prst="line">
            <a:avLst/>
          </a:prstGeom>
          <a:noFill/>
          <a:ln w="9525" algn="ctr">
            <a:solidFill>
              <a:schemeClr val="tx1">
                <a:lumMod val="75000"/>
                <a:lumOff val="25000"/>
              </a:schemeClr>
            </a:solidFill>
            <a:round/>
            <a:headEnd type="none" w="sm" len="sm"/>
            <a:tailEnd type="arrow" w="sm" len="sm"/>
          </a:ln>
        </p:spPr>
      </p:cxnSp>
      <p:cxnSp>
        <p:nvCxnSpPr>
          <p:cNvPr id="13" name="直接连接符 12"/>
          <p:cNvCxnSpPr>
            <a:cxnSpLocks noChangeShapeType="1"/>
          </p:cNvCxnSpPr>
          <p:nvPr/>
        </p:nvCxnSpPr>
        <p:spPr bwMode="auto">
          <a:xfrm flipH="1" flipV="1">
            <a:off x="5840424" y="3136136"/>
            <a:ext cx="798959" cy="398786"/>
          </a:xfrm>
          <a:prstGeom prst="line">
            <a:avLst/>
          </a:prstGeom>
          <a:noFill/>
          <a:ln w="9525" algn="ctr">
            <a:solidFill>
              <a:schemeClr val="tx1">
                <a:lumMod val="75000"/>
                <a:lumOff val="25000"/>
              </a:schemeClr>
            </a:solidFill>
            <a:round/>
            <a:headEnd type="none" w="sm" len="sm"/>
            <a:tailEnd type="arrow" w="sm" len="sm"/>
          </a:ln>
        </p:spPr>
      </p:cxnSp>
      <p:cxnSp>
        <p:nvCxnSpPr>
          <p:cNvPr id="14" name="直接连接符 13"/>
          <p:cNvCxnSpPr>
            <a:cxnSpLocks noChangeShapeType="1"/>
          </p:cNvCxnSpPr>
          <p:nvPr/>
        </p:nvCxnSpPr>
        <p:spPr bwMode="auto">
          <a:xfrm flipH="1">
            <a:off x="5840425" y="2907462"/>
            <a:ext cx="1020415" cy="0"/>
          </a:xfrm>
          <a:prstGeom prst="line">
            <a:avLst/>
          </a:prstGeom>
          <a:noFill/>
          <a:ln w="9525" algn="ctr">
            <a:solidFill>
              <a:schemeClr val="tx1">
                <a:lumMod val="75000"/>
                <a:lumOff val="25000"/>
              </a:schemeClr>
            </a:solidFill>
            <a:round/>
            <a:headEnd type="none" w="sm" len="sm"/>
            <a:tailEnd type="arrow" w="sm" len="sm"/>
          </a:ln>
        </p:spPr>
      </p:cxnSp>
      <p:cxnSp>
        <p:nvCxnSpPr>
          <p:cNvPr id="15" name="直接连接符 14"/>
          <p:cNvCxnSpPr>
            <a:cxnSpLocks noChangeShapeType="1"/>
          </p:cNvCxnSpPr>
          <p:nvPr/>
        </p:nvCxnSpPr>
        <p:spPr bwMode="auto">
          <a:xfrm flipH="1">
            <a:off x="5840424" y="2291909"/>
            <a:ext cx="798959" cy="358173"/>
          </a:xfrm>
          <a:prstGeom prst="line">
            <a:avLst/>
          </a:prstGeom>
          <a:noFill/>
          <a:ln w="9525" algn="ctr">
            <a:solidFill>
              <a:schemeClr val="tx1">
                <a:lumMod val="75000"/>
                <a:lumOff val="25000"/>
              </a:schemeClr>
            </a:solidFill>
            <a:round/>
            <a:headEnd type="none" w="sm" len="sm"/>
            <a:tailEnd type="arrow" w="sm" len="sm"/>
          </a:ln>
        </p:spPr>
      </p:cxnSp>
      <p:grpSp>
        <p:nvGrpSpPr>
          <p:cNvPr id="16" name="组合 15"/>
          <p:cNvGrpSpPr/>
          <p:nvPr/>
        </p:nvGrpSpPr>
        <p:grpSpPr>
          <a:xfrm>
            <a:off x="2886655" y="1623947"/>
            <a:ext cx="889151" cy="889151"/>
            <a:chOff x="1827622" y="1343919"/>
            <a:chExt cx="2304000" cy="2304000"/>
          </a:xfrm>
        </p:grpSpPr>
        <p:sp>
          <p:nvSpPr>
            <p:cNvPr id="17" name="椭圆 16"/>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p>
          </p:txBody>
        </p:sp>
        <p:sp>
          <p:nvSpPr>
            <p:cNvPr id="18" name="椭圆 17"/>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1350" dirty="0">
                  <a:solidFill>
                    <a:schemeClr val="accent1"/>
                  </a:solidFill>
                  <a:latin typeface="张海山锐线体简" panose="02000000000000000000" pitchFamily="2" charset="-122"/>
                  <a:ea typeface="张海山锐线体简" panose="02000000000000000000" pitchFamily="2" charset="-122"/>
                </a:rPr>
                <a:t>学习力</a:t>
              </a:r>
            </a:p>
          </p:txBody>
        </p:sp>
      </p:grpSp>
      <p:grpSp>
        <p:nvGrpSpPr>
          <p:cNvPr id="19" name="组合 18"/>
          <p:cNvGrpSpPr/>
          <p:nvPr/>
        </p:nvGrpSpPr>
        <p:grpSpPr>
          <a:xfrm>
            <a:off x="2553875" y="2481071"/>
            <a:ext cx="889151" cy="889151"/>
            <a:chOff x="1827620" y="1343917"/>
            <a:chExt cx="2303999" cy="2303999"/>
          </a:xfrm>
        </p:grpSpPr>
        <p:sp>
          <p:nvSpPr>
            <p:cNvPr id="20" name="椭圆 19"/>
            <p:cNvSpPr/>
            <p:nvPr/>
          </p:nvSpPr>
          <p:spPr>
            <a:xfrm>
              <a:off x="1827620" y="1343917"/>
              <a:ext cx="2303999" cy="2303999"/>
            </a:xfrm>
            <a:prstGeom prst="ellipse">
              <a:avLst/>
            </a:prstGeom>
            <a:solidFill>
              <a:srgbClr val="84A0D4"/>
            </a:solidFill>
            <a:ln>
              <a:solidFill>
                <a:srgbClr val="84A0D4"/>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sz="900" dirty="0"/>
            </a:p>
          </p:txBody>
        </p:sp>
        <p:sp>
          <p:nvSpPr>
            <p:cNvPr id="21" name="椭圆 20"/>
            <p:cNvSpPr/>
            <p:nvPr/>
          </p:nvSpPr>
          <p:spPr>
            <a:xfrm>
              <a:off x="1877481" y="1393778"/>
              <a:ext cx="2204282" cy="2204282"/>
            </a:xfrm>
            <a:prstGeom prst="ellipse">
              <a:avLst/>
            </a:prstGeom>
            <a:solidFill>
              <a:srgbClr val="84A0D4"/>
            </a:solidFill>
            <a:ln>
              <a:solidFill>
                <a:srgbClr val="84A0D4"/>
              </a:solidFill>
            </a:ln>
          </p:spPr>
          <p:style>
            <a:lnRef idx="1">
              <a:schemeClr val="accent2"/>
            </a:lnRef>
            <a:fillRef idx="3">
              <a:schemeClr val="accent2"/>
            </a:fillRef>
            <a:effectRef idx="2">
              <a:schemeClr val="accent2"/>
            </a:effectRef>
            <a:fontRef idx="minor">
              <a:schemeClr val="lt1"/>
            </a:fontRef>
          </p:style>
          <p:txBody>
            <a:bodyPr lIns="0" rIns="0" rtlCol="0" anchor="ctr"/>
            <a:lstStyle/>
            <a:p>
              <a:pPr lvl="0" algn="ctr"/>
              <a:r>
                <a:rPr lang="zh-CN" altLang="en-US" sz="1350" dirty="0">
                  <a:solidFill>
                    <a:schemeClr val="bg1"/>
                  </a:solidFill>
                  <a:latin typeface="张海山锐线体简" panose="02000000000000000000" pitchFamily="2" charset="-122"/>
                  <a:ea typeface="张海山锐线体简" panose="02000000000000000000" pitchFamily="2" charset="-122"/>
                </a:rPr>
                <a:t>教导力</a:t>
              </a:r>
            </a:p>
          </p:txBody>
        </p:sp>
      </p:grpSp>
      <p:grpSp>
        <p:nvGrpSpPr>
          <p:cNvPr id="22" name="组合 21"/>
          <p:cNvGrpSpPr/>
          <p:nvPr/>
        </p:nvGrpSpPr>
        <p:grpSpPr>
          <a:xfrm>
            <a:off x="2858675" y="3344038"/>
            <a:ext cx="889151" cy="889151"/>
            <a:chOff x="1827622" y="1343919"/>
            <a:chExt cx="2304000" cy="2304000"/>
          </a:xfrm>
        </p:grpSpPr>
        <p:sp>
          <p:nvSpPr>
            <p:cNvPr id="23" name="椭圆 22"/>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p>
          </p:txBody>
        </p:sp>
        <p:sp>
          <p:nvSpPr>
            <p:cNvPr id="24" name="椭圆 23"/>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1350" dirty="0">
                  <a:solidFill>
                    <a:schemeClr val="accent1"/>
                  </a:solidFill>
                  <a:latin typeface="张海山锐线体简" panose="02000000000000000000" pitchFamily="2" charset="-122"/>
                  <a:ea typeface="张海山锐线体简" panose="02000000000000000000" pitchFamily="2" charset="-122"/>
                </a:rPr>
                <a:t>感召力</a:t>
              </a:r>
            </a:p>
          </p:txBody>
        </p:sp>
      </p:grpSp>
      <p:grpSp>
        <p:nvGrpSpPr>
          <p:cNvPr id="25" name="组合 24"/>
          <p:cNvGrpSpPr/>
          <p:nvPr/>
        </p:nvGrpSpPr>
        <p:grpSpPr>
          <a:xfrm>
            <a:off x="6528777" y="1623947"/>
            <a:ext cx="889151" cy="889151"/>
            <a:chOff x="1827622" y="1343919"/>
            <a:chExt cx="2304000" cy="2304000"/>
          </a:xfrm>
        </p:grpSpPr>
        <p:sp>
          <p:nvSpPr>
            <p:cNvPr id="26" name="椭圆 25"/>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p>
          </p:txBody>
        </p:sp>
        <p:sp>
          <p:nvSpPr>
            <p:cNvPr id="27" name="椭圆 26"/>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1350" dirty="0">
                  <a:solidFill>
                    <a:schemeClr val="accent1"/>
                  </a:solidFill>
                  <a:latin typeface="张海山锐线体简" panose="02000000000000000000" pitchFamily="2" charset="-122"/>
                  <a:ea typeface="张海山锐线体简" panose="02000000000000000000" pitchFamily="2" charset="-122"/>
                </a:rPr>
                <a:t>组织力</a:t>
              </a:r>
            </a:p>
          </p:txBody>
        </p:sp>
      </p:grpSp>
      <p:grpSp>
        <p:nvGrpSpPr>
          <p:cNvPr id="28" name="组合 27"/>
          <p:cNvGrpSpPr/>
          <p:nvPr/>
        </p:nvGrpSpPr>
        <p:grpSpPr>
          <a:xfrm>
            <a:off x="6867510" y="2481071"/>
            <a:ext cx="889151" cy="889151"/>
            <a:chOff x="1827622" y="1343919"/>
            <a:chExt cx="2304000" cy="2304000"/>
          </a:xfrm>
        </p:grpSpPr>
        <p:sp>
          <p:nvSpPr>
            <p:cNvPr id="29" name="椭圆 28"/>
            <p:cNvSpPr/>
            <p:nvPr/>
          </p:nvSpPr>
          <p:spPr>
            <a:xfrm>
              <a:off x="1827622" y="1343919"/>
              <a:ext cx="2304000" cy="2304000"/>
            </a:xfrm>
            <a:prstGeom prst="ellipse">
              <a:avLst/>
            </a:prstGeom>
            <a:solidFill>
              <a:srgbClr val="84A0D4"/>
            </a:solidFill>
            <a:ln>
              <a:solidFill>
                <a:srgbClr val="84A0D4"/>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sz="900"/>
            </a:p>
          </p:txBody>
        </p:sp>
        <p:sp>
          <p:nvSpPr>
            <p:cNvPr id="30" name="椭圆 29"/>
            <p:cNvSpPr/>
            <p:nvPr/>
          </p:nvSpPr>
          <p:spPr>
            <a:xfrm>
              <a:off x="1877481" y="1393778"/>
              <a:ext cx="2204282" cy="2204282"/>
            </a:xfrm>
            <a:prstGeom prst="ellipse">
              <a:avLst/>
            </a:prstGeom>
            <a:solidFill>
              <a:srgbClr val="84A0D4"/>
            </a:solidFill>
            <a:ln>
              <a:solidFill>
                <a:srgbClr val="84A0D4"/>
              </a:solidFill>
            </a:ln>
          </p:spPr>
          <p:style>
            <a:lnRef idx="1">
              <a:schemeClr val="accent2"/>
            </a:lnRef>
            <a:fillRef idx="3">
              <a:schemeClr val="accent2"/>
            </a:fillRef>
            <a:effectRef idx="2">
              <a:schemeClr val="accent2"/>
            </a:effectRef>
            <a:fontRef idx="minor">
              <a:schemeClr val="lt1"/>
            </a:fontRef>
          </p:style>
          <p:txBody>
            <a:bodyPr lIns="0" rIns="0" rtlCol="0" anchor="ctr"/>
            <a:lstStyle/>
            <a:p>
              <a:pPr lvl="0" algn="ctr"/>
              <a:r>
                <a:rPr lang="zh-CN" altLang="en-US" sz="1350" dirty="0">
                  <a:solidFill>
                    <a:schemeClr val="bg1"/>
                  </a:solidFill>
                  <a:latin typeface="张海山锐线体简" panose="02000000000000000000" pitchFamily="2" charset="-122"/>
                  <a:ea typeface="张海山锐线体简" panose="02000000000000000000" pitchFamily="2" charset="-122"/>
                </a:rPr>
                <a:t>决策力</a:t>
              </a:r>
            </a:p>
          </p:txBody>
        </p:sp>
      </p:grpSp>
      <p:grpSp>
        <p:nvGrpSpPr>
          <p:cNvPr id="31" name="组合 30"/>
          <p:cNvGrpSpPr/>
          <p:nvPr/>
        </p:nvGrpSpPr>
        <p:grpSpPr>
          <a:xfrm>
            <a:off x="6566281" y="3344038"/>
            <a:ext cx="889151" cy="889151"/>
            <a:chOff x="1827622" y="1343919"/>
            <a:chExt cx="2304000" cy="2304000"/>
          </a:xfrm>
        </p:grpSpPr>
        <p:sp>
          <p:nvSpPr>
            <p:cNvPr id="32" name="椭圆 31"/>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520700" dist="508000" dir="7800000" sx="88000" sy="88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p>
          </p:txBody>
        </p:sp>
        <p:sp>
          <p:nvSpPr>
            <p:cNvPr id="33" name="椭圆 32"/>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zh-CN" altLang="en-US" sz="1350" dirty="0">
                  <a:solidFill>
                    <a:schemeClr val="accent1"/>
                  </a:solidFill>
                  <a:latin typeface="张海山锐线体简" panose="02000000000000000000" pitchFamily="2" charset="-122"/>
                  <a:ea typeface="张海山锐线体简" panose="02000000000000000000" pitchFamily="2" charset="-122"/>
                </a:rPr>
                <a:t>执行力</a:t>
              </a:r>
            </a:p>
          </p:txBody>
        </p:sp>
      </p:grpSp>
      <p:pic>
        <p:nvPicPr>
          <p:cNvPr id="3" name="图片占位符 2"/>
          <p:cNvPicPr>
            <a:picLocks noGrp="1" noChangeAspect="1"/>
          </p:cNvPicPr>
          <p:nvPr>
            <p:ph type="pic" sz="quarter" idx="11"/>
          </p:nvPr>
        </p:nvPicPr>
        <p:blipFill rotWithShape="1">
          <a:blip r:embed="rId3" cstate="screen"/>
          <a:srcRect/>
          <a:stretch>
            <a:fillRect/>
          </a:stretch>
        </p:blipFill>
        <p:spPr>
          <a:xfrm>
            <a:off x="4173826" y="1962571"/>
            <a:ext cx="1732452" cy="1732452"/>
          </a:xfrm>
        </p:spPr>
      </p:pic>
      <p:sp>
        <p:nvSpPr>
          <p:cNvPr id="4" name="Oval 2"/>
          <p:cNvSpPr/>
          <p:nvPr/>
        </p:nvSpPr>
        <p:spPr>
          <a:xfrm>
            <a:off x="4494644" y="2281068"/>
            <a:ext cx="1090816" cy="1090814"/>
          </a:xfrm>
          <a:prstGeom prst="ellipse">
            <a:avLst/>
          </a:prstGeom>
          <a:solidFill>
            <a:schemeClr val="bg1"/>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50" dirty="0">
              <a:solidFill>
                <a:schemeClr val="tx1"/>
              </a:solidFill>
              <a:latin typeface="Roboto Light" pitchFamily="2" charset="0"/>
              <a:ea typeface="Roboto Light" pitchFamily="2" charset="0"/>
              <a:cs typeface="Roboto Light" pitchFamily="2" charset="0"/>
            </a:endParaRPr>
          </a:p>
        </p:txBody>
      </p:sp>
      <p:sp>
        <p:nvSpPr>
          <p:cNvPr id="5" name="TextBox 29"/>
          <p:cNvSpPr txBox="1"/>
          <p:nvPr/>
        </p:nvSpPr>
        <p:spPr>
          <a:xfrm>
            <a:off x="4447140" y="584522"/>
            <a:ext cx="988955"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领导力</a:t>
            </a:r>
          </a:p>
        </p:txBody>
      </p:sp>
      <p:sp>
        <p:nvSpPr>
          <p:cNvPr id="7" name="TextBox 29"/>
          <p:cNvSpPr txBox="1"/>
          <p:nvPr/>
        </p:nvSpPr>
        <p:spPr>
          <a:xfrm>
            <a:off x="4582347" y="2660953"/>
            <a:ext cx="988955" cy="331044"/>
          </a:xfrm>
          <a:prstGeom prst="rect">
            <a:avLst/>
          </a:prstGeom>
          <a:noFill/>
        </p:spPr>
        <p:txBody>
          <a:bodyPr wrap="square" rtlCol="0">
            <a:noAutofit/>
          </a:bodyPr>
          <a:lstStyle/>
          <a:p>
            <a:r>
              <a:rPr lang="zh-CN" altLang="en-US" sz="2000" dirty="0">
                <a:solidFill>
                  <a:schemeClr val="accent1"/>
                </a:solidFill>
                <a:latin typeface="张海山锐线体简" panose="02000000000000000000" pitchFamily="2" charset="-122"/>
                <a:ea typeface="张海山锐线体简" panose="02000000000000000000" pitchFamily="2" charset="-122"/>
              </a:rPr>
              <a:t>领导力</a:t>
            </a:r>
          </a:p>
        </p:txBody>
      </p:sp>
      <p:sp>
        <p:nvSpPr>
          <p:cNvPr id="34"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35" name="Group 400"/>
          <p:cNvGrpSpPr/>
          <p:nvPr/>
        </p:nvGrpSpPr>
        <p:grpSpPr>
          <a:xfrm>
            <a:off x="678359" y="2236354"/>
            <a:ext cx="298450" cy="290513"/>
            <a:chOff x="4189414" y="285750"/>
            <a:chExt cx="298450" cy="290513"/>
          </a:xfrm>
          <a:solidFill>
            <a:schemeClr val="tx2"/>
          </a:solidFill>
        </p:grpSpPr>
        <p:sp>
          <p:nvSpPr>
            <p:cNvPr id="36"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7"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8"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39"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40" name="Group 390"/>
          <p:cNvGrpSpPr/>
          <p:nvPr/>
        </p:nvGrpSpPr>
        <p:grpSpPr>
          <a:xfrm>
            <a:off x="672803" y="3410211"/>
            <a:ext cx="309563" cy="290513"/>
            <a:chOff x="3081338" y="1703388"/>
            <a:chExt cx="309563" cy="290513"/>
          </a:xfrm>
          <a:solidFill>
            <a:schemeClr val="tx2"/>
          </a:solidFill>
        </p:grpSpPr>
        <p:sp>
          <p:nvSpPr>
            <p:cNvPr id="41"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2"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3"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44" name="Group 389"/>
          <p:cNvGrpSpPr/>
          <p:nvPr/>
        </p:nvGrpSpPr>
        <p:grpSpPr>
          <a:xfrm>
            <a:off x="727572" y="2831666"/>
            <a:ext cx="200025" cy="290512"/>
            <a:chOff x="4795838" y="2176463"/>
            <a:chExt cx="200025" cy="290512"/>
          </a:xfrm>
          <a:solidFill>
            <a:schemeClr val="accent1"/>
          </a:solidFill>
        </p:grpSpPr>
        <p:sp>
          <p:nvSpPr>
            <p:cNvPr id="45"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6"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7"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childTnLst>
                          </p:cTn>
                        </p:par>
                        <p:par>
                          <p:cTn id="23" fill="hold">
                            <p:stCondLst>
                              <p:cond delay="1500"/>
                            </p:stCondLst>
                            <p:childTnLst>
                              <p:par>
                                <p:cTn id="24" presetID="52"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Scale>
                                      <p:cBhvr>
                                        <p:cTn id="26"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16"/>
                                        </p:tgtEl>
                                        <p:attrNameLst>
                                          <p:attrName>ppt_x</p:attrName>
                                          <p:attrName>ppt_y</p:attrName>
                                        </p:attrNameLst>
                                      </p:cBhvr>
                                    </p:animMotion>
                                    <p:animEffect transition="in" filter="fade">
                                      <p:cBhvr>
                                        <p:cTn id="28" dur="1000"/>
                                        <p:tgtEl>
                                          <p:spTgt spid="16"/>
                                        </p:tgtEl>
                                      </p:cBhvr>
                                    </p:animEffect>
                                  </p:childTnLst>
                                </p:cTn>
                              </p:par>
                              <p:par>
                                <p:cTn id="29" presetID="52" presetClass="entr" presetSubtype="0" fill="hold" nodeType="withEffect">
                                  <p:stCondLst>
                                    <p:cond delay="200"/>
                                  </p:stCondLst>
                                  <p:childTnLst>
                                    <p:set>
                                      <p:cBhvr>
                                        <p:cTn id="30" dur="1" fill="hold">
                                          <p:stCondLst>
                                            <p:cond delay="0"/>
                                          </p:stCondLst>
                                        </p:cTn>
                                        <p:tgtEl>
                                          <p:spTgt spid="25"/>
                                        </p:tgtEl>
                                        <p:attrNameLst>
                                          <p:attrName>style.visibility</p:attrName>
                                        </p:attrNameLst>
                                      </p:cBhvr>
                                      <p:to>
                                        <p:strVal val="visible"/>
                                      </p:to>
                                    </p:set>
                                    <p:animScale>
                                      <p:cBhvr>
                                        <p:cTn id="31"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25"/>
                                        </p:tgtEl>
                                        <p:attrNameLst>
                                          <p:attrName>ppt_x</p:attrName>
                                          <p:attrName>ppt_y</p:attrName>
                                        </p:attrNameLst>
                                      </p:cBhvr>
                                    </p:animMotion>
                                    <p:animEffect transition="in" filter="fade">
                                      <p:cBhvr>
                                        <p:cTn id="33" dur="1000"/>
                                        <p:tgtEl>
                                          <p:spTgt spid="25"/>
                                        </p:tgtEl>
                                      </p:cBhvr>
                                    </p:animEffect>
                                  </p:childTnLst>
                                </p:cTn>
                              </p:par>
                              <p:par>
                                <p:cTn id="34" presetID="52" presetClass="entr" presetSubtype="0" fill="hold" nodeType="withEffect">
                                  <p:stCondLst>
                                    <p:cond delay="400"/>
                                  </p:stCondLst>
                                  <p:childTnLst>
                                    <p:set>
                                      <p:cBhvr>
                                        <p:cTn id="35" dur="1" fill="hold">
                                          <p:stCondLst>
                                            <p:cond delay="0"/>
                                          </p:stCondLst>
                                        </p:cTn>
                                        <p:tgtEl>
                                          <p:spTgt spid="19"/>
                                        </p:tgtEl>
                                        <p:attrNameLst>
                                          <p:attrName>style.visibility</p:attrName>
                                        </p:attrNameLst>
                                      </p:cBhvr>
                                      <p:to>
                                        <p:strVal val="visible"/>
                                      </p:to>
                                    </p:set>
                                    <p:animScale>
                                      <p:cBhvr>
                                        <p:cTn id="36"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19"/>
                                        </p:tgtEl>
                                        <p:attrNameLst>
                                          <p:attrName>ppt_x</p:attrName>
                                          <p:attrName>ppt_y</p:attrName>
                                        </p:attrNameLst>
                                      </p:cBhvr>
                                    </p:animMotion>
                                    <p:animEffect transition="in" filter="fade">
                                      <p:cBhvr>
                                        <p:cTn id="38" dur="1000"/>
                                        <p:tgtEl>
                                          <p:spTgt spid="19"/>
                                        </p:tgtEl>
                                      </p:cBhvr>
                                    </p:animEffect>
                                  </p:childTnLst>
                                </p:cTn>
                              </p:par>
                              <p:par>
                                <p:cTn id="39" presetID="52" presetClass="entr" presetSubtype="0" fill="hold" nodeType="withEffect">
                                  <p:stCondLst>
                                    <p:cond delay="600"/>
                                  </p:stCondLst>
                                  <p:childTnLst>
                                    <p:set>
                                      <p:cBhvr>
                                        <p:cTn id="40" dur="1" fill="hold">
                                          <p:stCondLst>
                                            <p:cond delay="0"/>
                                          </p:stCondLst>
                                        </p:cTn>
                                        <p:tgtEl>
                                          <p:spTgt spid="28"/>
                                        </p:tgtEl>
                                        <p:attrNameLst>
                                          <p:attrName>style.visibility</p:attrName>
                                        </p:attrNameLst>
                                      </p:cBhvr>
                                      <p:to>
                                        <p:strVal val="visible"/>
                                      </p:to>
                                    </p:set>
                                    <p:animScale>
                                      <p:cBhvr>
                                        <p:cTn id="41"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28"/>
                                        </p:tgtEl>
                                        <p:attrNameLst>
                                          <p:attrName>ppt_x</p:attrName>
                                          <p:attrName>ppt_y</p:attrName>
                                        </p:attrNameLst>
                                      </p:cBhvr>
                                    </p:animMotion>
                                    <p:animEffect transition="in" filter="fade">
                                      <p:cBhvr>
                                        <p:cTn id="43" dur="1000"/>
                                        <p:tgtEl>
                                          <p:spTgt spid="28"/>
                                        </p:tgtEl>
                                      </p:cBhvr>
                                    </p:animEffect>
                                  </p:childTnLst>
                                </p:cTn>
                              </p:par>
                              <p:par>
                                <p:cTn id="44" presetID="52" presetClass="entr" presetSubtype="0" fill="hold" nodeType="withEffect">
                                  <p:stCondLst>
                                    <p:cond delay="800"/>
                                  </p:stCondLst>
                                  <p:childTnLst>
                                    <p:set>
                                      <p:cBhvr>
                                        <p:cTn id="45" dur="1" fill="hold">
                                          <p:stCondLst>
                                            <p:cond delay="0"/>
                                          </p:stCondLst>
                                        </p:cTn>
                                        <p:tgtEl>
                                          <p:spTgt spid="22"/>
                                        </p:tgtEl>
                                        <p:attrNameLst>
                                          <p:attrName>style.visibility</p:attrName>
                                        </p:attrNameLst>
                                      </p:cBhvr>
                                      <p:to>
                                        <p:strVal val="visible"/>
                                      </p:to>
                                    </p:set>
                                    <p:animScale>
                                      <p:cBhvr>
                                        <p:cTn id="46"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22"/>
                                        </p:tgtEl>
                                        <p:attrNameLst>
                                          <p:attrName>ppt_x</p:attrName>
                                          <p:attrName>ppt_y</p:attrName>
                                        </p:attrNameLst>
                                      </p:cBhvr>
                                    </p:animMotion>
                                    <p:animEffect transition="in" filter="fade">
                                      <p:cBhvr>
                                        <p:cTn id="48" dur="1000"/>
                                        <p:tgtEl>
                                          <p:spTgt spid="22"/>
                                        </p:tgtEl>
                                      </p:cBhvr>
                                    </p:animEffect>
                                  </p:childTnLst>
                                </p:cTn>
                              </p:par>
                              <p:par>
                                <p:cTn id="49" presetID="52" presetClass="entr" presetSubtype="0" fill="hold" nodeType="withEffect">
                                  <p:stCondLst>
                                    <p:cond delay="1000"/>
                                  </p:stCondLst>
                                  <p:childTnLst>
                                    <p:set>
                                      <p:cBhvr>
                                        <p:cTn id="50" dur="1" fill="hold">
                                          <p:stCondLst>
                                            <p:cond delay="0"/>
                                          </p:stCondLst>
                                        </p:cTn>
                                        <p:tgtEl>
                                          <p:spTgt spid="31"/>
                                        </p:tgtEl>
                                        <p:attrNameLst>
                                          <p:attrName>style.visibility</p:attrName>
                                        </p:attrNameLst>
                                      </p:cBhvr>
                                      <p:to>
                                        <p:strVal val="visible"/>
                                      </p:to>
                                    </p:set>
                                    <p:animScale>
                                      <p:cBhvr>
                                        <p:cTn id="51" dur="1000" decel="50000" fill="hold">
                                          <p:stCondLst>
                                            <p:cond delay="0"/>
                                          </p:stCondLst>
                                        </p:cTn>
                                        <p:tgtEl>
                                          <p:spTgt spid="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31"/>
                                        </p:tgtEl>
                                        <p:attrNameLst>
                                          <p:attrName>ppt_x</p:attrName>
                                          <p:attrName>ppt_y</p:attrName>
                                        </p:attrNameLst>
                                      </p:cBhvr>
                                    </p:animMotion>
                                    <p:animEffect transition="in" filter="fade">
                                      <p:cBhvr>
                                        <p:cTn id="53" dur="1000"/>
                                        <p:tgtEl>
                                          <p:spTgt spid="31"/>
                                        </p:tgtEl>
                                      </p:cBhvr>
                                    </p:animEffect>
                                  </p:childTnLst>
                                </p:cTn>
                              </p:par>
                            </p:childTnLst>
                          </p:cTn>
                        </p:par>
                        <p:par>
                          <p:cTn id="54" fill="hold">
                            <p:stCondLst>
                              <p:cond delay="2500"/>
                            </p:stCondLst>
                            <p:childTnLst>
                              <p:par>
                                <p:cTn id="55" presetID="12" presetClass="entr" presetSubtype="8"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p:tgtEl>
                                          <p:spTgt spid="10"/>
                                        </p:tgtEl>
                                        <p:attrNameLst>
                                          <p:attrName>ppt_x</p:attrName>
                                        </p:attrNameLst>
                                      </p:cBhvr>
                                      <p:tavLst>
                                        <p:tav tm="0">
                                          <p:val>
                                            <p:strVal val="#ppt_x-#ppt_w*1.125000"/>
                                          </p:val>
                                        </p:tav>
                                        <p:tav tm="100000">
                                          <p:val>
                                            <p:strVal val="#ppt_x"/>
                                          </p:val>
                                        </p:tav>
                                      </p:tavLst>
                                    </p:anim>
                                    <p:animEffect transition="in" filter="wipe(right)">
                                      <p:cBhvr>
                                        <p:cTn id="58" dur="500"/>
                                        <p:tgtEl>
                                          <p:spTgt spid="10"/>
                                        </p:tgtEl>
                                      </p:cBhvr>
                                    </p:animEffect>
                                  </p:childTnLst>
                                </p:cTn>
                              </p:par>
                              <p:par>
                                <p:cTn id="59" presetID="12" presetClass="entr" presetSubtype="8"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p:tgtEl>
                                          <p:spTgt spid="11"/>
                                        </p:tgtEl>
                                        <p:attrNameLst>
                                          <p:attrName>ppt_x</p:attrName>
                                        </p:attrNameLst>
                                      </p:cBhvr>
                                      <p:tavLst>
                                        <p:tav tm="0">
                                          <p:val>
                                            <p:strVal val="#ppt_x-#ppt_w*1.125000"/>
                                          </p:val>
                                        </p:tav>
                                        <p:tav tm="100000">
                                          <p:val>
                                            <p:strVal val="#ppt_x"/>
                                          </p:val>
                                        </p:tav>
                                      </p:tavLst>
                                    </p:anim>
                                    <p:animEffect transition="in" filter="wipe(right)">
                                      <p:cBhvr>
                                        <p:cTn id="62" dur="500"/>
                                        <p:tgtEl>
                                          <p:spTgt spid="11"/>
                                        </p:tgtEl>
                                      </p:cBhvr>
                                    </p:animEffect>
                                  </p:childTnLst>
                                </p:cTn>
                              </p:par>
                              <p:par>
                                <p:cTn id="63" presetID="12" presetClass="entr" presetSubtype="8" fill="hold"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500"/>
                                        <p:tgtEl>
                                          <p:spTgt spid="12"/>
                                        </p:tgtEl>
                                        <p:attrNameLst>
                                          <p:attrName>ppt_x</p:attrName>
                                        </p:attrNameLst>
                                      </p:cBhvr>
                                      <p:tavLst>
                                        <p:tav tm="0">
                                          <p:val>
                                            <p:strVal val="#ppt_x-#ppt_w*1.125000"/>
                                          </p:val>
                                        </p:tav>
                                        <p:tav tm="100000">
                                          <p:val>
                                            <p:strVal val="#ppt_x"/>
                                          </p:val>
                                        </p:tav>
                                      </p:tavLst>
                                    </p:anim>
                                    <p:animEffect transition="in" filter="wipe(right)">
                                      <p:cBhvr>
                                        <p:cTn id="66" dur="500"/>
                                        <p:tgtEl>
                                          <p:spTgt spid="12"/>
                                        </p:tgtEl>
                                      </p:cBhvr>
                                    </p:animEffect>
                                  </p:childTnLst>
                                </p:cTn>
                              </p:par>
                              <p:par>
                                <p:cTn id="67" presetID="12" presetClass="entr" presetSubtype="2" fill="hold" nodeType="with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p:tgtEl>
                                          <p:spTgt spid="15"/>
                                        </p:tgtEl>
                                        <p:attrNameLst>
                                          <p:attrName>ppt_x</p:attrName>
                                        </p:attrNameLst>
                                      </p:cBhvr>
                                      <p:tavLst>
                                        <p:tav tm="0">
                                          <p:val>
                                            <p:strVal val="#ppt_x+#ppt_w*1.125000"/>
                                          </p:val>
                                        </p:tav>
                                        <p:tav tm="100000">
                                          <p:val>
                                            <p:strVal val="#ppt_x"/>
                                          </p:val>
                                        </p:tav>
                                      </p:tavLst>
                                    </p:anim>
                                    <p:animEffect transition="in" filter="wipe(left)">
                                      <p:cBhvr>
                                        <p:cTn id="70" dur="500"/>
                                        <p:tgtEl>
                                          <p:spTgt spid="15"/>
                                        </p:tgtEl>
                                      </p:cBhvr>
                                    </p:animEffect>
                                  </p:childTnLst>
                                </p:cTn>
                              </p:par>
                              <p:par>
                                <p:cTn id="71" presetID="12" presetClass="entr" presetSubtype="2" fill="hold"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p:tgtEl>
                                          <p:spTgt spid="14"/>
                                        </p:tgtEl>
                                        <p:attrNameLst>
                                          <p:attrName>ppt_x</p:attrName>
                                        </p:attrNameLst>
                                      </p:cBhvr>
                                      <p:tavLst>
                                        <p:tav tm="0">
                                          <p:val>
                                            <p:strVal val="#ppt_x+#ppt_w*1.125000"/>
                                          </p:val>
                                        </p:tav>
                                        <p:tav tm="100000">
                                          <p:val>
                                            <p:strVal val="#ppt_x"/>
                                          </p:val>
                                        </p:tav>
                                      </p:tavLst>
                                    </p:anim>
                                    <p:animEffect transition="in" filter="wipe(left)">
                                      <p:cBhvr>
                                        <p:cTn id="74" dur="500"/>
                                        <p:tgtEl>
                                          <p:spTgt spid="14"/>
                                        </p:tgtEl>
                                      </p:cBhvr>
                                    </p:animEffect>
                                  </p:childTnLst>
                                </p:cTn>
                              </p:par>
                              <p:par>
                                <p:cTn id="75" presetID="12" presetClass="entr" presetSubtype="2" fill="hold" nodeType="with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additive="base">
                                        <p:cTn id="77" dur="500"/>
                                        <p:tgtEl>
                                          <p:spTgt spid="13"/>
                                        </p:tgtEl>
                                        <p:attrNameLst>
                                          <p:attrName>ppt_x</p:attrName>
                                        </p:attrNameLst>
                                      </p:cBhvr>
                                      <p:tavLst>
                                        <p:tav tm="0">
                                          <p:val>
                                            <p:strVal val="#ppt_x+#ppt_w*1.125000"/>
                                          </p:val>
                                        </p:tav>
                                        <p:tav tm="100000">
                                          <p:val>
                                            <p:strVal val="#ppt_x"/>
                                          </p:val>
                                        </p:tav>
                                      </p:tavLst>
                                    </p:anim>
                                    <p:animEffect transition="in" filter="wipe(left)">
                                      <p:cBhvr>
                                        <p:cTn id="7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27"/>
          <p:cNvCxnSpPr/>
          <p:nvPr/>
        </p:nvCxnSpPr>
        <p:spPr>
          <a:xfrm>
            <a:off x="2195513" y="2070694"/>
            <a:ext cx="0" cy="933104"/>
          </a:xfrm>
          <a:prstGeom prst="line">
            <a:avLst/>
          </a:prstGeom>
          <a:ln>
            <a:solidFill>
              <a:schemeClr val="accent1"/>
            </a:solidFill>
            <a:headEnd type="oval"/>
          </a:ln>
        </p:spPr>
        <p:style>
          <a:lnRef idx="1">
            <a:schemeClr val="accent1"/>
          </a:lnRef>
          <a:fillRef idx="0">
            <a:schemeClr val="accent1"/>
          </a:fillRef>
          <a:effectRef idx="0">
            <a:schemeClr val="accent1"/>
          </a:effectRef>
          <a:fontRef idx="minor">
            <a:schemeClr val="tx1"/>
          </a:fontRef>
        </p:style>
      </p:cxnSp>
      <p:sp>
        <p:nvSpPr>
          <p:cNvPr id="8" name="TextBox 29"/>
          <p:cNvSpPr txBox="1"/>
          <p:nvPr/>
        </p:nvSpPr>
        <p:spPr>
          <a:xfrm>
            <a:off x="4447140" y="584522"/>
            <a:ext cx="988955"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执行力</a:t>
            </a:r>
          </a:p>
        </p:txBody>
      </p:sp>
      <p:cxnSp>
        <p:nvCxnSpPr>
          <p:cNvPr id="21" name="直接连接符 20"/>
          <p:cNvCxnSpPr/>
          <p:nvPr/>
        </p:nvCxnSpPr>
        <p:spPr>
          <a:xfrm>
            <a:off x="2195513" y="3003798"/>
            <a:ext cx="5760863" cy="0"/>
          </a:xfrm>
          <a:prstGeom prst="line">
            <a:avLst/>
          </a:prstGeom>
          <a:ln w="12700">
            <a:solidFill>
              <a:schemeClr val="accent1">
                <a:alpha val="51000"/>
              </a:schemeClr>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25" name="Oval 9"/>
          <p:cNvSpPr/>
          <p:nvPr/>
        </p:nvSpPr>
        <p:spPr>
          <a:xfrm>
            <a:off x="2016936" y="2825221"/>
            <a:ext cx="357154" cy="357154"/>
          </a:xfrm>
          <a:prstGeom prst="ellipse">
            <a:avLst/>
          </a:prstGeom>
          <a:solidFill>
            <a:schemeClr val="bg1"/>
          </a:solidFill>
          <a:ln>
            <a:noFill/>
          </a:ln>
          <a:effectLst>
            <a:outerShdw blurRad="254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accent1"/>
              </a:solidFill>
              <a:latin typeface="linea-basic-10" charset="0"/>
              <a:ea typeface="linea-basic-10" charset="0"/>
              <a:cs typeface="linea-basic-10" charset="0"/>
            </a:endParaRPr>
          </a:p>
        </p:txBody>
      </p:sp>
      <p:sp>
        <p:nvSpPr>
          <p:cNvPr id="29" name="TextBox 29"/>
          <p:cNvSpPr txBox="1"/>
          <p:nvPr/>
        </p:nvSpPr>
        <p:spPr>
          <a:xfrm>
            <a:off x="2483768" y="1855262"/>
            <a:ext cx="1515164"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rPr>
              <a:t>应急执行力</a:t>
            </a:r>
          </a:p>
        </p:txBody>
      </p:sp>
      <p:sp>
        <p:nvSpPr>
          <p:cNvPr id="30" name="Rectangle 71"/>
          <p:cNvSpPr/>
          <p:nvPr/>
        </p:nvSpPr>
        <p:spPr>
          <a:xfrm>
            <a:off x="2483769" y="2143249"/>
            <a:ext cx="1837869" cy="553998"/>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a:t>
            </a:r>
          </a:p>
        </p:txBody>
      </p:sp>
      <p:sp>
        <p:nvSpPr>
          <p:cNvPr id="32" name="TextBox 29"/>
          <p:cNvSpPr txBox="1"/>
          <p:nvPr/>
        </p:nvSpPr>
        <p:spPr>
          <a:xfrm>
            <a:off x="1978472" y="2877222"/>
            <a:ext cx="504056" cy="216024"/>
          </a:xfrm>
          <a:prstGeom prst="rect">
            <a:avLst/>
          </a:prstGeom>
          <a:noFill/>
        </p:spPr>
        <p:txBody>
          <a:bodyPr wrap="square" rtlCol="0">
            <a:noAutofit/>
          </a:bodyPr>
          <a:lstStyle/>
          <a:p>
            <a:r>
              <a:rPr lang="zh-CN" altLang="en-US" sz="900" dirty="0">
                <a:solidFill>
                  <a:schemeClr val="accent1"/>
                </a:solidFill>
                <a:latin typeface="张海山锐线体简" panose="02000000000000000000" pitchFamily="2" charset="-122"/>
                <a:ea typeface="张海山锐线体简" panose="02000000000000000000" pitchFamily="2" charset="-122"/>
              </a:rPr>
              <a:t>应急</a:t>
            </a:r>
          </a:p>
        </p:txBody>
      </p:sp>
      <p:cxnSp>
        <p:nvCxnSpPr>
          <p:cNvPr id="33" name="直接连接符 32"/>
          <p:cNvCxnSpPr/>
          <p:nvPr/>
        </p:nvCxnSpPr>
        <p:spPr>
          <a:xfrm flipV="1">
            <a:off x="4268563" y="3093246"/>
            <a:ext cx="0" cy="933104"/>
          </a:xfrm>
          <a:prstGeom prst="line">
            <a:avLst/>
          </a:prstGeom>
          <a:ln>
            <a:solidFill>
              <a:schemeClr val="accent1"/>
            </a:solidFill>
            <a:headEnd type="oval"/>
          </a:ln>
        </p:spPr>
        <p:style>
          <a:lnRef idx="1">
            <a:schemeClr val="accent1"/>
          </a:lnRef>
          <a:fillRef idx="0">
            <a:schemeClr val="accent1"/>
          </a:fillRef>
          <a:effectRef idx="0">
            <a:schemeClr val="accent1"/>
          </a:effectRef>
          <a:fontRef idx="minor">
            <a:schemeClr val="tx1"/>
          </a:fontRef>
        </p:style>
      </p:cxnSp>
      <p:sp>
        <p:nvSpPr>
          <p:cNvPr id="26" name="Oval 9"/>
          <p:cNvSpPr/>
          <p:nvPr/>
        </p:nvSpPr>
        <p:spPr>
          <a:xfrm>
            <a:off x="4089986" y="2825221"/>
            <a:ext cx="357154" cy="357154"/>
          </a:xfrm>
          <a:prstGeom prst="ellipse">
            <a:avLst/>
          </a:prstGeom>
          <a:solidFill>
            <a:schemeClr val="bg1"/>
          </a:solidFill>
          <a:ln>
            <a:noFill/>
          </a:ln>
          <a:effectLst>
            <a:outerShdw blurRad="254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accent1"/>
              </a:solidFill>
              <a:latin typeface="linea-basic-10" charset="0"/>
              <a:ea typeface="linea-basic-10" charset="0"/>
              <a:cs typeface="linea-basic-10" charset="0"/>
            </a:endParaRPr>
          </a:p>
        </p:txBody>
      </p:sp>
      <p:sp>
        <p:nvSpPr>
          <p:cNvPr id="34" name="TextBox 29"/>
          <p:cNvSpPr txBox="1"/>
          <p:nvPr/>
        </p:nvSpPr>
        <p:spPr>
          <a:xfrm>
            <a:off x="4678513" y="3219822"/>
            <a:ext cx="1515164"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rPr>
              <a:t>制度执行力</a:t>
            </a:r>
          </a:p>
        </p:txBody>
      </p:sp>
      <p:sp>
        <p:nvSpPr>
          <p:cNvPr id="35" name="Rectangle 71"/>
          <p:cNvSpPr/>
          <p:nvPr/>
        </p:nvSpPr>
        <p:spPr>
          <a:xfrm>
            <a:off x="4678514" y="3507809"/>
            <a:ext cx="1837869" cy="553998"/>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a:t>
            </a:r>
          </a:p>
        </p:txBody>
      </p:sp>
      <p:sp>
        <p:nvSpPr>
          <p:cNvPr id="36" name="TextBox 29"/>
          <p:cNvSpPr txBox="1"/>
          <p:nvPr/>
        </p:nvSpPr>
        <p:spPr>
          <a:xfrm>
            <a:off x="4069610" y="2895786"/>
            <a:ext cx="504056" cy="216024"/>
          </a:xfrm>
          <a:prstGeom prst="rect">
            <a:avLst/>
          </a:prstGeom>
          <a:noFill/>
        </p:spPr>
        <p:txBody>
          <a:bodyPr wrap="square" rtlCol="0">
            <a:noAutofit/>
          </a:bodyPr>
          <a:lstStyle/>
          <a:p>
            <a:r>
              <a:rPr lang="zh-CN" altLang="en-US" sz="900" dirty="0">
                <a:solidFill>
                  <a:schemeClr val="accent1"/>
                </a:solidFill>
                <a:latin typeface="张海山锐线体简" panose="02000000000000000000" pitchFamily="2" charset="-122"/>
                <a:ea typeface="张海山锐线体简" panose="02000000000000000000" pitchFamily="2" charset="-122"/>
              </a:rPr>
              <a:t>制度</a:t>
            </a:r>
          </a:p>
        </p:txBody>
      </p:sp>
      <p:cxnSp>
        <p:nvCxnSpPr>
          <p:cNvPr id="37" name="直接连接符 36"/>
          <p:cNvCxnSpPr/>
          <p:nvPr/>
        </p:nvCxnSpPr>
        <p:spPr>
          <a:xfrm>
            <a:off x="6262587" y="2070694"/>
            <a:ext cx="0" cy="933104"/>
          </a:xfrm>
          <a:prstGeom prst="line">
            <a:avLst/>
          </a:prstGeom>
          <a:ln>
            <a:solidFill>
              <a:schemeClr val="accent1"/>
            </a:solidFill>
            <a:headEnd type="oval"/>
          </a:ln>
        </p:spPr>
        <p:style>
          <a:lnRef idx="1">
            <a:schemeClr val="accent1"/>
          </a:lnRef>
          <a:fillRef idx="0">
            <a:schemeClr val="accent1"/>
          </a:fillRef>
          <a:effectRef idx="0">
            <a:schemeClr val="accent1"/>
          </a:effectRef>
          <a:fontRef idx="minor">
            <a:schemeClr val="tx1"/>
          </a:fontRef>
        </p:style>
      </p:cxnSp>
      <p:sp>
        <p:nvSpPr>
          <p:cNvPr id="38" name="Oval 9"/>
          <p:cNvSpPr/>
          <p:nvPr/>
        </p:nvSpPr>
        <p:spPr>
          <a:xfrm>
            <a:off x="6084010" y="2825221"/>
            <a:ext cx="357154" cy="357154"/>
          </a:xfrm>
          <a:prstGeom prst="ellipse">
            <a:avLst/>
          </a:prstGeom>
          <a:solidFill>
            <a:schemeClr val="bg1"/>
          </a:solidFill>
          <a:ln>
            <a:noFill/>
          </a:ln>
          <a:effectLst>
            <a:outerShdw blurRad="2540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accent1"/>
              </a:solidFill>
              <a:latin typeface="linea-basic-10" charset="0"/>
              <a:ea typeface="linea-basic-10" charset="0"/>
              <a:cs typeface="linea-basic-10" charset="0"/>
            </a:endParaRPr>
          </a:p>
        </p:txBody>
      </p:sp>
      <p:sp>
        <p:nvSpPr>
          <p:cNvPr id="39" name="TextBox 29"/>
          <p:cNvSpPr txBox="1"/>
          <p:nvPr/>
        </p:nvSpPr>
        <p:spPr>
          <a:xfrm>
            <a:off x="6550842" y="1855262"/>
            <a:ext cx="1515164"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rPr>
              <a:t>战略执行力</a:t>
            </a:r>
          </a:p>
        </p:txBody>
      </p:sp>
      <p:sp>
        <p:nvSpPr>
          <p:cNvPr id="40" name="Rectangle 71"/>
          <p:cNvSpPr/>
          <p:nvPr/>
        </p:nvSpPr>
        <p:spPr>
          <a:xfrm>
            <a:off x="6550843" y="2143249"/>
            <a:ext cx="1837869" cy="553998"/>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a:t>
            </a:r>
          </a:p>
        </p:txBody>
      </p:sp>
      <p:sp>
        <p:nvSpPr>
          <p:cNvPr id="41" name="TextBox 29"/>
          <p:cNvSpPr txBox="1"/>
          <p:nvPr/>
        </p:nvSpPr>
        <p:spPr>
          <a:xfrm>
            <a:off x="6045546" y="2877222"/>
            <a:ext cx="504056" cy="216024"/>
          </a:xfrm>
          <a:prstGeom prst="rect">
            <a:avLst/>
          </a:prstGeom>
          <a:noFill/>
        </p:spPr>
        <p:txBody>
          <a:bodyPr wrap="square" rtlCol="0">
            <a:noAutofit/>
          </a:bodyPr>
          <a:lstStyle/>
          <a:p>
            <a:r>
              <a:rPr lang="zh-CN" altLang="en-US" sz="900" dirty="0">
                <a:solidFill>
                  <a:schemeClr val="accent1"/>
                </a:solidFill>
                <a:latin typeface="张海山锐线体简" panose="02000000000000000000" pitchFamily="2" charset="-122"/>
                <a:ea typeface="张海山锐线体简" panose="02000000000000000000" pitchFamily="2" charset="-122"/>
              </a:rPr>
              <a:t>战略</a:t>
            </a:r>
            <a:endParaRPr lang="zh-CN" altLang="en-US" sz="900" dirty="0">
              <a:solidFill>
                <a:schemeClr val="tx2"/>
              </a:solidFill>
              <a:latin typeface="张海山锐线体简" panose="02000000000000000000" pitchFamily="2" charset="-122"/>
              <a:ea typeface="张海山锐线体简" panose="02000000000000000000" pitchFamily="2" charset="-122"/>
            </a:endParaRPr>
          </a:p>
        </p:txBody>
      </p:sp>
      <p:sp>
        <p:nvSpPr>
          <p:cNvPr id="20"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22" name="Group 400"/>
          <p:cNvGrpSpPr/>
          <p:nvPr/>
        </p:nvGrpSpPr>
        <p:grpSpPr>
          <a:xfrm>
            <a:off x="678359" y="2236354"/>
            <a:ext cx="298450" cy="290513"/>
            <a:chOff x="4189414" y="285750"/>
            <a:chExt cx="298450" cy="290513"/>
          </a:xfrm>
          <a:solidFill>
            <a:schemeClr val="tx2"/>
          </a:solidFill>
        </p:grpSpPr>
        <p:sp>
          <p:nvSpPr>
            <p:cNvPr id="23"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4"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7"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31"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42" name="Group 390"/>
          <p:cNvGrpSpPr/>
          <p:nvPr/>
        </p:nvGrpSpPr>
        <p:grpSpPr>
          <a:xfrm>
            <a:off x="672803" y="3410211"/>
            <a:ext cx="309563" cy="290513"/>
            <a:chOff x="3081338" y="1703388"/>
            <a:chExt cx="309563" cy="290513"/>
          </a:xfrm>
          <a:solidFill>
            <a:schemeClr val="tx2"/>
          </a:solidFill>
        </p:grpSpPr>
        <p:sp>
          <p:nvSpPr>
            <p:cNvPr id="43"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4"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5"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46" name="Group 389"/>
          <p:cNvGrpSpPr/>
          <p:nvPr/>
        </p:nvGrpSpPr>
        <p:grpSpPr>
          <a:xfrm>
            <a:off x="727572" y="2831666"/>
            <a:ext cx="200025" cy="290512"/>
            <a:chOff x="4795838" y="2176463"/>
            <a:chExt cx="200025" cy="290512"/>
          </a:xfrm>
          <a:solidFill>
            <a:schemeClr val="accent1"/>
          </a:solidFill>
        </p:grpSpPr>
        <p:sp>
          <p:nvSpPr>
            <p:cNvPr id="47"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8"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9"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500" fill="hold"/>
                                        <p:tgtEl>
                                          <p:spTgt spid="32"/>
                                        </p:tgtEl>
                                        <p:attrNameLst>
                                          <p:attrName>ppt_w</p:attrName>
                                        </p:attrNameLst>
                                      </p:cBhvr>
                                      <p:tavLst>
                                        <p:tav tm="0">
                                          <p:val>
                                            <p:fltVal val="0"/>
                                          </p:val>
                                        </p:tav>
                                        <p:tav tm="100000">
                                          <p:val>
                                            <p:strVal val="#ppt_w"/>
                                          </p:val>
                                        </p:tav>
                                      </p:tavLst>
                                    </p:anim>
                                    <p:anim calcmode="lin" valueType="num">
                                      <p:cBhvr>
                                        <p:cTn id="24" dur="500" fill="hold"/>
                                        <p:tgtEl>
                                          <p:spTgt spid="32"/>
                                        </p:tgtEl>
                                        <p:attrNameLst>
                                          <p:attrName>ppt_h</p:attrName>
                                        </p:attrNameLst>
                                      </p:cBhvr>
                                      <p:tavLst>
                                        <p:tav tm="0">
                                          <p:val>
                                            <p:fltVal val="0"/>
                                          </p:val>
                                        </p:tav>
                                        <p:tav tm="100000">
                                          <p:val>
                                            <p:strVal val="#ppt_h"/>
                                          </p:val>
                                        </p:tav>
                                      </p:tavLst>
                                    </p:anim>
                                    <p:animEffect transition="in" filter="fade">
                                      <p:cBhvr>
                                        <p:cTn id="25" dur="500"/>
                                        <p:tgtEl>
                                          <p:spTgt spid="32"/>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p:cTn id="29" dur="500" fill="hold"/>
                                        <p:tgtEl>
                                          <p:spTgt spid="34"/>
                                        </p:tgtEl>
                                        <p:attrNameLst>
                                          <p:attrName>ppt_w</p:attrName>
                                        </p:attrNameLst>
                                      </p:cBhvr>
                                      <p:tavLst>
                                        <p:tav tm="0">
                                          <p:val>
                                            <p:fltVal val="0"/>
                                          </p:val>
                                        </p:tav>
                                        <p:tav tm="100000">
                                          <p:val>
                                            <p:strVal val="#ppt_w"/>
                                          </p:val>
                                        </p:tav>
                                      </p:tavLst>
                                    </p:anim>
                                    <p:anim calcmode="lin" valueType="num">
                                      <p:cBhvr>
                                        <p:cTn id="30" dur="500" fill="hold"/>
                                        <p:tgtEl>
                                          <p:spTgt spid="34"/>
                                        </p:tgtEl>
                                        <p:attrNameLst>
                                          <p:attrName>ppt_h</p:attrName>
                                        </p:attrNameLst>
                                      </p:cBhvr>
                                      <p:tavLst>
                                        <p:tav tm="0">
                                          <p:val>
                                            <p:fltVal val="0"/>
                                          </p:val>
                                        </p:tav>
                                        <p:tav tm="100000">
                                          <p:val>
                                            <p:strVal val="#ppt_h"/>
                                          </p:val>
                                        </p:tav>
                                      </p:tavLst>
                                    </p:anim>
                                    <p:animEffect transition="in" filter="fade">
                                      <p:cBhvr>
                                        <p:cTn id="31" dur="500"/>
                                        <p:tgtEl>
                                          <p:spTgt spid="34"/>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500"/>
                                        <p:tgtEl>
                                          <p:spTgt spid="35"/>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Effect transition="in" filter="fade">
                                      <p:cBhvr>
                                        <p:cTn id="41" dur="500"/>
                                        <p:tgtEl>
                                          <p:spTgt spid="36"/>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p:cTn id="45" dur="500" fill="hold"/>
                                        <p:tgtEl>
                                          <p:spTgt spid="39"/>
                                        </p:tgtEl>
                                        <p:attrNameLst>
                                          <p:attrName>ppt_w</p:attrName>
                                        </p:attrNameLst>
                                      </p:cBhvr>
                                      <p:tavLst>
                                        <p:tav tm="0">
                                          <p:val>
                                            <p:fltVal val="0"/>
                                          </p:val>
                                        </p:tav>
                                        <p:tav tm="100000">
                                          <p:val>
                                            <p:strVal val="#ppt_w"/>
                                          </p:val>
                                        </p:tav>
                                      </p:tavLst>
                                    </p:anim>
                                    <p:anim calcmode="lin" valueType="num">
                                      <p:cBhvr>
                                        <p:cTn id="46" dur="500" fill="hold"/>
                                        <p:tgtEl>
                                          <p:spTgt spid="39"/>
                                        </p:tgtEl>
                                        <p:attrNameLst>
                                          <p:attrName>ppt_h</p:attrName>
                                        </p:attrNameLst>
                                      </p:cBhvr>
                                      <p:tavLst>
                                        <p:tav tm="0">
                                          <p:val>
                                            <p:fltVal val="0"/>
                                          </p:val>
                                        </p:tav>
                                        <p:tav tm="100000">
                                          <p:val>
                                            <p:strVal val="#ppt_h"/>
                                          </p:val>
                                        </p:tav>
                                      </p:tavLst>
                                    </p:anim>
                                    <p:animEffect transition="in" filter="fade">
                                      <p:cBhvr>
                                        <p:cTn id="47" dur="500"/>
                                        <p:tgtEl>
                                          <p:spTgt spid="39"/>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wipe(left)">
                                      <p:cBhvr>
                                        <p:cTn id="51" dur="500"/>
                                        <p:tgtEl>
                                          <p:spTgt spid="40"/>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p:cTn id="55" dur="500" fill="hold"/>
                                        <p:tgtEl>
                                          <p:spTgt spid="41"/>
                                        </p:tgtEl>
                                        <p:attrNameLst>
                                          <p:attrName>ppt_w</p:attrName>
                                        </p:attrNameLst>
                                      </p:cBhvr>
                                      <p:tavLst>
                                        <p:tav tm="0">
                                          <p:val>
                                            <p:fltVal val="0"/>
                                          </p:val>
                                        </p:tav>
                                        <p:tav tm="100000">
                                          <p:val>
                                            <p:strVal val="#ppt_w"/>
                                          </p:val>
                                        </p:tav>
                                      </p:tavLst>
                                    </p:anim>
                                    <p:anim calcmode="lin" valueType="num">
                                      <p:cBhvr>
                                        <p:cTn id="56" dur="500" fill="hold"/>
                                        <p:tgtEl>
                                          <p:spTgt spid="41"/>
                                        </p:tgtEl>
                                        <p:attrNameLst>
                                          <p:attrName>ppt_h</p:attrName>
                                        </p:attrNameLst>
                                      </p:cBhvr>
                                      <p:tavLst>
                                        <p:tav tm="0">
                                          <p:val>
                                            <p:fltVal val="0"/>
                                          </p:val>
                                        </p:tav>
                                        <p:tav tm="100000">
                                          <p:val>
                                            <p:strVal val="#ppt_h"/>
                                          </p:val>
                                        </p:tav>
                                      </p:tavLst>
                                    </p:anim>
                                    <p:animEffect transition="in" filter="fade">
                                      <p:cBhvr>
                                        <p:cTn id="5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9" grpId="0"/>
      <p:bldP spid="30" grpId="0"/>
      <p:bldP spid="32" grpId="0"/>
      <p:bldP spid="34" grpId="0"/>
      <p:bldP spid="35" grpId="0"/>
      <p:bldP spid="36" grpId="0"/>
      <p:bldP spid="39" grpId="0"/>
      <p:bldP spid="40" grpId="0"/>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5170" y="2097354"/>
            <a:ext cx="1253713" cy="1253713"/>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5031229" y="1911900"/>
            <a:ext cx="1253713" cy="1253713"/>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Rectangle 2"/>
          <p:cNvSpPr/>
          <p:nvPr/>
        </p:nvSpPr>
        <p:spPr>
          <a:xfrm>
            <a:off x="4951716" y="1832387"/>
            <a:ext cx="1253713" cy="1253713"/>
          </a:xfrm>
          <a:prstGeom prst="rect">
            <a:avLst/>
          </a:prstGeom>
          <a:solidFill>
            <a:schemeClr val="bg1"/>
          </a:solidFill>
          <a:ln w="38100">
            <a:solidFill>
              <a:srgbClr val="84A0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itle 3"/>
          <p:cNvSpPr txBox="1"/>
          <p:nvPr/>
        </p:nvSpPr>
        <p:spPr>
          <a:xfrm>
            <a:off x="4999667" y="2430668"/>
            <a:ext cx="1316836" cy="991638"/>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8800" b="0" dirty="0">
                <a:latin typeface="batho" panose="02000000000000000000" pitchFamily="2" charset="0"/>
              </a:rPr>
              <a:t>0</a:t>
            </a:r>
            <a:r>
              <a:rPr lang="en-US" altLang="zh-CN" sz="8800" b="0" dirty="0">
                <a:latin typeface="batho" panose="02000000000000000000" pitchFamily="2" charset="0"/>
              </a:rPr>
              <a:t>4</a:t>
            </a:r>
            <a:endParaRPr lang="en-US" sz="8800" b="0" dirty="0">
              <a:latin typeface="batho" panose="02000000000000000000" pitchFamily="2" charset="0"/>
            </a:endParaRPr>
          </a:p>
        </p:txBody>
      </p:sp>
      <p:sp>
        <p:nvSpPr>
          <p:cNvPr id="7" name="Title 3"/>
          <p:cNvSpPr txBox="1"/>
          <p:nvPr/>
        </p:nvSpPr>
        <p:spPr>
          <a:xfrm>
            <a:off x="4872202" y="1953679"/>
            <a:ext cx="1244903" cy="210046"/>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1500" b="0"/>
              <a:t>October</a:t>
            </a:r>
            <a:endParaRPr lang="en-US" sz="1500" b="0" dirty="0"/>
          </a:p>
        </p:txBody>
      </p:sp>
      <p:sp>
        <p:nvSpPr>
          <p:cNvPr id="8" name="TextBox 7"/>
          <p:cNvSpPr txBox="1"/>
          <p:nvPr/>
        </p:nvSpPr>
        <p:spPr>
          <a:xfrm>
            <a:off x="3006019" y="3799960"/>
            <a:ext cx="3111086" cy="415498"/>
          </a:xfrm>
          <a:prstGeom prst="rect">
            <a:avLst/>
          </a:prstGeom>
          <a:noFill/>
        </p:spPr>
        <p:txBody>
          <a:bodyPr wrap="square" lIns="0" tIns="0" rIns="68580" bIns="0" rtlCol="0">
            <a:spAutoFit/>
          </a:bodyPr>
          <a:lstStyle/>
          <a:p>
            <a:pPr algn="r">
              <a:lnSpc>
                <a:spcPct val="150000"/>
              </a:lnSpc>
            </a:pPr>
            <a:r>
              <a:rPr lang="en-US" sz="900" dirty="0">
                <a:solidFill>
                  <a:schemeClr val="tx1">
                    <a:alpha val="60000"/>
                  </a:schemeClr>
                </a:solidFill>
                <a:latin typeface="Titillium" charset="0"/>
                <a:ea typeface="Titillium" charset="0"/>
                <a:cs typeface="Titillium" charset="0"/>
              </a:rPr>
              <a:t>There are many variations of passages of Lorem Ipsum available, but the majority have suffered alteration in some form, by</a:t>
            </a:r>
          </a:p>
        </p:txBody>
      </p:sp>
      <p:cxnSp>
        <p:nvCxnSpPr>
          <p:cNvPr id="9" name="Straight Connector 8"/>
          <p:cNvCxnSpPr/>
          <p:nvPr/>
        </p:nvCxnSpPr>
        <p:spPr>
          <a:xfrm>
            <a:off x="1331640" y="2962690"/>
            <a:ext cx="3620075" cy="0"/>
          </a:xfrm>
          <a:prstGeom prst="line">
            <a:avLst/>
          </a:prstGeom>
          <a:ln w="38100">
            <a:solidFill>
              <a:srgbClr val="84A0D4"/>
            </a:solidFill>
          </a:ln>
        </p:spPr>
        <p:style>
          <a:lnRef idx="1">
            <a:schemeClr val="accent1"/>
          </a:lnRef>
          <a:fillRef idx="0">
            <a:schemeClr val="accent1"/>
          </a:fillRef>
          <a:effectRef idx="0">
            <a:schemeClr val="accent1"/>
          </a:effectRef>
          <a:fontRef idx="minor">
            <a:schemeClr val="tx1"/>
          </a:fontRef>
        </p:style>
      </p:cxnSp>
      <p:sp>
        <p:nvSpPr>
          <p:cNvPr id="14" name="Title 3"/>
          <p:cNvSpPr txBox="1"/>
          <p:nvPr/>
        </p:nvSpPr>
        <p:spPr>
          <a:xfrm>
            <a:off x="1076760" y="3393077"/>
            <a:ext cx="5076311" cy="364874"/>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r>
              <a:rPr lang="zh-CN" altLang="en-US" sz="2100" b="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案例展示</a:t>
            </a:r>
            <a:r>
              <a:rPr lang="en-US" altLang="zh-CN" sz="1600" b="0" dirty="0">
                <a:latin typeface="张海山锐线体简" panose="02000000000000000000" pitchFamily="2" charset="-122"/>
                <a:ea typeface="张海山锐线体简" panose="02000000000000000000" pitchFamily="2" charset="-122"/>
              </a:rPr>
              <a:t>Post cognitive</a:t>
            </a:r>
            <a:endParaRPr lang="en-US" sz="2100" b="0" dirty="0">
              <a:solidFill>
                <a:schemeClr val="accent1"/>
              </a:solidFill>
              <a:latin typeface="张海山锐线体简" panose="02000000000000000000" pitchFamily="2" charset="-122"/>
              <a:ea typeface="张海山锐线体简"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4447140" y="584522"/>
            <a:ext cx="1204980"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成功案例</a:t>
            </a:r>
          </a:p>
        </p:txBody>
      </p:sp>
      <p:sp>
        <p:nvSpPr>
          <p:cNvPr id="17" name="TextBox 29"/>
          <p:cNvSpPr txBox="1"/>
          <p:nvPr/>
        </p:nvSpPr>
        <p:spPr>
          <a:xfrm>
            <a:off x="5316902" y="1779707"/>
            <a:ext cx="1847386"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rPr>
              <a:t>一件牛</a:t>
            </a:r>
            <a:r>
              <a:rPr lang="en-US" altLang="zh-CN" sz="1400" dirty="0">
                <a:solidFill>
                  <a:schemeClr val="accent1"/>
                </a:solidFill>
                <a:latin typeface="张海山锐线体简" panose="02000000000000000000" pitchFamily="2" charset="-122"/>
                <a:ea typeface="张海山锐线体简" panose="02000000000000000000" pitchFamily="2" charset="-122"/>
              </a:rPr>
              <a:t>B</a:t>
            </a:r>
            <a:r>
              <a:rPr lang="zh-CN" altLang="en-US" sz="1400" dirty="0">
                <a:solidFill>
                  <a:schemeClr val="accent1"/>
                </a:solidFill>
                <a:latin typeface="张海山锐线体简" panose="02000000000000000000" pitchFamily="2" charset="-122"/>
                <a:ea typeface="张海山锐线体简" panose="02000000000000000000" pitchFamily="2" charset="-122"/>
              </a:rPr>
              <a:t>哄哄的作品</a:t>
            </a:r>
          </a:p>
        </p:txBody>
      </p:sp>
      <p:sp>
        <p:nvSpPr>
          <p:cNvPr id="18" name="Rectangle 71"/>
          <p:cNvSpPr/>
          <p:nvPr/>
        </p:nvSpPr>
        <p:spPr>
          <a:xfrm>
            <a:off x="5316903" y="2067694"/>
            <a:ext cx="2256225" cy="707886"/>
          </a:xfrm>
          <a:prstGeom prst="rect">
            <a:avLst/>
          </a:prstGeom>
        </p:spPr>
        <p:txBody>
          <a:bodyPr wrap="square">
            <a:spAutoFit/>
          </a:bodyPr>
          <a:lstStyle/>
          <a:p>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Anda bisa menghubungi kami melalui kontak coustemer services kami. </a:t>
            </a:r>
          </a:p>
        </p:txBody>
      </p:sp>
      <p:sp>
        <p:nvSpPr>
          <p:cNvPr id="19" name="TextBox 29"/>
          <p:cNvSpPr txBox="1"/>
          <p:nvPr/>
        </p:nvSpPr>
        <p:spPr>
          <a:xfrm>
            <a:off x="2393640" y="3352624"/>
            <a:ext cx="1746312"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rPr>
              <a:t>一件牛</a:t>
            </a:r>
            <a:r>
              <a:rPr lang="en-US" altLang="zh-CN" sz="1400" dirty="0">
                <a:solidFill>
                  <a:schemeClr val="accent1"/>
                </a:solidFill>
                <a:latin typeface="张海山锐线体简" panose="02000000000000000000" pitchFamily="2" charset="-122"/>
                <a:ea typeface="张海山锐线体简" panose="02000000000000000000" pitchFamily="2" charset="-122"/>
              </a:rPr>
              <a:t>B</a:t>
            </a:r>
            <a:r>
              <a:rPr lang="zh-CN" altLang="en-US" sz="1400" dirty="0">
                <a:solidFill>
                  <a:schemeClr val="accent1"/>
                </a:solidFill>
                <a:latin typeface="张海山锐线体简" panose="02000000000000000000" pitchFamily="2" charset="-122"/>
                <a:ea typeface="张海山锐线体简" panose="02000000000000000000" pitchFamily="2" charset="-122"/>
              </a:rPr>
              <a:t>哄哄的作品</a:t>
            </a:r>
          </a:p>
        </p:txBody>
      </p:sp>
      <p:sp>
        <p:nvSpPr>
          <p:cNvPr id="20" name="Rectangle 71"/>
          <p:cNvSpPr/>
          <p:nvPr/>
        </p:nvSpPr>
        <p:spPr>
          <a:xfrm>
            <a:off x="2393641" y="3640611"/>
            <a:ext cx="2322375" cy="861774"/>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a:t>
            </a:r>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a:t>
            </a:r>
          </a:p>
          <a:p>
            <a:endParaRPr lang="id-ID" sz="1000" dirty="0">
              <a:solidFill>
                <a:schemeClr val="bg1">
                  <a:lumMod val="65000"/>
                </a:schemeClr>
              </a:solidFill>
              <a:latin typeface="Calibri Light" panose="020F0302020204030204" pitchFamily="34" charset="0"/>
              <a:cs typeface="Calibri Light" panose="020F0302020204030204" pitchFamily="34" charset="0"/>
            </a:endParaRPr>
          </a:p>
        </p:txBody>
      </p:sp>
      <p:pic>
        <p:nvPicPr>
          <p:cNvPr id="25" name="图片占位符 24"/>
          <p:cNvPicPr>
            <a:picLocks noGrp="1" noChangeAspect="1"/>
          </p:cNvPicPr>
          <p:nvPr>
            <p:ph type="pic" sz="quarter" idx="14"/>
          </p:nvPr>
        </p:nvPicPr>
        <p:blipFill>
          <a:blip r:embed="rId3" cstate="screen"/>
          <a:srcRect/>
          <a:stretch>
            <a:fillRect/>
          </a:stretch>
        </p:blipFill>
        <p:spPr>
          <a:effectLst>
            <a:outerShdw blurRad="190500" dist="38100" dir="2700000" algn="ctr" rotWithShape="0">
              <a:srgbClr val="000000">
                <a:alpha val="15000"/>
              </a:srgbClr>
            </a:outerShdw>
          </a:effectLst>
        </p:spPr>
      </p:pic>
      <p:pic>
        <p:nvPicPr>
          <p:cNvPr id="26" name="图片占位符 25"/>
          <p:cNvPicPr>
            <a:picLocks noGrp="1" noChangeAspect="1"/>
          </p:cNvPicPr>
          <p:nvPr>
            <p:ph type="pic" sz="quarter" idx="15"/>
          </p:nvPr>
        </p:nvPicPr>
        <p:blipFill>
          <a:blip r:embed="rId4" cstate="screen"/>
          <a:srcRect t="32399" b="32399"/>
          <a:stretch>
            <a:fillRect/>
          </a:stretch>
        </p:blipFill>
        <p:spPr>
          <a:effectLst>
            <a:outerShdw blurRad="190500" dist="38100" dir="2700000" algn="ctr" rotWithShape="0">
              <a:srgbClr val="000000">
                <a:alpha val="15000"/>
              </a:srgbClr>
            </a:outerShdw>
          </a:effectLst>
        </p:spPr>
      </p:pic>
      <p:sp>
        <p:nvSpPr>
          <p:cNvPr id="10"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11" name="Group 400"/>
          <p:cNvGrpSpPr/>
          <p:nvPr/>
        </p:nvGrpSpPr>
        <p:grpSpPr>
          <a:xfrm>
            <a:off x="678359" y="2236354"/>
            <a:ext cx="298450" cy="290513"/>
            <a:chOff x="4189414" y="285750"/>
            <a:chExt cx="298450" cy="290513"/>
          </a:xfrm>
          <a:solidFill>
            <a:schemeClr val="tx2"/>
          </a:solidFill>
        </p:grpSpPr>
        <p:sp>
          <p:nvSpPr>
            <p:cNvPr id="12"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13"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14"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15"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16" name="Group 390"/>
          <p:cNvGrpSpPr/>
          <p:nvPr/>
        </p:nvGrpSpPr>
        <p:grpSpPr>
          <a:xfrm>
            <a:off x="672803" y="3410211"/>
            <a:ext cx="309563" cy="290513"/>
            <a:chOff x="3081338" y="1703388"/>
            <a:chExt cx="309563" cy="290513"/>
          </a:xfrm>
          <a:solidFill>
            <a:schemeClr val="accent1"/>
          </a:solidFill>
        </p:grpSpPr>
        <p:sp>
          <p:nvSpPr>
            <p:cNvPr id="21"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2"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3"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24" name="Group 389"/>
          <p:cNvGrpSpPr/>
          <p:nvPr/>
        </p:nvGrpSpPr>
        <p:grpSpPr>
          <a:xfrm>
            <a:off x="727572" y="2831666"/>
            <a:ext cx="200025" cy="290512"/>
            <a:chOff x="4795838" y="2176463"/>
            <a:chExt cx="200025" cy="290512"/>
          </a:xfrm>
          <a:solidFill>
            <a:schemeClr val="tx2"/>
          </a:solidFill>
        </p:grpSpPr>
        <p:sp>
          <p:nvSpPr>
            <p:cNvPr id="27"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8"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9"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9"/>
          <p:cNvCxnSpPr/>
          <p:nvPr/>
        </p:nvCxnSpPr>
        <p:spPr>
          <a:xfrm>
            <a:off x="1806848" y="3351599"/>
            <a:ext cx="2985584"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7" name="图片占位符 6"/>
          <p:cNvPicPr>
            <a:picLocks noGrp="1" noChangeAspect="1"/>
          </p:cNvPicPr>
          <p:nvPr>
            <p:ph type="pic" sz="quarter" idx="10"/>
          </p:nvPr>
        </p:nvPicPr>
        <p:blipFill>
          <a:blip r:embed="rId3" cstate="screen"/>
          <a:srcRect/>
          <a:stretch>
            <a:fillRect/>
          </a:stretch>
        </p:blipFill>
        <p:spPr>
          <a:effectLst>
            <a:outerShdw blurRad="190500" dist="38100" dir="2700000" algn="ctr" rotWithShape="0">
              <a:srgbClr val="000000">
                <a:alpha val="15000"/>
              </a:srgbClr>
            </a:outerShdw>
          </a:effectLst>
        </p:spPr>
      </p:pic>
      <p:pic>
        <p:nvPicPr>
          <p:cNvPr id="8" name="图片占位符 7"/>
          <p:cNvPicPr>
            <a:picLocks noGrp="1" noChangeAspect="1"/>
          </p:cNvPicPr>
          <p:nvPr>
            <p:ph type="pic" sz="quarter" idx="11"/>
          </p:nvPr>
        </p:nvPicPr>
        <p:blipFill>
          <a:blip r:embed="rId4" cstate="screen"/>
          <a:srcRect/>
          <a:stretch>
            <a:fillRect/>
          </a:stretch>
        </p:blipFill>
        <p:spPr>
          <a:xfrm>
            <a:off x="3674216" y="2095500"/>
            <a:ext cx="1118216" cy="1672930"/>
          </a:xfrm>
          <a:effectLst>
            <a:outerShdw blurRad="190500" dist="38100" dir="2700000" algn="ctr" rotWithShape="0">
              <a:srgbClr val="000000">
                <a:alpha val="15000"/>
              </a:srgbClr>
            </a:outerShdw>
          </a:effectLst>
        </p:spPr>
      </p:pic>
      <p:pic>
        <p:nvPicPr>
          <p:cNvPr id="9" name="图片占位符 8"/>
          <p:cNvPicPr>
            <a:picLocks noGrp="1" noChangeAspect="1"/>
          </p:cNvPicPr>
          <p:nvPr>
            <p:ph type="pic" sz="quarter" idx="12"/>
          </p:nvPr>
        </p:nvPicPr>
        <p:blipFill>
          <a:blip r:embed="rId5" cstate="screen"/>
          <a:srcRect/>
          <a:stretch>
            <a:fillRect/>
          </a:stretch>
        </p:blipFill>
        <p:spPr>
          <a:effectLst>
            <a:outerShdw blurRad="190500" dist="38100" dir="2700000" algn="ctr" rotWithShape="0">
              <a:srgbClr val="000000">
                <a:alpha val="15000"/>
              </a:srgbClr>
            </a:outerShdw>
          </a:effectLst>
        </p:spPr>
      </p:pic>
      <p:sp>
        <p:nvSpPr>
          <p:cNvPr id="10" name="TextBox 29"/>
          <p:cNvSpPr txBox="1"/>
          <p:nvPr/>
        </p:nvSpPr>
        <p:spPr>
          <a:xfrm>
            <a:off x="4914237" y="2355726"/>
            <a:ext cx="1847386"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rPr>
              <a:t>一件牛</a:t>
            </a:r>
            <a:r>
              <a:rPr lang="en-US" altLang="zh-CN" sz="1400" dirty="0">
                <a:solidFill>
                  <a:schemeClr val="accent1"/>
                </a:solidFill>
                <a:latin typeface="张海山锐线体简" panose="02000000000000000000" pitchFamily="2" charset="-122"/>
                <a:ea typeface="张海山锐线体简" panose="02000000000000000000" pitchFamily="2" charset="-122"/>
              </a:rPr>
              <a:t>B</a:t>
            </a:r>
          </a:p>
          <a:p>
            <a:r>
              <a:rPr lang="zh-CN" altLang="en-US" sz="1400" dirty="0">
                <a:solidFill>
                  <a:schemeClr val="accent1"/>
                </a:solidFill>
                <a:latin typeface="张海山锐线体简" panose="02000000000000000000" pitchFamily="2" charset="-122"/>
                <a:ea typeface="张海山锐线体简" panose="02000000000000000000" pitchFamily="2" charset="-122"/>
              </a:rPr>
              <a:t>哄哄的作品</a:t>
            </a:r>
          </a:p>
        </p:txBody>
      </p:sp>
      <p:sp>
        <p:nvSpPr>
          <p:cNvPr id="11" name="Rectangle 71"/>
          <p:cNvSpPr/>
          <p:nvPr/>
        </p:nvSpPr>
        <p:spPr>
          <a:xfrm>
            <a:off x="4914238" y="2731910"/>
            <a:ext cx="2256225" cy="400110"/>
          </a:xfrm>
          <a:prstGeom prst="rect">
            <a:avLst/>
          </a:prstGeom>
        </p:spPr>
        <p:txBody>
          <a:bodyPr wrap="square">
            <a:spAutoFit/>
          </a:bodyPr>
          <a:lstStyle/>
          <a:p>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a:t>
            </a:r>
          </a:p>
        </p:txBody>
      </p:sp>
      <p:sp>
        <p:nvSpPr>
          <p:cNvPr id="15" name="TextBox 29"/>
          <p:cNvSpPr txBox="1"/>
          <p:nvPr/>
        </p:nvSpPr>
        <p:spPr>
          <a:xfrm>
            <a:off x="4447140" y="584522"/>
            <a:ext cx="1204980"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成功案例</a:t>
            </a:r>
          </a:p>
        </p:txBody>
      </p:sp>
      <p:sp>
        <p:nvSpPr>
          <p:cNvPr id="13"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14" name="Group 400"/>
          <p:cNvGrpSpPr/>
          <p:nvPr/>
        </p:nvGrpSpPr>
        <p:grpSpPr>
          <a:xfrm>
            <a:off x="678359" y="2236354"/>
            <a:ext cx="298450" cy="290513"/>
            <a:chOff x="4189414" y="285750"/>
            <a:chExt cx="298450" cy="290513"/>
          </a:xfrm>
          <a:solidFill>
            <a:schemeClr val="tx2"/>
          </a:solidFill>
        </p:grpSpPr>
        <p:sp>
          <p:nvSpPr>
            <p:cNvPr id="17"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18"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19"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20"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21" name="Group 390"/>
          <p:cNvGrpSpPr/>
          <p:nvPr/>
        </p:nvGrpSpPr>
        <p:grpSpPr>
          <a:xfrm>
            <a:off x="672803" y="3410211"/>
            <a:ext cx="309563" cy="290513"/>
            <a:chOff x="3081338" y="1703388"/>
            <a:chExt cx="309563" cy="290513"/>
          </a:xfrm>
          <a:solidFill>
            <a:schemeClr val="accent1"/>
          </a:solidFill>
        </p:grpSpPr>
        <p:sp>
          <p:nvSpPr>
            <p:cNvPr id="22"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3"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4"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25" name="Group 389"/>
          <p:cNvGrpSpPr/>
          <p:nvPr/>
        </p:nvGrpSpPr>
        <p:grpSpPr>
          <a:xfrm>
            <a:off x="727572" y="2831666"/>
            <a:ext cx="200025" cy="290512"/>
            <a:chOff x="4795838" y="2176463"/>
            <a:chExt cx="200025" cy="290512"/>
          </a:xfrm>
          <a:solidFill>
            <a:schemeClr val="tx2"/>
          </a:solidFill>
        </p:grpSpPr>
        <p:sp>
          <p:nvSpPr>
            <p:cNvPr id="26"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7"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8"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占位符 11"/>
          <p:cNvPicPr>
            <a:picLocks noGrp="1" noChangeAspect="1"/>
          </p:cNvPicPr>
          <p:nvPr>
            <p:ph type="pic" sz="quarter" idx="10"/>
          </p:nvPr>
        </p:nvPicPr>
        <p:blipFill>
          <a:blip r:embed="rId3" cstate="screen"/>
          <a:srcRect/>
          <a:stretch>
            <a:fillRect/>
          </a:stretch>
        </p:blipFill>
        <p:spPr/>
      </p:pic>
      <p:pic>
        <p:nvPicPr>
          <p:cNvPr id="13" name="图片占位符 12"/>
          <p:cNvPicPr>
            <a:picLocks noGrp="1" noChangeAspect="1"/>
          </p:cNvPicPr>
          <p:nvPr>
            <p:ph type="pic" sz="quarter" idx="11"/>
          </p:nvPr>
        </p:nvPicPr>
        <p:blipFill>
          <a:blip r:embed="rId4" cstate="screen"/>
          <a:srcRect/>
          <a:stretch>
            <a:fillRect/>
          </a:stretch>
        </p:blipFill>
        <p:spPr/>
      </p:pic>
      <p:pic>
        <p:nvPicPr>
          <p:cNvPr id="14" name="图片占位符 13"/>
          <p:cNvPicPr>
            <a:picLocks noGrp="1" noChangeAspect="1"/>
          </p:cNvPicPr>
          <p:nvPr>
            <p:ph type="pic" sz="quarter" idx="12"/>
          </p:nvPr>
        </p:nvPicPr>
        <p:blipFill>
          <a:blip r:embed="rId5" cstate="screen"/>
          <a:srcRect/>
          <a:stretch>
            <a:fillRect/>
          </a:stretch>
        </p:blipFill>
        <p:spPr/>
      </p:pic>
      <p:pic>
        <p:nvPicPr>
          <p:cNvPr id="15" name="图片占位符 14"/>
          <p:cNvPicPr>
            <a:picLocks noGrp="1" noChangeAspect="1"/>
          </p:cNvPicPr>
          <p:nvPr>
            <p:ph type="pic" sz="quarter" idx="13"/>
          </p:nvPr>
        </p:nvPicPr>
        <p:blipFill>
          <a:blip r:embed="rId6" cstate="screen"/>
          <a:srcRect/>
          <a:stretch>
            <a:fillRect/>
          </a:stretch>
        </p:blipFill>
        <p:spPr/>
      </p:pic>
      <p:pic>
        <p:nvPicPr>
          <p:cNvPr id="16" name="图片占位符 15"/>
          <p:cNvPicPr>
            <a:picLocks noGrp="1" noChangeAspect="1"/>
          </p:cNvPicPr>
          <p:nvPr>
            <p:ph type="pic" sz="quarter" idx="14"/>
          </p:nvPr>
        </p:nvPicPr>
        <p:blipFill>
          <a:blip r:embed="rId7" cstate="screen"/>
          <a:srcRect/>
          <a:stretch>
            <a:fillRect/>
          </a:stretch>
        </p:blipFill>
        <p:spPr/>
      </p:pic>
      <p:pic>
        <p:nvPicPr>
          <p:cNvPr id="11" name="图片占位符 10"/>
          <p:cNvPicPr>
            <a:picLocks noGrp="1" noChangeAspect="1"/>
          </p:cNvPicPr>
          <p:nvPr>
            <p:ph type="pic" sz="quarter" idx="15"/>
          </p:nvPr>
        </p:nvPicPr>
        <p:blipFill>
          <a:blip r:embed="rId8" cstate="screen"/>
          <a:srcRect/>
          <a:stretch>
            <a:fillRect/>
          </a:stretch>
        </p:blipFill>
        <p:spPr/>
      </p:pic>
      <p:sp>
        <p:nvSpPr>
          <p:cNvPr id="17" name="TextBox 29"/>
          <p:cNvSpPr txBox="1"/>
          <p:nvPr/>
        </p:nvSpPr>
        <p:spPr>
          <a:xfrm>
            <a:off x="4447140" y="584522"/>
            <a:ext cx="1204980"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成功案例</a:t>
            </a:r>
          </a:p>
        </p:txBody>
      </p:sp>
      <p:sp>
        <p:nvSpPr>
          <p:cNvPr id="19" name="TextBox 29"/>
          <p:cNvSpPr txBox="1"/>
          <p:nvPr/>
        </p:nvSpPr>
        <p:spPr>
          <a:xfrm>
            <a:off x="1691680" y="1779662"/>
            <a:ext cx="1847386" cy="287987"/>
          </a:xfrm>
          <a:prstGeom prst="rect">
            <a:avLst/>
          </a:prstGeom>
          <a:noFill/>
        </p:spPr>
        <p:txBody>
          <a:bodyPr wrap="square" rtlCol="0">
            <a:noAutofit/>
          </a:bodyPr>
          <a:lstStyle/>
          <a:p>
            <a:r>
              <a:rPr lang="zh-CN" altLang="en-US" sz="2000" dirty="0">
                <a:solidFill>
                  <a:schemeClr val="accent1"/>
                </a:solidFill>
                <a:latin typeface="张海山锐线体简" panose="02000000000000000000" pitchFamily="2" charset="-122"/>
                <a:ea typeface="张海山锐线体简" panose="02000000000000000000" pitchFamily="2" charset="-122"/>
              </a:rPr>
              <a:t>一件牛</a:t>
            </a:r>
            <a:r>
              <a:rPr lang="en-US" altLang="zh-CN" sz="2000" dirty="0">
                <a:solidFill>
                  <a:schemeClr val="accent1"/>
                </a:solidFill>
                <a:latin typeface="张海山锐线体简" panose="02000000000000000000" pitchFamily="2" charset="-122"/>
                <a:ea typeface="张海山锐线体简" panose="02000000000000000000" pitchFamily="2" charset="-122"/>
              </a:rPr>
              <a:t>B</a:t>
            </a:r>
          </a:p>
          <a:p>
            <a:r>
              <a:rPr lang="zh-CN" altLang="en-US" sz="2000" dirty="0">
                <a:solidFill>
                  <a:schemeClr val="accent1"/>
                </a:solidFill>
                <a:latin typeface="张海山锐线体简" panose="02000000000000000000" pitchFamily="2" charset="-122"/>
                <a:ea typeface="张海山锐线体简" panose="02000000000000000000" pitchFamily="2" charset="-122"/>
              </a:rPr>
              <a:t>哄哄的作品</a:t>
            </a:r>
          </a:p>
        </p:txBody>
      </p:sp>
      <p:sp>
        <p:nvSpPr>
          <p:cNvPr id="20" name="Rectangle 71"/>
          <p:cNvSpPr/>
          <p:nvPr/>
        </p:nvSpPr>
        <p:spPr>
          <a:xfrm>
            <a:off x="1691681" y="2571750"/>
            <a:ext cx="2256225" cy="1477328"/>
          </a:xfrm>
          <a:prstGeom prst="rect">
            <a:avLst/>
          </a:prstGeom>
        </p:spPr>
        <p:txBody>
          <a:bodyPr wrap="square">
            <a:spAutoFit/>
          </a:bodyPr>
          <a:lstStyle/>
          <a:p>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Anda bisa menghubungi kami melalui kontak coustemer services kami. Anda bisa menghubungi kami melalui kontak coustemer services kami. Anda bisa menghubungi kami melalui kontak coustemer services kami. </a:t>
            </a:r>
          </a:p>
          <a:p>
            <a:endParaRPr lang="id-ID" altLang="zh-CN" sz="1000" dirty="0">
              <a:solidFill>
                <a:schemeClr val="bg1">
                  <a:lumMod val="65000"/>
                </a:schemeClr>
              </a:solidFill>
              <a:latin typeface="Calibri Light" panose="020F0302020204030204" pitchFamily="34" charset="0"/>
              <a:cs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圆角 9"/>
          <p:cNvSpPr/>
          <p:nvPr/>
        </p:nvSpPr>
        <p:spPr>
          <a:xfrm>
            <a:off x="395536" y="483518"/>
            <a:ext cx="8352928" cy="4248472"/>
          </a:xfrm>
          <a:prstGeom prst="roundRect">
            <a:avLst>
              <a:gd name="adj" fmla="val 0"/>
            </a:avLst>
          </a:prstGeom>
          <a:solidFill>
            <a:schemeClr val="bg1"/>
          </a:solidFill>
          <a:ln>
            <a:noFill/>
          </a:ln>
          <a:effectLst>
            <a:outerShdw blurRad="381000" dist="127000" sx="102000" sy="102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1" name="直接连接符 10"/>
          <p:cNvCxnSpPr/>
          <p:nvPr/>
        </p:nvCxnSpPr>
        <p:spPr>
          <a:xfrm>
            <a:off x="683568" y="771550"/>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683568" y="843558"/>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83568" y="915566"/>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5575170" y="2097354"/>
            <a:ext cx="1253713" cy="1253713"/>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5031229" y="1911900"/>
            <a:ext cx="1253713" cy="1253713"/>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Rectangle 2"/>
          <p:cNvSpPr/>
          <p:nvPr/>
        </p:nvSpPr>
        <p:spPr>
          <a:xfrm>
            <a:off x="4951716" y="1832387"/>
            <a:ext cx="1253713" cy="1253713"/>
          </a:xfrm>
          <a:prstGeom prst="rect">
            <a:avLst/>
          </a:prstGeom>
          <a:solidFill>
            <a:schemeClr val="bg1"/>
          </a:solidFill>
          <a:ln w="38100">
            <a:solidFill>
              <a:srgbClr val="84A0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itle 3"/>
          <p:cNvSpPr txBox="1"/>
          <p:nvPr/>
        </p:nvSpPr>
        <p:spPr>
          <a:xfrm>
            <a:off x="4836235" y="2430668"/>
            <a:ext cx="1316836" cy="991638"/>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8800" b="0" dirty="0">
                <a:latin typeface="batho" panose="02000000000000000000" pitchFamily="2" charset="0"/>
              </a:rPr>
              <a:t>01</a:t>
            </a:r>
          </a:p>
        </p:txBody>
      </p:sp>
      <p:sp>
        <p:nvSpPr>
          <p:cNvPr id="7" name="Title 3"/>
          <p:cNvSpPr txBox="1"/>
          <p:nvPr/>
        </p:nvSpPr>
        <p:spPr>
          <a:xfrm>
            <a:off x="4872202" y="1953679"/>
            <a:ext cx="1244903" cy="210046"/>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1500" b="0"/>
              <a:t>October</a:t>
            </a:r>
            <a:endParaRPr lang="en-US" sz="1500" b="0" dirty="0"/>
          </a:p>
        </p:txBody>
      </p:sp>
      <p:sp>
        <p:nvSpPr>
          <p:cNvPr id="8" name="TextBox 7"/>
          <p:cNvSpPr txBox="1"/>
          <p:nvPr/>
        </p:nvSpPr>
        <p:spPr>
          <a:xfrm>
            <a:off x="3006019" y="3799960"/>
            <a:ext cx="3111086" cy="415498"/>
          </a:xfrm>
          <a:prstGeom prst="rect">
            <a:avLst/>
          </a:prstGeom>
          <a:noFill/>
        </p:spPr>
        <p:txBody>
          <a:bodyPr wrap="square" lIns="0" tIns="0" rIns="68580" bIns="0" rtlCol="0">
            <a:spAutoFit/>
          </a:bodyPr>
          <a:lstStyle/>
          <a:p>
            <a:pPr algn="r">
              <a:lnSpc>
                <a:spcPct val="150000"/>
              </a:lnSpc>
            </a:pPr>
            <a:r>
              <a:rPr lang="en-US" sz="900" dirty="0">
                <a:solidFill>
                  <a:schemeClr val="tx1">
                    <a:alpha val="60000"/>
                  </a:schemeClr>
                </a:solidFill>
                <a:latin typeface="Titillium" charset="0"/>
                <a:ea typeface="Titillium" charset="0"/>
                <a:cs typeface="Titillium" charset="0"/>
              </a:rPr>
              <a:t>There are many variations of passages of Lorem Ipsum available, but the majority have suffered alteration in some form, by</a:t>
            </a:r>
          </a:p>
        </p:txBody>
      </p:sp>
      <p:cxnSp>
        <p:nvCxnSpPr>
          <p:cNvPr id="9" name="Straight Connector 8"/>
          <p:cNvCxnSpPr/>
          <p:nvPr/>
        </p:nvCxnSpPr>
        <p:spPr>
          <a:xfrm>
            <a:off x="1331640" y="2962690"/>
            <a:ext cx="3620075" cy="0"/>
          </a:xfrm>
          <a:prstGeom prst="line">
            <a:avLst/>
          </a:prstGeom>
          <a:ln w="38100">
            <a:solidFill>
              <a:srgbClr val="84A0D4"/>
            </a:solidFill>
          </a:ln>
        </p:spPr>
        <p:style>
          <a:lnRef idx="1">
            <a:schemeClr val="accent1"/>
          </a:lnRef>
          <a:fillRef idx="0">
            <a:schemeClr val="accent1"/>
          </a:fillRef>
          <a:effectRef idx="0">
            <a:schemeClr val="accent1"/>
          </a:effectRef>
          <a:fontRef idx="minor">
            <a:schemeClr val="tx1"/>
          </a:fontRef>
        </p:style>
      </p:cxnSp>
      <p:sp>
        <p:nvSpPr>
          <p:cNvPr id="14" name="Title 3"/>
          <p:cNvSpPr txBox="1"/>
          <p:nvPr/>
        </p:nvSpPr>
        <p:spPr>
          <a:xfrm>
            <a:off x="1076760" y="3393077"/>
            <a:ext cx="5076311" cy="364874"/>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r>
              <a:rPr lang="zh-CN" altLang="en-US" sz="2100" b="0" dirty="0">
                <a:solidFill>
                  <a:schemeClr val="accent1"/>
                </a:solidFill>
                <a:latin typeface="张海山锐线体简" panose="02000000000000000000" pitchFamily="2" charset="-122"/>
                <a:ea typeface="张海山锐线体简" panose="02000000000000000000" pitchFamily="2" charset="-122"/>
              </a:rPr>
              <a:t>关于我</a:t>
            </a:r>
            <a:r>
              <a:rPr lang="id-ID" altLang="zh-CN" sz="1600" b="0" dirty="0">
                <a:solidFill>
                  <a:schemeClr val="tx2"/>
                </a:solidFill>
                <a:latin typeface="张海山锐线体简" panose="02000000000000000000" pitchFamily="2" charset="-122"/>
                <a:ea typeface="张海山锐线体简" panose="02000000000000000000" pitchFamily="2" charset="-122"/>
                <a:cs typeface="Calibri Light" panose="020F0302020204030204" pitchFamily="34" charset="0"/>
              </a:rPr>
              <a:t>About Me</a:t>
            </a:r>
            <a:endParaRPr lang="id-ID" altLang="zh-CN" sz="2400" b="0" dirty="0">
              <a:solidFill>
                <a:schemeClr val="tx2"/>
              </a:solidFill>
              <a:latin typeface="张海山锐线体简" panose="02000000000000000000" pitchFamily="2" charset="-122"/>
              <a:ea typeface="张海山锐线体简" panose="02000000000000000000" pitchFamily="2" charset="-122"/>
              <a:cs typeface="Calibri Light" panose="020F0302020204030204" pitchFamily="34" charset="0"/>
            </a:endParaRPr>
          </a:p>
          <a:p>
            <a:pPr algn="r"/>
            <a:endParaRPr lang="en-US" sz="2100" b="0" dirty="0">
              <a:solidFill>
                <a:schemeClr val="accent1"/>
              </a:solidFill>
              <a:latin typeface="张海山锐线体简" panose="02000000000000000000" pitchFamily="2" charset="-122"/>
              <a:ea typeface="张海山锐线体简"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7377864" y="1289363"/>
            <a:ext cx="1318851" cy="2723568"/>
          </a:xfrm>
          <a:prstGeom prst="rect">
            <a:avLst/>
          </a:prstGeom>
          <a:pattFill prst="ltUpDiag">
            <a:fgClr>
              <a:schemeClr val="bg1">
                <a:lumMod val="90000"/>
                <a:lumOff val="1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6" name="图片占位符 35"/>
          <p:cNvPicPr>
            <a:picLocks noGrp="1" noChangeAspect="1"/>
          </p:cNvPicPr>
          <p:nvPr>
            <p:ph type="pic" sz="quarter" idx="17"/>
          </p:nvPr>
        </p:nvPicPr>
        <p:blipFill>
          <a:blip r:embed="rId3" cstate="screen"/>
          <a:srcRect/>
          <a:stretch>
            <a:fillRect/>
          </a:stretch>
        </p:blipFill>
        <p:spPr>
          <a:xfrm>
            <a:off x="5788025" y="1635125"/>
            <a:ext cx="1306513" cy="2333625"/>
          </a:xfrm>
          <a:effectLst>
            <a:outerShdw blurRad="50800" dist="38100" dir="2700000" algn="tl" rotWithShape="0">
              <a:prstClr val="black">
                <a:alpha val="15000"/>
              </a:prstClr>
            </a:outerShdw>
          </a:effectLst>
        </p:spPr>
      </p:pic>
      <p:pic>
        <p:nvPicPr>
          <p:cNvPr id="32" name="图片占位符 31"/>
          <p:cNvPicPr>
            <a:picLocks noGrp="1" noChangeAspect="1"/>
          </p:cNvPicPr>
          <p:nvPr>
            <p:ph type="pic" sz="quarter" idx="18"/>
          </p:nvPr>
        </p:nvPicPr>
        <p:blipFill>
          <a:blip r:embed="rId4" cstate="screen"/>
          <a:srcRect/>
          <a:stretch>
            <a:fillRect/>
          </a:stretch>
        </p:blipFill>
        <p:spPr>
          <a:effectLst>
            <a:outerShdw blurRad="50800" dist="38100" dir="2700000" algn="tl" rotWithShape="0">
              <a:prstClr val="black">
                <a:alpha val="15000"/>
              </a:prstClr>
            </a:outerShdw>
          </a:effectLst>
        </p:spPr>
      </p:pic>
      <p:pic>
        <p:nvPicPr>
          <p:cNvPr id="33" name="图片占位符 32"/>
          <p:cNvPicPr>
            <a:picLocks noGrp="1" noChangeAspect="1"/>
          </p:cNvPicPr>
          <p:nvPr>
            <p:ph type="pic" sz="quarter" idx="14"/>
          </p:nvPr>
        </p:nvPicPr>
        <p:blipFill>
          <a:blip r:embed="rId5" cstate="screen"/>
          <a:srcRect/>
          <a:stretch>
            <a:fillRect/>
          </a:stretch>
        </p:blipFill>
        <p:spPr>
          <a:xfrm>
            <a:off x="1692275" y="1978025"/>
            <a:ext cx="1306513" cy="2333625"/>
          </a:xfrm>
          <a:effectLst>
            <a:outerShdw blurRad="50800" dist="38100" dir="2700000" algn="tl" rotWithShape="0">
              <a:prstClr val="black">
                <a:alpha val="15000"/>
              </a:prstClr>
            </a:outerShdw>
          </a:effectLst>
        </p:spPr>
      </p:pic>
      <p:pic>
        <p:nvPicPr>
          <p:cNvPr id="34" name="图片占位符 33"/>
          <p:cNvPicPr>
            <a:picLocks noGrp="1" noChangeAspect="1"/>
          </p:cNvPicPr>
          <p:nvPr>
            <p:ph type="pic" sz="quarter" idx="15"/>
          </p:nvPr>
        </p:nvPicPr>
        <p:blipFill>
          <a:blip r:embed="rId6" cstate="screen"/>
          <a:srcRect/>
          <a:stretch>
            <a:fillRect/>
          </a:stretch>
        </p:blipFill>
        <p:spPr>
          <a:xfrm>
            <a:off x="3057525" y="1673225"/>
            <a:ext cx="1306513" cy="2332038"/>
          </a:xfrm>
          <a:effectLst>
            <a:outerShdw blurRad="50800" dist="38100" dir="2700000" algn="tl" rotWithShape="0">
              <a:prstClr val="black">
                <a:alpha val="15000"/>
              </a:prstClr>
            </a:outerShdw>
          </a:effectLst>
        </p:spPr>
      </p:pic>
      <p:pic>
        <p:nvPicPr>
          <p:cNvPr id="35" name="图片占位符 34"/>
          <p:cNvPicPr>
            <a:picLocks noGrp="1" noChangeAspect="1"/>
          </p:cNvPicPr>
          <p:nvPr>
            <p:ph type="pic" sz="quarter" idx="16"/>
          </p:nvPr>
        </p:nvPicPr>
        <p:blipFill>
          <a:blip r:embed="rId7" cstate="screen"/>
          <a:srcRect/>
          <a:stretch>
            <a:fillRect/>
          </a:stretch>
        </p:blipFill>
        <p:spPr>
          <a:xfrm>
            <a:off x="4422775" y="2089150"/>
            <a:ext cx="1306513" cy="2333625"/>
          </a:xfrm>
          <a:effectLst>
            <a:outerShdw blurRad="50800" dist="38100" dir="2700000" algn="tl" rotWithShape="0">
              <a:prstClr val="black">
                <a:alpha val="15000"/>
              </a:prstClr>
            </a:outerShdw>
          </a:effectLst>
        </p:spPr>
      </p:pic>
      <p:sp>
        <p:nvSpPr>
          <p:cNvPr id="17" name="Title 1"/>
          <p:cNvSpPr txBox="1"/>
          <p:nvPr/>
        </p:nvSpPr>
        <p:spPr>
          <a:xfrm>
            <a:off x="1789288" y="3557836"/>
            <a:ext cx="984911" cy="394964"/>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algn="l">
              <a:lnSpc>
                <a:spcPct val="80000"/>
              </a:lnSpc>
            </a:pPr>
            <a:r>
              <a:rPr lang="zh-CN" altLang="en-US" sz="1350" b="0" dirty="0">
                <a:solidFill>
                  <a:schemeClr val="accent1"/>
                </a:solidFill>
                <a:latin typeface="张海山锐线体简" panose="02000000000000000000" pitchFamily="2" charset="-122"/>
                <a:ea typeface="张海山锐线体简" panose="02000000000000000000" pitchFamily="2" charset="-122"/>
                <a:cs typeface="Titillium" charset="0"/>
              </a:rPr>
              <a:t>点击此处添加标题</a:t>
            </a:r>
            <a:endParaRPr lang="en-US" sz="1350" b="0" dirty="0">
              <a:solidFill>
                <a:schemeClr val="accent1"/>
              </a:solidFill>
              <a:latin typeface="张海山锐线体简" panose="02000000000000000000" pitchFamily="2" charset="-122"/>
              <a:ea typeface="张海山锐线体简" panose="02000000000000000000" pitchFamily="2" charset="-122"/>
              <a:cs typeface="Titillium" charset="0"/>
            </a:endParaRPr>
          </a:p>
        </p:txBody>
      </p:sp>
      <p:sp>
        <p:nvSpPr>
          <p:cNvPr id="18" name="TextBox 17"/>
          <p:cNvSpPr txBox="1"/>
          <p:nvPr/>
        </p:nvSpPr>
        <p:spPr>
          <a:xfrm>
            <a:off x="1789288" y="4008384"/>
            <a:ext cx="1281095" cy="213585"/>
          </a:xfrm>
          <a:prstGeom prst="rect">
            <a:avLst/>
          </a:prstGeom>
          <a:noFill/>
        </p:spPr>
        <p:txBody>
          <a:bodyPr wrap="square" rtlCol="0">
            <a:spAutoFit/>
          </a:bodyPr>
          <a:lstStyle/>
          <a:p>
            <a:r>
              <a:rPr lang="en-US" sz="790" dirty="0">
                <a:solidFill>
                  <a:srgbClr val="FFFFFF"/>
                </a:solidFill>
                <a:latin typeface="Titillium" charset="0"/>
                <a:ea typeface="Titillium" charset="0"/>
                <a:cs typeface="Titillium" charset="0"/>
              </a:rPr>
              <a:t>SAN FRANCISCO</a:t>
            </a:r>
          </a:p>
        </p:txBody>
      </p:sp>
      <p:sp>
        <p:nvSpPr>
          <p:cNvPr id="19" name="Title 1"/>
          <p:cNvSpPr txBox="1"/>
          <p:nvPr/>
        </p:nvSpPr>
        <p:spPr>
          <a:xfrm>
            <a:off x="3154517" y="3167090"/>
            <a:ext cx="913427" cy="394964"/>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algn="l">
              <a:lnSpc>
                <a:spcPct val="80000"/>
              </a:lnSpc>
            </a:pPr>
            <a:r>
              <a:rPr lang="zh-CN" altLang="en-US" sz="1350" b="0" dirty="0">
                <a:solidFill>
                  <a:schemeClr val="accent1"/>
                </a:solidFill>
                <a:latin typeface="张海山锐线体简" panose="02000000000000000000" pitchFamily="2" charset="-122"/>
                <a:ea typeface="张海山锐线体简" panose="02000000000000000000" pitchFamily="2" charset="-122"/>
                <a:cs typeface="Titillium" charset="0"/>
              </a:rPr>
              <a:t>点击此处添加标题</a:t>
            </a:r>
            <a:endParaRPr lang="en-US" altLang="zh-CN" sz="1350" b="0" dirty="0">
              <a:solidFill>
                <a:schemeClr val="accent1"/>
              </a:solidFill>
              <a:latin typeface="张海山锐线体简" panose="02000000000000000000" pitchFamily="2" charset="-122"/>
              <a:ea typeface="张海山锐线体简" panose="02000000000000000000" pitchFamily="2" charset="-122"/>
              <a:cs typeface="Titillium" charset="0"/>
            </a:endParaRPr>
          </a:p>
        </p:txBody>
      </p:sp>
      <p:sp>
        <p:nvSpPr>
          <p:cNvPr id="20" name="TextBox 19"/>
          <p:cNvSpPr txBox="1"/>
          <p:nvPr/>
        </p:nvSpPr>
        <p:spPr>
          <a:xfrm>
            <a:off x="3154517" y="3617637"/>
            <a:ext cx="1281095" cy="213585"/>
          </a:xfrm>
          <a:prstGeom prst="rect">
            <a:avLst/>
          </a:prstGeom>
          <a:noFill/>
        </p:spPr>
        <p:txBody>
          <a:bodyPr wrap="square" rtlCol="0">
            <a:spAutoFit/>
          </a:bodyPr>
          <a:lstStyle/>
          <a:p>
            <a:r>
              <a:rPr lang="en-US" sz="790" dirty="0">
                <a:solidFill>
                  <a:srgbClr val="FFFFFF"/>
                </a:solidFill>
                <a:latin typeface="Titillium" charset="0"/>
                <a:ea typeface="Titillium" charset="0"/>
                <a:cs typeface="Titillium" charset="0"/>
              </a:rPr>
              <a:t>SAN FRANCISCO</a:t>
            </a:r>
          </a:p>
        </p:txBody>
      </p:sp>
      <p:sp>
        <p:nvSpPr>
          <p:cNvPr id="21" name="Title 1"/>
          <p:cNvSpPr txBox="1"/>
          <p:nvPr/>
        </p:nvSpPr>
        <p:spPr>
          <a:xfrm>
            <a:off x="4506930" y="3573786"/>
            <a:ext cx="997769" cy="394964"/>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algn="l">
              <a:lnSpc>
                <a:spcPct val="80000"/>
              </a:lnSpc>
            </a:pPr>
            <a:r>
              <a:rPr lang="zh-CN" altLang="en-US" sz="1350" b="0" dirty="0">
                <a:solidFill>
                  <a:schemeClr val="accent1"/>
                </a:solidFill>
                <a:latin typeface="张海山锐线体简" panose="02000000000000000000" pitchFamily="2" charset="-122"/>
                <a:ea typeface="张海山锐线体简" panose="02000000000000000000" pitchFamily="2" charset="-122"/>
                <a:cs typeface="Titillium" charset="0"/>
              </a:rPr>
              <a:t>点击此处添加标题</a:t>
            </a:r>
            <a:endParaRPr lang="en-US" altLang="zh-CN" sz="1350" b="0" dirty="0">
              <a:solidFill>
                <a:schemeClr val="accent1"/>
              </a:solidFill>
              <a:latin typeface="张海山锐线体简" panose="02000000000000000000" pitchFamily="2" charset="-122"/>
              <a:ea typeface="张海山锐线体简" panose="02000000000000000000" pitchFamily="2" charset="-122"/>
              <a:cs typeface="Titillium" charset="0"/>
            </a:endParaRPr>
          </a:p>
        </p:txBody>
      </p:sp>
      <p:sp>
        <p:nvSpPr>
          <p:cNvPr id="22" name="TextBox 21"/>
          <p:cNvSpPr txBox="1"/>
          <p:nvPr/>
        </p:nvSpPr>
        <p:spPr>
          <a:xfrm>
            <a:off x="4506930" y="4024333"/>
            <a:ext cx="1281095" cy="213585"/>
          </a:xfrm>
          <a:prstGeom prst="rect">
            <a:avLst/>
          </a:prstGeom>
          <a:noFill/>
        </p:spPr>
        <p:txBody>
          <a:bodyPr wrap="square" rtlCol="0">
            <a:spAutoFit/>
          </a:bodyPr>
          <a:lstStyle/>
          <a:p>
            <a:r>
              <a:rPr lang="en-US" sz="790" dirty="0">
                <a:solidFill>
                  <a:srgbClr val="FFFFFF"/>
                </a:solidFill>
                <a:latin typeface="Titillium" charset="0"/>
                <a:ea typeface="Titillium" charset="0"/>
                <a:cs typeface="Titillium" charset="0"/>
              </a:rPr>
              <a:t>SAN FRANCISCO</a:t>
            </a:r>
          </a:p>
        </p:txBody>
      </p:sp>
      <p:sp>
        <p:nvSpPr>
          <p:cNvPr id="23" name="Title 1"/>
          <p:cNvSpPr txBox="1"/>
          <p:nvPr/>
        </p:nvSpPr>
        <p:spPr>
          <a:xfrm>
            <a:off x="5884977" y="3162873"/>
            <a:ext cx="1032446" cy="394964"/>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algn="l">
              <a:lnSpc>
                <a:spcPct val="80000"/>
              </a:lnSpc>
            </a:pPr>
            <a:r>
              <a:rPr lang="zh-CN" altLang="en-US" sz="1350" b="0" dirty="0">
                <a:solidFill>
                  <a:schemeClr val="accent1"/>
                </a:solidFill>
                <a:latin typeface="张海山锐线体简" panose="02000000000000000000" pitchFamily="2" charset="-122"/>
                <a:ea typeface="张海山锐线体简" panose="02000000000000000000" pitchFamily="2" charset="-122"/>
                <a:cs typeface="Titillium" charset="0"/>
              </a:rPr>
              <a:t>点击此处添加标题</a:t>
            </a:r>
            <a:endParaRPr lang="en-US" altLang="zh-CN" sz="1350" b="0" dirty="0">
              <a:solidFill>
                <a:schemeClr val="accent1"/>
              </a:solidFill>
              <a:latin typeface="张海山锐线体简" panose="02000000000000000000" pitchFamily="2" charset="-122"/>
              <a:ea typeface="张海山锐线体简" panose="02000000000000000000" pitchFamily="2" charset="-122"/>
              <a:cs typeface="Titillium" charset="0"/>
            </a:endParaRPr>
          </a:p>
        </p:txBody>
      </p:sp>
      <p:sp>
        <p:nvSpPr>
          <p:cNvPr id="24" name="TextBox 23"/>
          <p:cNvSpPr txBox="1"/>
          <p:nvPr/>
        </p:nvSpPr>
        <p:spPr>
          <a:xfrm>
            <a:off x="5884976" y="3613420"/>
            <a:ext cx="1281095" cy="213585"/>
          </a:xfrm>
          <a:prstGeom prst="rect">
            <a:avLst/>
          </a:prstGeom>
          <a:noFill/>
        </p:spPr>
        <p:txBody>
          <a:bodyPr wrap="square" rtlCol="0">
            <a:spAutoFit/>
          </a:bodyPr>
          <a:lstStyle/>
          <a:p>
            <a:r>
              <a:rPr lang="en-US" sz="790" dirty="0">
                <a:solidFill>
                  <a:srgbClr val="FFFFFF"/>
                </a:solidFill>
                <a:latin typeface="Titillium" charset="0"/>
                <a:ea typeface="Titillium" charset="0"/>
                <a:cs typeface="Titillium" charset="0"/>
              </a:rPr>
              <a:t>SAN FRANCISCO</a:t>
            </a:r>
          </a:p>
        </p:txBody>
      </p:sp>
      <p:sp>
        <p:nvSpPr>
          <p:cNvPr id="25" name="Title 1"/>
          <p:cNvSpPr txBox="1"/>
          <p:nvPr/>
        </p:nvSpPr>
        <p:spPr>
          <a:xfrm>
            <a:off x="7250203" y="3497798"/>
            <a:ext cx="922197" cy="394964"/>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algn="l">
              <a:lnSpc>
                <a:spcPct val="80000"/>
              </a:lnSpc>
            </a:pPr>
            <a:r>
              <a:rPr lang="zh-CN" altLang="en-US" sz="1350" b="0" dirty="0">
                <a:solidFill>
                  <a:schemeClr val="accent1"/>
                </a:solidFill>
                <a:latin typeface="张海山锐线体简" panose="02000000000000000000" pitchFamily="2" charset="-122"/>
                <a:ea typeface="张海山锐线体简" panose="02000000000000000000" pitchFamily="2" charset="-122"/>
                <a:cs typeface="Titillium" charset="0"/>
              </a:rPr>
              <a:t>点击此处添加标题</a:t>
            </a:r>
            <a:endParaRPr lang="en-US" altLang="zh-CN" sz="1350" b="0" dirty="0">
              <a:solidFill>
                <a:schemeClr val="accent1"/>
              </a:solidFill>
              <a:latin typeface="张海山锐线体简" panose="02000000000000000000" pitchFamily="2" charset="-122"/>
              <a:ea typeface="张海山锐线体简" panose="02000000000000000000" pitchFamily="2" charset="-122"/>
              <a:cs typeface="Titillium" charset="0"/>
            </a:endParaRPr>
          </a:p>
        </p:txBody>
      </p:sp>
      <p:sp>
        <p:nvSpPr>
          <p:cNvPr id="26" name="TextBox 25"/>
          <p:cNvSpPr txBox="1"/>
          <p:nvPr/>
        </p:nvSpPr>
        <p:spPr>
          <a:xfrm>
            <a:off x="7250203" y="3948345"/>
            <a:ext cx="1281095" cy="213585"/>
          </a:xfrm>
          <a:prstGeom prst="rect">
            <a:avLst/>
          </a:prstGeom>
          <a:noFill/>
        </p:spPr>
        <p:txBody>
          <a:bodyPr wrap="square" rtlCol="0">
            <a:spAutoFit/>
          </a:bodyPr>
          <a:lstStyle/>
          <a:p>
            <a:r>
              <a:rPr lang="en-US" sz="790" dirty="0">
                <a:solidFill>
                  <a:srgbClr val="FFFFFF"/>
                </a:solidFill>
                <a:latin typeface="Titillium" charset="0"/>
                <a:ea typeface="Titillium" charset="0"/>
                <a:cs typeface="Titillium" charset="0"/>
              </a:rPr>
              <a:t>SAN FRANCISCO</a:t>
            </a:r>
          </a:p>
        </p:txBody>
      </p:sp>
      <p:sp>
        <p:nvSpPr>
          <p:cNvPr id="37" name="TextBox 29"/>
          <p:cNvSpPr txBox="1"/>
          <p:nvPr/>
        </p:nvSpPr>
        <p:spPr>
          <a:xfrm>
            <a:off x="4447140" y="584522"/>
            <a:ext cx="1204980"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成功案例</a:t>
            </a:r>
          </a:p>
        </p:txBody>
      </p:sp>
      <p:sp>
        <p:nvSpPr>
          <p:cNvPr id="27"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28" name="Group 400"/>
          <p:cNvGrpSpPr/>
          <p:nvPr/>
        </p:nvGrpSpPr>
        <p:grpSpPr>
          <a:xfrm>
            <a:off x="678359" y="2236354"/>
            <a:ext cx="298450" cy="290513"/>
            <a:chOff x="4189414" y="285750"/>
            <a:chExt cx="298450" cy="290513"/>
          </a:xfrm>
          <a:solidFill>
            <a:schemeClr val="tx2"/>
          </a:solidFill>
        </p:grpSpPr>
        <p:sp>
          <p:nvSpPr>
            <p:cNvPr id="29"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0"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9"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40"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41" name="Group 390"/>
          <p:cNvGrpSpPr/>
          <p:nvPr/>
        </p:nvGrpSpPr>
        <p:grpSpPr>
          <a:xfrm>
            <a:off x="672803" y="3410211"/>
            <a:ext cx="309563" cy="290513"/>
            <a:chOff x="3081338" y="1703388"/>
            <a:chExt cx="309563" cy="290513"/>
          </a:xfrm>
          <a:solidFill>
            <a:schemeClr val="accent1"/>
          </a:solidFill>
        </p:grpSpPr>
        <p:sp>
          <p:nvSpPr>
            <p:cNvPr id="42"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3"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4"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45" name="Group 389"/>
          <p:cNvGrpSpPr/>
          <p:nvPr/>
        </p:nvGrpSpPr>
        <p:grpSpPr>
          <a:xfrm>
            <a:off x="727572" y="2831666"/>
            <a:ext cx="200025" cy="290512"/>
            <a:chOff x="4795838" y="2176463"/>
            <a:chExt cx="200025" cy="290512"/>
          </a:xfrm>
          <a:solidFill>
            <a:schemeClr val="tx2"/>
          </a:solidFill>
        </p:grpSpPr>
        <p:sp>
          <p:nvSpPr>
            <p:cNvPr id="46"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7"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8"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占位符 14"/>
          <p:cNvPicPr>
            <a:picLocks noGrp="1" noChangeAspect="1"/>
          </p:cNvPicPr>
          <p:nvPr>
            <p:ph type="pic" sz="quarter" idx="17"/>
          </p:nvPr>
        </p:nvPicPr>
        <p:blipFill>
          <a:blip r:embed="rId3" cstate="screen"/>
          <a:srcRect/>
          <a:stretch>
            <a:fillRect/>
          </a:stretch>
        </p:blipFill>
        <p:spPr>
          <a:effectLst>
            <a:outerShdw blurRad="50800" dist="38100" dir="2700000" algn="tl" rotWithShape="0">
              <a:prstClr val="black">
                <a:alpha val="40000"/>
              </a:prstClr>
            </a:outerShdw>
          </a:effectLst>
        </p:spPr>
      </p:pic>
      <p:pic>
        <p:nvPicPr>
          <p:cNvPr id="16" name="图片占位符 15"/>
          <p:cNvPicPr>
            <a:picLocks noGrp="1" noChangeAspect="1"/>
          </p:cNvPicPr>
          <p:nvPr>
            <p:ph type="pic" sz="quarter" idx="18"/>
          </p:nvPr>
        </p:nvPicPr>
        <p:blipFill>
          <a:blip r:embed="rId4" cstate="screen"/>
          <a:srcRect/>
          <a:stretch>
            <a:fillRect/>
          </a:stretch>
        </p:blipFill>
        <p:spPr>
          <a:effectLst>
            <a:outerShdw blurRad="50800" dist="38100" dir="2700000" algn="tl" rotWithShape="0">
              <a:prstClr val="black">
                <a:alpha val="40000"/>
              </a:prstClr>
            </a:outerShdw>
          </a:effectLst>
        </p:spPr>
      </p:pic>
      <p:pic>
        <p:nvPicPr>
          <p:cNvPr id="17" name="图片占位符 16"/>
          <p:cNvPicPr>
            <a:picLocks noGrp="1" noChangeAspect="1"/>
          </p:cNvPicPr>
          <p:nvPr>
            <p:ph type="pic" sz="quarter" idx="19"/>
          </p:nvPr>
        </p:nvPicPr>
        <p:blipFill>
          <a:blip r:embed="rId5" cstate="screen"/>
          <a:srcRect/>
          <a:stretch>
            <a:fillRect/>
          </a:stretch>
        </p:blipFill>
        <p:spPr>
          <a:effectLst>
            <a:outerShdw blurRad="50800" dist="38100" dir="2700000" algn="tl" rotWithShape="0">
              <a:prstClr val="black">
                <a:alpha val="40000"/>
              </a:prstClr>
            </a:outerShdw>
          </a:effectLst>
        </p:spPr>
      </p:pic>
      <p:pic>
        <p:nvPicPr>
          <p:cNvPr id="18" name="图片占位符 17"/>
          <p:cNvPicPr>
            <a:picLocks noGrp="1" noChangeAspect="1"/>
          </p:cNvPicPr>
          <p:nvPr>
            <p:ph type="pic" sz="quarter" idx="20"/>
          </p:nvPr>
        </p:nvPicPr>
        <p:blipFill>
          <a:blip r:embed="rId6" cstate="screen"/>
          <a:srcRect/>
          <a:stretch>
            <a:fillRect/>
          </a:stretch>
        </p:blipFill>
        <p:spPr>
          <a:effectLst>
            <a:outerShdw blurRad="50800" dist="38100" dir="2700000" algn="tl" rotWithShape="0">
              <a:prstClr val="black">
                <a:alpha val="40000"/>
              </a:prstClr>
            </a:outerShdw>
          </a:effectLst>
        </p:spPr>
      </p:pic>
      <p:sp>
        <p:nvSpPr>
          <p:cNvPr id="12" name="TextBox 29"/>
          <p:cNvSpPr txBox="1"/>
          <p:nvPr/>
        </p:nvSpPr>
        <p:spPr>
          <a:xfrm>
            <a:off x="1848050" y="1779662"/>
            <a:ext cx="1847386" cy="287987"/>
          </a:xfrm>
          <a:prstGeom prst="rect">
            <a:avLst/>
          </a:prstGeom>
          <a:noFill/>
        </p:spPr>
        <p:txBody>
          <a:bodyPr wrap="square" rtlCol="0">
            <a:noAutofit/>
          </a:bodyPr>
          <a:lstStyle/>
          <a:p>
            <a:r>
              <a:rPr lang="zh-CN" altLang="en-US" sz="2000" dirty="0">
                <a:solidFill>
                  <a:schemeClr val="accent1"/>
                </a:solidFill>
                <a:latin typeface="张海山锐线体简" panose="02000000000000000000" pitchFamily="2" charset="-122"/>
                <a:ea typeface="张海山锐线体简" panose="02000000000000000000" pitchFamily="2" charset="-122"/>
              </a:rPr>
              <a:t>一件牛</a:t>
            </a:r>
            <a:r>
              <a:rPr lang="en-US" altLang="zh-CN" sz="2000" dirty="0">
                <a:solidFill>
                  <a:schemeClr val="accent1"/>
                </a:solidFill>
                <a:latin typeface="张海山锐线体简" panose="02000000000000000000" pitchFamily="2" charset="-122"/>
                <a:ea typeface="张海山锐线体简" panose="02000000000000000000" pitchFamily="2" charset="-122"/>
              </a:rPr>
              <a:t>B</a:t>
            </a:r>
          </a:p>
          <a:p>
            <a:r>
              <a:rPr lang="zh-CN" altLang="en-US" sz="2000" dirty="0">
                <a:solidFill>
                  <a:schemeClr val="accent1"/>
                </a:solidFill>
                <a:latin typeface="张海山锐线体简" panose="02000000000000000000" pitchFamily="2" charset="-122"/>
                <a:ea typeface="张海山锐线体简" panose="02000000000000000000" pitchFamily="2" charset="-122"/>
              </a:rPr>
              <a:t>哄哄的作品</a:t>
            </a:r>
          </a:p>
        </p:txBody>
      </p:sp>
      <p:sp>
        <p:nvSpPr>
          <p:cNvPr id="13" name="Rectangle 71"/>
          <p:cNvSpPr/>
          <p:nvPr/>
        </p:nvSpPr>
        <p:spPr>
          <a:xfrm>
            <a:off x="1848051" y="2571750"/>
            <a:ext cx="2256225" cy="1477328"/>
          </a:xfrm>
          <a:prstGeom prst="rect">
            <a:avLst/>
          </a:prstGeom>
        </p:spPr>
        <p:txBody>
          <a:bodyPr wrap="square">
            <a:spAutoFit/>
          </a:bodyPr>
          <a:lstStyle/>
          <a:p>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Anda bisa menghubungi kami melalui kontak coustemer services kami. Anda bisa menghubungi kami melalui kontak coustemer services kami. Anda bisa menghubungi kami melalui kontak coustemer services kami. </a:t>
            </a:r>
          </a:p>
          <a:p>
            <a:endParaRPr lang="id-ID" altLang="zh-CN" sz="1000" dirty="0">
              <a:solidFill>
                <a:schemeClr val="bg1">
                  <a:lumMod val="65000"/>
                </a:schemeClr>
              </a:solidFill>
              <a:latin typeface="Calibri Light" panose="020F0302020204030204" pitchFamily="34" charset="0"/>
              <a:cs typeface="Calibri Light" panose="020F0302020204030204" pitchFamily="34" charset="0"/>
            </a:endParaRPr>
          </a:p>
        </p:txBody>
      </p:sp>
      <p:pic>
        <p:nvPicPr>
          <p:cNvPr id="14" name="图片占位符 13"/>
          <p:cNvPicPr>
            <a:picLocks noGrp="1" noChangeAspect="1"/>
          </p:cNvPicPr>
          <p:nvPr>
            <p:ph type="pic" sz="quarter" idx="14"/>
          </p:nvPr>
        </p:nvPicPr>
        <p:blipFill>
          <a:blip r:embed="rId7" cstate="screen"/>
          <a:srcRect/>
          <a:stretch>
            <a:fillRect/>
          </a:stretch>
        </p:blipFill>
        <p:spPr>
          <a:effectLst>
            <a:outerShdw blurRad="50800" dist="38100" dir="2700000" algn="tl" rotWithShape="0">
              <a:prstClr val="black">
                <a:alpha val="40000"/>
              </a:prstClr>
            </a:outerShdw>
          </a:effectLst>
        </p:spPr>
      </p:pic>
      <p:sp>
        <p:nvSpPr>
          <p:cNvPr id="19" name="TextBox 29"/>
          <p:cNvSpPr txBox="1"/>
          <p:nvPr/>
        </p:nvSpPr>
        <p:spPr>
          <a:xfrm>
            <a:off x="4447140" y="584522"/>
            <a:ext cx="1204980"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成功案例</a:t>
            </a:r>
          </a:p>
        </p:txBody>
      </p:sp>
      <p:sp>
        <p:nvSpPr>
          <p:cNvPr id="11"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21" name="Group 400"/>
          <p:cNvGrpSpPr/>
          <p:nvPr/>
        </p:nvGrpSpPr>
        <p:grpSpPr>
          <a:xfrm>
            <a:off x="678359" y="2236354"/>
            <a:ext cx="298450" cy="290513"/>
            <a:chOff x="4189414" y="285750"/>
            <a:chExt cx="298450" cy="290513"/>
          </a:xfrm>
          <a:solidFill>
            <a:schemeClr val="tx2"/>
          </a:solidFill>
        </p:grpSpPr>
        <p:sp>
          <p:nvSpPr>
            <p:cNvPr id="22"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3"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4"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25"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26" name="Group 390"/>
          <p:cNvGrpSpPr/>
          <p:nvPr/>
        </p:nvGrpSpPr>
        <p:grpSpPr>
          <a:xfrm>
            <a:off x="672803" y="3410211"/>
            <a:ext cx="309563" cy="290513"/>
            <a:chOff x="3081338" y="1703388"/>
            <a:chExt cx="309563" cy="290513"/>
          </a:xfrm>
          <a:solidFill>
            <a:schemeClr val="accent1"/>
          </a:solidFill>
        </p:grpSpPr>
        <p:sp>
          <p:nvSpPr>
            <p:cNvPr id="27"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8"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29"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30" name="Group 389"/>
          <p:cNvGrpSpPr/>
          <p:nvPr/>
        </p:nvGrpSpPr>
        <p:grpSpPr>
          <a:xfrm>
            <a:off x="727572" y="2831666"/>
            <a:ext cx="200025" cy="290512"/>
            <a:chOff x="4795838" y="2176463"/>
            <a:chExt cx="200025" cy="290512"/>
          </a:xfrm>
          <a:solidFill>
            <a:schemeClr val="tx2"/>
          </a:solidFill>
        </p:grpSpPr>
        <p:sp>
          <p:nvSpPr>
            <p:cNvPr id="31"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2"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3"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500"/>
                                        <p:tgtEl>
                                          <p:spTgt spid="1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5170" y="2097354"/>
            <a:ext cx="1253713" cy="1253713"/>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5031229" y="1911900"/>
            <a:ext cx="1253713" cy="1253713"/>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Rectangle 2"/>
          <p:cNvSpPr/>
          <p:nvPr/>
        </p:nvSpPr>
        <p:spPr>
          <a:xfrm>
            <a:off x="4951716" y="1832387"/>
            <a:ext cx="1253713" cy="1253713"/>
          </a:xfrm>
          <a:prstGeom prst="rect">
            <a:avLst/>
          </a:prstGeom>
          <a:solidFill>
            <a:schemeClr val="bg1"/>
          </a:solidFill>
          <a:ln w="38100">
            <a:solidFill>
              <a:srgbClr val="84A0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itle 3"/>
          <p:cNvSpPr txBox="1"/>
          <p:nvPr/>
        </p:nvSpPr>
        <p:spPr>
          <a:xfrm>
            <a:off x="4999667" y="2430668"/>
            <a:ext cx="1316836" cy="991638"/>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8800" b="0" dirty="0">
                <a:latin typeface="batho" panose="02000000000000000000" pitchFamily="2" charset="0"/>
              </a:rPr>
              <a:t>0</a:t>
            </a:r>
            <a:r>
              <a:rPr lang="en-US" altLang="zh-CN" sz="8800" b="0" dirty="0">
                <a:latin typeface="batho" panose="02000000000000000000" pitchFamily="2" charset="0"/>
              </a:rPr>
              <a:t>5</a:t>
            </a:r>
            <a:endParaRPr lang="en-US" sz="8800" b="0" dirty="0">
              <a:latin typeface="batho" panose="02000000000000000000" pitchFamily="2" charset="0"/>
            </a:endParaRPr>
          </a:p>
        </p:txBody>
      </p:sp>
      <p:sp>
        <p:nvSpPr>
          <p:cNvPr id="7" name="Title 3"/>
          <p:cNvSpPr txBox="1"/>
          <p:nvPr/>
        </p:nvSpPr>
        <p:spPr>
          <a:xfrm>
            <a:off x="4872202" y="1953679"/>
            <a:ext cx="1244903" cy="210046"/>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1500" b="0"/>
              <a:t>October</a:t>
            </a:r>
            <a:endParaRPr lang="en-US" sz="1500" b="0" dirty="0"/>
          </a:p>
        </p:txBody>
      </p:sp>
      <p:sp>
        <p:nvSpPr>
          <p:cNvPr id="8" name="TextBox 7"/>
          <p:cNvSpPr txBox="1"/>
          <p:nvPr/>
        </p:nvSpPr>
        <p:spPr>
          <a:xfrm>
            <a:off x="3006019" y="3799960"/>
            <a:ext cx="3111086" cy="415498"/>
          </a:xfrm>
          <a:prstGeom prst="rect">
            <a:avLst/>
          </a:prstGeom>
          <a:noFill/>
        </p:spPr>
        <p:txBody>
          <a:bodyPr wrap="square" lIns="0" tIns="0" rIns="68580" bIns="0" rtlCol="0">
            <a:spAutoFit/>
          </a:bodyPr>
          <a:lstStyle/>
          <a:p>
            <a:pPr algn="r">
              <a:lnSpc>
                <a:spcPct val="150000"/>
              </a:lnSpc>
            </a:pPr>
            <a:r>
              <a:rPr lang="en-US" sz="900" dirty="0">
                <a:solidFill>
                  <a:schemeClr val="tx1">
                    <a:alpha val="60000"/>
                  </a:schemeClr>
                </a:solidFill>
                <a:latin typeface="Titillium" charset="0"/>
                <a:ea typeface="Titillium" charset="0"/>
                <a:cs typeface="Titillium" charset="0"/>
              </a:rPr>
              <a:t>There are many variations of passages of Lorem Ipsum available, but the majority have suffered alteration in some form, by</a:t>
            </a:r>
          </a:p>
        </p:txBody>
      </p:sp>
      <p:cxnSp>
        <p:nvCxnSpPr>
          <p:cNvPr id="9" name="Straight Connector 8"/>
          <p:cNvCxnSpPr/>
          <p:nvPr/>
        </p:nvCxnSpPr>
        <p:spPr>
          <a:xfrm>
            <a:off x="1331640" y="2962690"/>
            <a:ext cx="3620075" cy="0"/>
          </a:xfrm>
          <a:prstGeom prst="line">
            <a:avLst/>
          </a:prstGeom>
          <a:ln w="38100">
            <a:solidFill>
              <a:srgbClr val="84A0D4"/>
            </a:solidFill>
          </a:ln>
        </p:spPr>
        <p:style>
          <a:lnRef idx="1">
            <a:schemeClr val="accent1"/>
          </a:lnRef>
          <a:fillRef idx="0">
            <a:schemeClr val="accent1"/>
          </a:fillRef>
          <a:effectRef idx="0">
            <a:schemeClr val="accent1"/>
          </a:effectRef>
          <a:fontRef idx="minor">
            <a:schemeClr val="tx1"/>
          </a:fontRef>
        </p:style>
      </p:cxnSp>
      <p:sp>
        <p:nvSpPr>
          <p:cNvPr id="14" name="Title 3"/>
          <p:cNvSpPr txBox="1"/>
          <p:nvPr/>
        </p:nvSpPr>
        <p:spPr>
          <a:xfrm>
            <a:off x="1076760" y="3393077"/>
            <a:ext cx="5076311" cy="364874"/>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r>
              <a:rPr lang="zh-CN" altLang="en-US" sz="2100" b="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未来规划</a:t>
            </a:r>
            <a:r>
              <a:rPr lang="en-US" altLang="zh-CN" sz="1600" b="0" dirty="0">
                <a:latin typeface="张海山锐线体简" panose="02000000000000000000" pitchFamily="2" charset="-122"/>
                <a:ea typeface="张海山锐线体简" panose="02000000000000000000" pitchFamily="2" charset="-122"/>
              </a:rPr>
              <a:t>Post cognitive</a:t>
            </a:r>
            <a:endParaRPr lang="en-US" sz="2100" b="0" dirty="0">
              <a:solidFill>
                <a:schemeClr val="accent1"/>
              </a:solidFill>
              <a:latin typeface="张海山锐线体简" panose="02000000000000000000" pitchFamily="2" charset="-122"/>
              <a:ea typeface="张海山锐线体简"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4447140" y="584522"/>
            <a:ext cx="1204980"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目标规划</a:t>
            </a:r>
          </a:p>
        </p:txBody>
      </p:sp>
      <p:pic>
        <p:nvPicPr>
          <p:cNvPr id="21" name="图片占位符 20"/>
          <p:cNvPicPr>
            <a:picLocks noGrp="1" noChangeAspect="1"/>
          </p:cNvPicPr>
          <p:nvPr>
            <p:ph type="pic" sz="quarter" idx="10"/>
          </p:nvPr>
        </p:nvPicPr>
        <p:blipFill>
          <a:blip r:embed="rId3" cstate="screen"/>
          <a:srcRect/>
          <a:stretch>
            <a:fillRect/>
          </a:stretch>
        </p:blipFill>
        <p:spPr>
          <a:effectLst>
            <a:outerShdw blurRad="190500" dist="38100" dir="2700000" algn="tl" rotWithShape="0">
              <a:prstClr val="black">
                <a:alpha val="20000"/>
              </a:prstClr>
            </a:outerShdw>
          </a:effectLst>
        </p:spPr>
      </p:pic>
      <p:pic>
        <p:nvPicPr>
          <p:cNvPr id="20" name="图片占位符 19"/>
          <p:cNvPicPr>
            <a:picLocks noGrp="1" noChangeAspect="1"/>
          </p:cNvPicPr>
          <p:nvPr>
            <p:ph type="pic" sz="quarter" idx="11"/>
          </p:nvPr>
        </p:nvPicPr>
        <p:blipFill>
          <a:blip r:embed="rId4" cstate="screen"/>
          <a:srcRect/>
          <a:stretch>
            <a:fillRect/>
          </a:stretch>
        </p:blipFill>
        <p:spPr>
          <a:effectLst>
            <a:outerShdw blurRad="190500" dist="38100" dir="2700000" algn="tl" rotWithShape="0">
              <a:prstClr val="black">
                <a:alpha val="20000"/>
              </a:prstClr>
            </a:outerShdw>
          </a:effectLst>
        </p:spPr>
      </p:pic>
      <p:pic>
        <p:nvPicPr>
          <p:cNvPr id="22" name="图片占位符 21"/>
          <p:cNvPicPr>
            <a:picLocks noGrp="1" noChangeAspect="1"/>
          </p:cNvPicPr>
          <p:nvPr>
            <p:ph type="pic" sz="quarter" idx="12"/>
          </p:nvPr>
        </p:nvPicPr>
        <p:blipFill>
          <a:blip r:embed="rId5" cstate="screen"/>
          <a:srcRect/>
          <a:stretch>
            <a:fillRect/>
          </a:stretch>
        </p:blipFill>
        <p:spPr>
          <a:effectLst>
            <a:outerShdw blurRad="190500" dist="38100" dir="2700000" algn="tl" rotWithShape="0">
              <a:prstClr val="black">
                <a:alpha val="20000"/>
              </a:prstClr>
            </a:outerShdw>
          </a:effectLst>
        </p:spPr>
      </p:pic>
      <p:pic>
        <p:nvPicPr>
          <p:cNvPr id="23" name="图片占位符 22"/>
          <p:cNvPicPr>
            <a:picLocks noGrp="1" noChangeAspect="1"/>
          </p:cNvPicPr>
          <p:nvPr>
            <p:ph type="pic" sz="quarter" idx="13"/>
          </p:nvPr>
        </p:nvPicPr>
        <p:blipFill>
          <a:blip r:embed="rId6" cstate="screen"/>
          <a:srcRect/>
          <a:stretch>
            <a:fillRect/>
          </a:stretch>
        </p:blipFill>
        <p:spPr>
          <a:effectLst>
            <a:outerShdw blurRad="190500" dist="38100" dir="2700000" algn="tl" rotWithShape="0">
              <a:prstClr val="black">
                <a:alpha val="20000"/>
              </a:prstClr>
            </a:outerShdw>
          </a:effectLst>
        </p:spPr>
      </p:pic>
      <p:sp>
        <p:nvSpPr>
          <p:cNvPr id="24" name="TextBox 29"/>
          <p:cNvSpPr txBox="1"/>
          <p:nvPr/>
        </p:nvSpPr>
        <p:spPr>
          <a:xfrm>
            <a:off x="2267744" y="3682233"/>
            <a:ext cx="1173739" cy="287987"/>
          </a:xfrm>
          <a:prstGeom prst="rect">
            <a:avLst/>
          </a:prstGeom>
          <a:noFill/>
        </p:spPr>
        <p:txBody>
          <a:bodyPr wrap="square" rtlCol="0">
            <a:noAutofit/>
          </a:bodyPr>
          <a:lstStyle/>
          <a:p>
            <a:r>
              <a:rPr lang="zh-CN" altLang="en-US" sz="1200" dirty="0">
                <a:solidFill>
                  <a:schemeClr val="accent1"/>
                </a:solidFill>
                <a:latin typeface="张海山锐线体简" panose="02000000000000000000" pitchFamily="2" charset="-122"/>
                <a:ea typeface="张海山锐线体简" panose="02000000000000000000" pitchFamily="2" charset="-122"/>
              </a:rPr>
              <a:t>初步完成目标</a:t>
            </a:r>
          </a:p>
        </p:txBody>
      </p:sp>
      <p:sp>
        <p:nvSpPr>
          <p:cNvPr id="25" name="Rectangle 71"/>
          <p:cNvSpPr/>
          <p:nvPr/>
        </p:nvSpPr>
        <p:spPr>
          <a:xfrm>
            <a:off x="2267744" y="3971336"/>
            <a:ext cx="1331379" cy="400110"/>
          </a:xfrm>
          <a:prstGeom prst="rect">
            <a:avLst/>
          </a:prstGeom>
        </p:spPr>
        <p:txBody>
          <a:bodyPr wrap="square">
            <a:spAutoFit/>
          </a:bodyPr>
          <a:lstStyle/>
          <a:p>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melalui kontak menghubungi</a:t>
            </a:r>
          </a:p>
        </p:txBody>
      </p:sp>
      <p:sp>
        <p:nvSpPr>
          <p:cNvPr id="26" name="TextBox 29"/>
          <p:cNvSpPr txBox="1"/>
          <p:nvPr/>
        </p:nvSpPr>
        <p:spPr>
          <a:xfrm>
            <a:off x="3797072" y="3682233"/>
            <a:ext cx="1216941" cy="287987"/>
          </a:xfrm>
          <a:prstGeom prst="rect">
            <a:avLst/>
          </a:prstGeom>
          <a:noFill/>
        </p:spPr>
        <p:txBody>
          <a:bodyPr wrap="square" rtlCol="0">
            <a:noAutofit/>
          </a:bodyPr>
          <a:lstStyle/>
          <a:p>
            <a:r>
              <a:rPr lang="zh-CN" altLang="en-US" sz="1200" dirty="0">
                <a:solidFill>
                  <a:schemeClr val="accent1"/>
                </a:solidFill>
                <a:latin typeface="张海山锐线体简" panose="02000000000000000000" pitchFamily="2" charset="-122"/>
                <a:ea typeface="张海山锐线体简" panose="02000000000000000000" pitchFamily="2" charset="-122"/>
              </a:rPr>
              <a:t>终度完成目标</a:t>
            </a:r>
          </a:p>
        </p:txBody>
      </p:sp>
      <p:sp>
        <p:nvSpPr>
          <p:cNvPr id="27" name="Rectangle 71"/>
          <p:cNvSpPr/>
          <p:nvPr/>
        </p:nvSpPr>
        <p:spPr>
          <a:xfrm>
            <a:off x="3797072" y="3971336"/>
            <a:ext cx="1331379" cy="400110"/>
          </a:xfrm>
          <a:prstGeom prst="rect">
            <a:avLst/>
          </a:prstGeom>
        </p:spPr>
        <p:txBody>
          <a:bodyPr wrap="square">
            <a:spAutoFit/>
          </a:bodyPr>
          <a:lstStyle/>
          <a:p>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melalui kontak menghubungi</a:t>
            </a:r>
          </a:p>
        </p:txBody>
      </p:sp>
      <p:sp>
        <p:nvSpPr>
          <p:cNvPr id="28" name="TextBox 29"/>
          <p:cNvSpPr txBox="1"/>
          <p:nvPr/>
        </p:nvSpPr>
        <p:spPr>
          <a:xfrm>
            <a:off x="5180386" y="3682233"/>
            <a:ext cx="975790" cy="287987"/>
          </a:xfrm>
          <a:prstGeom prst="rect">
            <a:avLst/>
          </a:prstGeom>
          <a:noFill/>
        </p:spPr>
        <p:txBody>
          <a:bodyPr wrap="square" rtlCol="0">
            <a:noAutofit/>
          </a:bodyPr>
          <a:lstStyle/>
          <a:p>
            <a:r>
              <a:rPr lang="zh-CN" altLang="en-US" sz="1200" dirty="0">
                <a:solidFill>
                  <a:schemeClr val="accent1"/>
                </a:solidFill>
                <a:latin typeface="张海山锐线体简" panose="02000000000000000000" pitchFamily="2" charset="-122"/>
                <a:ea typeface="张海山锐线体简" panose="02000000000000000000" pitchFamily="2" charset="-122"/>
              </a:rPr>
              <a:t>思考调整</a:t>
            </a:r>
          </a:p>
        </p:txBody>
      </p:sp>
      <p:sp>
        <p:nvSpPr>
          <p:cNvPr id="29" name="Rectangle 71"/>
          <p:cNvSpPr/>
          <p:nvPr/>
        </p:nvSpPr>
        <p:spPr>
          <a:xfrm>
            <a:off x="5180386" y="3971336"/>
            <a:ext cx="1331379" cy="400110"/>
          </a:xfrm>
          <a:prstGeom prst="rect">
            <a:avLst/>
          </a:prstGeom>
        </p:spPr>
        <p:txBody>
          <a:bodyPr wrap="square">
            <a:spAutoFit/>
          </a:bodyPr>
          <a:lstStyle/>
          <a:p>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melalui kontak menghubungi</a:t>
            </a:r>
          </a:p>
        </p:txBody>
      </p:sp>
      <p:sp>
        <p:nvSpPr>
          <p:cNvPr id="30" name="TextBox 29"/>
          <p:cNvSpPr txBox="1"/>
          <p:nvPr/>
        </p:nvSpPr>
        <p:spPr>
          <a:xfrm>
            <a:off x="6543341" y="3682233"/>
            <a:ext cx="1052995" cy="287987"/>
          </a:xfrm>
          <a:prstGeom prst="rect">
            <a:avLst/>
          </a:prstGeom>
          <a:noFill/>
        </p:spPr>
        <p:txBody>
          <a:bodyPr wrap="square" rtlCol="0">
            <a:noAutofit/>
          </a:bodyPr>
          <a:lstStyle/>
          <a:p>
            <a:r>
              <a:rPr lang="zh-CN" altLang="en-US" sz="1200" dirty="0">
                <a:solidFill>
                  <a:schemeClr val="accent1"/>
                </a:solidFill>
                <a:latin typeface="张海山锐线体简" panose="02000000000000000000" pitchFamily="2" charset="-122"/>
                <a:ea typeface="张海山锐线体简" panose="02000000000000000000" pitchFamily="2" charset="-122"/>
              </a:rPr>
              <a:t>最终目标</a:t>
            </a:r>
          </a:p>
        </p:txBody>
      </p:sp>
      <p:sp>
        <p:nvSpPr>
          <p:cNvPr id="31" name="Rectangle 71"/>
          <p:cNvSpPr/>
          <p:nvPr/>
        </p:nvSpPr>
        <p:spPr>
          <a:xfrm>
            <a:off x="6543341" y="3971336"/>
            <a:ext cx="1331379" cy="400110"/>
          </a:xfrm>
          <a:prstGeom prst="rect">
            <a:avLst/>
          </a:prstGeom>
        </p:spPr>
        <p:txBody>
          <a:bodyPr wrap="square">
            <a:spAutoFit/>
          </a:bodyPr>
          <a:lstStyle/>
          <a:p>
            <a:r>
              <a:rPr lang="id-ID" altLang="zh-CN" sz="1000" dirty="0">
                <a:solidFill>
                  <a:schemeClr val="bg1">
                    <a:lumMod val="65000"/>
                  </a:schemeClr>
                </a:solidFill>
                <a:latin typeface="Calibri Light" panose="020F0302020204030204" pitchFamily="34" charset="0"/>
                <a:cs typeface="Calibri Light" panose="020F0302020204030204" pitchFamily="34" charset="0"/>
              </a:rPr>
              <a:t>Anda bisa melalui kontak menghubungi</a:t>
            </a:r>
          </a:p>
        </p:txBody>
      </p:sp>
      <p:sp>
        <p:nvSpPr>
          <p:cNvPr id="16"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17" name="Group 400"/>
          <p:cNvGrpSpPr/>
          <p:nvPr/>
        </p:nvGrpSpPr>
        <p:grpSpPr>
          <a:xfrm>
            <a:off x="678359" y="2236354"/>
            <a:ext cx="298450" cy="290513"/>
            <a:chOff x="4189414" y="285750"/>
            <a:chExt cx="298450" cy="290513"/>
          </a:xfrm>
          <a:solidFill>
            <a:schemeClr val="tx2"/>
          </a:solidFill>
        </p:grpSpPr>
        <p:sp>
          <p:nvSpPr>
            <p:cNvPr id="18"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19"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2"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33"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accent1"/>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34" name="Group 390"/>
          <p:cNvGrpSpPr/>
          <p:nvPr/>
        </p:nvGrpSpPr>
        <p:grpSpPr>
          <a:xfrm>
            <a:off x="672803" y="3410211"/>
            <a:ext cx="309563" cy="290513"/>
            <a:chOff x="3081338" y="1703388"/>
            <a:chExt cx="309563" cy="290513"/>
          </a:xfrm>
          <a:solidFill>
            <a:schemeClr val="tx2"/>
          </a:solidFill>
        </p:grpSpPr>
        <p:sp>
          <p:nvSpPr>
            <p:cNvPr id="35"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6"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7"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38" name="Group 389"/>
          <p:cNvGrpSpPr/>
          <p:nvPr/>
        </p:nvGrpSpPr>
        <p:grpSpPr>
          <a:xfrm>
            <a:off x="727572" y="2831666"/>
            <a:ext cx="200025" cy="290512"/>
            <a:chOff x="4795838" y="2176463"/>
            <a:chExt cx="200025" cy="290512"/>
          </a:xfrm>
          <a:solidFill>
            <a:schemeClr val="tx2"/>
          </a:solidFill>
        </p:grpSpPr>
        <p:sp>
          <p:nvSpPr>
            <p:cNvPr id="39"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0"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1"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Effect transition="in" filter="fade">
                                      <p:cBhvr>
                                        <p:cTn id="15" dur="500"/>
                                        <p:tgtEl>
                                          <p:spTgt spid="24"/>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500"/>
                                        <p:tgtEl>
                                          <p:spTgt spid="25"/>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Effect transition="in" filter="fade">
                                      <p:cBhvr>
                                        <p:cTn id="25" dur="500"/>
                                        <p:tgtEl>
                                          <p:spTgt spid="26"/>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500"/>
                                        <p:tgtEl>
                                          <p:spTgt spid="27"/>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p:cTn id="43" dur="500" fill="hold"/>
                                        <p:tgtEl>
                                          <p:spTgt spid="30"/>
                                        </p:tgtEl>
                                        <p:attrNameLst>
                                          <p:attrName>ppt_w</p:attrName>
                                        </p:attrNameLst>
                                      </p:cBhvr>
                                      <p:tavLst>
                                        <p:tav tm="0">
                                          <p:val>
                                            <p:fltVal val="0"/>
                                          </p:val>
                                        </p:tav>
                                        <p:tav tm="100000">
                                          <p:val>
                                            <p:strVal val="#ppt_w"/>
                                          </p:val>
                                        </p:tav>
                                      </p:tavLst>
                                    </p:anim>
                                    <p:anim calcmode="lin" valueType="num">
                                      <p:cBhvr>
                                        <p:cTn id="44" dur="500" fill="hold"/>
                                        <p:tgtEl>
                                          <p:spTgt spid="30"/>
                                        </p:tgtEl>
                                        <p:attrNameLst>
                                          <p:attrName>ppt_h</p:attrName>
                                        </p:attrNameLst>
                                      </p:cBhvr>
                                      <p:tavLst>
                                        <p:tav tm="0">
                                          <p:val>
                                            <p:fltVal val="0"/>
                                          </p:val>
                                        </p:tav>
                                        <p:tav tm="100000">
                                          <p:val>
                                            <p:strVal val="#ppt_h"/>
                                          </p:val>
                                        </p:tav>
                                      </p:tavLst>
                                    </p:anim>
                                    <p:animEffect transition="in" filter="fade">
                                      <p:cBhvr>
                                        <p:cTn id="45" dur="500"/>
                                        <p:tgtEl>
                                          <p:spTgt spid="30"/>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left)">
                                      <p:cBhvr>
                                        <p:cTn id="4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25" grpId="0"/>
      <p:bldP spid="26" grpId="0"/>
      <p:bldP spid="27" grpId="0"/>
      <p:bldP spid="28" grpId="0"/>
      <p:bldP spid="29" grpId="0"/>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9"/>
          <p:cNvSpPr txBox="1"/>
          <p:nvPr/>
        </p:nvSpPr>
        <p:spPr>
          <a:xfrm>
            <a:off x="4726363" y="584522"/>
            <a:ext cx="700924"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总结</a:t>
            </a:r>
          </a:p>
        </p:txBody>
      </p:sp>
      <p:grpSp>
        <p:nvGrpSpPr>
          <p:cNvPr id="8" name="Group 388"/>
          <p:cNvGrpSpPr/>
          <p:nvPr/>
        </p:nvGrpSpPr>
        <p:grpSpPr>
          <a:xfrm>
            <a:off x="2230472" y="1718486"/>
            <a:ext cx="144700" cy="203693"/>
            <a:chOff x="5280026" y="2649538"/>
            <a:chExt cx="206375" cy="290512"/>
          </a:xfrm>
          <a:solidFill>
            <a:schemeClr val="accent1"/>
          </a:solidFill>
        </p:grpSpPr>
        <p:sp>
          <p:nvSpPr>
            <p:cNvPr id="9" name="Freeform 329"/>
            <p:cNvSpPr/>
            <p:nvPr/>
          </p:nvSpPr>
          <p:spPr bwMode="auto">
            <a:xfrm>
              <a:off x="5305426" y="2930525"/>
              <a:ext cx="171450" cy="9525"/>
            </a:xfrm>
            <a:custGeom>
              <a:avLst/>
              <a:gdLst/>
              <a:ahLst/>
              <a:cxnLst>
                <a:cxn ang="0">
                  <a:pos x="76" y="2"/>
                </a:cxn>
                <a:cxn ang="0">
                  <a:pos x="74" y="0"/>
                </a:cxn>
                <a:cxn ang="0">
                  <a:pos x="2" y="0"/>
                </a:cxn>
                <a:cxn ang="0">
                  <a:pos x="0" y="2"/>
                </a:cxn>
                <a:cxn ang="0">
                  <a:pos x="2" y="4"/>
                </a:cxn>
                <a:cxn ang="0">
                  <a:pos x="74" y="4"/>
                </a:cxn>
                <a:cxn ang="0">
                  <a:pos x="76" y="2"/>
                </a:cxn>
              </a:cxnLst>
              <a:rect l="0" t="0" r="r" b="b"/>
              <a:pathLst>
                <a:path w="76" h="4">
                  <a:moveTo>
                    <a:pt x="76" y="2"/>
                  </a:moveTo>
                  <a:cubicBezTo>
                    <a:pt x="76" y="1"/>
                    <a:pt x="75" y="0"/>
                    <a:pt x="74" y="0"/>
                  </a:cubicBezTo>
                  <a:cubicBezTo>
                    <a:pt x="2" y="0"/>
                    <a:pt x="2" y="0"/>
                    <a:pt x="2" y="0"/>
                  </a:cubicBezTo>
                  <a:cubicBezTo>
                    <a:pt x="1" y="0"/>
                    <a:pt x="0" y="1"/>
                    <a:pt x="0" y="2"/>
                  </a:cubicBezTo>
                  <a:cubicBezTo>
                    <a:pt x="0" y="3"/>
                    <a:pt x="1" y="4"/>
                    <a:pt x="2" y="4"/>
                  </a:cubicBezTo>
                  <a:cubicBezTo>
                    <a:pt x="74" y="4"/>
                    <a:pt x="74" y="4"/>
                    <a:pt x="74" y="4"/>
                  </a:cubicBezTo>
                  <a:cubicBezTo>
                    <a:pt x="75" y="4"/>
                    <a:pt x="76" y="3"/>
                    <a:pt x="76" y="2"/>
                  </a:cubicBezTo>
                  <a:close/>
                </a:path>
              </a:pathLst>
            </a:custGeom>
            <a:grpFill/>
            <a:ln w="12700">
              <a:noFill/>
              <a:round/>
            </a:ln>
          </p:spPr>
          <p:txBody>
            <a:bodyPr vert="horz" wrap="square" lIns="91440" tIns="45720" rIns="91440" bIns="45720" numCol="1" anchor="t" anchorCtr="0" compatLnSpc="1"/>
            <a:lstStyle/>
            <a:p>
              <a:endParaRPr lang="id-ID"/>
            </a:p>
          </p:txBody>
        </p:sp>
        <p:sp>
          <p:nvSpPr>
            <p:cNvPr id="10" name="Freeform 330"/>
            <p:cNvSpPr/>
            <p:nvPr/>
          </p:nvSpPr>
          <p:spPr bwMode="auto">
            <a:xfrm>
              <a:off x="5280026" y="2649538"/>
              <a:ext cx="187325" cy="271463"/>
            </a:xfrm>
            <a:custGeom>
              <a:avLst/>
              <a:gdLst/>
              <a:ahLst/>
              <a:cxnLst>
                <a:cxn ang="0">
                  <a:pos x="4" y="37"/>
                </a:cxn>
                <a:cxn ang="0">
                  <a:pos x="2" y="47"/>
                </a:cxn>
                <a:cxn ang="0">
                  <a:pos x="13" y="57"/>
                </a:cxn>
                <a:cxn ang="0">
                  <a:pos x="19" y="56"/>
                </a:cxn>
                <a:cxn ang="0">
                  <a:pos x="31" y="48"/>
                </a:cxn>
                <a:cxn ang="0">
                  <a:pos x="41" y="49"/>
                </a:cxn>
                <a:cxn ang="0">
                  <a:pos x="41" y="49"/>
                </a:cxn>
                <a:cxn ang="0">
                  <a:pos x="28" y="70"/>
                </a:cxn>
                <a:cxn ang="0">
                  <a:pos x="12" y="102"/>
                </a:cxn>
                <a:cxn ang="0">
                  <a:pos x="20" y="119"/>
                </a:cxn>
                <a:cxn ang="0">
                  <a:pos x="21" y="120"/>
                </a:cxn>
                <a:cxn ang="0">
                  <a:pos x="77" y="120"/>
                </a:cxn>
                <a:cxn ang="0">
                  <a:pos x="79" y="118"/>
                </a:cxn>
                <a:cxn ang="0">
                  <a:pos x="77" y="116"/>
                </a:cxn>
                <a:cxn ang="0">
                  <a:pos x="22" y="116"/>
                </a:cxn>
                <a:cxn ang="0">
                  <a:pos x="16" y="102"/>
                </a:cxn>
                <a:cxn ang="0">
                  <a:pos x="30" y="73"/>
                </a:cxn>
                <a:cxn ang="0">
                  <a:pos x="45" y="48"/>
                </a:cxn>
                <a:cxn ang="0">
                  <a:pos x="45" y="48"/>
                </a:cxn>
                <a:cxn ang="0">
                  <a:pos x="50" y="43"/>
                </a:cxn>
                <a:cxn ang="0">
                  <a:pos x="53" y="29"/>
                </a:cxn>
                <a:cxn ang="0">
                  <a:pos x="50" y="28"/>
                </a:cxn>
                <a:cxn ang="0">
                  <a:pos x="49" y="31"/>
                </a:cxn>
                <a:cxn ang="0">
                  <a:pos x="47" y="41"/>
                </a:cxn>
                <a:cxn ang="0">
                  <a:pos x="40" y="45"/>
                </a:cxn>
                <a:cxn ang="0">
                  <a:pos x="32" y="44"/>
                </a:cxn>
                <a:cxn ang="0">
                  <a:pos x="30" y="44"/>
                </a:cxn>
                <a:cxn ang="0">
                  <a:pos x="17" y="53"/>
                </a:cxn>
                <a:cxn ang="0">
                  <a:pos x="14" y="53"/>
                </a:cxn>
                <a:cxn ang="0">
                  <a:pos x="6" y="45"/>
                </a:cxn>
                <a:cxn ang="0">
                  <a:pos x="7" y="41"/>
                </a:cxn>
                <a:cxn ang="0">
                  <a:pos x="28" y="16"/>
                </a:cxn>
                <a:cxn ang="0">
                  <a:pos x="28" y="14"/>
                </a:cxn>
                <a:cxn ang="0">
                  <a:pos x="25" y="6"/>
                </a:cxn>
                <a:cxn ang="0">
                  <a:pos x="44" y="12"/>
                </a:cxn>
                <a:cxn ang="0">
                  <a:pos x="79" y="52"/>
                </a:cxn>
                <a:cxn ang="0">
                  <a:pos x="71" y="93"/>
                </a:cxn>
                <a:cxn ang="0">
                  <a:pos x="72" y="96"/>
                </a:cxn>
                <a:cxn ang="0">
                  <a:pos x="73" y="96"/>
                </a:cxn>
                <a:cxn ang="0">
                  <a:pos x="75" y="95"/>
                </a:cxn>
                <a:cxn ang="0">
                  <a:pos x="83" y="52"/>
                </a:cxn>
                <a:cxn ang="0">
                  <a:pos x="44" y="8"/>
                </a:cxn>
                <a:cxn ang="0">
                  <a:pos x="24" y="0"/>
                </a:cxn>
                <a:cxn ang="0">
                  <a:pos x="22" y="0"/>
                </a:cxn>
                <a:cxn ang="0">
                  <a:pos x="21" y="2"/>
                </a:cxn>
                <a:cxn ang="0">
                  <a:pos x="24" y="15"/>
                </a:cxn>
                <a:cxn ang="0">
                  <a:pos x="4" y="37"/>
                </a:cxn>
              </a:cxnLst>
              <a:rect l="0" t="0" r="r" b="b"/>
              <a:pathLst>
                <a:path w="83" h="120">
                  <a:moveTo>
                    <a:pt x="4" y="37"/>
                  </a:moveTo>
                  <a:cubicBezTo>
                    <a:pt x="2" y="39"/>
                    <a:pt x="0" y="42"/>
                    <a:pt x="2" y="47"/>
                  </a:cubicBezTo>
                  <a:cubicBezTo>
                    <a:pt x="4" y="51"/>
                    <a:pt x="8" y="56"/>
                    <a:pt x="13" y="57"/>
                  </a:cubicBezTo>
                  <a:cubicBezTo>
                    <a:pt x="15" y="58"/>
                    <a:pt x="17" y="57"/>
                    <a:pt x="19" y="56"/>
                  </a:cubicBezTo>
                  <a:cubicBezTo>
                    <a:pt x="24" y="53"/>
                    <a:pt x="29" y="50"/>
                    <a:pt x="31" y="48"/>
                  </a:cubicBezTo>
                  <a:cubicBezTo>
                    <a:pt x="34" y="50"/>
                    <a:pt x="37" y="50"/>
                    <a:pt x="41" y="49"/>
                  </a:cubicBezTo>
                  <a:cubicBezTo>
                    <a:pt x="41" y="49"/>
                    <a:pt x="41" y="49"/>
                    <a:pt x="41" y="49"/>
                  </a:cubicBezTo>
                  <a:cubicBezTo>
                    <a:pt x="41" y="56"/>
                    <a:pt x="39" y="60"/>
                    <a:pt x="28" y="70"/>
                  </a:cubicBezTo>
                  <a:cubicBezTo>
                    <a:pt x="18" y="79"/>
                    <a:pt x="12" y="91"/>
                    <a:pt x="12" y="102"/>
                  </a:cubicBezTo>
                  <a:cubicBezTo>
                    <a:pt x="12" y="109"/>
                    <a:pt x="15" y="115"/>
                    <a:pt x="20" y="119"/>
                  </a:cubicBezTo>
                  <a:cubicBezTo>
                    <a:pt x="20" y="120"/>
                    <a:pt x="21" y="120"/>
                    <a:pt x="21" y="120"/>
                  </a:cubicBezTo>
                  <a:cubicBezTo>
                    <a:pt x="77" y="120"/>
                    <a:pt x="77" y="120"/>
                    <a:pt x="77" y="120"/>
                  </a:cubicBezTo>
                  <a:cubicBezTo>
                    <a:pt x="78" y="120"/>
                    <a:pt x="79" y="119"/>
                    <a:pt x="79" y="118"/>
                  </a:cubicBezTo>
                  <a:cubicBezTo>
                    <a:pt x="79" y="117"/>
                    <a:pt x="78" y="116"/>
                    <a:pt x="77" y="116"/>
                  </a:cubicBezTo>
                  <a:cubicBezTo>
                    <a:pt x="22" y="116"/>
                    <a:pt x="22" y="116"/>
                    <a:pt x="22" y="116"/>
                  </a:cubicBezTo>
                  <a:cubicBezTo>
                    <a:pt x="18" y="112"/>
                    <a:pt x="16" y="107"/>
                    <a:pt x="16" y="102"/>
                  </a:cubicBezTo>
                  <a:cubicBezTo>
                    <a:pt x="16" y="92"/>
                    <a:pt x="22" y="81"/>
                    <a:pt x="30" y="73"/>
                  </a:cubicBezTo>
                  <a:cubicBezTo>
                    <a:pt x="42" y="62"/>
                    <a:pt x="45" y="57"/>
                    <a:pt x="45" y="48"/>
                  </a:cubicBezTo>
                  <a:cubicBezTo>
                    <a:pt x="45" y="48"/>
                    <a:pt x="45" y="48"/>
                    <a:pt x="45" y="48"/>
                  </a:cubicBezTo>
                  <a:cubicBezTo>
                    <a:pt x="47" y="46"/>
                    <a:pt x="49" y="45"/>
                    <a:pt x="50" y="43"/>
                  </a:cubicBezTo>
                  <a:cubicBezTo>
                    <a:pt x="52" y="41"/>
                    <a:pt x="55" y="34"/>
                    <a:pt x="53" y="29"/>
                  </a:cubicBezTo>
                  <a:cubicBezTo>
                    <a:pt x="52" y="28"/>
                    <a:pt x="51" y="28"/>
                    <a:pt x="50" y="28"/>
                  </a:cubicBezTo>
                  <a:cubicBezTo>
                    <a:pt x="49" y="29"/>
                    <a:pt x="49" y="30"/>
                    <a:pt x="49" y="31"/>
                  </a:cubicBezTo>
                  <a:cubicBezTo>
                    <a:pt x="50" y="33"/>
                    <a:pt x="50" y="37"/>
                    <a:pt x="47" y="41"/>
                  </a:cubicBezTo>
                  <a:cubicBezTo>
                    <a:pt x="46" y="43"/>
                    <a:pt x="43" y="45"/>
                    <a:pt x="40" y="45"/>
                  </a:cubicBezTo>
                  <a:cubicBezTo>
                    <a:pt x="37" y="46"/>
                    <a:pt x="34" y="46"/>
                    <a:pt x="32" y="44"/>
                  </a:cubicBezTo>
                  <a:cubicBezTo>
                    <a:pt x="31" y="44"/>
                    <a:pt x="31" y="44"/>
                    <a:pt x="30" y="44"/>
                  </a:cubicBezTo>
                  <a:cubicBezTo>
                    <a:pt x="30" y="44"/>
                    <a:pt x="23" y="49"/>
                    <a:pt x="17" y="53"/>
                  </a:cubicBezTo>
                  <a:cubicBezTo>
                    <a:pt x="16" y="53"/>
                    <a:pt x="15" y="53"/>
                    <a:pt x="14" y="53"/>
                  </a:cubicBezTo>
                  <a:cubicBezTo>
                    <a:pt x="11" y="52"/>
                    <a:pt x="8" y="48"/>
                    <a:pt x="6" y="45"/>
                  </a:cubicBezTo>
                  <a:cubicBezTo>
                    <a:pt x="5" y="42"/>
                    <a:pt x="6" y="41"/>
                    <a:pt x="7" y="41"/>
                  </a:cubicBezTo>
                  <a:cubicBezTo>
                    <a:pt x="20" y="29"/>
                    <a:pt x="27" y="16"/>
                    <a:pt x="28" y="16"/>
                  </a:cubicBezTo>
                  <a:cubicBezTo>
                    <a:pt x="28" y="15"/>
                    <a:pt x="28" y="15"/>
                    <a:pt x="28" y="14"/>
                  </a:cubicBezTo>
                  <a:cubicBezTo>
                    <a:pt x="28" y="14"/>
                    <a:pt x="26" y="10"/>
                    <a:pt x="25" y="6"/>
                  </a:cubicBezTo>
                  <a:cubicBezTo>
                    <a:pt x="30" y="9"/>
                    <a:pt x="37" y="12"/>
                    <a:pt x="44" y="12"/>
                  </a:cubicBezTo>
                  <a:cubicBezTo>
                    <a:pt x="55" y="12"/>
                    <a:pt x="79" y="16"/>
                    <a:pt x="79" y="52"/>
                  </a:cubicBezTo>
                  <a:cubicBezTo>
                    <a:pt x="79" y="52"/>
                    <a:pt x="79" y="72"/>
                    <a:pt x="71" y="93"/>
                  </a:cubicBezTo>
                  <a:cubicBezTo>
                    <a:pt x="71" y="94"/>
                    <a:pt x="71" y="96"/>
                    <a:pt x="72" y="96"/>
                  </a:cubicBezTo>
                  <a:cubicBezTo>
                    <a:pt x="73" y="96"/>
                    <a:pt x="73" y="96"/>
                    <a:pt x="73" y="96"/>
                  </a:cubicBezTo>
                  <a:cubicBezTo>
                    <a:pt x="74" y="96"/>
                    <a:pt x="75" y="95"/>
                    <a:pt x="75" y="95"/>
                  </a:cubicBezTo>
                  <a:cubicBezTo>
                    <a:pt x="83" y="72"/>
                    <a:pt x="83" y="53"/>
                    <a:pt x="83" y="52"/>
                  </a:cubicBezTo>
                  <a:cubicBezTo>
                    <a:pt x="83" y="11"/>
                    <a:pt x="53" y="8"/>
                    <a:pt x="44" y="8"/>
                  </a:cubicBezTo>
                  <a:cubicBezTo>
                    <a:pt x="34" y="8"/>
                    <a:pt x="24" y="0"/>
                    <a:pt x="24" y="0"/>
                  </a:cubicBezTo>
                  <a:cubicBezTo>
                    <a:pt x="24" y="0"/>
                    <a:pt x="23" y="0"/>
                    <a:pt x="22" y="0"/>
                  </a:cubicBezTo>
                  <a:cubicBezTo>
                    <a:pt x="21" y="1"/>
                    <a:pt x="21" y="1"/>
                    <a:pt x="21" y="2"/>
                  </a:cubicBezTo>
                  <a:cubicBezTo>
                    <a:pt x="21" y="6"/>
                    <a:pt x="23" y="12"/>
                    <a:pt x="24" y="15"/>
                  </a:cubicBezTo>
                  <a:cubicBezTo>
                    <a:pt x="22" y="17"/>
                    <a:pt x="15" y="28"/>
                    <a:pt x="4" y="37"/>
                  </a:cubicBezTo>
                  <a:close/>
                </a:path>
              </a:pathLst>
            </a:custGeom>
            <a:grpFill/>
            <a:ln w="12700">
              <a:noFill/>
              <a:round/>
            </a:ln>
          </p:spPr>
          <p:txBody>
            <a:bodyPr vert="horz" wrap="square" lIns="91440" tIns="45720" rIns="91440" bIns="45720" numCol="1" anchor="t" anchorCtr="0" compatLnSpc="1"/>
            <a:lstStyle/>
            <a:p>
              <a:endParaRPr lang="id-ID"/>
            </a:p>
          </p:txBody>
        </p:sp>
        <p:sp>
          <p:nvSpPr>
            <p:cNvPr id="11" name="Freeform 331"/>
            <p:cNvSpPr/>
            <p:nvPr/>
          </p:nvSpPr>
          <p:spPr bwMode="auto">
            <a:xfrm>
              <a:off x="5376863" y="2649538"/>
              <a:ext cx="109538" cy="190500"/>
            </a:xfrm>
            <a:custGeom>
              <a:avLst/>
              <a:gdLst/>
              <a:ahLst/>
              <a:cxnLst>
                <a:cxn ang="0">
                  <a:pos x="26" y="6"/>
                </a:cxn>
                <a:cxn ang="0">
                  <a:pos x="2" y="0"/>
                </a:cxn>
                <a:cxn ang="0">
                  <a:pos x="0" y="2"/>
                </a:cxn>
                <a:cxn ang="0">
                  <a:pos x="2" y="4"/>
                </a:cxn>
                <a:cxn ang="0">
                  <a:pos x="24" y="9"/>
                </a:cxn>
                <a:cxn ang="0">
                  <a:pos x="44" y="52"/>
                </a:cxn>
                <a:cxn ang="0">
                  <a:pos x="40" y="82"/>
                </a:cxn>
                <a:cxn ang="0">
                  <a:pos x="42" y="84"/>
                </a:cxn>
                <a:cxn ang="0">
                  <a:pos x="42" y="84"/>
                </a:cxn>
                <a:cxn ang="0">
                  <a:pos x="44" y="82"/>
                </a:cxn>
                <a:cxn ang="0">
                  <a:pos x="48" y="52"/>
                </a:cxn>
                <a:cxn ang="0">
                  <a:pos x="26" y="6"/>
                </a:cxn>
              </a:cxnLst>
              <a:rect l="0" t="0" r="r" b="b"/>
              <a:pathLst>
                <a:path w="48" h="84">
                  <a:moveTo>
                    <a:pt x="26" y="6"/>
                  </a:moveTo>
                  <a:cubicBezTo>
                    <a:pt x="20" y="2"/>
                    <a:pt x="12" y="0"/>
                    <a:pt x="2" y="0"/>
                  </a:cubicBezTo>
                  <a:cubicBezTo>
                    <a:pt x="1" y="0"/>
                    <a:pt x="0" y="1"/>
                    <a:pt x="0" y="2"/>
                  </a:cubicBezTo>
                  <a:cubicBezTo>
                    <a:pt x="0" y="3"/>
                    <a:pt x="1" y="4"/>
                    <a:pt x="2" y="4"/>
                  </a:cubicBezTo>
                  <a:cubicBezTo>
                    <a:pt x="12" y="4"/>
                    <a:pt x="18" y="6"/>
                    <a:pt x="24" y="9"/>
                  </a:cubicBezTo>
                  <a:cubicBezTo>
                    <a:pt x="33" y="16"/>
                    <a:pt x="44" y="28"/>
                    <a:pt x="44" y="52"/>
                  </a:cubicBezTo>
                  <a:cubicBezTo>
                    <a:pt x="44" y="58"/>
                    <a:pt x="44" y="66"/>
                    <a:pt x="40" y="82"/>
                  </a:cubicBezTo>
                  <a:cubicBezTo>
                    <a:pt x="40" y="83"/>
                    <a:pt x="40" y="84"/>
                    <a:pt x="42" y="84"/>
                  </a:cubicBezTo>
                  <a:cubicBezTo>
                    <a:pt x="42" y="84"/>
                    <a:pt x="42" y="84"/>
                    <a:pt x="42" y="84"/>
                  </a:cubicBezTo>
                  <a:cubicBezTo>
                    <a:pt x="43" y="84"/>
                    <a:pt x="44" y="83"/>
                    <a:pt x="44" y="82"/>
                  </a:cubicBezTo>
                  <a:cubicBezTo>
                    <a:pt x="48" y="66"/>
                    <a:pt x="48" y="58"/>
                    <a:pt x="48" y="52"/>
                  </a:cubicBezTo>
                  <a:cubicBezTo>
                    <a:pt x="48" y="26"/>
                    <a:pt x="36" y="13"/>
                    <a:pt x="26" y="6"/>
                  </a:cubicBezTo>
                  <a:close/>
                </a:path>
              </a:pathLst>
            </a:custGeom>
            <a:grpFill/>
            <a:ln w="12700">
              <a:noFill/>
              <a:round/>
            </a:ln>
          </p:spPr>
          <p:txBody>
            <a:bodyPr vert="horz" wrap="square" lIns="91440" tIns="45720" rIns="91440" bIns="45720" numCol="1" anchor="t" anchorCtr="0" compatLnSpc="1"/>
            <a:lstStyle/>
            <a:p>
              <a:endParaRPr lang="id-ID"/>
            </a:p>
          </p:txBody>
        </p:sp>
      </p:grpSp>
      <p:sp>
        <p:nvSpPr>
          <p:cNvPr id="12" name="TextBox 29"/>
          <p:cNvSpPr txBox="1"/>
          <p:nvPr/>
        </p:nvSpPr>
        <p:spPr>
          <a:xfrm>
            <a:off x="2480772" y="1665249"/>
            <a:ext cx="1083116"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自我评价一</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13" name="Rectangle 71"/>
          <p:cNvSpPr/>
          <p:nvPr/>
        </p:nvSpPr>
        <p:spPr>
          <a:xfrm>
            <a:off x="2163329" y="1923678"/>
            <a:ext cx="4064855"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14" name="直接连接符 13"/>
          <p:cNvCxnSpPr/>
          <p:nvPr/>
        </p:nvCxnSpPr>
        <p:spPr>
          <a:xfrm flipH="1">
            <a:off x="2195514" y="3363838"/>
            <a:ext cx="5760862"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sp>
        <p:nvSpPr>
          <p:cNvPr id="15" name="Rectangle 71"/>
          <p:cNvSpPr/>
          <p:nvPr/>
        </p:nvSpPr>
        <p:spPr>
          <a:xfrm>
            <a:off x="2163329" y="2401516"/>
            <a:ext cx="4064855"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sp>
        <p:nvSpPr>
          <p:cNvPr id="16" name="Rectangle 71"/>
          <p:cNvSpPr/>
          <p:nvPr/>
        </p:nvSpPr>
        <p:spPr>
          <a:xfrm>
            <a:off x="2163329" y="2842751"/>
            <a:ext cx="4064855"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sp>
        <p:nvSpPr>
          <p:cNvPr id="17" name="TextBox 29"/>
          <p:cNvSpPr txBox="1"/>
          <p:nvPr/>
        </p:nvSpPr>
        <p:spPr>
          <a:xfrm>
            <a:off x="2480772" y="3567862"/>
            <a:ext cx="1083116"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自我评价二</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18" name="Rectangle 71"/>
          <p:cNvSpPr/>
          <p:nvPr/>
        </p:nvSpPr>
        <p:spPr>
          <a:xfrm>
            <a:off x="2163329" y="3826291"/>
            <a:ext cx="4496903"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19" name="直接连接符 18"/>
          <p:cNvCxnSpPr/>
          <p:nvPr/>
        </p:nvCxnSpPr>
        <p:spPr>
          <a:xfrm flipH="1">
            <a:off x="2195514" y="4298409"/>
            <a:ext cx="5760862"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2232437" y="3620544"/>
            <a:ext cx="215938" cy="203694"/>
            <a:chOff x="3671889" y="285750"/>
            <a:chExt cx="307975" cy="290513"/>
          </a:xfrm>
          <a:solidFill>
            <a:schemeClr val="accent1"/>
          </a:solidFill>
        </p:grpSpPr>
        <p:sp>
          <p:nvSpPr>
            <p:cNvPr id="21" name="Freeform 132"/>
            <p:cNvSpPr>
              <a:spLocks noEditPoints="1"/>
            </p:cNvSpPr>
            <p:nvPr/>
          </p:nvSpPr>
          <p:spPr bwMode="auto">
            <a:xfrm>
              <a:off x="3671889" y="285750"/>
              <a:ext cx="190500" cy="254000"/>
            </a:xfrm>
            <a:custGeom>
              <a:avLst/>
              <a:gdLst/>
              <a:ahLst/>
              <a:cxnLst>
                <a:cxn ang="0">
                  <a:pos x="6" y="112"/>
                </a:cxn>
                <a:cxn ang="0">
                  <a:pos x="78" y="112"/>
                </a:cxn>
                <a:cxn ang="0">
                  <a:pos x="84" y="106"/>
                </a:cxn>
                <a:cxn ang="0">
                  <a:pos x="84" y="30"/>
                </a:cxn>
                <a:cxn ang="0">
                  <a:pos x="84" y="30"/>
                </a:cxn>
                <a:cxn ang="0">
                  <a:pos x="84" y="29"/>
                </a:cxn>
                <a:cxn ang="0">
                  <a:pos x="83" y="29"/>
                </a:cxn>
                <a:cxn ang="0">
                  <a:pos x="55" y="1"/>
                </a:cxn>
                <a:cxn ang="0">
                  <a:pos x="55" y="0"/>
                </a:cxn>
                <a:cxn ang="0">
                  <a:pos x="54" y="0"/>
                </a:cxn>
                <a:cxn ang="0">
                  <a:pos x="54" y="0"/>
                </a:cxn>
                <a:cxn ang="0">
                  <a:pos x="6" y="0"/>
                </a:cxn>
                <a:cxn ang="0">
                  <a:pos x="0" y="6"/>
                </a:cxn>
                <a:cxn ang="0">
                  <a:pos x="0" y="106"/>
                </a:cxn>
                <a:cxn ang="0">
                  <a:pos x="6" y="112"/>
                </a:cxn>
                <a:cxn ang="0">
                  <a:pos x="56" y="7"/>
                </a:cxn>
                <a:cxn ang="0">
                  <a:pos x="77" y="28"/>
                </a:cxn>
                <a:cxn ang="0">
                  <a:pos x="58" y="28"/>
                </a:cxn>
                <a:cxn ang="0">
                  <a:pos x="56" y="26"/>
                </a:cxn>
                <a:cxn ang="0">
                  <a:pos x="56" y="7"/>
                </a:cxn>
                <a:cxn ang="0">
                  <a:pos x="4" y="6"/>
                </a:cxn>
                <a:cxn ang="0">
                  <a:pos x="6" y="4"/>
                </a:cxn>
                <a:cxn ang="0">
                  <a:pos x="52" y="4"/>
                </a:cxn>
                <a:cxn ang="0">
                  <a:pos x="52" y="26"/>
                </a:cxn>
                <a:cxn ang="0">
                  <a:pos x="58" y="32"/>
                </a:cxn>
                <a:cxn ang="0">
                  <a:pos x="80" y="32"/>
                </a:cxn>
                <a:cxn ang="0">
                  <a:pos x="80" y="106"/>
                </a:cxn>
                <a:cxn ang="0">
                  <a:pos x="78" y="108"/>
                </a:cxn>
                <a:cxn ang="0">
                  <a:pos x="6" y="108"/>
                </a:cxn>
                <a:cxn ang="0">
                  <a:pos x="4" y="106"/>
                </a:cxn>
                <a:cxn ang="0">
                  <a:pos x="4" y="6"/>
                </a:cxn>
              </a:cxnLst>
              <a:rect l="0" t="0" r="r" b="b"/>
              <a:pathLst>
                <a:path w="84" h="112">
                  <a:moveTo>
                    <a:pt x="6" y="112"/>
                  </a:moveTo>
                  <a:cubicBezTo>
                    <a:pt x="78" y="112"/>
                    <a:pt x="78" y="112"/>
                    <a:pt x="78" y="112"/>
                  </a:cubicBezTo>
                  <a:cubicBezTo>
                    <a:pt x="81" y="112"/>
                    <a:pt x="84" y="109"/>
                    <a:pt x="84" y="106"/>
                  </a:cubicBezTo>
                  <a:cubicBezTo>
                    <a:pt x="84" y="30"/>
                    <a:pt x="84" y="30"/>
                    <a:pt x="84" y="30"/>
                  </a:cubicBezTo>
                  <a:cubicBezTo>
                    <a:pt x="84" y="30"/>
                    <a:pt x="84" y="30"/>
                    <a:pt x="84" y="30"/>
                  </a:cubicBezTo>
                  <a:cubicBezTo>
                    <a:pt x="84" y="30"/>
                    <a:pt x="84" y="30"/>
                    <a:pt x="84" y="29"/>
                  </a:cubicBezTo>
                  <a:cubicBezTo>
                    <a:pt x="84" y="29"/>
                    <a:pt x="84" y="29"/>
                    <a:pt x="83" y="29"/>
                  </a:cubicBezTo>
                  <a:cubicBezTo>
                    <a:pt x="55" y="1"/>
                    <a:pt x="55" y="1"/>
                    <a:pt x="55" y="1"/>
                  </a:cubicBezTo>
                  <a:cubicBezTo>
                    <a:pt x="55" y="0"/>
                    <a:pt x="55" y="0"/>
                    <a:pt x="55" y="0"/>
                  </a:cubicBezTo>
                  <a:cubicBezTo>
                    <a:pt x="54" y="0"/>
                    <a:pt x="54" y="0"/>
                    <a:pt x="54" y="0"/>
                  </a:cubicBezTo>
                  <a:cubicBezTo>
                    <a:pt x="54" y="0"/>
                    <a:pt x="54" y="0"/>
                    <a:pt x="54" y="0"/>
                  </a:cubicBezTo>
                  <a:cubicBezTo>
                    <a:pt x="6" y="0"/>
                    <a:pt x="6" y="0"/>
                    <a:pt x="6" y="0"/>
                  </a:cubicBezTo>
                  <a:cubicBezTo>
                    <a:pt x="3" y="0"/>
                    <a:pt x="0" y="3"/>
                    <a:pt x="0" y="6"/>
                  </a:cubicBezTo>
                  <a:cubicBezTo>
                    <a:pt x="0" y="106"/>
                    <a:pt x="0" y="106"/>
                    <a:pt x="0" y="106"/>
                  </a:cubicBezTo>
                  <a:cubicBezTo>
                    <a:pt x="0" y="109"/>
                    <a:pt x="3" y="112"/>
                    <a:pt x="6" y="112"/>
                  </a:cubicBezTo>
                  <a:close/>
                  <a:moveTo>
                    <a:pt x="56" y="7"/>
                  </a:moveTo>
                  <a:cubicBezTo>
                    <a:pt x="77" y="28"/>
                    <a:pt x="77" y="28"/>
                    <a:pt x="77" y="28"/>
                  </a:cubicBezTo>
                  <a:cubicBezTo>
                    <a:pt x="58" y="28"/>
                    <a:pt x="58" y="28"/>
                    <a:pt x="58" y="28"/>
                  </a:cubicBezTo>
                  <a:cubicBezTo>
                    <a:pt x="57" y="28"/>
                    <a:pt x="56" y="27"/>
                    <a:pt x="56" y="26"/>
                  </a:cubicBezTo>
                  <a:lnTo>
                    <a:pt x="56" y="7"/>
                  </a:lnTo>
                  <a:close/>
                  <a:moveTo>
                    <a:pt x="4" y="6"/>
                  </a:moveTo>
                  <a:cubicBezTo>
                    <a:pt x="4" y="5"/>
                    <a:pt x="5" y="4"/>
                    <a:pt x="6" y="4"/>
                  </a:cubicBezTo>
                  <a:cubicBezTo>
                    <a:pt x="52" y="4"/>
                    <a:pt x="52" y="4"/>
                    <a:pt x="52" y="4"/>
                  </a:cubicBezTo>
                  <a:cubicBezTo>
                    <a:pt x="52" y="26"/>
                    <a:pt x="52" y="26"/>
                    <a:pt x="52" y="26"/>
                  </a:cubicBezTo>
                  <a:cubicBezTo>
                    <a:pt x="52" y="29"/>
                    <a:pt x="55" y="32"/>
                    <a:pt x="58" y="32"/>
                  </a:cubicBezTo>
                  <a:cubicBezTo>
                    <a:pt x="80" y="32"/>
                    <a:pt x="80" y="32"/>
                    <a:pt x="80" y="32"/>
                  </a:cubicBezTo>
                  <a:cubicBezTo>
                    <a:pt x="80" y="106"/>
                    <a:pt x="80" y="106"/>
                    <a:pt x="80" y="106"/>
                  </a:cubicBezTo>
                  <a:cubicBezTo>
                    <a:pt x="80" y="107"/>
                    <a:pt x="79" y="108"/>
                    <a:pt x="78" y="108"/>
                  </a:cubicBezTo>
                  <a:cubicBezTo>
                    <a:pt x="6" y="108"/>
                    <a:pt x="6" y="108"/>
                    <a:pt x="6" y="108"/>
                  </a:cubicBezTo>
                  <a:cubicBezTo>
                    <a:pt x="5" y="108"/>
                    <a:pt x="4" y="107"/>
                    <a:pt x="4" y="106"/>
                  </a:cubicBezTo>
                  <a:lnTo>
                    <a:pt x="4" y="6"/>
                  </a:lnTo>
                  <a:close/>
                </a:path>
              </a:pathLst>
            </a:custGeom>
            <a:grpFill/>
            <a:ln w="12700">
              <a:noFill/>
              <a:round/>
            </a:ln>
          </p:spPr>
          <p:txBody>
            <a:bodyPr vert="horz" wrap="square" lIns="91440" tIns="45720" rIns="91440" bIns="45720" numCol="1" anchor="t" anchorCtr="0" compatLnSpc="1"/>
            <a:lstStyle/>
            <a:p>
              <a:endParaRPr lang="id-ID"/>
            </a:p>
          </p:txBody>
        </p:sp>
        <p:sp>
          <p:nvSpPr>
            <p:cNvPr id="22" name="Freeform 133"/>
            <p:cNvSpPr/>
            <p:nvPr/>
          </p:nvSpPr>
          <p:spPr bwMode="auto">
            <a:xfrm>
              <a:off x="3708401" y="385763"/>
              <a:ext cx="117475" cy="9525"/>
            </a:xfrm>
            <a:custGeom>
              <a:avLst/>
              <a:gdLst/>
              <a:ahLst/>
              <a:cxnLst>
                <a:cxn ang="0">
                  <a:pos x="2" y="4"/>
                </a:cxn>
                <a:cxn ang="0">
                  <a:pos x="50" y="4"/>
                </a:cxn>
                <a:cxn ang="0">
                  <a:pos x="52" y="2"/>
                </a:cxn>
                <a:cxn ang="0">
                  <a:pos x="50" y="0"/>
                </a:cxn>
                <a:cxn ang="0">
                  <a:pos x="2" y="0"/>
                </a:cxn>
                <a:cxn ang="0">
                  <a:pos x="0" y="2"/>
                </a:cxn>
                <a:cxn ang="0">
                  <a:pos x="2" y="4"/>
                </a:cxn>
              </a:cxnLst>
              <a:rect l="0" t="0" r="r" b="b"/>
              <a:pathLst>
                <a:path w="52" h="4">
                  <a:moveTo>
                    <a:pt x="2" y="4"/>
                  </a:move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3" name="Freeform 134"/>
            <p:cNvSpPr/>
            <p:nvPr/>
          </p:nvSpPr>
          <p:spPr bwMode="auto">
            <a:xfrm>
              <a:off x="3708401" y="422275"/>
              <a:ext cx="117475" cy="9525"/>
            </a:xfrm>
            <a:custGeom>
              <a:avLst/>
              <a:gdLst/>
              <a:ahLst/>
              <a:cxnLst>
                <a:cxn ang="0">
                  <a:pos x="2" y="4"/>
                </a:cxn>
                <a:cxn ang="0">
                  <a:pos x="50" y="4"/>
                </a:cxn>
                <a:cxn ang="0">
                  <a:pos x="52" y="2"/>
                </a:cxn>
                <a:cxn ang="0">
                  <a:pos x="50" y="0"/>
                </a:cxn>
                <a:cxn ang="0">
                  <a:pos x="2" y="0"/>
                </a:cxn>
                <a:cxn ang="0">
                  <a:pos x="0" y="2"/>
                </a:cxn>
                <a:cxn ang="0">
                  <a:pos x="2" y="4"/>
                </a:cxn>
              </a:cxnLst>
              <a:rect l="0" t="0" r="r" b="b"/>
              <a:pathLst>
                <a:path w="52" h="4">
                  <a:moveTo>
                    <a:pt x="2" y="4"/>
                  </a:move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4" name="Freeform 135"/>
            <p:cNvSpPr/>
            <p:nvPr/>
          </p:nvSpPr>
          <p:spPr bwMode="auto">
            <a:xfrm>
              <a:off x="3708401" y="349250"/>
              <a:ext cx="53975" cy="9525"/>
            </a:xfrm>
            <a:custGeom>
              <a:avLst/>
              <a:gdLst/>
              <a:ahLst/>
              <a:cxnLst>
                <a:cxn ang="0">
                  <a:pos x="2" y="4"/>
                </a:cxn>
                <a:cxn ang="0">
                  <a:pos x="22" y="4"/>
                </a:cxn>
                <a:cxn ang="0">
                  <a:pos x="24" y="2"/>
                </a:cxn>
                <a:cxn ang="0">
                  <a:pos x="22" y="0"/>
                </a:cxn>
                <a:cxn ang="0">
                  <a:pos x="2" y="0"/>
                </a:cxn>
                <a:cxn ang="0">
                  <a:pos x="0" y="2"/>
                </a:cxn>
                <a:cxn ang="0">
                  <a:pos x="2" y="4"/>
                </a:cxn>
              </a:cxnLst>
              <a:rect l="0" t="0" r="r" b="b"/>
              <a:pathLst>
                <a:path w="24" h="4">
                  <a:moveTo>
                    <a:pt x="2" y="4"/>
                  </a:moveTo>
                  <a:cubicBezTo>
                    <a:pt x="22" y="4"/>
                    <a:pt x="22" y="4"/>
                    <a:pt x="22" y="4"/>
                  </a:cubicBezTo>
                  <a:cubicBezTo>
                    <a:pt x="23" y="4"/>
                    <a:pt x="24" y="3"/>
                    <a:pt x="24" y="2"/>
                  </a:cubicBezTo>
                  <a:cubicBezTo>
                    <a:pt x="24" y="1"/>
                    <a:pt x="23" y="0"/>
                    <a:pt x="22"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5" name="Freeform 136"/>
            <p:cNvSpPr/>
            <p:nvPr/>
          </p:nvSpPr>
          <p:spPr bwMode="auto">
            <a:xfrm>
              <a:off x="3708401" y="458788"/>
              <a:ext cx="117475" cy="9525"/>
            </a:xfrm>
            <a:custGeom>
              <a:avLst/>
              <a:gdLst/>
              <a:ahLst/>
              <a:cxnLst>
                <a:cxn ang="0">
                  <a:pos x="2" y="4"/>
                </a:cxn>
                <a:cxn ang="0">
                  <a:pos x="50" y="4"/>
                </a:cxn>
                <a:cxn ang="0">
                  <a:pos x="52" y="2"/>
                </a:cxn>
                <a:cxn ang="0">
                  <a:pos x="50" y="0"/>
                </a:cxn>
                <a:cxn ang="0">
                  <a:pos x="2" y="0"/>
                </a:cxn>
                <a:cxn ang="0">
                  <a:pos x="0" y="2"/>
                </a:cxn>
                <a:cxn ang="0">
                  <a:pos x="2" y="4"/>
                </a:cxn>
              </a:cxnLst>
              <a:rect l="0" t="0" r="r" b="b"/>
              <a:pathLst>
                <a:path w="52" h="4">
                  <a:moveTo>
                    <a:pt x="2" y="4"/>
                  </a:move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6" name="Freeform 137"/>
            <p:cNvSpPr/>
            <p:nvPr/>
          </p:nvSpPr>
          <p:spPr bwMode="auto">
            <a:xfrm>
              <a:off x="3708401" y="495300"/>
              <a:ext cx="117475" cy="7938"/>
            </a:xfrm>
            <a:custGeom>
              <a:avLst/>
              <a:gdLst/>
              <a:ahLst/>
              <a:cxnLst>
                <a:cxn ang="0">
                  <a:pos x="2" y="4"/>
                </a:cxn>
                <a:cxn ang="0">
                  <a:pos x="50" y="4"/>
                </a:cxn>
                <a:cxn ang="0">
                  <a:pos x="52" y="2"/>
                </a:cxn>
                <a:cxn ang="0">
                  <a:pos x="50" y="0"/>
                </a:cxn>
                <a:cxn ang="0">
                  <a:pos x="2" y="0"/>
                </a:cxn>
                <a:cxn ang="0">
                  <a:pos x="0" y="2"/>
                </a:cxn>
                <a:cxn ang="0">
                  <a:pos x="2" y="4"/>
                </a:cxn>
              </a:cxnLst>
              <a:rect l="0" t="0" r="r" b="b"/>
              <a:pathLst>
                <a:path w="52" h="4">
                  <a:moveTo>
                    <a:pt x="2" y="4"/>
                  </a:move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7" name="Freeform 138"/>
            <p:cNvSpPr>
              <a:spLocks noEditPoints="1"/>
            </p:cNvSpPr>
            <p:nvPr/>
          </p:nvSpPr>
          <p:spPr bwMode="auto">
            <a:xfrm>
              <a:off x="3789364" y="322263"/>
              <a:ext cx="190500" cy="254000"/>
            </a:xfrm>
            <a:custGeom>
              <a:avLst/>
              <a:gdLst/>
              <a:ahLst/>
              <a:cxnLst>
                <a:cxn ang="0">
                  <a:pos x="34" y="4"/>
                </a:cxn>
                <a:cxn ang="0">
                  <a:pos x="52" y="4"/>
                </a:cxn>
                <a:cxn ang="0">
                  <a:pos x="52" y="26"/>
                </a:cxn>
                <a:cxn ang="0">
                  <a:pos x="58" y="32"/>
                </a:cxn>
                <a:cxn ang="0">
                  <a:pos x="80" y="32"/>
                </a:cxn>
                <a:cxn ang="0">
                  <a:pos x="80" y="106"/>
                </a:cxn>
                <a:cxn ang="0">
                  <a:pos x="78" y="108"/>
                </a:cxn>
                <a:cxn ang="0">
                  <a:pos x="6" y="108"/>
                </a:cxn>
                <a:cxn ang="0">
                  <a:pos x="4" y="106"/>
                </a:cxn>
                <a:cxn ang="0">
                  <a:pos x="4" y="102"/>
                </a:cxn>
                <a:cxn ang="0">
                  <a:pos x="2" y="100"/>
                </a:cxn>
                <a:cxn ang="0">
                  <a:pos x="0" y="102"/>
                </a:cxn>
                <a:cxn ang="0">
                  <a:pos x="0" y="106"/>
                </a:cxn>
                <a:cxn ang="0">
                  <a:pos x="6" y="112"/>
                </a:cxn>
                <a:cxn ang="0">
                  <a:pos x="78" y="112"/>
                </a:cxn>
                <a:cxn ang="0">
                  <a:pos x="84" y="106"/>
                </a:cxn>
                <a:cxn ang="0">
                  <a:pos x="84" y="30"/>
                </a:cxn>
                <a:cxn ang="0">
                  <a:pos x="84" y="30"/>
                </a:cxn>
                <a:cxn ang="0">
                  <a:pos x="84" y="29"/>
                </a:cxn>
                <a:cxn ang="0">
                  <a:pos x="83" y="29"/>
                </a:cxn>
                <a:cxn ang="0">
                  <a:pos x="55" y="1"/>
                </a:cxn>
                <a:cxn ang="0">
                  <a:pos x="55" y="0"/>
                </a:cxn>
                <a:cxn ang="0">
                  <a:pos x="54" y="0"/>
                </a:cxn>
                <a:cxn ang="0">
                  <a:pos x="54" y="0"/>
                </a:cxn>
                <a:cxn ang="0">
                  <a:pos x="34" y="0"/>
                </a:cxn>
                <a:cxn ang="0">
                  <a:pos x="32" y="2"/>
                </a:cxn>
                <a:cxn ang="0">
                  <a:pos x="34" y="4"/>
                </a:cxn>
                <a:cxn ang="0">
                  <a:pos x="58" y="28"/>
                </a:cxn>
                <a:cxn ang="0">
                  <a:pos x="56" y="26"/>
                </a:cxn>
                <a:cxn ang="0">
                  <a:pos x="56" y="7"/>
                </a:cxn>
                <a:cxn ang="0">
                  <a:pos x="77" y="28"/>
                </a:cxn>
                <a:cxn ang="0">
                  <a:pos x="58" y="28"/>
                </a:cxn>
              </a:cxnLst>
              <a:rect l="0" t="0" r="r" b="b"/>
              <a:pathLst>
                <a:path w="84" h="112">
                  <a:moveTo>
                    <a:pt x="34" y="4"/>
                  </a:moveTo>
                  <a:cubicBezTo>
                    <a:pt x="52" y="4"/>
                    <a:pt x="52" y="4"/>
                    <a:pt x="52" y="4"/>
                  </a:cubicBezTo>
                  <a:cubicBezTo>
                    <a:pt x="52" y="26"/>
                    <a:pt x="52" y="26"/>
                    <a:pt x="52" y="26"/>
                  </a:cubicBezTo>
                  <a:cubicBezTo>
                    <a:pt x="52" y="29"/>
                    <a:pt x="55" y="32"/>
                    <a:pt x="58" y="32"/>
                  </a:cubicBezTo>
                  <a:cubicBezTo>
                    <a:pt x="80" y="32"/>
                    <a:pt x="80" y="32"/>
                    <a:pt x="80" y="32"/>
                  </a:cubicBezTo>
                  <a:cubicBezTo>
                    <a:pt x="80" y="106"/>
                    <a:pt x="80" y="106"/>
                    <a:pt x="80" y="106"/>
                  </a:cubicBezTo>
                  <a:cubicBezTo>
                    <a:pt x="80" y="107"/>
                    <a:pt x="79" y="108"/>
                    <a:pt x="78" y="108"/>
                  </a:cubicBezTo>
                  <a:cubicBezTo>
                    <a:pt x="6" y="108"/>
                    <a:pt x="6" y="108"/>
                    <a:pt x="6" y="108"/>
                  </a:cubicBezTo>
                  <a:cubicBezTo>
                    <a:pt x="5" y="108"/>
                    <a:pt x="4" y="107"/>
                    <a:pt x="4" y="106"/>
                  </a:cubicBezTo>
                  <a:cubicBezTo>
                    <a:pt x="4" y="102"/>
                    <a:pt x="4" y="102"/>
                    <a:pt x="4" y="102"/>
                  </a:cubicBezTo>
                  <a:cubicBezTo>
                    <a:pt x="4" y="101"/>
                    <a:pt x="3" y="100"/>
                    <a:pt x="2" y="100"/>
                  </a:cubicBezTo>
                  <a:cubicBezTo>
                    <a:pt x="1" y="100"/>
                    <a:pt x="0" y="101"/>
                    <a:pt x="0" y="102"/>
                  </a:cubicBezTo>
                  <a:cubicBezTo>
                    <a:pt x="0" y="106"/>
                    <a:pt x="0" y="106"/>
                    <a:pt x="0" y="106"/>
                  </a:cubicBezTo>
                  <a:cubicBezTo>
                    <a:pt x="0" y="109"/>
                    <a:pt x="3" y="112"/>
                    <a:pt x="6" y="112"/>
                  </a:cubicBezTo>
                  <a:cubicBezTo>
                    <a:pt x="78" y="112"/>
                    <a:pt x="78" y="112"/>
                    <a:pt x="78" y="112"/>
                  </a:cubicBezTo>
                  <a:cubicBezTo>
                    <a:pt x="81" y="112"/>
                    <a:pt x="84" y="109"/>
                    <a:pt x="84" y="106"/>
                  </a:cubicBezTo>
                  <a:cubicBezTo>
                    <a:pt x="84" y="30"/>
                    <a:pt x="84" y="30"/>
                    <a:pt x="84" y="30"/>
                  </a:cubicBezTo>
                  <a:cubicBezTo>
                    <a:pt x="84" y="30"/>
                    <a:pt x="84" y="30"/>
                    <a:pt x="84" y="30"/>
                  </a:cubicBezTo>
                  <a:cubicBezTo>
                    <a:pt x="84" y="30"/>
                    <a:pt x="84" y="30"/>
                    <a:pt x="84" y="29"/>
                  </a:cubicBezTo>
                  <a:cubicBezTo>
                    <a:pt x="84" y="29"/>
                    <a:pt x="84" y="29"/>
                    <a:pt x="83" y="29"/>
                  </a:cubicBezTo>
                  <a:cubicBezTo>
                    <a:pt x="55" y="1"/>
                    <a:pt x="55" y="1"/>
                    <a:pt x="55" y="1"/>
                  </a:cubicBezTo>
                  <a:cubicBezTo>
                    <a:pt x="55" y="0"/>
                    <a:pt x="55" y="0"/>
                    <a:pt x="55" y="0"/>
                  </a:cubicBezTo>
                  <a:cubicBezTo>
                    <a:pt x="54" y="0"/>
                    <a:pt x="54" y="0"/>
                    <a:pt x="54" y="0"/>
                  </a:cubicBezTo>
                  <a:cubicBezTo>
                    <a:pt x="54" y="0"/>
                    <a:pt x="54" y="0"/>
                    <a:pt x="54" y="0"/>
                  </a:cubicBezTo>
                  <a:cubicBezTo>
                    <a:pt x="34" y="0"/>
                    <a:pt x="34" y="0"/>
                    <a:pt x="34" y="0"/>
                  </a:cubicBezTo>
                  <a:cubicBezTo>
                    <a:pt x="33" y="0"/>
                    <a:pt x="32" y="1"/>
                    <a:pt x="32" y="2"/>
                  </a:cubicBezTo>
                  <a:cubicBezTo>
                    <a:pt x="32" y="3"/>
                    <a:pt x="33" y="4"/>
                    <a:pt x="34" y="4"/>
                  </a:cubicBezTo>
                  <a:close/>
                  <a:moveTo>
                    <a:pt x="58" y="28"/>
                  </a:moveTo>
                  <a:cubicBezTo>
                    <a:pt x="57" y="28"/>
                    <a:pt x="56" y="27"/>
                    <a:pt x="56" y="26"/>
                  </a:cubicBezTo>
                  <a:cubicBezTo>
                    <a:pt x="56" y="7"/>
                    <a:pt x="56" y="7"/>
                    <a:pt x="56" y="7"/>
                  </a:cubicBezTo>
                  <a:cubicBezTo>
                    <a:pt x="77" y="28"/>
                    <a:pt x="77" y="28"/>
                    <a:pt x="77" y="28"/>
                  </a:cubicBezTo>
                  <a:lnTo>
                    <a:pt x="58" y="28"/>
                  </a:lnTo>
                  <a:close/>
                </a:path>
              </a:pathLst>
            </a:custGeom>
            <a:grpFill/>
            <a:ln w="12700">
              <a:noFill/>
              <a:round/>
            </a:ln>
          </p:spPr>
          <p:txBody>
            <a:bodyPr vert="horz" wrap="square" lIns="91440" tIns="45720" rIns="91440" bIns="45720" numCol="1" anchor="t" anchorCtr="0" compatLnSpc="1"/>
            <a:lstStyle/>
            <a:p>
              <a:endParaRPr lang="id-ID"/>
            </a:p>
          </p:txBody>
        </p:sp>
        <p:sp>
          <p:nvSpPr>
            <p:cNvPr id="28" name="Freeform 139"/>
            <p:cNvSpPr/>
            <p:nvPr/>
          </p:nvSpPr>
          <p:spPr bwMode="auto">
            <a:xfrm>
              <a:off x="3879851" y="422275"/>
              <a:ext cx="63500" cy="9525"/>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9" name="Freeform 140"/>
            <p:cNvSpPr/>
            <p:nvPr/>
          </p:nvSpPr>
          <p:spPr bwMode="auto">
            <a:xfrm>
              <a:off x="3879851" y="458788"/>
              <a:ext cx="63500" cy="9525"/>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30" name="Freeform 141"/>
            <p:cNvSpPr/>
            <p:nvPr/>
          </p:nvSpPr>
          <p:spPr bwMode="auto">
            <a:xfrm>
              <a:off x="3879851" y="495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31" name="Freeform 142"/>
            <p:cNvSpPr/>
            <p:nvPr/>
          </p:nvSpPr>
          <p:spPr bwMode="auto">
            <a:xfrm>
              <a:off x="3879851" y="531813"/>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grpSp>
      <p:sp>
        <p:nvSpPr>
          <p:cNvPr id="34" name="Rectangle 3"/>
          <p:cNvSpPr/>
          <p:nvPr/>
        </p:nvSpPr>
        <p:spPr>
          <a:xfrm>
            <a:off x="7424101" y="1990098"/>
            <a:ext cx="772016" cy="772014"/>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Rectangle 2"/>
          <p:cNvSpPr/>
          <p:nvPr/>
        </p:nvSpPr>
        <p:spPr>
          <a:xfrm>
            <a:off x="7236296" y="1852055"/>
            <a:ext cx="772016" cy="772014"/>
          </a:xfrm>
          <a:prstGeom prst="rect">
            <a:avLst/>
          </a:prstGeom>
          <a:solidFill>
            <a:schemeClr val="bg1"/>
          </a:solidFill>
          <a:ln w="38100">
            <a:solidFill>
              <a:srgbClr val="84A0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7" name="图片占位符 36"/>
          <p:cNvPicPr>
            <a:picLocks noGrp="1" noChangeAspect="1"/>
          </p:cNvPicPr>
          <p:nvPr>
            <p:ph type="pic" sz="quarter" idx="10"/>
          </p:nvPr>
        </p:nvPicPr>
        <p:blipFill>
          <a:blip r:embed="rId3" cstate="screen"/>
          <a:srcRect/>
          <a:stretch>
            <a:fillRect/>
          </a:stretch>
        </p:blipFill>
        <p:spPr/>
      </p:pic>
      <p:sp>
        <p:nvSpPr>
          <p:cNvPr id="32"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33" name="Group 400"/>
          <p:cNvGrpSpPr/>
          <p:nvPr/>
        </p:nvGrpSpPr>
        <p:grpSpPr>
          <a:xfrm>
            <a:off x="678359" y="2236354"/>
            <a:ext cx="298450" cy="290513"/>
            <a:chOff x="4189414" y="285750"/>
            <a:chExt cx="298450" cy="290513"/>
          </a:xfrm>
          <a:solidFill>
            <a:schemeClr val="tx2"/>
          </a:solidFill>
        </p:grpSpPr>
        <p:sp>
          <p:nvSpPr>
            <p:cNvPr id="36"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8"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39"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40"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accent1"/>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41" name="Group 390"/>
          <p:cNvGrpSpPr/>
          <p:nvPr/>
        </p:nvGrpSpPr>
        <p:grpSpPr>
          <a:xfrm>
            <a:off x="672803" y="3410211"/>
            <a:ext cx="309563" cy="290513"/>
            <a:chOff x="3081338" y="1703388"/>
            <a:chExt cx="309563" cy="290513"/>
          </a:xfrm>
          <a:solidFill>
            <a:schemeClr val="tx2"/>
          </a:solidFill>
        </p:grpSpPr>
        <p:sp>
          <p:nvSpPr>
            <p:cNvPr id="42"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3"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4"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45" name="Group 389"/>
          <p:cNvGrpSpPr/>
          <p:nvPr/>
        </p:nvGrpSpPr>
        <p:grpSpPr>
          <a:xfrm>
            <a:off x="727572" y="2831666"/>
            <a:ext cx="200025" cy="290512"/>
            <a:chOff x="4795838" y="2176463"/>
            <a:chExt cx="200025" cy="290512"/>
          </a:xfrm>
          <a:solidFill>
            <a:schemeClr val="tx2"/>
          </a:solidFill>
        </p:grpSpPr>
        <p:sp>
          <p:nvSpPr>
            <p:cNvPr id="46"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7"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8"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圆角 7"/>
          <p:cNvSpPr/>
          <p:nvPr/>
        </p:nvSpPr>
        <p:spPr>
          <a:xfrm>
            <a:off x="395536" y="483518"/>
            <a:ext cx="8352928" cy="4248472"/>
          </a:xfrm>
          <a:prstGeom prst="roundRect">
            <a:avLst>
              <a:gd name="adj" fmla="val 2788"/>
            </a:avLst>
          </a:prstGeom>
          <a:solidFill>
            <a:schemeClr val="bg1"/>
          </a:solidFill>
          <a:ln>
            <a:noFill/>
          </a:ln>
          <a:effectLst>
            <a:outerShdw blurRad="381000" dist="127000" sx="102000" sy="102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椭圆 10"/>
          <p:cNvSpPr/>
          <p:nvPr/>
        </p:nvSpPr>
        <p:spPr>
          <a:xfrm>
            <a:off x="4274438" y="1563638"/>
            <a:ext cx="595124" cy="59512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占位符 14"/>
          <p:cNvPicPr>
            <a:picLocks noGrp="1" noChangeAspect="1"/>
          </p:cNvPicPr>
          <p:nvPr>
            <p:ph type="pic" sz="quarter" idx="13"/>
          </p:nvPr>
        </p:nvPicPr>
        <p:blipFill>
          <a:blip r:embed="rId3" cstate="screen"/>
          <a:srcRect/>
          <a:stretch>
            <a:fillRect/>
          </a:stretch>
        </p:blipFill>
        <p:spPr>
          <a:ln w="25400">
            <a:solidFill>
              <a:srgbClr val="7599CB"/>
            </a:solidFill>
          </a:ln>
          <a:effectLst>
            <a:outerShdw blurRad="381000" dist="127000" dir="5400000" algn="tl" rotWithShape="0">
              <a:prstClr val="black">
                <a:alpha val="15000"/>
              </a:prstClr>
            </a:outerShdw>
          </a:effectLst>
        </p:spPr>
      </p:pic>
      <p:sp>
        <p:nvSpPr>
          <p:cNvPr id="24" name="TextBox 29"/>
          <p:cNvSpPr txBox="1"/>
          <p:nvPr/>
        </p:nvSpPr>
        <p:spPr>
          <a:xfrm>
            <a:off x="3994950" y="2560408"/>
            <a:ext cx="1154100" cy="268972"/>
          </a:xfrm>
          <a:prstGeom prst="rect">
            <a:avLst/>
          </a:prstGeom>
          <a:noFill/>
        </p:spPr>
        <p:txBody>
          <a:bodyPr wrap="square" rtlCol="0">
            <a:noAutofit/>
          </a:bodyPr>
          <a:lstStyle/>
          <a:p>
            <a:r>
              <a:rPr lang="en-US" altLang="zh-CN" sz="1600" dirty="0">
                <a:solidFill>
                  <a:srgbClr val="7599CB"/>
                </a:solidFill>
                <a:latin typeface="Calibri Light" panose="020F0302020204030204" pitchFamily="34" charset="0"/>
                <a:cs typeface="Calibri Light" panose="020F0302020204030204" pitchFamily="34" charset="0"/>
              </a:rPr>
              <a:t>MY RESUNE</a:t>
            </a:r>
            <a:endParaRPr lang="zh-CN" altLang="en-US" sz="1600" dirty="0">
              <a:solidFill>
                <a:srgbClr val="7599CB"/>
              </a:solidFill>
              <a:latin typeface="Calibri Light" panose="020F0302020204030204" pitchFamily="34" charset="0"/>
              <a:cs typeface="Calibri Light" panose="020F0302020204030204" pitchFamily="34" charset="0"/>
            </a:endParaRPr>
          </a:p>
        </p:txBody>
      </p:sp>
      <p:sp>
        <p:nvSpPr>
          <p:cNvPr id="25" name="TextBox 29"/>
          <p:cNvSpPr txBox="1"/>
          <p:nvPr/>
        </p:nvSpPr>
        <p:spPr>
          <a:xfrm>
            <a:off x="3347864" y="2830319"/>
            <a:ext cx="2448272" cy="584775"/>
          </a:xfrm>
          <a:prstGeom prst="rect">
            <a:avLst/>
          </a:prstGeom>
          <a:noFill/>
        </p:spPr>
        <p:txBody>
          <a:bodyPr wrap="square" rtlCol="0">
            <a:spAutoFit/>
          </a:bodyPr>
          <a:lstStyle/>
          <a:p>
            <a:pPr algn="ctr"/>
            <a:r>
              <a:rPr lang="zh-CN" altLang="en-US" sz="3200" dirty="0">
                <a:solidFill>
                  <a:srgbClr val="7599CB"/>
                </a:solidFill>
                <a:latin typeface="Calibri Light" panose="020F0302020204030204" pitchFamily="34" charset="0"/>
                <a:ea typeface="+mj-ea"/>
                <a:cs typeface="Calibri Light" panose="020F0302020204030204" pitchFamily="34" charset="0"/>
              </a:rPr>
              <a:t>谢谢观看</a:t>
            </a:r>
            <a:endParaRPr lang="id-ID" sz="3200" dirty="0">
              <a:solidFill>
                <a:srgbClr val="7599CB"/>
              </a:solidFill>
              <a:latin typeface="Calibri Light" panose="020F0302020204030204" pitchFamily="34" charset="0"/>
              <a:ea typeface="+mj-ea"/>
              <a:cs typeface="Calibri Light" panose="020F0302020204030204" pitchFamily="34" charset="0"/>
            </a:endParaRPr>
          </a:p>
        </p:txBody>
      </p:sp>
      <p:cxnSp>
        <p:nvCxnSpPr>
          <p:cNvPr id="26" name="直接连接符 25"/>
          <p:cNvCxnSpPr/>
          <p:nvPr/>
        </p:nvCxnSpPr>
        <p:spPr>
          <a:xfrm>
            <a:off x="3688110" y="2896933"/>
            <a:ext cx="1656184" cy="0"/>
          </a:xfrm>
          <a:prstGeom prst="line">
            <a:avLst/>
          </a:prstGeom>
          <a:ln>
            <a:solidFill>
              <a:srgbClr val="7599CB">
                <a:alpha val="17000"/>
              </a:srgb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688110" y="3291830"/>
            <a:ext cx="1656184" cy="0"/>
          </a:xfrm>
          <a:prstGeom prst="line">
            <a:avLst/>
          </a:prstGeom>
          <a:ln>
            <a:solidFill>
              <a:srgbClr val="7599CB">
                <a:alpha val="17000"/>
              </a:srgb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83568" y="771550"/>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83568" y="843558"/>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83568" y="915566"/>
            <a:ext cx="216024" cy="0"/>
          </a:xfrm>
          <a:prstGeom prst="line">
            <a:avLst/>
          </a:prstGeom>
          <a:ln w="15875">
            <a:solidFill>
              <a:srgbClr val="7599CB">
                <a:alpha val="80000"/>
              </a:srgbClr>
            </a:solidFil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3849948" y="3696804"/>
            <a:ext cx="1444104" cy="315106"/>
            <a:chOff x="3849948" y="3696804"/>
            <a:chExt cx="1444104" cy="315106"/>
          </a:xfrm>
        </p:grpSpPr>
        <p:sp>
          <p:nvSpPr>
            <p:cNvPr id="12" name="矩形: 圆角 11"/>
            <p:cNvSpPr/>
            <p:nvPr/>
          </p:nvSpPr>
          <p:spPr>
            <a:xfrm>
              <a:off x="3849948" y="3734198"/>
              <a:ext cx="1444104" cy="277712"/>
            </a:xfrm>
            <a:prstGeom prst="roundRect">
              <a:avLst>
                <a:gd name="adj" fmla="val 50000"/>
              </a:avLst>
            </a:prstGeom>
            <a:solidFill>
              <a:srgbClr val="778EBF"/>
            </a:solidFill>
            <a:ln w="28575">
              <a:noFill/>
            </a:ln>
            <a:effectLst>
              <a:outerShdw blurRad="3810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29"/>
            <p:cNvSpPr txBox="1"/>
            <p:nvPr/>
          </p:nvSpPr>
          <p:spPr>
            <a:xfrm>
              <a:off x="4355976" y="3696804"/>
              <a:ext cx="668869" cy="268972"/>
            </a:xfrm>
            <a:prstGeom prst="rect">
              <a:avLst/>
            </a:prstGeom>
            <a:noFill/>
          </p:spPr>
          <p:txBody>
            <a:bodyPr wrap="square" rtlCol="0">
              <a:noAutofit/>
            </a:bodyPr>
            <a:lstStyle/>
            <a:p>
              <a:r>
                <a:rPr lang="en-US" altLang="zh-CN" sz="1600" dirty="0">
                  <a:solidFill>
                    <a:schemeClr val="bg1"/>
                  </a:solidFill>
                  <a:latin typeface="Calibri Light" panose="020F0302020204030204" pitchFamily="34" charset="0"/>
                  <a:cs typeface="Calibri Light" panose="020F0302020204030204" pitchFamily="34" charset="0"/>
                </a:rPr>
                <a:t>End</a:t>
              </a:r>
              <a:endParaRPr lang="zh-CN" altLang="en-US" sz="1600" dirty="0">
                <a:solidFill>
                  <a:schemeClr val="bg1"/>
                </a:solidFill>
                <a:latin typeface="Calibri Light" panose="020F0302020204030204" pitchFamily="34" charset="0"/>
                <a:cs typeface="Calibri Light" panose="020F030202020403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p:cTn id="13" dur="500" fill="hold"/>
                                        <p:tgtEl>
                                          <p:spTgt spid="25"/>
                                        </p:tgtEl>
                                        <p:attrNameLst>
                                          <p:attrName>ppt_w</p:attrName>
                                        </p:attrNameLst>
                                      </p:cBhvr>
                                      <p:tavLst>
                                        <p:tav tm="0">
                                          <p:val>
                                            <p:fltVal val="0"/>
                                          </p:val>
                                        </p:tav>
                                        <p:tav tm="100000">
                                          <p:val>
                                            <p:strVal val="#ppt_w"/>
                                          </p:val>
                                        </p:tav>
                                      </p:tavLst>
                                    </p:anim>
                                    <p:anim calcmode="lin" valueType="num">
                                      <p:cBhvr>
                                        <p:cTn id="14" dur="500" fill="hold"/>
                                        <p:tgtEl>
                                          <p:spTgt spid="25"/>
                                        </p:tgtEl>
                                        <p:attrNameLst>
                                          <p:attrName>ppt_h</p:attrName>
                                        </p:attrNameLst>
                                      </p:cBhvr>
                                      <p:tavLst>
                                        <p:tav tm="0">
                                          <p:val>
                                            <p:fltVal val="0"/>
                                          </p:val>
                                        </p:tav>
                                        <p:tav tm="100000">
                                          <p:val>
                                            <p:strVal val="#ppt_h"/>
                                          </p:val>
                                        </p:tav>
                                      </p:tavLst>
                                    </p:anim>
                                    <p:animEffect transition="in" filter="fade">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29"/>
          <p:cNvSpPr txBox="1"/>
          <p:nvPr/>
        </p:nvSpPr>
        <p:spPr>
          <a:xfrm>
            <a:off x="4788024" y="1174602"/>
            <a:ext cx="3096344" cy="504056"/>
          </a:xfrm>
          <a:prstGeom prst="rect">
            <a:avLst/>
          </a:prstGeom>
          <a:noFill/>
        </p:spPr>
        <p:txBody>
          <a:bodyPr wrap="square" rtlCol="0">
            <a:noAutofit/>
          </a:bodyPr>
          <a:lstStyle/>
          <a:p>
            <a:r>
              <a:rPr lang="id-ID" altLang="zh-CN" sz="3200" dirty="0">
                <a:solidFill>
                  <a:schemeClr val="tx2"/>
                </a:solidFill>
                <a:latin typeface="Calibri Light" panose="020F0302020204030204" pitchFamily="34" charset="0"/>
                <a:ea typeface="Roboto Light" pitchFamily="2" charset="0"/>
                <a:cs typeface="Calibri Light" panose="020F0302020204030204" pitchFamily="34" charset="0"/>
              </a:rPr>
              <a:t>About Me</a:t>
            </a:r>
            <a:r>
              <a:rPr lang="zh-CN" altLang="en-US" sz="3200" dirty="0">
                <a:solidFill>
                  <a:schemeClr val="tx2"/>
                </a:solidFill>
                <a:latin typeface="Calibri Light" panose="020F0302020204030204" pitchFamily="34" charset="0"/>
                <a:ea typeface="Roboto Light" pitchFamily="2" charset="0"/>
                <a:cs typeface="Calibri Light" panose="020F0302020204030204" pitchFamily="34" charset="0"/>
              </a:rPr>
              <a:t>关于我</a:t>
            </a:r>
            <a:endParaRPr lang="id-ID" altLang="zh-CN" sz="3200" dirty="0">
              <a:solidFill>
                <a:schemeClr val="tx2"/>
              </a:solidFill>
              <a:latin typeface="Calibri Light" panose="020F0302020204030204" pitchFamily="34" charset="0"/>
              <a:ea typeface="Roboto Light" pitchFamily="2" charset="0"/>
              <a:cs typeface="Calibri Light" panose="020F0302020204030204" pitchFamily="34" charset="0"/>
            </a:endParaRPr>
          </a:p>
        </p:txBody>
      </p:sp>
      <p:sp>
        <p:nvSpPr>
          <p:cNvPr id="39" name="TextBox 29"/>
          <p:cNvSpPr txBox="1"/>
          <p:nvPr/>
        </p:nvSpPr>
        <p:spPr>
          <a:xfrm>
            <a:off x="4788024" y="1635646"/>
            <a:ext cx="2343256" cy="247525"/>
          </a:xfrm>
          <a:prstGeom prst="rect">
            <a:avLst/>
          </a:prstGeom>
          <a:noFill/>
        </p:spPr>
        <p:txBody>
          <a:bodyPr wrap="square" rtlCol="0">
            <a:noAutofit/>
          </a:bodyPr>
          <a:lstStyle/>
          <a:p>
            <a:r>
              <a:rPr lang="zh-CN" altLang="en-US" sz="1050" dirty="0">
                <a:solidFill>
                  <a:schemeClr val="accent1"/>
                </a:solidFill>
                <a:latin typeface="Calibri Light" panose="020F0302020204030204" pitchFamily="34" charset="0"/>
                <a:ea typeface="Roboto Light" pitchFamily="2" charset="0"/>
                <a:cs typeface="Calibri Light" panose="020F0302020204030204" pitchFamily="34" charset="0"/>
              </a:rPr>
              <a:t>点击此处添加标题</a:t>
            </a:r>
            <a:endParaRPr lang="id-ID" altLang="zh-CN" sz="1050" dirty="0">
              <a:solidFill>
                <a:schemeClr val="accent1"/>
              </a:solidFill>
              <a:latin typeface="Calibri Light" panose="020F0302020204030204" pitchFamily="34" charset="0"/>
              <a:ea typeface="Roboto Light" pitchFamily="2" charset="0"/>
              <a:cs typeface="Calibri Light" panose="020F0302020204030204" pitchFamily="34" charset="0"/>
            </a:endParaRPr>
          </a:p>
        </p:txBody>
      </p:sp>
      <p:sp>
        <p:nvSpPr>
          <p:cNvPr id="40" name="Rectangle 71"/>
          <p:cNvSpPr/>
          <p:nvPr/>
        </p:nvSpPr>
        <p:spPr>
          <a:xfrm>
            <a:off x="4788024" y="2190503"/>
            <a:ext cx="2836887" cy="1169551"/>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 coustemer yang sudah kami sediakan. Selalu ucapkan kata yang baik sesama karyawan agar tercipta lingkungan yang komunikatif sehingga pekerjaan akan terasa sangat menyenangk</a:t>
            </a:r>
          </a:p>
        </p:txBody>
      </p:sp>
      <p:cxnSp>
        <p:nvCxnSpPr>
          <p:cNvPr id="42" name="直接连接符 41"/>
          <p:cNvCxnSpPr/>
          <p:nvPr/>
        </p:nvCxnSpPr>
        <p:spPr>
          <a:xfrm>
            <a:off x="7740352" y="2190503"/>
            <a:ext cx="0" cy="1192065"/>
          </a:xfrm>
          <a:prstGeom prst="line">
            <a:avLst/>
          </a:prstGeom>
          <a:ln>
            <a:solidFill>
              <a:schemeClr val="accent1">
                <a:alpha val="33000"/>
              </a:schemeClr>
            </a:solidFill>
          </a:ln>
        </p:spPr>
        <p:style>
          <a:lnRef idx="1">
            <a:schemeClr val="accent1"/>
          </a:lnRef>
          <a:fillRef idx="0">
            <a:schemeClr val="accent1"/>
          </a:fillRef>
          <a:effectRef idx="0">
            <a:schemeClr val="accent1"/>
          </a:effectRef>
          <a:fontRef idx="minor">
            <a:schemeClr val="tx1"/>
          </a:fontRef>
        </p:style>
      </p:cxnSp>
      <p:pic>
        <p:nvPicPr>
          <p:cNvPr id="47" name="图片占位符 46"/>
          <p:cNvPicPr>
            <a:picLocks noGrp="1" noChangeAspect="1"/>
          </p:cNvPicPr>
          <p:nvPr>
            <p:ph type="pic" sz="quarter" idx="10"/>
          </p:nvPr>
        </p:nvPicPr>
        <p:blipFill>
          <a:blip r:embed="rId3" cstate="screen"/>
          <a:srcRect/>
          <a:stretch>
            <a:fillRect/>
          </a:stretch>
        </p:blipFill>
        <p:spPr/>
      </p:pic>
      <p:grpSp>
        <p:nvGrpSpPr>
          <p:cNvPr id="49" name="组合 48"/>
          <p:cNvGrpSpPr/>
          <p:nvPr/>
        </p:nvGrpSpPr>
        <p:grpSpPr>
          <a:xfrm>
            <a:off x="4865506" y="3830976"/>
            <a:ext cx="1155406" cy="222193"/>
            <a:chOff x="3849948" y="3734198"/>
            <a:chExt cx="1444104" cy="277712"/>
          </a:xfrm>
        </p:grpSpPr>
        <p:sp>
          <p:nvSpPr>
            <p:cNvPr id="50" name="矩形: 圆角 49"/>
            <p:cNvSpPr/>
            <p:nvPr/>
          </p:nvSpPr>
          <p:spPr>
            <a:xfrm>
              <a:off x="3849948" y="3734198"/>
              <a:ext cx="1444104" cy="277712"/>
            </a:xfrm>
            <a:prstGeom prst="roundRect">
              <a:avLst>
                <a:gd name="adj" fmla="val 50000"/>
              </a:avLst>
            </a:prstGeom>
            <a:solidFill>
              <a:srgbClr val="778EBF"/>
            </a:solidFill>
            <a:ln w="28575">
              <a:noFill/>
            </a:ln>
            <a:effectLst>
              <a:outerShdw blurRad="381000" dist="635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TextBox 29"/>
            <p:cNvSpPr txBox="1"/>
            <p:nvPr/>
          </p:nvSpPr>
          <p:spPr>
            <a:xfrm>
              <a:off x="4139227" y="3734198"/>
              <a:ext cx="865547" cy="268973"/>
            </a:xfrm>
            <a:prstGeom prst="rect">
              <a:avLst/>
            </a:prstGeom>
            <a:noFill/>
          </p:spPr>
          <p:txBody>
            <a:bodyPr wrap="square" rtlCol="0">
              <a:noAutofit/>
            </a:bodyPr>
            <a:lstStyle/>
            <a:p>
              <a:r>
                <a:rPr lang="en-US" altLang="zh-CN" sz="1050" dirty="0">
                  <a:solidFill>
                    <a:schemeClr val="bg1"/>
                  </a:solidFill>
                  <a:latin typeface="Calibri Light" panose="020F0302020204030204" pitchFamily="34" charset="0"/>
                  <a:cs typeface="Calibri Light" panose="020F0302020204030204" pitchFamily="34" charset="0"/>
                </a:rPr>
                <a:t>Designer</a:t>
              </a:r>
              <a:endParaRPr lang="zh-CN" altLang="en-US" sz="800" dirty="0">
                <a:solidFill>
                  <a:schemeClr val="bg1"/>
                </a:solidFill>
                <a:latin typeface="Calibri Light" panose="020F0302020204030204" pitchFamily="34" charset="0"/>
                <a:cs typeface="Calibri Light" panose="020F0302020204030204" pitchFamily="34" charset="0"/>
              </a:endParaRPr>
            </a:p>
          </p:txBody>
        </p:sp>
      </p:grpSp>
      <p:sp>
        <p:nvSpPr>
          <p:cNvPr id="57"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accent1"/>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58" name="Group 400"/>
          <p:cNvGrpSpPr/>
          <p:nvPr/>
        </p:nvGrpSpPr>
        <p:grpSpPr>
          <a:xfrm>
            <a:off x="678359" y="2236354"/>
            <a:ext cx="298450" cy="290513"/>
            <a:chOff x="4189414" y="285750"/>
            <a:chExt cx="298450" cy="290513"/>
          </a:xfrm>
          <a:solidFill>
            <a:schemeClr val="tx2"/>
          </a:solidFill>
        </p:grpSpPr>
        <p:sp>
          <p:nvSpPr>
            <p:cNvPr id="59"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0"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1"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62"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63" name="Group 390"/>
          <p:cNvGrpSpPr/>
          <p:nvPr/>
        </p:nvGrpSpPr>
        <p:grpSpPr>
          <a:xfrm>
            <a:off x="672803" y="3410211"/>
            <a:ext cx="309563" cy="290513"/>
            <a:chOff x="3081338" y="1703388"/>
            <a:chExt cx="309563" cy="290513"/>
          </a:xfrm>
          <a:solidFill>
            <a:schemeClr val="tx2"/>
          </a:solidFill>
        </p:grpSpPr>
        <p:sp>
          <p:nvSpPr>
            <p:cNvPr id="64"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5"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6"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67" name="Group 389"/>
          <p:cNvGrpSpPr/>
          <p:nvPr/>
        </p:nvGrpSpPr>
        <p:grpSpPr>
          <a:xfrm>
            <a:off x="727572" y="2831666"/>
            <a:ext cx="200025" cy="290512"/>
            <a:chOff x="4795838" y="2176463"/>
            <a:chExt cx="200025" cy="290512"/>
          </a:xfrm>
          <a:solidFill>
            <a:schemeClr val="tx2"/>
          </a:solidFill>
        </p:grpSpPr>
        <p:sp>
          <p:nvSpPr>
            <p:cNvPr id="68"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9"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70"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p:cTn id="13" dur="500" fill="hold"/>
                                        <p:tgtEl>
                                          <p:spTgt spid="39"/>
                                        </p:tgtEl>
                                        <p:attrNameLst>
                                          <p:attrName>ppt_w</p:attrName>
                                        </p:attrNameLst>
                                      </p:cBhvr>
                                      <p:tavLst>
                                        <p:tav tm="0">
                                          <p:val>
                                            <p:fltVal val="0"/>
                                          </p:val>
                                        </p:tav>
                                        <p:tav tm="100000">
                                          <p:val>
                                            <p:strVal val="#ppt_w"/>
                                          </p:val>
                                        </p:tav>
                                      </p:tavLst>
                                    </p:anim>
                                    <p:anim calcmode="lin" valueType="num">
                                      <p:cBhvr>
                                        <p:cTn id="14" dur="500" fill="hold"/>
                                        <p:tgtEl>
                                          <p:spTgt spid="39"/>
                                        </p:tgtEl>
                                        <p:attrNameLst>
                                          <p:attrName>ppt_h</p:attrName>
                                        </p:attrNameLst>
                                      </p:cBhvr>
                                      <p:tavLst>
                                        <p:tav tm="0">
                                          <p:val>
                                            <p:fltVal val="0"/>
                                          </p:val>
                                        </p:tav>
                                        <p:tav tm="100000">
                                          <p:val>
                                            <p:strVal val="#ppt_h"/>
                                          </p:val>
                                        </p:tav>
                                      </p:tavLst>
                                    </p:anim>
                                    <p:animEffect transition="in" filter="fade">
                                      <p:cBhvr>
                                        <p:cTn id="15" dur="500"/>
                                        <p:tgtEl>
                                          <p:spTgt spid="39"/>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3822434" y="584522"/>
            <a:ext cx="1512168" cy="504056"/>
          </a:xfrm>
          <a:prstGeom prst="rect">
            <a:avLst/>
          </a:prstGeom>
          <a:noFill/>
        </p:spPr>
        <p:txBody>
          <a:bodyPr wrap="square" rtlCol="0">
            <a:noAutofit/>
          </a:bodyPr>
          <a:lstStyle/>
          <a:p>
            <a:pPr algn="ctr"/>
            <a:r>
              <a:rPr lang="zh-CN" altLang="en-US" sz="2400" dirty="0">
                <a:solidFill>
                  <a:schemeClr val="tx2"/>
                </a:solidFill>
                <a:latin typeface="张海山锐线体简" panose="02000000000000000000" pitchFamily="2" charset="-122"/>
                <a:ea typeface="张海山锐线体简" panose="02000000000000000000" pitchFamily="2" charset="-122"/>
                <a:cs typeface="Calibri Light" panose="020F0302020204030204" pitchFamily="34" charset="0"/>
              </a:rPr>
              <a:t>基本信息</a:t>
            </a:r>
            <a:endParaRPr lang="id-ID" altLang="zh-CN" sz="2400" dirty="0">
              <a:solidFill>
                <a:schemeClr val="tx2"/>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6" name="TextBox 29"/>
          <p:cNvSpPr txBox="1"/>
          <p:nvPr/>
        </p:nvSpPr>
        <p:spPr>
          <a:xfrm>
            <a:off x="1625421" y="1563638"/>
            <a:ext cx="792088" cy="288032"/>
          </a:xfrm>
          <a:prstGeom prst="rect">
            <a:avLst/>
          </a:prstGeom>
          <a:noFill/>
        </p:spPr>
        <p:txBody>
          <a:bodyPr wrap="square" rtlCol="0">
            <a:noAutofit/>
          </a:bodyPr>
          <a:lstStyle/>
          <a:p>
            <a:pPr algn="ctr"/>
            <a:r>
              <a:rPr lang="zh-CN" altLang="en-US"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rPr>
              <a:t>姓名</a:t>
            </a:r>
            <a:endParaRPr lang="id-ID" altLang="zh-CN"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cxnSp>
        <p:nvCxnSpPr>
          <p:cNvPr id="8" name="直接连接符 7"/>
          <p:cNvCxnSpPr/>
          <p:nvPr/>
        </p:nvCxnSpPr>
        <p:spPr>
          <a:xfrm>
            <a:off x="1733433" y="1923678"/>
            <a:ext cx="5760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extBox 29"/>
          <p:cNvSpPr txBox="1"/>
          <p:nvPr/>
        </p:nvSpPr>
        <p:spPr>
          <a:xfrm>
            <a:off x="1625421" y="2067694"/>
            <a:ext cx="792088" cy="288032"/>
          </a:xfrm>
          <a:prstGeom prst="rect">
            <a:avLst/>
          </a:prstGeom>
          <a:noFill/>
        </p:spPr>
        <p:txBody>
          <a:bodyPr wrap="square" rtlCol="0">
            <a:noAutofit/>
          </a:bodyPr>
          <a:lstStyle/>
          <a:p>
            <a:pPr algn="ctr"/>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XXX</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10" name="TextBox 29"/>
          <p:cNvSpPr txBox="1"/>
          <p:nvPr/>
        </p:nvSpPr>
        <p:spPr>
          <a:xfrm>
            <a:off x="2633533" y="1563638"/>
            <a:ext cx="792088" cy="288032"/>
          </a:xfrm>
          <a:prstGeom prst="rect">
            <a:avLst/>
          </a:prstGeom>
          <a:noFill/>
        </p:spPr>
        <p:txBody>
          <a:bodyPr wrap="square" rtlCol="0">
            <a:noAutofit/>
          </a:bodyPr>
          <a:lstStyle/>
          <a:p>
            <a:pPr algn="ctr"/>
            <a:r>
              <a:rPr lang="zh-CN" altLang="en-US"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rPr>
              <a:t>学历</a:t>
            </a:r>
            <a:endParaRPr lang="id-ID" altLang="zh-CN"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cxnSp>
        <p:nvCxnSpPr>
          <p:cNvPr id="11" name="直接连接符 10"/>
          <p:cNvCxnSpPr/>
          <p:nvPr/>
        </p:nvCxnSpPr>
        <p:spPr>
          <a:xfrm>
            <a:off x="2741545" y="1923678"/>
            <a:ext cx="5760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29"/>
          <p:cNvSpPr txBox="1"/>
          <p:nvPr/>
        </p:nvSpPr>
        <p:spPr>
          <a:xfrm>
            <a:off x="2633533" y="2067694"/>
            <a:ext cx="792088" cy="288032"/>
          </a:xfrm>
          <a:prstGeom prst="rect">
            <a:avLst/>
          </a:prstGeom>
          <a:noFill/>
        </p:spPr>
        <p:txBody>
          <a:bodyPr wrap="square" rtlCol="0">
            <a:noAutofit/>
          </a:bodyPr>
          <a:lstStyle/>
          <a:p>
            <a:pPr algn="ctr"/>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XX</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13" name="TextBox 29"/>
          <p:cNvSpPr txBox="1"/>
          <p:nvPr/>
        </p:nvSpPr>
        <p:spPr>
          <a:xfrm>
            <a:off x="3641645" y="1563638"/>
            <a:ext cx="792088" cy="288032"/>
          </a:xfrm>
          <a:prstGeom prst="rect">
            <a:avLst/>
          </a:prstGeom>
          <a:noFill/>
        </p:spPr>
        <p:txBody>
          <a:bodyPr wrap="square" rtlCol="0">
            <a:noAutofit/>
          </a:bodyPr>
          <a:lstStyle/>
          <a:p>
            <a:pPr algn="ctr"/>
            <a:r>
              <a:rPr lang="zh-CN" altLang="en-US"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rPr>
              <a:t>籍贯</a:t>
            </a:r>
            <a:endParaRPr lang="id-ID" altLang="zh-CN"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cxnSp>
        <p:nvCxnSpPr>
          <p:cNvPr id="14" name="直接连接符 13"/>
          <p:cNvCxnSpPr/>
          <p:nvPr/>
        </p:nvCxnSpPr>
        <p:spPr>
          <a:xfrm>
            <a:off x="3749657" y="1923678"/>
            <a:ext cx="5760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TextBox 29"/>
          <p:cNvSpPr txBox="1"/>
          <p:nvPr/>
        </p:nvSpPr>
        <p:spPr>
          <a:xfrm>
            <a:off x="3641645" y="2067694"/>
            <a:ext cx="792088" cy="288032"/>
          </a:xfrm>
          <a:prstGeom prst="rect">
            <a:avLst/>
          </a:prstGeom>
          <a:noFill/>
        </p:spPr>
        <p:txBody>
          <a:bodyPr wrap="square" rtlCol="0">
            <a:noAutofit/>
          </a:bodyPr>
          <a:lstStyle/>
          <a:p>
            <a:pPr algn="ctr"/>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XX</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16" name="TextBox 29"/>
          <p:cNvSpPr txBox="1"/>
          <p:nvPr/>
        </p:nvSpPr>
        <p:spPr>
          <a:xfrm>
            <a:off x="4649757" y="1563638"/>
            <a:ext cx="792088" cy="288032"/>
          </a:xfrm>
          <a:prstGeom prst="rect">
            <a:avLst/>
          </a:prstGeom>
          <a:noFill/>
        </p:spPr>
        <p:txBody>
          <a:bodyPr wrap="square" rtlCol="0">
            <a:noAutofit/>
          </a:bodyPr>
          <a:lstStyle/>
          <a:p>
            <a:pPr algn="ctr"/>
            <a:r>
              <a:rPr lang="zh-CN" altLang="en-US"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rPr>
              <a:t>专业</a:t>
            </a:r>
            <a:endParaRPr lang="en-US" altLang="zh-CN"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cxnSp>
        <p:nvCxnSpPr>
          <p:cNvPr id="17" name="直接连接符 16"/>
          <p:cNvCxnSpPr/>
          <p:nvPr/>
        </p:nvCxnSpPr>
        <p:spPr>
          <a:xfrm>
            <a:off x="4757769" y="1923678"/>
            <a:ext cx="5760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Box 29"/>
          <p:cNvSpPr txBox="1"/>
          <p:nvPr/>
        </p:nvSpPr>
        <p:spPr>
          <a:xfrm>
            <a:off x="4577749" y="2067694"/>
            <a:ext cx="936104" cy="288032"/>
          </a:xfrm>
          <a:prstGeom prst="rect">
            <a:avLst/>
          </a:prstGeom>
          <a:noFill/>
        </p:spPr>
        <p:txBody>
          <a:bodyPr wrap="square" rtlCol="0">
            <a:noAutofit/>
          </a:bodyPr>
          <a:lstStyle/>
          <a:p>
            <a:pPr algn="ctr"/>
            <a:r>
              <a:rPr lang="zh-CN" altLang="en-US"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视觉设计</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19" name="TextBox 29"/>
          <p:cNvSpPr txBox="1"/>
          <p:nvPr/>
        </p:nvSpPr>
        <p:spPr>
          <a:xfrm>
            <a:off x="5621865" y="1563638"/>
            <a:ext cx="792088" cy="288032"/>
          </a:xfrm>
          <a:prstGeom prst="rect">
            <a:avLst/>
          </a:prstGeom>
          <a:noFill/>
        </p:spPr>
        <p:txBody>
          <a:bodyPr wrap="square" rtlCol="0">
            <a:noAutofit/>
          </a:bodyPr>
          <a:lstStyle/>
          <a:p>
            <a:pPr algn="ctr"/>
            <a:r>
              <a:rPr lang="zh-CN" altLang="en-US"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rPr>
              <a:t>年龄</a:t>
            </a:r>
            <a:endParaRPr lang="en-US" altLang="zh-CN"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cxnSp>
        <p:nvCxnSpPr>
          <p:cNvPr id="20" name="直接连接符 19"/>
          <p:cNvCxnSpPr/>
          <p:nvPr/>
        </p:nvCxnSpPr>
        <p:spPr>
          <a:xfrm>
            <a:off x="5729877" y="1923678"/>
            <a:ext cx="5760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Box 29"/>
          <p:cNvSpPr txBox="1"/>
          <p:nvPr/>
        </p:nvSpPr>
        <p:spPr>
          <a:xfrm>
            <a:off x="5549857" y="2067694"/>
            <a:ext cx="936104" cy="288032"/>
          </a:xfrm>
          <a:prstGeom prst="rect">
            <a:avLst/>
          </a:prstGeom>
          <a:noFill/>
        </p:spPr>
        <p:txBody>
          <a:bodyPr wrap="square" rtlCol="0">
            <a:noAutofit/>
          </a:bodyPr>
          <a:lstStyle/>
          <a:p>
            <a:pPr algn="ctr"/>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XX</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22" name="TextBox 29"/>
          <p:cNvSpPr txBox="1"/>
          <p:nvPr/>
        </p:nvSpPr>
        <p:spPr>
          <a:xfrm>
            <a:off x="6521965" y="1563638"/>
            <a:ext cx="936104" cy="288032"/>
          </a:xfrm>
          <a:prstGeom prst="rect">
            <a:avLst/>
          </a:prstGeom>
          <a:noFill/>
        </p:spPr>
        <p:txBody>
          <a:bodyPr wrap="square" rtlCol="0">
            <a:noAutofit/>
          </a:bodyPr>
          <a:lstStyle/>
          <a:p>
            <a:pPr algn="ctr"/>
            <a:r>
              <a:rPr lang="zh-CN" altLang="en-US"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rPr>
              <a:t>政治面貌</a:t>
            </a:r>
            <a:endParaRPr lang="en-US" altLang="zh-CN" sz="1400" dirty="0">
              <a:solidFill>
                <a:schemeClr val="accent3"/>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cxnSp>
        <p:nvCxnSpPr>
          <p:cNvPr id="23" name="直接连接符 22"/>
          <p:cNvCxnSpPr/>
          <p:nvPr/>
        </p:nvCxnSpPr>
        <p:spPr>
          <a:xfrm>
            <a:off x="6701985" y="1923678"/>
            <a:ext cx="5760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TextBox 29"/>
          <p:cNvSpPr txBox="1"/>
          <p:nvPr/>
        </p:nvSpPr>
        <p:spPr>
          <a:xfrm>
            <a:off x="6521965" y="2067694"/>
            <a:ext cx="936104" cy="288032"/>
          </a:xfrm>
          <a:prstGeom prst="rect">
            <a:avLst/>
          </a:prstGeom>
          <a:noFill/>
        </p:spPr>
        <p:txBody>
          <a:bodyPr wrap="square" rtlCol="0">
            <a:noAutofit/>
          </a:bodyPr>
          <a:lstStyle/>
          <a:p>
            <a:pPr algn="ctr"/>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XX</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30" name="TextBox 29"/>
          <p:cNvSpPr txBox="1"/>
          <p:nvPr/>
        </p:nvSpPr>
        <p:spPr>
          <a:xfrm>
            <a:off x="1982465" y="2632854"/>
            <a:ext cx="759080" cy="287987"/>
          </a:xfrm>
          <a:prstGeom prst="rect">
            <a:avLst/>
          </a:prstGeom>
          <a:noFill/>
        </p:spPr>
        <p:txBody>
          <a:bodyPr wrap="square" rtlCol="0">
            <a:noAutofit/>
          </a:bodyPr>
          <a:lstStyle/>
          <a:p>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UI</a:t>
            </a:r>
            <a:r>
              <a:rPr lang="zh-CN" altLang="en-US"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设计</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31" name="Rectangle 71"/>
          <p:cNvSpPr/>
          <p:nvPr/>
        </p:nvSpPr>
        <p:spPr>
          <a:xfrm>
            <a:off x="1665022" y="2891283"/>
            <a:ext cx="4496903"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34" name="直接连接符 33"/>
          <p:cNvCxnSpPr/>
          <p:nvPr/>
        </p:nvCxnSpPr>
        <p:spPr>
          <a:xfrm flipH="1">
            <a:off x="1697207" y="3363401"/>
            <a:ext cx="5760862"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grpSp>
        <p:nvGrpSpPr>
          <p:cNvPr id="35" name="Group 381"/>
          <p:cNvGrpSpPr/>
          <p:nvPr/>
        </p:nvGrpSpPr>
        <p:grpSpPr>
          <a:xfrm>
            <a:off x="1733434" y="2700607"/>
            <a:ext cx="168559" cy="169476"/>
            <a:chOff x="774701" y="2646363"/>
            <a:chExt cx="292100" cy="293688"/>
          </a:xfrm>
          <a:solidFill>
            <a:schemeClr val="accent1"/>
          </a:solidFill>
        </p:grpSpPr>
        <p:sp>
          <p:nvSpPr>
            <p:cNvPr id="36" name="Freeform 309"/>
            <p:cNvSpPr/>
            <p:nvPr/>
          </p:nvSpPr>
          <p:spPr bwMode="auto">
            <a:xfrm>
              <a:off x="774701" y="2646363"/>
              <a:ext cx="138113" cy="138113"/>
            </a:xfrm>
            <a:custGeom>
              <a:avLst/>
              <a:gdLst/>
              <a:ahLst/>
              <a:cxnLst>
                <a:cxn ang="0">
                  <a:pos x="4" y="24"/>
                </a:cxn>
                <a:cxn ang="0">
                  <a:pos x="4" y="34"/>
                </a:cxn>
                <a:cxn ang="0">
                  <a:pos x="30" y="60"/>
                </a:cxn>
                <a:cxn ang="0">
                  <a:pos x="31" y="61"/>
                </a:cxn>
                <a:cxn ang="0">
                  <a:pos x="33" y="60"/>
                </a:cxn>
                <a:cxn ang="0">
                  <a:pos x="33" y="57"/>
                </a:cxn>
                <a:cxn ang="0">
                  <a:pos x="26" y="51"/>
                </a:cxn>
                <a:cxn ang="0">
                  <a:pos x="32" y="44"/>
                </a:cxn>
                <a:cxn ang="0">
                  <a:pos x="32" y="42"/>
                </a:cxn>
                <a:cxn ang="0">
                  <a:pos x="30" y="42"/>
                </a:cxn>
                <a:cxn ang="0">
                  <a:pos x="23" y="48"/>
                </a:cxn>
                <a:cxn ang="0">
                  <a:pos x="14" y="39"/>
                </a:cxn>
                <a:cxn ang="0">
                  <a:pos x="28" y="24"/>
                </a:cxn>
                <a:cxn ang="0">
                  <a:pos x="28" y="22"/>
                </a:cxn>
                <a:cxn ang="0">
                  <a:pos x="26" y="22"/>
                </a:cxn>
                <a:cxn ang="0">
                  <a:pos x="11" y="36"/>
                </a:cxn>
                <a:cxn ang="0">
                  <a:pos x="6" y="32"/>
                </a:cxn>
                <a:cxn ang="0">
                  <a:pos x="6" y="26"/>
                </a:cxn>
                <a:cxn ang="0">
                  <a:pos x="26" y="6"/>
                </a:cxn>
                <a:cxn ang="0">
                  <a:pos x="31" y="6"/>
                </a:cxn>
                <a:cxn ang="0">
                  <a:pos x="57" y="33"/>
                </a:cxn>
                <a:cxn ang="0">
                  <a:pos x="60" y="33"/>
                </a:cxn>
                <a:cxn ang="0">
                  <a:pos x="60" y="30"/>
                </a:cxn>
                <a:cxn ang="0">
                  <a:pos x="34" y="4"/>
                </a:cxn>
                <a:cxn ang="0">
                  <a:pos x="24" y="4"/>
                </a:cxn>
                <a:cxn ang="0">
                  <a:pos x="4" y="24"/>
                </a:cxn>
              </a:cxnLst>
              <a:rect l="0" t="0" r="r" b="b"/>
              <a:pathLst>
                <a:path w="61" h="61">
                  <a:moveTo>
                    <a:pt x="4" y="24"/>
                  </a:moveTo>
                  <a:cubicBezTo>
                    <a:pt x="0" y="27"/>
                    <a:pt x="1" y="32"/>
                    <a:pt x="4" y="34"/>
                  </a:cubicBezTo>
                  <a:cubicBezTo>
                    <a:pt x="4" y="35"/>
                    <a:pt x="15" y="45"/>
                    <a:pt x="30" y="60"/>
                  </a:cubicBezTo>
                  <a:cubicBezTo>
                    <a:pt x="30" y="61"/>
                    <a:pt x="31" y="61"/>
                    <a:pt x="31" y="61"/>
                  </a:cubicBezTo>
                  <a:cubicBezTo>
                    <a:pt x="32" y="61"/>
                    <a:pt x="32" y="61"/>
                    <a:pt x="33" y="60"/>
                  </a:cubicBezTo>
                  <a:cubicBezTo>
                    <a:pt x="33" y="59"/>
                    <a:pt x="33" y="58"/>
                    <a:pt x="33" y="57"/>
                  </a:cubicBezTo>
                  <a:cubicBezTo>
                    <a:pt x="30" y="55"/>
                    <a:pt x="28" y="53"/>
                    <a:pt x="26" y="51"/>
                  </a:cubicBezTo>
                  <a:cubicBezTo>
                    <a:pt x="32" y="44"/>
                    <a:pt x="32" y="44"/>
                    <a:pt x="32" y="44"/>
                  </a:cubicBezTo>
                  <a:cubicBezTo>
                    <a:pt x="33" y="44"/>
                    <a:pt x="33" y="42"/>
                    <a:pt x="32" y="42"/>
                  </a:cubicBezTo>
                  <a:cubicBezTo>
                    <a:pt x="32" y="41"/>
                    <a:pt x="30" y="41"/>
                    <a:pt x="30" y="42"/>
                  </a:cubicBezTo>
                  <a:cubicBezTo>
                    <a:pt x="23" y="48"/>
                    <a:pt x="23" y="48"/>
                    <a:pt x="23" y="48"/>
                  </a:cubicBezTo>
                  <a:cubicBezTo>
                    <a:pt x="20" y="44"/>
                    <a:pt x="17" y="41"/>
                    <a:pt x="14" y="39"/>
                  </a:cubicBezTo>
                  <a:cubicBezTo>
                    <a:pt x="28" y="24"/>
                    <a:pt x="28" y="24"/>
                    <a:pt x="28" y="24"/>
                  </a:cubicBezTo>
                  <a:cubicBezTo>
                    <a:pt x="29" y="24"/>
                    <a:pt x="29" y="22"/>
                    <a:pt x="28" y="22"/>
                  </a:cubicBezTo>
                  <a:cubicBezTo>
                    <a:pt x="28" y="21"/>
                    <a:pt x="26" y="21"/>
                    <a:pt x="26" y="22"/>
                  </a:cubicBezTo>
                  <a:cubicBezTo>
                    <a:pt x="11" y="36"/>
                    <a:pt x="11" y="36"/>
                    <a:pt x="11" y="36"/>
                  </a:cubicBezTo>
                  <a:cubicBezTo>
                    <a:pt x="8" y="33"/>
                    <a:pt x="6" y="32"/>
                    <a:pt x="6" y="32"/>
                  </a:cubicBezTo>
                  <a:cubicBezTo>
                    <a:pt x="6" y="31"/>
                    <a:pt x="4" y="28"/>
                    <a:pt x="6" y="26"/>
                  </a:cubicBezTo>
                  <a:cubicBezTo>
                    <a:pt x="26" y="6"/>
                    <a:pt x="26" y="6"/>
                    <a:pt x="26" y="6"/>
                  </a:cubicBezTo>
                  <a:cubicBezTo>
                    <a:pt x="27" y="6"/>
                    <a:pt x="29" y="4"/>
                    <a:pt x="31" y="6"/>
                  </a:cubicBezTo>
                  <a:cubicBezTo>
                    <a:pt x="32" y="6"/>
                    <a:pt x="42" y="18"/>
                    <a:pt x="57" y="33"/>
                  </a:cubicBezTo>
                  <a:cubicBezTo>
                    <a:pt x="58" y="34"/>
                    <a:pt x="59" y="34"/>
                    <a:pt x="60" y="33"/>
                  </a:cubicBezTo>
                  <a:cubicBezTo>
                    <a:pt x="61" y="33"/>
                    <a:pt x="61" y="31"/>
                    <a:pt x="60" y="30"/>
                  </a:cubicBezTo>
                  <a:cubicBezTo>
                    <a:pt x="45" y="15"/>
                    <a:pt x="35" y="4"/>
                    <a:pt x="34" y="4"/>
                  </a:cubicBezTo>
                  <a:cubicBezTo>
                    <a:pt x="31" y="0"/>
                    <a:pt x="26" y="1"/>
                    <a:pt x="24" y="4"/>
                  </a:cubicBezTo>
                  <a:lnTo>
                    <a:pt x="4" y="24"/>
                  </a:lnTo>
                  <a:close/>
                </a:path>
              </a:pathLst>
            </a:custGeom>
            <a:grpFill/>
            <a:ln w="12700">
              <a:noFill/>
              <a:round/>
            </a:ln>
          </p:spPr>
          <p:txBody>
            <a:bodyPr vert="horz" wrap="square" lIns="91440" tIns="45720" rIns="91440" bIns="45720" numCol="1" anchor="t" anchorCtr="0" compatLnSpc="1"/>
            <a:lstStyle/>
            <a:p>
              <a:endParaRPr lang="id-ID"/>
            </a:p>
          </p:txBody>
        </p:sp>
        <p:sp>
          <p:nvSpPr>
            <p:cNvPr id="37" name="Freeform 310"/>
            <p:cNvSpPr/>
            <p:nvPr/>
          </p:nvSpPr>
          <p:spPr bwMode="auto">
            <a:xfrm>
              <a:off x="931863" y="2805113"/>
              <a:ext cx="134938" cy="134938"/>
            </a:xfrm>
            <a:custGeom>
              <a:avLst/>
              <a:gdLst/>
              <a:ahLst/>
              <a:cxnLst>
                <a:cxn ang="0">
                  <a:pos x="19" y="28"/>
                </a:cxn>
                <a:cxn ang="0">
                  <a:pos x="17" y="28"/>
                </a:cxn>
                <a:cxn ang="0">
                  <a:pos x="10" y="34"/>
                </a:cxn>
                <a:cxn ang="0">
                  <a:pos x="4" y="28"/>
                </a:cxn>
                <a:cxn ang="0">
                  <a:pos x="1" y="28"/>
                </a:cxn>
                <a:cxn ang="0">
                  <a:pos x="1" y="31"/>
                </a:cxn>
                <a:cxn ang="0">
                  <a:pos x="27" y="57"/>
                </a:cxn>
                <a:cxn ang="0">
                  <a:pos x="32" y="59"/>
                </a:cxn>
                <a:cxn ang="0">
                  <a:pos x="32" y="59"/>
                </a:cxn>
                <a:cxn ang="0">
                  <a:pos x="37" y="57"/>
                </a:cxn>
                <a:cxn ang="0">
                  <a:pos x="57" y="36"/>
                </a:cxn>
                <a:cxn ang="0">
                  <a:pos x="58" y="27"/>
                </a:cxn>
                <a:cxn ang="0">
                  <a:pos x="31" y="0"/>
                </a:cxn>
                <a:cxn ang="0">
                  <a:pos x="28" y="0"/>
                </a:cxn>
                <a:cxn ang="0">
                  <a:pos x="28" y="3"/>
                </a:cxn>
                <a:cxn ang="0">
                  <a:pos x="55" y="30"/>
                </a:cxn>
                <a:cxn ang="0">
                  <a:pos x="55" y="34"/>
                </a:cxn>
                <a:cxn ang="0">
                  <a:pos x="35" y="54"/>
                </a:cxn>
                <a:cxn ang="0">
                  <a:pos x="32" y="55"/>
                </a:cxn>
                <a:cxn ang="0">
                  <a:pos x="32" y="55"/>
                </a:cxn>
                <a:cxn ang="0">
                  <a:pos x="29" y="54"/>
                </a:cxn>
                <a:cxn ang="0">
                  <a:pos x="25" y="49"/>
                </a:cxn>
                <a:cxn ang="0">
                  <a:pos x="39" y="34"/>
                </a:cxn>
                <a:cxn ang="0">
                  <a:pos x="39" y="32"/>
                </a:cxn>
                <a:cxn ang="0">
                  <a:pos x="37" y="32"/>
                </a:cxn>
                <a:cxn ang="0">
                  <a:pos x="22" y="46"/>
                </a:cxn>
                <a:cxn ang="0">
                  <a:pos x="13" y="37"/>
                </a:cxn>
                <a:cxn ang="0">
                  <a:pos x="19" y="30"/>
                </a:cxn>
                <a:cxn ang="0">
                  <a:pos x="19" y="28"/>
                </a:cxn>
              </a:cxnLst>
              <a:rect l="0" t="0" r="r" b="b"/>
              <a:pathLst>
                <a:path w="60" h="59">
                  <a:moveTo>
                    <a:pt x="19" y="28"/>
                  </a:moveTo>
                  <a:cubicBezTo>
                    <a:pt x="19" y="27"/>
                    <a:pt x="17" y="27"/>
                    <a:pt x="17" y="28"/>
                  </a:cubicBezTo>
                  <a:cubicBezTo>
                    <a:pt x="10" y="34"/>
                    <a:pt x="10" y="34"/>
                    <a:pt x="10" y="34"/>
                  </a:cubicBezTo>
                  <a:cubicBezTo>
                    <a:pt x="8" y="32"/>
                    <a:pt x="6" y="30"/>
                    <a:pt x="4" y="28"/>
                  </a:cubicBezTo>
                  <a:cubicBezTo>
                    <a:pt x="3" y="27"/>
                    <a:pt x="2" y="27"/>
                    <a:pt x="1" y="28"/>
                  </a:cubicBezTo>
                  <a:cubicBezTo>
                    <a:pt x="0" y="29"/>
                    <a:pt x="0" y="30"/>
                    <a:pt x="1" y="31"/>
                  </a:cubicBezTo>
                  <a:cubicBezTo>
                    <a:pt x="16" y="45"/>
                    <a:pt x="26" y="56"/>
                    <a:pt x="27" y="57"/>
                  </a:cubicBezTo>
                  <a:cubicBezTo>
                    <a:pt x="28" y="58"/>
                    <a:pt x="30" y="59"/>
                    <a:pt x="32" y="59"/>
                  </a:cubicBezTo>
                  <a:cubicBezTo>
                    <a:pt x="32" y="59"/>
                    <a:pt x="32" y="59"/>
                    <a:pt x="32" y="59"/>
                  </a:cubicBezTo>
                  <a:cubicBezTo>
                    <a:pt x="34" y="59"/>
                    <a:pt x="36" y="58"/>
                    <a:pt x="37" y="57"/>
                  </a:cubicBezTo>
                  <a:cubicBezTo>
                    <a:pt x="57" y="36"/>
                    <a:pt x="57" y="36"/>
                    <a:pt x="57" y="36"/>
                  </a:cubicBezTo>
                  <a:cubicBezTo>
                    <a:pt x="60" y="34"/>
                    <a:pt x="60" y="30"/>
                    <a:pt x="58" y="27"/>
                  </a:cubicBezTo>
                  <a:cubicBezTo>
                    <a:pt x="31" y="0"/>
                    <a:pt x="31" y="0"/>
                    <a:pt x="31" y="0"/>
                  </a:cubicBezTo>
                  <a:cubicBezTo>
                    <a:pt x="30" y="0"/>
                    <a:pt x="29" y="0"/>
                    <a:pt x="28" y="0"/>
                  </a:cubicBezTo>
                  <a:cubicBezTo>
                    <a:pt x="27" y="1"/>
                    <a:pt x="27" y="3"/>
                    <a:pt x="28" y="3"/>
                  </a:cubicBezTo>
                  <a:cubicBezTo>
                    <a:pt x="55" y="30"/>
                    <a:pt x="55" y="30"/>
                    <a:pt x="55" y="30"/>
                  </a:cubicBezTo>
                  <a:cubicBezTo>
                    <a:pt x="56" y="31"/>
                    <a:pt x="56" y="33"/>
                    <a:pt x="55" y="34"/>
                  </a:cubicBezTo>
                  <a:cubicBezTo>
                    <a:pt x="35" y="54"/>
                    <a:pt x="35" y="54"/>
                    <a:pt x="35" y="54"/>
                  </a:cubicBezTo>
                  <a:cubicBezTo>
                    <a:pt x="34" y="54"/>
                    <a:pt x="33" y="55"/>
                    <a:pt x="32" y="55"/>
                  </a:cubicBezTo>
                  <a:cubicBezTo>
                    <a:pt x="32" y="55"/>
                    <a:pt x="32" y="55"/>
                    <a:pt x="32" y="55"/>
                  </a:cubicBezTo>
                  <a:cubicBezTo>
                    <a:pt x="31" y="55"/>
                    <a:pt x="30" y="55"/>
                    <a:pt x="29" y="54"/>
                  </a:cubicBezTo>
                  <a:cubicBezTo>
                    <a:pt x="29" y="54"/>
                    <a:pt x="28" y="52"/>
                    <a:pt x="25" y="49"/>
                  </a:cubicBezTo>
                  <a:cubicBezTo>
                    <a:pt x="39" y="34"/>
                    <a:pt x="39" y="34"/>
                    <a:pt x="39" y="34"/>
                  </a:cubicBezTo>
                  <a:cubicBezTo>
                    <a:pt x="40" y="34"/>
                    <a:pt x="40" y="32"/>
                    <a:pt x="39" y="32"/>
                  </a:cubicBezTo>
                  <a:cubicBezTo>
                    <a:pt x="39" y="31"/>
                    <a:pt x="37" y="31"/>
                    <a:pt x="37" y="32"/>
                  </a:cubicBezTo>
                  <a:cubicBezTo>
                    <a:pt x="22" y="46"/>
                    <a:pt x="22" y="46"/>
                    <a:pt x="22" y="46"/>
                  </a:cubicBezTo>
                  <a:cubicBezTo>
                    <a:pt x="20" y="44"/>
                    <a:pt x="17" y="40"/>
                    <a:pt x="13" y="37"/>
                  </a:cubicBezTo>
                  <a:cubicBezTo>
                    <a:pt x="19" y="30"/>
                    <a:pt x="19" y="30"/>
                    <a:pt x="19" y="30"/>
                  </a:cubicBezTo>
                  <a:cubicBezTo>
                    <a:pt x="20" y="30"/>
                    <a:pt x="20" y="28"/>
                    <a:pt x="19" y="28"/>
                  </a:cubicBezTo>
                  <a:close/>
                </a:path>
              </a:pathLst>
            </a:custGeom>
            <a:grpFill/>
            <a:ln w="12700">
              <a:noFill/>
              <a:round/>
            </a:ln>
          </p:spPr>
          <p:txBody>
            <a:bodyPr vert="horz" wrap="square" lIns="91440" tIns="45720" rIns="91440" bIns="45720" numCol="1" anchor="t" anchorCtr="0" compatLnSpc="1"/>
            <a:lstStyle/>
            <a:p>
              <a:endParaRPr lang="id-ID"/>
            </a:p>
          </p:txBody>
        </p:sp>
        <p:sp>
          <p:nvSpPr>
            <p:cNvPr id="38" name="Freeform 311"/>
            <p:cNvSpPr>
              <a:spLocks noEditPoints="1"/>
            </p:cNvSpPr>
            <p:nvPr/>
          </p:nvSpPr>
          <p:spPr bwMode="auto">
            <a:xfrm>
              <a:off x="776288" y="2649538"/>
              <a:ext cx="290513" cy="290513"/>
            </a:xfrm>
            <a:custGeom>
              <a:avLst/>
              <a:gdLst/>
              <a:ahLst/>
              <a:cxnLst>
                <a:cxn ang="0">
                  <a:pos x="1" y="127"/>
                </a:cxn>
                <a:cxn ang="0">
                  <a:pos x="2" y="128"/>
                </a:cxn>
                <a:cxn ang="0">
                  <a:pos x="3" y="128"/>
                </a:cxn>
                <a:cxn ang="0">
                  <a:pos x="43" y="116"/>
                </a:cxn>
                <a:cxn ang="0">
                  <a:pos x="43" y="115"/>
                </a:cxn>
                <a:cxn ang="0">
                  <a:pos x="112" y="47"/>
                </a:cxn>
                <a:cxn ang="0">
                  <a:pos x="112" y="46"/>
                </a:cxn>
                <a:cxn ang="0">
                  <a:pos x="127" y="32"/>
                </a:cxn>
                <a:cxn ang="0">
                  <a:pos x="128" y="27"/>
                </a:cxn>
                <a:cxn ang="0">
                  <a:pos x="127" y="23"/>
                </a:cxn>
                <a:cxn ang="0">
                  <a:pos x="106" y="2"/>
                </a:cxn>
                <a:cxn ang="0">
                  <a:pos x="97" y="2"/>
                </a:cxn>
                <a:cxn ang="0">
                  <a:pos x="82" y="17"/>
                </a:cxn>
                <a:cxn ang="0">
                  <a:pos x="82" y="17"/>
                </a:cxn>
                <a:cxn ang="0">
                  <a:pos x="13" y="86"/>
                </a:cxn>
                <a:cxn ang="0">
                  <a:pos x="13" y="86"/>
                </a:cxn>
                <a:cxn ang="0">
                  <a:pos x="0" y="125"/>
                </a:cxn>
                <a:cxn ang="0">
                  <a:pos x="1" y="127"/>
                </a:cxn>
                <a:cxn ang="0">
                  <a:pos x="83" y="21"/>
                </a:cxn>
                <a:cxn ang="0">
                  <a:pos x="88" y="25"/>
                </a:cxn>
                <a:cxn ang="0">
                  <a:pos x="26" y="88"/>
                </a:cxn>
                <a:cxn ang="0">
                  <a:pos x="19" y="86"/>
                </a:cxn>
                <a:cxn ang="0">
                  <a:pos x="83" y="21"/>
                </a:cxn>
                <a:cxn ang="0">
                  <a:pos x="28" y="91"/>
                </a:cxn>
                <a:cxn ang="0">
                  <a:pos x="90" y="28"/>
                </a:cxn>
                <a:cxn ang="0">
                  <a:pos x="100" y="38"/>
                </a:cxn>
                <a:cxn ang="0">
                  <a:pos x="37" y="100"/>
                </a:cxn>
                <a:cxn ang="0">
                  <a:pos x="28" y="100"/>
                </a:cxn>
                <a:cxn ang="0">
                  <a:pos x="28" y="91"/>
                </a:cxn>
                <a:cxn ang="0">
                  <a:pos x="108" y="45"/>
                </a:cxn>
                <a:cxn ang="0">
                  <a:pos x="43" y="111"/>
                </a:cxn>
                <a:cxn ang="0">
                  <a:pos x="40" y="103"/>
                </a:cxn>
                <a:cxn ang="0">
                  <a:pos x="103" y="41"/>
                </a:cxn>
                <a:cxn ang="0">
                  <a:pos x="108" y="45"/>
                </a:cxn>
                <a:cxn ang="0">
                  <a:pos x="16" y="89"/>
                </a:cxn>
                <a:cxn ang="0">
                  <a:pos x="24" y="91"/>
                </a:cxn>
                <a:cxn ang="0">
                  <a:pos x="24" y="102"/>
                </a:cxn>
                <a:cxn ang="0">
                  <a:pos x="26" y="104"/>
                </a:cxn>
                <a:cxn ang="0">
                  <a:pos x="36" y="104"/>
                </a:cxn>
                <a:cxn ang="0">
                  <a:pos x="39" y="113"/>
                </a:cxn>
                <a:cxn ang="0">
                  <a:pos x="5" y="123"/>
                </a:cxn>
                <a:cxn ang="0">
                  <a:pos x="16" y="89"/>
                </a:cxn>
                <a:cxn ang="0">
                  <a:pos x="100" y="5"/>
                </a:cxn>
                <a:cxn ang="0">
                  <a:pos x="103" y="5"/>
                </a:cxn>
                <a:cxn ang="0">
                  <a:pos x="124" y="26"/>
                </a:cxn>
                <a:cxn ang="0">
                  <a:pos x="124" y="27"/>
                </a:cxn>
                <a:cxn ang="0">
                  <a:pos x="124" y="29"/>
                </a:cxn>
                <a:cxn ang="0">
                  <a:pos x="110" y="42"/>
                </a:cxn>
                <a:cxn ang="0">
                  <a:pos x="86" y="18"/>
                </a:cxn>
                <a:cxn ang="0">
                  <a:pos x="100" y="5"/>
                </a:cxn>
              </a:cxnLst>
              <a:rect l="0" t="0" r="r" b="b"/>
              <a:pathLst>
                <a:path w="128" h="128">
                  <a:moveTo>
                    <a:pt x="1" y="127"/>
                  </a:moveTo>
                  <a:cubicBezTo>
                    <a:pt x="1" y="128"/>
                    <a:pt x="1" y="128"/>
                    <a:pt x="2" y="128"/>
                  </a:cubicBezTo>
                  <a:cubicBezTo>
                    <a:pt x="2" y="128"/>
                    <a:pt x="2" y="128"/>
                    <a:pt x="3" y="128"/>
                  </a:cubicBezTo>
                  <a:cubicBezTo>
                    <a:pt x="43" y="116"/>
                    <a:pt x="43" y="116"/>
                    <a:pt x="43" y="116"/>
                  </a:cubicBezTo>
                  <a:cubicBezTo>
                    <a:pt x="43" y="116"/>
                    <a:pt x="43" y="116"/>
                    <a:pt x="43" y="115"/>
                  </a:cubicBezTo>
                  <a:cubicBezTo>
                    <a:pt x="112" y="47"/>
                    <a:pt x="112" y="47"/>
                    <a:pt x="112" y="47"/>
                  </a:cubicBezTo>
                  <a:cubicBezTo>
                    <a:pt x="112" y="46"/>
                    <a:pt x="112" y="46"/>
                    <a:pt x="112" y="46"/>
                  </a:cubicBezTo>
                  <a:cubicBezTo>
                    <a:pt x="127" y="32"/>
                    <a:pt x="127" y="32"/>
                    <a:pt x="127" y="32"/>
                  </a:cubicBezTo>
                  <a:cubicBezTo>
                    <a:pt x="128" y="30"/>
                    <a:pt x="128" y="29"/>
                    <a:pt x="128" y="27"/>
                  </a:cubicBezTo>
                  <a:cubicBezTo>
                    <a:pt x="128" y="26"/>
                    <a:pt x="128" y="24"/>
                    <a:pt x="127" y="23"/>
                  </a:cubicBezTo>
                  <a:cubicBezTo>
                    <a:pt x="106" y="2"/>
                    <a:pt x="106" y="2"/>
                    <a:pt x="106" y="2"/>
                  </a:cubicBezTo>
                  <a:cubicBezTo>
                    <a:pt x="103" y="0"/>
                    <a:pt x="99" y="0"/>
                    <a:pt x="97" y="2"/>
                  </a:cubicBezTo>
                  <a:cubicBezTo>
                    <a:pt x="82" y="17"/>
                    <a:pt x="82" y="17"/>
                    <a:pt x="82" y="17"/>
                  </a:cubicBezTo>
                  <a:cubicBezTo>
                    <a:pt x="82" y="17"/>
                    <a:pt x="82" y="17"/>
                    <a:pt x="82" y="17"/>
                  </a:cubicBezTo>
                  <a:cubicBezTo>
                    <a:pt x="13" y="86"/>
                    <a:pt x="13" y="86"/>
                    <a:pt x="13" y="86"/>
                  </a:cubicBezTo>
                  <a:cubicBezTo>
                    <a:pt x="13" y="86"/>
                    <a:pt x="13" y="86"/>
                    <a:pt x="13" y="86"/>
                  </a:cubicBezTo>
                  <a:cubicBezTo>
                    <a:pt x="0" y="125"/>
                    <a:pt x="0" y="125"/>
                    <a:pt x="0" y="125"/>
                  </a:cubicBezTo>
                  <a:cubicBezTo>
                    <a:pt x="0" y="126"/>
                    <a:pt x="0" y="127"/>
                    <a:pt x="1" y="127"/>
                  </a:cubicBezTo>
                  <a:close/>
                  <a:moveTo>
                    <a:pt x="83" y="21"/>
                  </a:moveTo>
                  <a:cubicBezTo>
                    <a:pt x="88" y="25"/>
                    <a:pt x="88" y="25"/>
                    <a:pt x="88" y="25"/>
                  </a:cubicBezTo>
                  <a:cubicBezTo>
                    <a:pt x="26" y="88"/>
                    <a:pt x="26" y="88"/>
                    <a:pt x="26" y="88"/>
                  </a:cubicBezTo>
                  <a:cubicBezTo>
                    <a:pt x="19" y="86"/>
                    <a:pt x="19" y="86"/>
                    <a:pt x="19" y="86"/>
                  </a:cubicBezTo>
                  <a:lnTo>
                    <a:pt x="83" y="21"/>
                  </a:lnTo>
                  <a:close/>
                  <a:moveTo>
                    <a:pt x="28" y="91"/>
                  </a:moveTo>
                  <a:cubicBezTo>
                    <a:pt x="90" y="28"/>
                    <a:pt x="90" y="28"/>
                    <a:pt x="90" y="28"/>
                  </a:cubicBezTo>
                  <a:cubicBezTo>
                    <a:pt x="100" y="38"/>
                    <a:pt x="100" y="38"/>
                    <a:pt x="100" y="38"/>
                  </a:cubicBezTo>
                  <a:cubicBezTo>
                    <a:pt x="37" y="100"/>
                    <a:pt x="37" y="100"/>
                    <a:pt x="37" y="100"/>
                  </a:cubicBezTo>
                  <a:cubicBezTo>
                    <a:pt x="28" y="100"/>
                    <a:pt x="28" y="100"/>
                    <a:pt x="28" y="100"/>
                  </a:cubicBezTo>
                  <a:lnTo>
                    <a:pt x="28" y="91"/>
                  </a:lnTo>
                  <a:close/>
                  <a:moveTo>
                    <a:pt x="108" y="45"/>
                  </a:moveTo>
                  <a:cubicBezTo>
                    <a:pt x="43" y="111"/>
                    <a:pt x="43" y="111"/>
                    <a:pt x="43" y="111"/>
                  </a:cubicBezTo>
                  <a:cubicBezTo>
                    <a:pt x="40" y="103"/>
                    <a:pt x="40" y="103"/>
                    <a:pt x="40" y="103"/>
                  </a:cubicBezTo>
                  <a:cubicBezTo>
                    <a:pt x="103" y="41"/>
                    <a:pt x="103" y="41"/>
                    <a:pt x="103" y="41"/>
                  </a:cubicBezTo>
                  <a:lnTo>
                    <a:pt x="108" y="45"/>
                  </a:lnTo>
                  <a:close/>
                  <a:moveTo>
                    <a:pt x="16" y="89"/>
                  </a:moveTo>
                  <a:cubicBezTo>
                    <a:pt x="24" y="91"/>
                    <a:pt x="24" y="91"/>
                    <a:pt x="24" y="91"/>
                  </a:cubicBezTo>
                  <a:cubicBezTo>
                    <a:pt x="24" y="102"/>
                    <a:pt x="24" y="102"/>
                    <a:pt x="24" y="102"/>
                  </a:cubicBezTo>
                  <a:cubicBezTo>
                    <a:pt x="24" y="103"/>
                    <a:pt x="25" y="104"/>
                    <a:pt x="26" y="104"/>
                  </a:cubicBezTo>
                  <a:cubicBezTo>
                    <a:pt x="36" y="104"/>
                    <a:pt x="36" y="104"/>
                    <a:pt x="36" y="104"/>
                  </a:cubicBezTo>
                  <a:cubicBezTo>
                    <a:pt x="39" y="113"/>
                    <a:pt x="39" y="113"/>
                    <a:pt x="39" y="113"/>
                  </a:cubicBezTo>
                  <a:cubicBezTo>
                    <a:pt x="5" y="123"/>
                    <a:pt x="5" y="123"/>
                    <a:pt x="5" y="123"/>
                  </a:cubicBezTo>
                  <a:lnTo>
                    <a:pt x="16" y="89"/>
                  </a:lnTo>
                  <a:close/>
                  <a:moveTo>
                    <a:pt x="100" y="5"/>
                  </a:moveTo>
                  <a:cubicBezTo>
                    <a:pt x="101" y="4"/>
                    <a:pt x="102" y="4"/>
                    <a:pt x="103" y="5"/>
                  </a:cubicBezTo>
                  <a:cubicBezTo>
                    <a:pt x="124" y="26"/>
                    <a:pt x="124" y="26"/>
                    <a:pt x="124" y="26"/>
                  </a:cubicBezTo>
                  <a:cubicBezTo>
                    <a:pt x="124" y="26"/>
                    <a:pt x="124" y="27"/>
                    <a:pt x="124" y="27"/>
                  </a:cubicBezTo>
                  <a:cubicBezTo>
                    <a:pt x="124" y="28"/>
                    <a:pt x="124" y="28"/>
                    <a:pt x="124" y="29"/>
                  </a:cubicBezTo>
                  <a:cubicBezTo>
                    <a:pt x="110" y="42"/>
                    <a:pt x="110" y="42"/>
                    <a:pt x="110" y="42"/>
                  </a:cubicBezTo>
                  <a:cubicBezTo>
                    <a:pt x="86" y="18"/>
                    <a:pt x="86" y="18"/>
                    <a:pt x="86" y="18"/>
                  </a:cubicBezTo>
                  <a:lnTo>
                    <a:pt x="100" y="5"/>
                  </a:lnTo>
                  <a:close/>
                </a:path>
              </a:pathLst>
            </a:custGeom>
            <a:grpFill/>
            <a:ln w="12700">
              <a:noFill/>
              <a:round/>
            </a:ln>
          </p:spPr>
          <p:txBody>
            <a:bodyPr vert="horz" wrap="square" lIns="91440" tIns="45720" rIns="91440" bIns="45720" numCol="1" anchor="t" anchorCtr="0" compatLnSpc="1"/>
            <a:lstStyle/>
            <a:p>
              <a:endParaRPr lang="id-ID"/>
            </a:p>
          </p:txBody>
        </p:sp>
      </p:grpSp>
      <p:sp>
        <p:nvSpPr>
          <p:cNvPr id="41" name="TextBox 29"/>
          <p:cNvSpPr txBox="1"/>
          <p:nvPr/>
        </p:nvSpPr>
        <p:spPr>
          <a:xfrm>
            <a:off x="1982465" y="3425379"/>
            <a:ext cx="939100" cy="287987"/>
          </a:xfrm>
          <a:prstGeom prst="rect">
            <a:avLst/>
          </a:prstGeom>
          <a:noFill/>
        </p:spPr>
        <p:txBody>
          <a:bodyPr wrap="square" rtlCol="0">
            <a:noAutofit/>
          </a:bodyPr>
          <a:lstStyle/>
          <a:p>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VIS</a:t>
            </a:r>
            <a:r>
              <a:rPr lang="zh-CN" altLang="en-US"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设计</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42" name="Rectangle 71"/>
          <p:cNvSpPr/>
          <p:nvPr/>
        </p:nvSpPr>
        <p:spPr>
          <a:xfrm>
            <a:off x="1665022" y="3683808"/>
            <a:ext cx="4496903"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43" name="直接连接符 42"/>
          <p:cNvCxnSpPr/>
          <p:nvPr/>
        </p:nvCxnSpPr>
        <p:spPr>
          <a:xfrm flipH="1">
            <a:off x="1697206" y="4155926"/>
            <a:ext cx="5760863"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grpSp>
        <p:nvGrpSpPr>
          <p:cNvPr id="44" name="Group 381"/>
          <p:cNvGrpSpPr/>
          <p:nvPr/>
        </p:nvGrpSpPr>
        <p:grpSpPr>
          <a:xfrm>
            <a:off x="1733434" y="3493132"/>
            <a:ext cx="168559" cy="169476"/>
            <a:chOff x="774701" y="2646363"/>
            <a:chExt cx="292100" cy="293688"/>
          </a:xfrm>
          <a:solidFill>
            <a:schemeClr val="accent1"/>
          </a:solidFill>
        </p:grpSpPr>
        <p:sp>
          <p:nvSpPr>
            <p:cNvPr id="45" name="Freeform 309"/>
            <p:cNvSpPr/>
            <p:nvPr/>
          </p:nvSpPr>
          <p:spPr bwMode="auto">
            <a:xfrm>
              <a:off x="774701" y="2646363"/>
              <a:ext cx="138113" cy="138113"/>
            </a:xfrm>
            <a:custGeom>
              <a:avLst/>
              <a:gdLst/>
              <a:ahLst/>
              <a:cxnLst>
                <a:cxn ang="0">
                  <a:pos x="4" y="24"/>
                </a:cxn>
                <a:cxn ang="0">
                  <a:pos x="4" y="34"/>
                </a:cxn>
                <a:cxn ang="0">
                  <a:pos x="30" y="60"/>
                </a:cxn>
                <a:cxn ang="0">
                  <a:pos x="31" y="61"/>
                </a:cxn>
                <a:cxn ang="0">
                  <a:pos x="33" y="60"/>
                </a:cxn>
                <a:cxn ang="0">
                  <a:pos x="33" y="57"/>
                </a:cxn>
                <a:cxn ang="0">
                  <a:pos x="26" y="51"/>
                </a:cxn>
                <a:cxn ang="0">
                  <a:pos x="32" y="44"/>
                </a:cxn>
                <a:cxn ang="0">
                  <a:pos x="32" y="42"/>
                </a:cxn>
                <a:cxn ang="0">
                  <a:pos x="30" y="42"/>
                </a:cxn>
                <a:cxn ang="0">
                  <a:pos x="23" y="48"/>
                </a:cxn>
                <a:cxn ang="0">
                  <a:pos x="14" y="39"/>
                </a:cxn>
                <a:cxn ang="0">
                  <a:pos x="28" y="24"/>
                </a:cxn>
                <a:cxn ang="0">
                  <a:pos x="28" y="22"/>
                </a:cxn>
                <a:cxn ang="0">
                  <a:pos x="26" y="22"/>
                </a:cxn>
                <a:cxn ang="0">
                  <a:pos x="11" y="36"/>
                </a:cxn>
                <a:cxn ang="0">
                  <a:pos x="6" y="32"/>
                </a:cxn>
                <a:cxn ang="0">
                  <a:pos x="6" y="26"/>
                </a:cxn>
                <a:cxn ang="0">
                  <a:pos x="26" y="6"/>
                </a:cxn>
                <a:cxn ang="0">
                  <a:pos x="31" y="6"/>
                </a:cxn>
                <a:cxn ang="0">
                  <a:pos x="57" y="33"/>
                </a:cxn>
                <a:cxn ang="0">
                  <a:pos x="60" y="33"/>
                </a:cxn>
                <a:cxn ang="0">
                  <a:pos x="60" y="30"/>
                </a:cxn>
                <a:cxn ang="0">
                  <a:pos x="34" y="4"/>
                </a:cxn>
                <a:cxn ang="0">
                  <a:pos x="24" y="4"/>
                </a:cxn>
                <a:cxn ang="0">
                  <a:pos x="4" y="24"/>
                </a:cxn>
              </a:cxnLst>
              <a:rect l="0" t="0" r="r" b="b"/>
              <a:pathLst>
                <a:path w="61" h="61">
                  <a:moveTo>
                    <a:pt x="4" y="24"/>
                  </a:moveTo>
                  <a:cubicBezTo>
                    <a:pt x="0" y="27"/>
                    <a:pt x="1" y="32"/>
                    <a:pt x="4" y="34"/>
                  </a:cubicBezTo>
                  <a:cubicBezTo>
                    <a:pt x="4" y="35"/>
                    <a:pt x="15" y="45"/>
                    <a:pt x="30" y="60"/>
                  </a:cubicBezTo>
                  <a:cubicBezTo>
                    <a:pt x="30" y="61"/>
                    <a:pt x="31" y="61"/>
                    <a:pt x="31" y="61"/>
                  </a:cubicBezTo>
                  <a:cubicBezTo>
                    <a:pt x="32" y="61"/>
                    <a:pt x="32" y="61"/>
                    <a:pt x="33" y="60"/>
                  </a:cubicBezTo>
                  <a:cubicBezTo>
                    <a:pt x="33" y="59"/>
                    <a:pt x="33" y="58"/>
                    <a:pt x="33" y="57"/>
                  </a:cubicBezTo>
                  <a:cubicBezTo>
                    <a:pt x="30" y="55"/>
                    <a:pt x="28" y="53"/>
                    <a:pt x="26" y="51"/>
                  </a:cubicBezTo>
                  <a:cubicBezTo>
                    <a:pt x="32" y="44"/>
                    <a:pt x="32" y="44"/>
                    <a:pt x="32" y="44"/>
                  </a:cubicBezTo>
                  <a:cubicBezTo>
                    <a:pt x="33" y="44"/>
                    <a:pt x="33" y="42"/>
                    <a:pt x="32" y="42"/>
                  </a:cubicBezTo>
                  <a:cubicBezTo>
                    <a:pt x="32" y="41"/>
                    <a:pt x="30" y="41"/>
                    <a:pt x="30" y="42"/>
                  </a:cubicBezTo>
                  <a:cubicBezTo>
                    <a:pt x="23" y="48"/>
                    <a:pt x="23" y="48"/>
                    <a:pt x="23" y="48"/>
                  </a:cubicBezTo>
                  <a:cubicBezTo>
                    <a:pt x="20" y="44"/>
                    <a:pt x="17" y="41"/>
                    <a:pt x="14" y="39"/>
                  </a:cubicBezTo>
                  <a:cubicBezTo>
                    <a:pt x="28" y="24"/>
                    <a:pt x="28" y="24"/>
                    <a:pt x="28" y="24"/>
                  </a:cubicBezTo>
                  <a:cubicBezTo>
                    <a:pt x="29" y="24"/>
                    <a:pt x="29" y="22"/>
                    <a:pt x="28" y="22"/>
                  </a:cubicBezTo>
                  <a:cubicBezTo>
                    <a:pt x="28" y="21"/>
                    <a:pt x="26" y="21"/>
                    <a:pt x="26" y="22"/>
                  </a:cubicBezTo>
                  <a:cubicBezTo>
                    <a:pt x="11" y="36"/>
                    <a:pt x="11" y="36"/>
                    <a:pt x="11" y="36"/>
                  </a:cubicBezTo>
                  <a:cubicBezTo>
                    <a:pt x="8" y="33"/>
                    <a:pt x="6" y="32"/>
                    <a:pt x="6" y="32"/>
                  </a:cubicBezTo>
                  <a:cubicBezTo>
                    <a:pt x="6" y="31"/>
                    <a:pt x="4" y="28"/>
                    <a:pt x="6" y="26"/>
                  </a:cubicBezTo>
                  <a:cubicBezTo>
                    <a:pt x="26" y="6"/>
                    <a:pt x="26" y="6"/>
                    <a:pt x="26" y="6"/>
                  </a:cubicBezTo>
                  <a:cubicBezTo>
                    <a:pt x="27" y="6"/>
                    <a:pt x="29" y="4"/>
                    <a:pt x="31" y="6"/>
                  </a:cubicBezTo>
                  <a:cubicBezTo>
                    <a:pt x="32" y="6"/>
                    <a:pt x="42" y="18"/>
                    <a:pt x="57" y="33"/>
                  </a:cubicBezTo>
                  <a:cubicBezTo>
                    <a:pt x="58" y="34"/>
                    <a:pt x="59" y="34"/>
                    <a:pt x="60" y="33"/>
                  </a:cubicBezTo>
                  <a:cubicBezTo>
                    <a:pt x="61" y="33"/>
                    <a:pt x="61" y="31"/>
                    <a:pt x="60" y="30"/>
                  </a:cubicBezTo>
                  <a:cubicBezTo>
                    <a:pt x="45" y="15"/>
                    <a:pt x="35" y="4"/>
                    <a:pt x="34" y="4"/>
                  </a:cubicBezTo>
                  <a:cubicBezTo>
                    <a:pt x="31" y="0"/>
                    <a:pt x="26" y="1"/>
                    <a:pt x="24" y="4"/>
                  </a:cubicBezTo>
                  <a:lnTo>
                    <a:pt x="4" y="24"/>
                  </a:lnTo>
                  <a:close/>
                </a:path>
              </a:pathLst>
            </a:custGeom>
            <a:grpFill/>
            <a:ln w="12700">
              <a:noFill/>
              <a:round/>
            </a:ln>
          </p:spPr>
          <p:txBody>
            <a:bodyPr vert="horz" wrap="square" lIns="91440" tIns="45720" rIns="91440" bIns="45720" numCol="1" anchor="t" anchorCtr="0" compatLnSpc="1"/>
            <a:lstStyle/>
            <a:p>
              <a:endParaRPr lang="id-ID"/>
            </a:p>
          </p:txBody>
        </p:sp>
        <p:sp>
          <p:nvSpPr>
            <p:cNvPr id="46" name="Freeform 310"/>
            <p:cNvSpPr/>
            <p:nvPr/>
          </p:nvSpPr>
          <p:spPr bwMode="auto">
            <a:xfrm>
              <a:off x="931863" y="2805113"/>
              <a:ext cx="134938" cy="134938"/>
            </a:xfrm>
            <a:custGeom>
              <a:avLst/>
              <a:gdLst/>
              <a:ahLst/>
              <a:cxnLst>
                <a:cxn ang="0">
                  <a:pos x="19" y="28"/>
                </a:cxn>
                <a:cxn ang="0">
                  <a:pos x="17" y="28"/>
                </a:cxn>
                <a:cxn ang="0">
                  <a:pos x="10" y="34"/>
                </a:cxn>
                <a:cxn ang="0">
                  <a:pos x="4" y="28"/>
                </a:cxn>
                <a:cxn ang="0">
                  <a:pos x="1" y="28"/>
                </a:cxn>
                <a:cxn ang="0">
                  <a:pos x="1" y="31"/>
                </a:cxn>
                <a:cxn ang="0">
                  <a:pos x="27" y="57"/>
                </a:cxn>
                <a:cxn ang="0">
                  <a:pos x="32" y="59"/>
                </a:cxn>
                <a:cxn ang="0">
                  <a:pos x="32" y="59"/>
                </a:cxn>
                <a:cxn ang="0">
                  <a:pos x="37" y="57"/>
                </a:cxn>
                <a:cxn ang="0">
                  <a:pos x="57" y="36"/>
                </a:cxn>
                <a:cxn ang="0">
                  <a:pos x="58" y="27"/>
                </a:cxn>
                <a:cxn ang="0">
                  <a:pos x="31" y="0"/>
                </a:cxn>
                <a:cxn ang="0">
                  <a:pos x="28" y="0"/>
                </a:cxn>
                <a:cxn ang="0">
                  <a:pos x="28" y="3"/>
                </a:cxn>
                <a:cxn ang="0">
                  <a:pos x="55" y="30"/>
                </a:cxn>
                <a:cxn ang="0">
                  <a:pos x="55" y="34"/>
                </a:cxn>
                <a:cxn ang="0">
                  <a:pos x="35" y="54"/>
                </a:cxn>
                <a:cxn ang="0">
                  <a:pos x="32" y="55"/>
                </a:cxn>
                <a:cxn ang="0">
                  <a:pos x="32" y="55"/>
                </a:cxn>
                <a:cxn ang="0">
                  <a:pos x="29" y="54"/>
                </a:cxn>
                <a:cxn ang="0">
                  <a:pos x="25" y="49"/>
                </a:cxn>
                <a:cxn ang="0">
                  <a:pos x="39" y="34"/>
                </a:cxn>
                <a:cxn ang="0">
                  <a:pos x="39" y="32"/>
                </a:cxn>
                <a:cxn ang="0">
                  <a:pos x="37" y="32"/>
                </a:cxn>
                <a:cxn ang="0">
                  <a:pos x="22" y="46"/>
                </a:cxn>
                <a:cxn ang="0">
                  <a:pos x="13" y="37"/>
                </a:cxn>
                <a:cxn ang="0">
                  <a:pos x="19" y="30"/>
                </a:cxn>
                <a:cxn ang="0">
                  <a:pos x="19" y="28"/>
                </a:cxn>
              </a:cxnLst>
              <a:rect l="0" t="0" r="r" b="b"/>
              <a:pathLst>
                <a:path w="60" h="59">
                  <a:moveTo>
                    <a:pt x="19" y="28"/>
                  </a:moveTo>
                  <a:cubicBezTo>
                    <a:pt x="19" y="27"/>
                    <a:pt x="17" y="27"/>
                    <a:pt x="17" y="28"/>
                  </a:cubicBezTo>
                  <a:cubicBezTo>
                    <a:pt x="10" y="34"/>
                    <a:pt x="10" y="34"/>
                    <a:pt x="10" y="34"/>
                  </a:cubicBezTo>
                  <a:cubicBezTo>
                    <a:pt x="8" y="32"/>
                    <a:pt x="6" y="30"/>
                    <a:pt x="4" y="28"/>
                  </a:cubicBezTo>
                  <a:cubicBezTo>
                    <a:pt x="3" y="27"/>
                    <a:pt x="2" y="27"/>
                    <a:pt x="1" y="28"/>
                  </a:cubicBezTo>
                  <a:cubicBezTo>
                    <a:pt x="0" y="29"/>
                    <a:pt x="0" y="30"/>
                    <a:pt x="1" y="31"/>
                  </a:cubicBezTo>
                  <a:cubicBezTo>
                    <a:pt x="16" y="45"/>
                    <a:pt x="26" y="56"/>
                    <a:pt x="27" y="57"/>
                  </a:cubicBezTo>
                  <a:cubicBezTo>
                    <a:pt x="28" y="58"/>
                    <a:pt x="30" y="59"/>
                    <a:pt x="32" y="59"/>
                  </a:cubicBezTo>
                  <a:cubicBezTo>
                    <a:pt x="32" y="59"/>
                    <a:pt x="32" y="59"/>
                    <a:pt x="32" y="59"/>
                  </a:cubicBezTo>
                  <a:cubicBezTo>
                    <a:pt x="34" y="59"/>
                    <a:pt x="36" y="58"/>
                    <a:pt x="37" y="57"/>
                  </a:cubicBezTo>
                  <a:cubicBezTo>
                    <a:pt x="57" y="36"/>
                    <a:pt x="57" y="36"/>
                    <a:pt x="57" y="36"/>
                  </a:cubicBezTo>
                  <a:cubicBezTo>
                    <a:pt x="60" y="34"/>
                    <a:pt x="60" y="30"/>
                    <a:pt x="58" y="27"/>
                  </a:cubicBezTo>
                  <a:cubicBezTo>
                    <a:pt x="31" y="0"/>
                    <a:pt x="31" y="0"/>
                    <a:pt x="31" y="0"/>
                  </a:cubicBezTo>
                  <a:cubicBezTo>
                    <a:pt x="30" y="0"/>
                    <a:pt x="29" y="0"/>
                    <a:pt x="28" y="0"/>
                  </a:cubicBezTo>
                  <a:cubicBezTo>
                    <a:pt x="27" y="1"/>
                    <a:pt x="27" y="3"/>
                    <a:pt x="28" y="3"/>
                  </a:cubicBezTo>
                  <a:cubicBezTo>
                    <a:pt x="55" y="30"/>
                    <a:pt x="55" y="30"/>
                    <a:pt x="55" y="30"/>
                  </a:cubicBezTo>
                  <a:cubicBezTo>
                    <a:pt x="56" y="31"/>
                    <a:pt x="56" y="33"/>
                    <a:pt x="55" y="34"/>
                  </a:cubicBezTo>
                  <a:cubicBezTo>
                    <a:pt x="35" y="54"/>
                    <a:pt x="35" y="54"/>
                    <a:pt x="35" y="54"/>
                  </a:cubicBezTo>
                  <a:cubicBezTo>
                    <a:pt x="34" y="54"/>
                    <a:pt x="33" y="55"/>
                    <a:pt x="32" y="55"/>
                  </a:cubicBezTo>
                  <a:cubicBezTo>
                    <a:pt x="32" y="55"/>
                    <a:pt x="32" y="55"/>
                    <a:pt x="32" y="55"/>
                  </a:cubicBezTo>
                  <a:cubicBezTo>
                    <a:pt x="31" y="55"/>
                    <a:pt x="30" y="55"/>
                    <a:pt x="29" y="54"/>
                  </a:cubicBezTo>
                  <a:cubicBezTo>
                    <a:pt x="29" y="54"/>
                    <a:pt x="28" y="52"/>
                    <a:pt x="25" y="49"/>
                  </a:cubicBezTo>
                  <a:cubicBezTo>
                    <a:pt x="39" y="34"/>
                    <a:pt x="39" y="34"/>
                    <a:pt x="39" y="34"/>
                  </a:cubicBezTo>
                  <a:cubicBezTo>
                    <a:pt x="40" y="34"/>
                    <a:pt x="40" y="32"/>
                    <a:pt x="39" y="32"/>
                  </a:cubicBezTo>
                  <a:cubicBezTo>
                    <a:pt x="39" y="31"/>
                    <a:pt x="37" y="31"/>
                    <a:pt x="37" y="32"/>
                  </a:cubicBezTo>
                  <a:cubicBezTo>
                    <a:pt x="22" y="46"/>
                    <a:pt x="22" y="46"/>
                    <a:pt x="22" y="46"/>
                  </a:cubicBezTo>
                  <a:cubicBezTo>
                    <a:pt x="20" y="44"/>
                    <a:pt x="17" y="40"/>
                    <a:pt x="13" y="37"/>
                  </a:cubicBezTo>
                  <a:cubicBezTo>
                    <a:pt x="19" y="30"/>
                    <a:pt x="19" y="30"/>
                    <a:pt x="19" y="30"/>
                  </a:cubicBezTo>
                  <a:cubicBezTo>
                    <a:pt x="20" y="30"/>
                    <a:pt x="20" y="28"/>
                    <a:pt x="19" y="28"/>
                  </a:cubicBezTo>
                  <a:close/>
                </a:path>
              </a:pathLst>
            </a:custGeom>
            <a:grpFill/>
            <a:ln w="12700">
              <a:noFill/>
              <a:round/>
            </a:ln>
          </p:spPr>
          <p:txBody>
            <a:bodyPr vert="horz" wrap="square" lIns="91440" tIns="45720" rIns="91440" bIns="45720" numCol="1" anchor="t" anchorCtr="0" compatLnSpc="1"/>
            <a:lstStyle/>
            <a:p>
              <a:endParaRPr lang="id-ID"/>
            </a:p>
          </p:txBody>
        </p:sp>
        <p:sp>
          <p:nvSpPr>
            <p:cNvPr id="47" name="Freeform 311"/>
            <p:cNvSpPr>
              <a:spLocks noEditPoints="1"/>
            </p:cNvSpPr>
            <p:nvPr/>
          </p:nvSpPr>
          <p:spPr bwMode="auto">
            <a:xfrm>
              <a:off x="776288" y="2649538"/>
              <a:ext cx="290513" cy="290513"/>
            </a:xfrm>
            <a:custGeom>
              <a:avLst/>
              <a:gdLst/>
              <a:ahLst/>
              <a:cxnLst>
                <a:cxn ang="0">
                  <a:pos x="1" y="127"/>
                </a:cxn>
                <a:cxn ang="0">
                  <a:pos x="2" y="128"/>
                </a:cxn>
                <a:cxn ang="0">
                  <a:pos x="3" y="128"/>
                </a:cxn>
                <a:cxn ang="0">
                  <a:pos x="43" y="116"/>
                </a:cxn>
                <a:cxn ang="0">
                  <a:pos x="43" y="115"/>
                </a:cxn>
                <a:cxn ang="0">
                  <a:pos x="112" y="47"/>
                </a:cxn>
                <a:cxn ang="0">
                  <a:pos x="112" y="46"/>
                </a:cxn>
                <a:cxn ang="0">
                  <a:pos x="127" y="32"/>
                </a:cxn>
                <a:cxn ang="0">
                  <a:pos x="128" y="27"/>
                </a:cxn>
                <a:cxn ang="0">
                  <a:pos x="127" y="23"/>
                </a:cxn>
                <a:cxn ang="0">
                  <a:pos x="106" y="2"/>
                </a:cxn>
                <a:cxn ang="0">
                  <a:pos x="97" y="2"/>
                </a:cxn>
                <a:cxn ang="0">
                  <a:pos x="82" y="17"/>
                </a:cxn>
                <a:cxn ang="0">
                  <a:pos x="82" y="17"/>
                </a:cxn>
                <a:cxn ang="0">
                  <a:pos x="13" y="86"/>
                </a:cxn>
                <a:cxn ang="0">
                  <a:pos x="13" y="86"/>
                </a:cxn>
                <a:cxn ang="0">
                  <a:pos x="0" y="125"/>
                </a:cxn>
                <a:cxn ang="0">
                  <a:pos x="1" y="127"/>
                </a:cxn>
                <a:cxn ang="0">
                  <a:pos x="83" y="21"/>
                </a:cxn>
                <a:cxn ang="0">
                  <a:pos x="88" y="25"/>
                </a:cxn>
                <a:cxn ang="0">
                  <a:pos x="26" y="88"/>
                </a:cxn>
                <a:cxn ang="0">
                  <a:pos x="19" y="86"/>
                </a:cxn>
                <a:cxn ang="0">
                  <a:pos x="83" y="21"/>
                </a:cxn>
                <a:cxn ang="0">
                  <a:pos x="28" y="91"/>
                </a:cxn>
                <a:cxn ang="0">
                  <a:pos x="90" y="28"/>
                </a:cxn>
                <a:cxn ang="0">
                  <a:pos x="100" y="38"/>
                </a:cxn>
                <a:cxn ang="0">
                  <a:pos x="37" y="100"/>
                </a:cxn>
                <a:cxn ang="0">
                  <a:pos x="28" y="100"/>
                </a:cxn>
                <a:cxn ang="0">
                  <a:pos x="28" y="91"/>
                </a:cxn>
                <a:cxn ang="0">
                  <a:pos x="108" y="45"/>
                </a:cxn>
                <a:cxn ang="0">
                  <a:pos x="43" y="111"/>
                </a:cxn>
                <a:cxn ang="0">
                  <a:pos x="40" y="103"/>
                </a:cxn>
                <a:cxn ang="0">
                  <a:pos x="103" y="41"/>
                </a:cxn>
                <a:cxn ang="0">
                  <a:pos x="108" y="45"/>
                </a:cxn>
                <a:cxn ang="0">
                  <a:pos x="16" y="89"/>
                </a:cxn>
                <a:cxn ang="0">
                  <a:pos x="24" y="91"/>
                </a:cxn>
                <a:cxn ang="0">
                  <a:pos x="24" y="102"/>
                </a:cxn>
                <a:cxn ang="0">
                  <a:pos x="26" y="104"/>
                </a:cxn>
                <a:cxn ang="0">
                  <a:pos x="36" y="104"/>
                </a:cxn>
                <a:cxn ang="0">
                  <a:pos x="39" y="113"/>
                </a:cxn>
                <a:cxn ang="0">
                  <a:pos x="5" y="123"/>
                </a:cxn>
                <a:cxn ang="0">
                  <a:pos x="16" y="89"/>
                </a:cxn>
                <a:cxn ang="0">
                  <a:pos x="100" y="5"/>
                </a:cxn>
                <a:cxn ang="0">
                  <a:pos x="103" y="5"/>
                </a:cxn>
                <a:cxn ang="0">
                  <a:pos x="124" y="26"/>
                </a:cxn>
                <a:cxn ang="0">
                  <a:pos x="124" y="27"/>
                </a:cxn>
                <a:cxn ang="0">
                  <a:pos x="124" y="29"/>
                </a:cxn>
                <a:cxn ang="0">
                  <a:pos x="110" y="42"/>
                </a:cxn>
                <a:cxn ang="0">
                  <a:pos x="86" y="18"/>
                </a:cxn>
                <a:cxn ang="0">
                  <a:pos x="100" y="5"/>
                </a:cxn>
              </a:cxnLst>
              <a:rect l="0" t="0" r="r" b="b"/>
              <a:pathLst>
                <a:path w="128" h="128">
                  <a:moveTo>
                    <a:pt x="1" y="127"/>
                  </a:moveTo>
                  <a:cubicBezTo>
                    <a:pt x="1" y="128"/>
                    <a:pt x="1" y="128"/>
                    <a:pt x="2" y="128"/>
                  </a:cubicBezTo>
                  <a:cubicBezTo>
                    <a:pt x="2" y="128"/>
                    <a:pt x="2" y="128"/>
                    <a:pt x="3" y="128"/>
                  </a:cubicBezTo>
                  <a:cubicBezTo>
                    <a:pt x="43" y="116"/>
                    <a:pt x="43" y="116"/>
                    <a:pt x="43" y="116"/>
                  </a:cubicBezTo>
                  <a:cubicBezTo>
                    <a:pt x="43" y="116"/>
                    <a:pt x="43" y="116"/>
                    <a:pt x="43" y="115"/>
                  </a:cubicBezTo>
                  <a:cubicBezTo>
                    <a:pt x="112" y="47"/>
                    <a:pt x="112" y="47"/>
                    <a:pt x="112" y="47"/>
                  </a:cubicBezTo>
                  <a:cubicBezTo>
                    <a:pt x="112" y="46"/>
                    <a:pt x="112" y="46"/>
                    <a:pt x="112" y="46"/>
                  </a:cubicBezTo>
                  <a:cubicBezTo>
                    <a:pt x="127" y="32"/>
                    <a:pt x="127" y="32"/>
                    <a:pt x="127" y="32"/>
                  </a:cubicBezTo>
                  <a:cubicBezTo>
                    <a:pt x="128" y="30"/>
                    <a:pt x="128" y="29"/>
                    <a:pt x="128" y="27"/>
                  </a:cubicBezTo>
                  <a:cubicBezTo>
                    <a:pt x="128" y="26"/>
                    <a:pt x="128" y="24"/>
                    <a:pt x="127" y="23"/>
                  </a:cubicBezTo>
                  <a:cubicBezTo>
                    <a:pt x="106" y="2"/>
                    <a:pt x="106" y="2"/>
                    <a:pt x="106" y="2"/>
                  </a:cubicBezTo>
                  <a:cubicBezTo>
                    <a:pt x="103" y="0"/>
                    <a:pt x="99" y="0"/>
                    <a:pt x="97" y="2"/>
                  </a:cubicBezTo>
                  <a:cubicBezTo>
                    <a:pt x="82" y="17"/>
                    <a:pt x="82" y="17"/>
                    <a:pt x="82" y="17"/>
                  </a:cubicBezTo>
                  <a:cubicBezTo>
                    <a:pt x="82" y="17"/>
                    <a:pt x="82" y="17"/>
                    <a:pt x="82" y="17"/>
                  </a:cubicBezTo>
                  <a:cubicBezTo>
                    <a:pt x="13" y="86"/>
                    <a:pt x="13" y="86"/>
                    <a:pt x="13" y="86"/>
                  </a:cubicBezTo>
                  <a:cubicBezTo>
                    <a:pt x="13" y="86"/>
                    <a:pt x="13" y="86"/>
                    <a:pt x="13" y="86"/>
                  </a:cubicBezTo>
                  <a:cubicBezTo>
                    <a:pt x="0" y="125"/>
                    <a:pt x="0" y="125"/>
                    <a:pt x="0" y="125"/>
                  </a:cubicBezTo>
                  <a:cubicBezTo>
                    <a:pt x="0" y="126"/>
                    <a:pt x="0" y="127"/>
                    <a:pt x="1" y="127"/>
                  </a:cubicBezTo>
                  <a:close/>
                  <a:moveTo>
                    <a:pt x="83" y="21"/>
                  </a:moveTo>
                  <a:cubicBezTo>
                    <a:pt x="88" y="25"/>
                    <a:pt x="88" y="25"/>
                    <a:pt x="88" y="25"/>
                  </a:cubicBezTo>
                  <a:cubicBezTo>
                    <a:pt x="26" y="88"/>
                    <a:pt x="26" y="88"/>
                    <a:pt x="26" y="88"/>
                  </a:cubicBezTo>
                  <a:cubicBezTo>
                    <a:pt x="19" y="86"/>
                    <a:pt x="19" y="86"/>
                    <a:pt x="19" y="86"/>
                  </a:cubicBezTo>
                  <a:lnTo>
                    <a:pt x="83" y="21"/>
                  </a:lnTo>
                  <a:close/>
                  <a:moveTo>
                    <a:pt x="28" y="91"/>
                  </a:moveTo>
                  <a:cubicBezTo>
                    <a:pt x="90" y="28"/>
                    <a:pt x="90" y="28"/>
                    <a:pt x="90" y="28"/>
                  </a:cubicBezTo>
                  <a:cubicBezTo>
                    <a:pt x="100" y="38"/>
                    <a:pt x="100" y="38"/>
                    <a:pt x="100" y="38"/>
                  </a:cubicBezTo>
                  <a:cubicBezTo>
                    <a:pt x="37" y="100"/>
                    <a:pt x="37" y="100"/>
                    <a:pt x="37" y="100"/>
                  </a:cubicBezTo>
                  <a:cubicBezTo>
                    <a:pt x="28" y="100"/>
                    <a:pt x="28" y="100"/>
                    <a:pt x="28" y="100"/>
                  </a:cubicBezTo>
                  <a:lnTo>
                    <a:pt x="28" y="91"/>
                  </a:lnTo>
                  <a:close/>
                  <a:moveTo>
                    <a:pt x="108" y="45"/>
                  </a:moveTo>
                  <a:cubicBezTo>
                    <a:pt x="43" y="111"/>
                    <a:pt x="43" y="111"/>
                    <a:pt x="43" y="111"/>
                  </a:cubicBezTo>
                  <a:cubicBezTo>
                    <a:pt x="40" y="103"/>
                    <a:pt x="40" y="103"/>
                    <a:pt x="40" y="103"/>
                  </a:cubicBezTo>
                  <a:cubicBezTo>
                    <a:pt x="103" y="41"/>
                    <a:pt x="103" y="41"/>
                    <a:pt x="103" y="41"/>
                  </a:cubicBezTo>
                  <a:lnTo>
                    <a:pt x="108" y="45"/>
                  </a:lnTo>
                  <a:close/>
                  <a:moveTo>
                    <a:pt x="16" y="89"/>
                  </a:moveTo>
                  <a:cubicBezTo>
                    <a:pt x="24" y="91"/>
                    <a:pt x="24" y="91"/>
                    <a:pt x="24" y="91"/>
                  </a:cubicBezTo>
                  <a:cubicBezTo>
                    <a:pt x="24" y="102"/>
                    <a:pt x="24" y="102"/>
                    <a:pt x="24" y="102"/>
                  </a:cubicBezTo>
                  <a:cubicBezTo>
                    <a:pt x="24" y="103"/>
                    <a:pt x="25" y="104"/>
                    <a:pt x="26" y="104"/>
                  </a:cubicBezTo>
                  <a:cubicBezTo>
                    <a:pt x="36" y="104"/>
                    <a:pt x="36" y="104"/>
                    <a:pt x="36" y="104"/>
                  </a:cubicBezTo>
                  <a:cubicBezTo>
                    <a:pt x="39" y="113"/>
                    <a:pt x="39" y="113"/>
                    <a:pt x="39" y="113"/>
                  </a:cubicBezTo>
                  <a:cubicBezTo>
                    <a:pt x="5" y="123"/>
                    <a:pt x="5" y="123"/>
                    <a:pt x="5" y="123"/>
                  </a:cubicBezTo>
                  <a:lnTo>
                    <a:pt x="16" y="89"/>
                  </a:lnTo>
                  <a:close/>
                  <a:moveTo>
                    <a:pt x="100" y="5"/>
                  </a:moveTo>
                  <a:cubicBezTo>
                    <a:pt x="101" y="4"/>
                    <a:pt x="102" y="4"/>
                    <a:pt x="103" y="5"/>
                  </a:cubicBezTo>
                  <a:cubicBezTo>
                    <a:pt x="124" y="26"/>
                    <a:pt x="124" y="26"/>
                    <a:pt x="124" y="26"/>
                  </a:cubicBezTo>
                  <a:cubicBezTo>
                    <a:pt x="124" y="26"/>
                    <a:pt x="124" y="27"/>
                    <a:pt x="124" y="27"/>
                  </a:cubicBezTo>
                  <a:cubicBezTo>
                    <a:pt x="124" y="28"/>
                    <a:pt x="124" y="28"/>
                    <a:pt x="124" y="29"/>
                  </a:cubicBezTo>
                  <a:cubicBezTo>
                    <a:pt x="110" y="42"/>
                    <a:pt x="110" y="42"/>
                    <a:pt x="110" y="42"/>
                  </a:cubicBezTo>
                  <a:cubicBezTo>
                    <a:pt x="86" y="18"/>
                    <a:pt x="86" y="18"/>
                    <a:pt x="86" y="18"/>
                  </a:cubicBezTo>
                  <a:lnTo>
                    <a:pt x="100" y="5"/>
                  </a:lnTo>
                  <a:close/>
                </a:path>
              </a:pathLst>
            </a:custGeom>
            <a:grpFill/>
            <a:ln w="12700">
              <a:noFill/>
              <a:round/>
            </a:ln>
          </p:spPr>
          <p:txBody>
            <a:bodyPr vert="horz" wrap="square" lIns="91440" tIns="45720" rIns="91440" bIns="45720" numCol="1" anchor="t" anchorCtr="0" compatLnSpc="1"/>
            <a:lstStyle/>
            <a:p>
              <a:endParaRPr lang="id-ID"/>
            </a:p>
          </p:txBody>
        </p:sp>
      </p:grpSp>
      <p:sp>
        <p:nvSpPr>
          <p:cNvPr id="64"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accent1"/>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65" name="Group 400"/>
          <p:cNvGrpSpPr/>
          <p:nvPr/>
        </p:nvGrpSpPr>
        <p:grpSpPr>
          <a:xfrm>
            <a:off x="678359" y="2236354"/>
            <a:ext cx="298450" cy="290513"/>
            <a:chOff x="4189414" y="285750"/>
            <a:chExt cx="298450" cy="290513"/>
          </a:xfrm>
          <a:solidFill>
            <a:schemeClr val="tx2"/>
          </a:solidFill>
        </p:grpSpPr>
        <p:sp>
          <p:nvSpPr>
            <p:cNvPr id="66"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7"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8"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69"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70" name="Group 390"/>
          <p:cNvGrpSpPr/>
          <p:nvPr/>
        </p:nvGrpSpPr>
        <p:grpSpPr>
          <a:xfrm>
            <a:off x="672803" y="3410211"/>
            <a:ext cx="309563" cy="290513"/>
            <a:chOff x="3081338" y="1703388"/>
            <a:chExt cx="309563" cy="290513"/>
          </a:xfrm>
          <a:solidFill>
            <a:schemeClr val="tx2"/>
          </a:solidFill>
        </p:grpSpPr>
        <p:sp>
          <p:nvSpPr>
            <p:cNvPr id="71"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72"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73"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74" name="Group 389"/>
          <p:cNvGrpSpPr/>
          <p:nvPr/>
        </p:nvGrpSpPr>
        <p:grpSpPr>
          <a:xfrm>
            <a:off x="727572" y="2831666"/>
            <a:ext cx="200025" cy="290512"/>
            <a:chOff x="4795838" y="2176463"/>
            <a:chExt cx="200025" cy="290512"/>
          </a:xfrm>
          <a:solidFill>
            <a:schemeClr val="tx2"/>
          </a:solidFill>
        </p:grpSpPr>
        <p:sp>
          <p:nvSpPr>
            <p:cNvPr id="75"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76"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77"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animEffect transition="in" filter="fade">
                                      <p:cBhvr>
                                        <p:cTn id="45" dur="500"/>
                                        <p:tgtEl>
                                          <p:spTgt spid="15"/>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p:cTn id="61" dur="500" fill="hold"/>
                                        <p:tgtEl>
                                          <p:spTgt spid="19"/>
                                        </p:tgtEl>
                                        <p:attrNameLst>
                                          <p:attrName>ppt_w</p:attrName>
                                        </p:attrNameLst>
                                      </p:cBhvr>
                                      <p:tavLst>
                                        <p:tav tm="0">
                                          <p:val>
                                            <p:fltVal val="0"/>
                                          </p:val>
                                        </p:tav>
                                        <p:tav tm="100000">
                                          <p:val>
                                            <p:strVal val="#ppt_w"/>
                                          </p:val>
                                        </p:tav>
                                      </p:tavLst>
                                    </p:anim>
                                    <p:anim calcmode="lin" valueType="num">
                                      <p:cBhvr>
                                        <p:cTn id="62" dur="500" fill="hold"/>
                                        <p:tgtEl>
                                          <p:spTgt spid="19"/>
                                        </p:tgtEl>
                                        <p:attrNameLst>
                                          <p:attrName>ppt_h</p:attrName>
                                        </p:attrNameLst>
                                      </p:cBhvr>
                                      <p:tavLst>
                                        <p:tav tm="0">
                                          <p:val>
                                            <p:fltVal val="0"/>
                                          </p:val>
                                        </p:tav>
                                        <p:tav tm="100000">
                                          <p:val>
                                            <p:strVal val="#ppt_h"/>
                                          </p:val>
                                        </p:tav>
                                      </p:tavLst>
                                    </p:anim>
                                    <p:animEffect transition="in" filter="fade">
                                      <p:cBhvr>
                                        <p:cTn id="63" dur="500"/>
                                        <p:tgtEl>
                                          <p:spTgt spid="19"/>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p:cTn id="67" dur="500" fill="hold"/>
                                        <p:tgtEl>
                                          <p:spTgt spid="21"/>
                                        </p:tgtEl>
                                        <p:attrNameLst>
                                          <p:attrName>ppt_w</p:attrName>
                                        </p:attrNameLst>
                                      </p:cBhvr>
                                      <p:tavLst>
                                        <p:tav tm="0">
                                          <p:val>
                                            <p:fltVal val="0"/>
                                          </p:val>
                                        </p:tav>
                                        <p:tav tm="100000">
                                          <p:val>
                                            <p:strVal val="#ppt_w"/>
                                          </p:val>
                                        </p:tav>
                                      </p:tavLst>
                                    </p:anim>
                                    <p:anim calcmode="lin" valueType="num">
                                      <p:cBhvr>
                                        <p:cTn id="68" dur="500" fill="hold"/>
                                        <p:tgtEl>
                                          <p:spTgt spid="21"/>
                                        </p:tgtEl>
                                        <p:attrNameLst>
                                          <p:attrName>ppt_h</p:attrName>
                                        </p:attrNameLst>
                                      </p:cBhvr>
                                      <p:tavLst>
                                        <p:tav tm="0">
                                          <p:val>
                                            <p:fltVal val="0"/>
                                          </p:val>
                                        </p:tav>
                                        <p:tav tm="100000">
                                          <p:val>
                                            <p:strVal val="#ppt_h"/>
                                          </p:val>
                                        </p:tav>
                                      </p:tavLst>
                                    </p:anim>
                                    <p:animEffect transition="in" filter="fade">
                                      <p:cBhvr>
                                        <p:cTn id="69" dur="500"/>
                                        <p:tgtEl>
                                          <p:spTgt spid="21"/>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p:cTn id="73" dur="500" fill="hold"/>
                                        <p:tgtEl>
                                          <p:spTgt spid="22"/>
                                        </p:tgtEl>
                                        <p:attrNameLst>
                                          <p:attrName>ppt_w</p:attrName>
                                        </p:attrNameLst>
                                      </p:cBhvr>
                                      <p:tavLst>
                                        <p:tav tm="0">
                                          <p:val>
                                            <p:fltVal val="0"/>
                                          </p:val>
                                        </p:tav>
                                        <p:tav tm="100000">
                                          <p:val>
                                            <p:strVal val="#ppt_w"/>
                                          </p:val>
                                        </p:tav>
                                      </p:tavLst>
                                    </p:anim>
                                    <p:anim calcmode="lin" valueType="num">
                                      <p:cBhvr>
                                        <p:cTn id="74" dur="500" fill="hold"/>
                                        <p:tgtEl>
                                          <p:spTgt spid="22"/>
                                        </p:tgtEl>
                                        <p:attrNameLst>
                                          <p:attrName>ppt_h</p:attrName>
                                        </p:attrNameLst>
                                      </p:cBhvr>
                                      <p:tavLst>
                                        <p:tav tm="0">
                                          <p:val>
                                            <p:fltVal val="0"/>
                                          </p:val>
                                        </p:tav>
                                        <p:tav tm="100000">
                                          <p:val>
                                            <p:strVal val="#ppt_h"/>
                                          </p:val>
                                        </p:tav>
                                      </p:tavLst>
                                    </p:anim>
                                    <p:animEffect transition="in" filter="fade">
                                      <p:cBhvr>
                                        <p:cTn id="75" dur="500"/>
                                        <p:tgtEl>
                                          <p:spTgt spid="22"/>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p:cTn id="79" dur="500" fill="hold"/>
                                        <p:tgtEl>
                                          <p:spTgt spid="24"/>
                                        </p:tgtEl>
                                        <p:attrNameLst>
                                          <p:attrName>ppt_w</p:attrName>
                                        </p:attrNameLst>
                                      </p:cBhvr>
                                      <p:tavLst>
                                        <p:tav tm="0">
                                          <p:val>
                                            <p:fltVal val="0"/>
                                          </p:val>
                                        </p:tav>
                                        <p:tav tm="100000">
                                          <p:val>
                                            <p:strVal val="#ppt_w"/>
                                          </p:val>
                                        </p:tav>
                                      </p:tavLst>
                                    </p:anim>
                                    <p:anim calcmode="lin" valueType="num">
                                      <p:cBhvr>
                                        <p:cTn id="80" dur="500" fill="hold"/>
                                        <p:tgtEl>
                                          <p:spTgt spid="24"/>
                                        </p:tgtEl>
                                        <p:attrNameLst>
                                          <p:attrName>ppt_h</p:attrName>
                                        </p:attrNameLst>
                                      </p:cBhvr>
                                      <p:tavLst>
                                        <p:tav tm="0">
                                          <p:val>
                                            <p:fltVal val="0"/>
                                          </p:val>
                                        </p:tav>
                                        <p:tav tm="100000">
                                          <p:val>
                                            <p:strVal val="#ppt_h"/>
                                          </p:val>
                                        </p:tav>
                                      </p:tavLst>
                                    </p:anim>
                                    <p:animEffect transition="in" filter="fade">
                                      <p:cBhvr>
                                        <p:cTn id="81" dur="500"/>
                                        <p:tgtEl>
                                          <p:spTgt spid="24"/>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500" fill="hold"/>
                                        <p:tgtEl>
                                          <p:spTgt spid="30"/>
                                        </p:tgtEl>
                                        <p:attrNameLst>
                                          <p:attrName>ppt_w</p:attrName>
                                        </p:attrNameLst>
                                      </p:cBhvr>
                                      <p:tavLst>
                                        <p:tav tm="0">
                                          <p:val>
                                            <p:fltVal val="0"/>
                                          </p:val>
                                        </p:tav>
                                        <p:tav tm="100000">
                                          <p:val>
                                            <p:strVal val="#ppt_w"/>
                                          </p:val>
                                        </p:tav>
                                      </p:tavLst>
                                    </p:anim>
                                    <p:anim calcmode="lin" valueType="num">
                                      <p:cBhvr>
                                        <p:cTn id="86" dur="500" fill="hold"/>
                                        <p:tgtEl>
                                          <p:spTgt spid="30"/>
                                        </p:tgtEl>
                                        <p:attrNameLst>
                                          <p:attrName>ppt_h</p:attrName>
                                        </p:attrNameLst>
                                      </p:cBhvr>
                                      <p:tavLst>
                                        <p:tav tm="0">
                                          <p:val>
                                            <p:fltVal val="0"/>
                                          </p:val>
                                        </p:tav>
                                        <p:tav tm="100000">
                                          <p:val>
                                            <p:strVal val="#ppt_h"/>
                                          </p:val>
                                        </p:tav>
                                      </p:tavLst>
                                    </p:anim>
                                    <p:animEffect transition="in" filter="fade">
                                      <p:cBhvr>
                                        <p:cTn id="87" dur="500"/>
                                        <p:tgtEl>
                                          <p:spTgt spid="30"/>
                                        </p:tgtEl>
                                      </p:cBhvr>
                                    </p:animEffect>
                                  </p:childTnLst>
                                </p:cTn>
                              </p:par>
                            </p:childTnLst>
                          </p:cTn>
                        </p:par>
                        <p:par>
                          <p:cTn id="88" fill="hold">
                            <p:stCondLst>
                              <p:cond delay="7000"/>
                            </p:stCondLst>
                            <p:childTnLst>
                              <p:par>
                                <p:cTn id="89" presetID="22" presetClass="entr" presetSubtype="8" fill="hold" grpId="0" nodeType="after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wipe(left)">
                                      <p:cBhvr>
                                        <p:cTn id="91" dur="500"/>
                                        <p:tgtEl>
                                          <p:spTgt spid="31"/>
                                        </p:tgtEl>
                                      </p:cBhvr>
                                    </p:animEffect>
                                  </p:childTnLst>
                                </p:cTn>
                              </p:par>
                            </p:childTnLst>
                          </p:cTn>
                        </p:par>
                        <p:par>
                          <p:cTn id="92" fill="hold">
                            <p:stCondLst>
                              <p:cond delay="7500"/>
                            </p:stCondLst>
                            <p:childTnLst>
                              <p:par>
                                <p:cTn id="93" presetID="53" presetClass="entr" presetSubtype="16" fill="hold" grpId="0" nodeType="afterEffect">
                                  <p:stCondLst>
                                    <p:cond delay="0"/>
                                  </p:stCondLst>
                                  <p:childTnLst>
                                    <p:set>
                                      <p:cBhvr>
                                        <p:cTn id="94" dur="1" fill="hold">
                                          <p:stCondLst>
                                            <p:cond delay="0"/>
                                          </p:stCondLst>
                                        </p:cTn>
                                        <p:tgtEl>
                                          <p:spTgt spid="41"/>
                                        </p:tgtEl>
                                        <p:attrNameLst>
                                          <p:attrName>style.visibility</p:attrName>
                                        </p:attrNameLst>
                                      </p:cBhvr>
                                      <p:to>
                                        <p:strVal val="visible"/>
                                      </p:to>
                                    </p:set>
                                    <p:anim calcmode="lin" valueType="num">
                                      <p:cBhvr>
                                        <p:cTn id="95" dur="500" fill="hold"/>
                                        <p:tgtEl>
                                          <p:spTgt spid="41"/>
                                        </p:tgtEl>
                                        <p:attrNameLst>
                                          <p:attrName>ppt_w</p:attrName>
                                        </p:attrNameLst>
                                      </p:cBhvr>
                                      <p:tavLst>
                                        <p:tav tm="0">
                                          <p:val>
                                            <p:fltVal val="0"/>
                                          </p:val>
                                        </p:tav>
                                        <p:tav tm="100000">
                                          <p:val>
                                            <p:strVal val="#ppt_w"/>
                                          </p:val>
                                        </p:tav>
                                      </p:tavLst>
                                    </p:anim>
                                    <p:anim calcmode="lin" valueType="num">
                                      <p:cBhvr>
                                        <p:cTn id="96" dur="500" fill="hold"/>
                                        <p:tgtEl>
                                          <p:spTgt spid="41"/>
                                        </p:tgtEl>
                                        <p:attrNameLst>
                                          <p:attrName>ppt_h</p:attrName>
                                        </p:attrNameLst>
                                      </p:cBhvr>
                                      <p:tavLst>
                                        <p:tav tm="0">
                                          <p:val>
                                            <p:fltVal val="0"/>
                                          </p:val>
                                        </p:tav>
                                        <p:tav tm="100000">
                                          <p:val>
                                            <p:strVal val="#ppt_h"/>
                                          </p:val>
                                        </p:tav>
                                      </p:tavLst>
                                    </p:anim>
                                    <p:animEffect transition="in" filter="fade">
                                      <p:cBhvr>
                                        <p:cTn id="97" dur="500"/>
                                        <p:tgtEl>
                                          <p:spTgt spid="41"/>
                                        </p:tgtEl>
                                      </p:cBhvr>
                                    </p:animEffect>
                                  </p:childTnLst>
                                </p:cTn>
                              </p:par>
                            </p:childTnLst>
                          </p:cTn>
                        </p:par>
                        <p:par>
                          <p:cTn id="98" fill="hold">
                            <p:stCondLst>
                              <p:cond delay="8000"/>
                            </p:stCondLst>
                            <p:childTnLst>
                              <p:par>
                                <p:cTn id="99" presetID="22" presetClass="entr" presetSubtype="8" fill="hold" grpId="0"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wipe(left)">
                                      <p:cBhvr>
                                        <p:cTn id="10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p:bldP spid="10" grpId="0"/>
      <p:bldP spid="12" grpId="0"/>
      <p:bldP spid="13" grpId="0"/>
      <p:bldP spid="15" grpId="0"/>
      <p:bldP spid="16" grpId="0"/>
      <p:bldP spid="18" grpId="0"/>
      <p:bldP spid="19" grpId="0"/>
      <p:bldP spid="21" grpId="0"/>
      <p:bldP spid="22" grpId="0"/>
      <p:bldP spid="24" grpId="0"/>
      <p:bldP spid="30" grpId="0"/>
      <p:bldP spid="31" grpId="0"/>
      <p:bldP spid="41"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3943084" y="584522"/>
            <a:ext cx="1259371"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个人履历</a:t>
            </a:r>
          </a:p>
        </p:txBody>
      </p:sp>
      <p:sp>
        <p:nvSpPr>
          <p:cNvPr id="4" name="TextBox 29"/>
          <p:cNvSpPr txBox="1"/>
          <p:nvPr/>
        </p:nvSpPr>
        <p:spPr>
          <a:xfrm>
            <a:off x="1976716" y="2620596"/>
            <a:ext cx="1731188" cy="287987"/>
          </a:xfrm>
          <a:prstGeom prst="rect">
            <a:avLst/>
          </a:prstGeom>
          <a:noFill/>
        </p:spPr>
        <p:txBody>
          <a:bodyPr wrap="square" rtlCol="0">
            <a:noAutofit/>
          </a:bodyPr>
          <a:lstStyle/>
          <a:p>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20XX-20XX</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5" name="Rectangle 71"/>
          <p:cNvSpPr/>
          <p:nvPr/>
        </p:nvSpPr>
        <p:spPr>
          <a:xfrm>
            <a:off x="1659273" y="2879025"/>
            <a:ext cx="4496903"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6" name="直接连接符 5"/>
          <p:cNvCxnSpPr/>
          <p:nvPr/>
        </p:nvCxnSpPr>
        <p:spPr>
          <a:xfrm flipH="1">
            <a:off x="1691458" y="3351143"/>
            <a:ext cx="5760862"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1728381" y="2673278"/>
            <a:ext cx="215938" cy="203694"/>
            <a:chOff x="3671889" y="285750"/>
            <a:chExt cx="307975" cy="290513"/>
          </a:xfrm>
          <a:solidFill>
            <a:schemeClr val="accent1"/>
          </a:solidFill>
        </p:grpSpPr>
        <p:sp>
          <p:nvSpPr>
            <p:cNvPr id="20" name="Freeform 132"/>
            <p:cNvSpPr>
              <a:spLocks noEditPoints="1"/>
            </p:cNvSpPr>
            <p:nvPr/>
          </p:nvSpPr>
          <p:spPr bwMode="auto">
            <a:xfrm>
              <a:off x="3671889" y="285750"/>
              <a:ext cx="190500" cy="254000"/>
            </a:xfrm>
            <a:custGeom>
              <a:avLst/>
              <a:gdLst/>
              <a:ahLst/>
              <a:cxnLst>
                <a:cxn ang="0">
                  <a:pos x="6" y="112"/>
                </a:cxn>
                <a:cxn ang="0">
                  <a:pos x="78" y="112"/>
                </a:cxn>
                <a:cxn ang="0">
                  <a:pos x="84" y="106"/>
                </a:cxn>
                <a:cxn ang="0">
                  <a:pos x="84" y="30"/>
                </a:cxn>
                <a:cxn ang="0">
                  <a:pos x="84" y="30"/>
                </a:cxn>
                <a:cxn ang="0">
                  <a:pos x="84" y="29"/>
                </a:cxn>
                <a:cxn ang="0">
                  <a:pos x="83" y="29"/>
                </a:cxn>
                <a:cxn ang="0">
                  <a:pos x="55" y="1"/>
                </a:cxn>
                <a:cxn ang="0">
                  <a:pos x="55" y="0"/>
                </a:cxn>
                <a:cxn ang="0">
                  <a:pos x="54" y="0"/>
                </a:cxn>
                <a:cxn ang="0">
                  <a:pos x="54" y="0"/>
                </a:cxn>
                <a:cxn ang="0">
                  <a:pos x="6" y="0"/>
                </a:cxn>
                <a:cxn ang="0">
                  <a:pos x="0" y="6"/>
                </a:cxn>
                <a:cxn ang="0">
                  <a:pos x="0" y="106"/>
                </a:cxn>
                <a:cxn ang="0">
                  <a:pos x="6" y="112"/>
                </a:cxn>
                <a:cxn ang="0">
                  <a:pos x="56" y="7"/>
                </a:cxn>
                <a:cxn ang="0">
                  <a:pos x="77" y="28"/>
                </a:cxn>
                <a:cxn ang="0">
                  <a:pos x="58" y="28"/>
                </a:cxn>
                <a:cxn ang="0">
                  <a:pos x="56" y="26"/>
                </a:cxn>
                <a:cxn ang="0">
                  <a:pos x="56" y="7"/>
                </a:cxn>
                <a:cxn ang="0">
                  <a:pos x="4" y="6"/>
                </a:cxn>
                <a:cxn ang="0">
                  <a:pos x="6" y="4"/>
                </a:cxn>
                <a:cxn ang="0">
                  <a:pos x="52" y="4"/>
                </a:cxn>
                <a:cxn ang="0">
                  <a:pos x="52" y="26"/>
                </a:cxn>
                <a:cxn ang="0">
                  <a:pos x="58" y="32"/>
                </a:cxn>
                <a:cxn ang="0">
                  <a:pos x="80" y="32"/>
                </a:cxn>
                <a:cxn ang="0">
                  <a:pos x="80" y="106"/>
                </a:cxn>
                <a:cxn ang="0">
                  <a:pos x="78" y="108"/>
                </a:cxn>
                <a:cxn ang="0">
                  <a:pos x="6" y="108"/>
                </a:cxn>
                <a:cxn ang="0">
                  <a:pos x="4" y="106"/>
                </a:cxn>
                <a:cxn ang="0">
                  <a:pos x="4" y="6"/>
                </a:cxn>
              </a:cxnLst>
              <a:rect l="0" t="0" r="r" b="b"/>
              <a:pathLst>
                <a:path w="84" h="112">
                  <a:moveTo>
                    <a:pt x="6" y="112"/>
                  </a:moveTo>
                  <a:cubicBezTo>
                    <a:pt x="78" y="112"/>
                    <a:pt x="78" y="112"/>
                    <a:pt x="78" y="112"/>
                  </a:cubicBezTo>
                  <a:cubicBezTo>
                    <a:pt x="81" y="112"/>
                    <a:pt x="84" y="109"/>
                    <a:pt x="84" y="106"/>
                  </a:cubicBezTo>
                  <a:cubicBezTo>
                    <a:pt x="84" y="30"/>
                    <a:pt x="84" y="30"/>
                    <a:pt x="84" y="30"/>
                  </a:cubicBezTo>
                  <a:cubicBezTo>
                    <a:pt x="84" y="30"/>
                    <a:pt x="84" y="30"/>
                    <a:pt x="84" y="30"/>
                  </a:cubicBezTo>
                  <a:cubicBezTo>
                    <a:pt x="84" y="30"/>
                    <a:pt x="84" y="30"/>
                    <a:pt x="84" y="29"/>
                  </a:cubicBezTo>
                  <a:cubicBezTo>
                    <a:pt x="84" y="29"/>
                    <a:pt x="84" y="29"/>
                    <a:pt x="83" y="29"/>
                  </a:cubicBezTo>
                  <a:cubicBezTo>
                    <a:pt x="55" y="1"/>
                    <a:pt x="55" y="1"/>
                    <a:pt x="55" y="1"/>
                  </a:cubicBezTo>
                  <a:cubicBezTo>
                    <a:pt x="55" y="0"/>
                    <a:pt x="55" y="0"/>
                    <a:pt x="55" y="0"/>
                  </a:cubicBezTo>
                  <a:cubicBezTo>
                    <a:pt x="54" y="0"/>
                    <a:pt x="54" y="0"/>
                    <a:pt x="54" y="0"/>
                  </a:cubicBezTo>
                  <a:cubicBezTo>
                    <a:pt x="54" y="0"/>
                    <a:pt x="54" y="0"/>
                    <a:pt x="54" y="0"/>
                  </a:cubicBezTo>
                  <a:cubicBezTo>
                    <a:pt x="6" y="0"/>
                    <a:pt x="6" y="0"/>
                    <a:pt x="6" y="0"/>
                  </a:cubicBezTo>
                  <a:cubicBezTo>
                    <a:pt x="3" y="0"/>
                    <a:pt x="0" y="3"/>
                    <a:pt x="0" y="6"/>
                  </a:cubicBezTo>
                  <a:cubicBezTo>
                    <a:pt x="0" y="106"/>
                    <a:pt x="0" y="106"/>
                    <a:pt x="0" y="106"/>
                  </a:cubicBezTo>
                  <a:cubicBezTo>
                    <a:pt x="0" y="109"/>
                    <a:pt x="3" y="112"/>
                    <a:pt x="6" y="112"/>
                  </a:cubicBezTo>
                  <a:close/>
                  <a:moveTo>
                    <a:pt x="56" y="7"/>
                  </a:moveTo>
                  <a:cubicBezTo>
                    <a:pt x="77" y="28"/>
                    <a:pt x="77" y="28"/>
                    <a:pt x="77" y="28"/>
                  </a:cubicBezTo>
                  <a:cubicBezTo>
                    <a:pt x="58" y="28"/>
                    <a:pt x="58" y="28"/>
                    <a:pt x="58" y="28"/>
                  </a:cubicBezTo>
                  <a:cubicBezTo>
                    <a:pt x="57" y="28"/>
                    <a:pt x="56" y="27"/>
                    <a:pt x="56" y="26"/>
                  </a:cubicBezTo>
                  <a:lnTo>
                    <a:pt x="56" y="7"/>
                  </a:lnTo>
                  <a:close/>
                  <a:moveTo>
                    <a:pt x="4" y="6"/>
                  </a:moveTo>
                  <a:cubicBezTo>
                    <a:pt x="4" y="5"/>
                    <a:pt x="5" y="4"/>
                    <a:pt x="6" y="4"/>
                  </a:cubicBezTo>
                  <a:cubicBezTo>
                    <a:pt x="52" y="4"/>
                    <a:pt x="52" y="4"/>
                    <a:pt x="52" y="4"/>
                  </a:cubicBezTo>
                  <a:cubicBezTo>
                    <a:pt x="52" y="26"/>
                    <a:pt x="52" y="26"/>
                    <a:pt x="52" y="26"/>
                  </a:cubicBezTo>
                  <a:cubicBezTo>
                    <a:pt x="52" y="29"/>
                    <a:pt x="55" y="32"/>
                    <a:pt x="58" y="32"/>
                  </a:cubicBezTo>
                  <a:cubicBezTo>
                    <a:pt x="80" y="32"/>
                    <a:pt x="80" y="32"/>
                    <a:pt x="80" y="32"/>
                  </a:cubicBezTo>
                  <a:cubicBezTo>
                    <a:pt x="80" y="106"/>
                    <a:pt x="80" y="106"/>
                    <a:pt x="80" y="106"/>
                  </a:cubicBezTo>
                  <a:cubicBezTo>
                    <a:pt x="80" y="107"/>
                    <a:pt x="79" y="108"/>
                    <a:pt x="78" y="108"/>
                  </a:cubicBezTo>
                  <a:cubicBezTo>
                    <a:pt x="6" y="108"/>
                    <a:pt x="6" y="108"/>
                    <a:pt x="6" y="108"/>
                  </a:cubicBezTo>
                  <a:cubicBezTo>
                    <a:pt x="5" y="108"/>
                    <a:pt x="4" y="107"/>
                    <a:pt x="4" y="106"/>
                  </a:cubicBezTo>
                  <a:lnTo>
                    <a:pt x="4" y="6"/>
                  </a:lnTo>
                  <a:close/>
                </a:path>
              </a:pathLst>
            </a:custGeom>
            <a:grpFill/>
            <a:ln w="12700">
              <a:noFill/>
              <a:round/>
            </a:ln>
          </p:spPr>
          <p:txBody>
            <a:bodyPr vert="horz" wrap="square" lIns="91440" tIns="45720" rIns="91440" bIns="45720" numCol="1" anchor="t" anchorCtr="0" compatLnSpc="1"/>
            <a:lstStyle/>
            <a:p>
              <a:endParaRPr lang="id-ID"/>
            </a:p>
          </p:txBody>
        </p:sp>
        <p:sp>
          <p:nvSpPr>
            <p:cNvPr id="21" name="Freeform 133"/>
            <p:cNvSpPr/>
            <p:nvPr/>
          </p:nvSpPr>
          <p:spPr bwMode="auto">
            <a:xfrm>
              <a:off x="3708401" y="385763"/>
              <a:ext cx="117475" cy="9525"/>
            </a:xfrm>
            <a:custGeom>
              <a:avLst/>
              <a:gdLst/>
              <a:ahLst/>
              <a:cxnLst>
                <a:cxn ang="0">
                  <a:pos x="2" y="4"/>
                </a:cxn>
                <a:cxn ang="0">
                  <a:pos x="50" y="4"/>
                </a:cxn>
                <a:cxn ang="0">
                  <a:pos x="52" y="2"/>
                </a:cxn>
                <a:cxn ang="0">
                  <a:pos x="50" y="0"/>
                </a:cxn>
                <a:cxn ang="0">
                  <a:pos x="2" y="0"/>
                </a:cxn>
                <a:cxn ang="0">
                  <a:pos x="0" y="2"/>
                </a:cxn>
                <a:cxn ang="0">
                  <a:pos x="2" y="4"/>
                </a:cxn>
              </a:cxnLst>
              <a:rect l="0" t="0" r="r" b="b"/>
              <a:pathLst>
                <a:path w="52" h="4">
                  <a:moveTo>
                    <a:pt x="2" y="4"/>
                  </a:move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2" name="Freeform 134"/>
            <p:cNvSpPr/>
            <p:nvPr/>
          </p:nvSpPr>
          <p:spPr bwMode="auto">
            <a:xfrm>
              <a:off x="3708401" y="422275"/>
              <a:ext cx="117475" cy="9525"/>
            </a:xfrm>
            <a:custGeom>
              <a:avLst/>
              <a:gdLst/>
              <a:ahLst/>
              <a:cxnLst>
                <a:cxn ang="0">
                  <a:pos x="2" y="4"/>
                </a:cxn>
                <a:cxn ang="0">
                  <a:pos x="50" y="4"/>
                </a:cxn>
                <a:cxn ang="0">
                  <a:pos x="52" y="2"/>
                </a:cxn>
                <a:cxn ang="0">
                  <a:pos x="50" y="0"/>
                </a:cxn>
                <a:cxn ang="0">
                  <a:pos x="2" y="0"/>
                </a:cxn>
                <a:cxn ang="0">
                  <a:pos x="0" y="2"/>
                </a:cxn>
                <a:cxn ang="0">
                  <a:pos x="2" y="4"/>
                </a:cxn>
              </a:cxnLst>
              <a:rect l="0" t="0" r="r" b="b"/>
              <a:pathLst>
                <a:path w="52" h="4">
                  <a:moveTo>
                    <a:pt x="2" y="4"/>
                  </a:move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3" name="Freeform 135"/>
            <p:cNvSpPr/>
            <p:nvPr/>
          </p:nvSpPr>
          <p:spPr bwMode="auto">
            <a:xfrm>
              <a:off x="3708401" y="349250"/>
              <a:ext cx="53975" cy="9525"/>
            </a:xfrm>
            <a:custGeom>
              <a:avLst/>
              <a:gdLst/>
              <a:ahLst/>
              <a:cxnLst>
                <a:cxn ang="0">
                  <a:pos x="2" y="4"/>
                </a:cxn>
                <a:cxn ang="0">
                  <a:pos x="22" y="4"/>
                </a:cxn>
                <a:cxn ang="0">
                  <a:pos x="24" y="2"/>
                </a:cxn>
                <a:cxn ang="0">
                  <a:pos x="22" y="0"/>
                </a:cxn>
                <a:cxn ang="0">
                  <a:pos x="2" y="0"/>
                </a:cxn>
                <a:cxn ang="0">
                  <a:pos x="0" y="2"/>
                </a:cxn>
                <a:cxn ang="0">
                  <a:pos x="2" y="4"/>
                </a:cxn>
              </a:cxnLst>
              <a:rect l="0" t="0" r="r" b="b"/>
              <a:pathLst>
                <a:path w="24" h="4">
                  <a:moveTo>
                    <a:pt x="2" y="4"/>
                  </a:moveTo>
                  <a:cubicBezTo>
                    <a:pt x="22" y="4"/>
                    <a:pt x="22" y="4"/>
                    <a:pt x="22" y="4"/>
                  </a:cubicBezTo>
                  <a:cubicBezTo>
                    <a:pt x="23" y="4"/>
                    <a:pt x="24" y="3"/>
                    <a:pt x="24" y="2"/>
                  </a:cubicBezTo>
                  <a:cubicBezTo>
                    <a:pt x="24" y="1"/>
                    <a:pt x="23" y="0"/>
                    <a:pt x="22"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4" name="Freeform 136"/>
            <p:cNvSpPr/>
            <p:nvPr/>
          </p:nvSpPr>
          <p:spPr bwMode="auto">
            <a:xfrm>
              <a:off x="3708401" y="458788"/>
              <a:ext cx="117475" cy="9525"/>
            </a:xfrm>
            <a:custGeom>
              <a:avLst/>
              <a:gdLst/>
              <a:ahLst/>
              <a:cxnLst>
                <a:cxn ang="0">
                  <a:pos x="2" y="4"/>
                </a:cxn>
                <a:cxn ang="0">
                  <a:pos x="50" y="4"/>
                </a:cxn>
                <a:cxn ang="0">
                  <a:pos x="52" y="2"/>
                </a:cxn>
                <a:cxn ang="0">
                  <a:pos x="50" y="0"/>
                </a:cxn>
                <a:cxn ang="0">
                  <a:pos x="2" y="0"/>
                </a:cxn>
                <a:cxn ang="0">
                  <a:pos x="0" y="2"/>
                </a:cxn>
                <a:cxn ang="0">
                  <a:pos x="2" y="4"/>
                </a:cxn>
              </a:cxnLst>
              <a:rect l="0" t="0" r="r" b="b"/>
              <a:pathLst>
                <a:path w="52" h="4">
                  <a:moveTo>
                    <a:pt x="2" y="4"/>
                  </a:move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5" name="Freeform 137"/>
            <p:cNvSpPr/>
            <p:nvPr/>
          </p:nvSpPr>
          <p:spPr bwMode="auto">
            <a:xfrm>
              <a:off x="3708401" y="495300"/>
              <a:ext cx="117475" cy="7938"/>
            </a:xfrm>
            <a:custGeom>
              <a:avLst/>
              <a:gdLst/>
              <a:ahLst/>
              <a:cxnLst>
                <a:cxn ang="0">
                  <a:pos x="2" y="4"/>
                </a:cxn>
                <a:cxn ang="0">
                  <a:pos x="50" y="4"/>
                </a:cxn>
                <a:cxn ang="0">
                  <a:pos x="52" y="2"/>
                </a:cxn>
                <a:cxn ang="0">
                  <a:pos x="50" y="0"/>
                </a:cxn>
                <a:cxn ang="0">
                  <a:pos x="2" y="0"/>
                </a:cxn>
                <a:cxn ang="0">
                  <a:pos x="0" y="2"/>
                </a:cxn>
                <a:cxn ang="0">
                  <a:pos x="2" y="4"/>
                </a:cxn>
              </a:cxnLst>
              <a:rect l="0" t="0" r="r" b="b"/>
              <a:pathLst>
                <a:path w="52" h="4">
                  <a:moveTo>
                    <a:pt x="2" y="4"/>
                  </a:move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6" name="Freeform 138"/>
            <p:cNvSpPr>
              <a:spLocks noEditPoints="1"/>
            </p:cNvSpPr>
            <p:nvPr/>
          </p:nvSpPr>
          <p:spPr bwMode="auto">
            <a:xfrm>
              <a:off x="3789364" y="322263"/>
              <a:ext cx="190500" cy="254000"/>
            </a:xfrm>
            <a:custGeom>
              <a:avLst/>
              <a:gdLst/>
              <a:ahLst/>
              <a:cxnLst>
                <a:cxn ang="0">
                  <a:pos x="34" y="4"/>
                </a:cxn>
                <a:cxn ang="0">
                  <a:pos x="52" y="4"/>
                </a:cxn>
                <a:cxn ang="0">
                  <a:pos x="52" y="26"/>
                </a:cxn>
                <a:cxn ang="0">
                  <a:pos x="58" y="32"/>
                </a:cxn>
                <a:cxn ang="0">
                  <a:pos x="80" y="32"/>
                </a:cxn>
                <a:cxn ang="0">
                  <a:pos x="80" y="106"/>
                </a:cxn>
                <a:cxn ang="0">
                  <a:pos x="78" y="108"/>
                </a:cxn>
                <a:cxn ang="0">
                  <a:pos x="6" y="108"/>
                </a:cxn>
                <a:cxn ang="0">
                  <a:pos x="4" y="106"/>
                </a:cxn>
                <a:cxn ang="0">
                  <a:pos x="4" y="102"/>
                </a:cxn>
                <a:cxn ang="0">
                  <a:pos x="2" y="100"/>
                </a:cxn>
                <a:cxn ang="0">
                  <a:pos x="0" y="102"/>
                </a:cxn>
                <a:cxn ang="0">
                  <a:pos x="0" y="106"/>
                </a:cxn>
                <a:cxn ang="0">
                  <a:pos x="6" y="112"/>
                </a:cxn>
                <a:cxn ang="0">
                  <a:pos x="78" y="112"/>
                </a:cxn>
                <a:cxn ang="0">
                  <a:pos x="84" y="106"/>
                </a:cxn>
                <a:cxn ang="0">
                  <a:pos x="84" y="30"/>
                </a:cxn>
                <a:cxn ang="0">
                  <a:pos x="84" y="30"/>
                </a:cxn>
                <a:cxn ang="0">
                  <a:pos x="84" y="29"/>
                </a:cxn>
                <a:cxn ang="0">
                  <a:pos x="83" y="29"/>
                </a:cxn>
                <a:cxn ang="0">
                  <a:pos x="55" y="1"/>
                </a:cxn>
                <a:cxn ang="0">
                  <a:pos x="55" y="0"/>
                </a:cxn>
                <a:cxn ang="0">
                  <a:pos x="54" y="0"/>
                </a:cxn>
                <a:cxn ang="0">
                  <a:pos x="54" y="0"/>
                </a:cxn>
                <a:cxn ang="0">
                  <a:pos x="34" y="0"/>
                </a:cxn>
                <a:cxn ang="0">
                  <a:pos x="32" y="2"/>
                </a:cxn>
                <a:cxn ang="0">
                  <a:pos x="34" y="4"/>
                </a:cxn>
                <a:cxn ang="0">
                  <a:pos x="58" y="28"/>
                </a:cxn>
                <a:cxn ang="0">
                  <a:pos x="56" y="26"/>
                </a:cxn>
                <a:cxn ang="0">
                  <a:pos x="56" y="7"/>
                </a:cxn>
                <a:cxn ang="0">
                  <a:pos x="77" y="28"/>
                </a:cxn>
                <a:cxn ang="0">
                  <a:pos x="58" y="28"/>
                </a:cxn>
              </a:cxnLst>
              <a:rect l="0" t="0" r="r" b="b"/>
              <a:pathLst>
                <a:path w="84" h="112">
                  <a:moveTo>
                    <a:pt x="34" y="4"/>
                  </a:moveTo>
                  <a:cubicBezTo>
                    <a:pt x="52" y="4"/>
                    <a:pt x="52" y="4"/>
                    <a:pt x="52" y="4"/>
                  </a:cubicBezTo>
                  <a:cubicBezTo>
                    <a:pt x="52" y="26"/>
                    <a:pt x="52" y="26"/>
                    <a:pt x="52" y="26"/>
                  </a:cubicBezTo>
                  <a:cubicBezTo>
                    <a:pt x="52" y="29"/>
                    <a:pt x="55" y="32"/>
                    <a:pt x="58" y="32"/>
                  </a:cubicBezTo>
                  <a:cubicBezTo>
                    <a:pt x="80" y="32"/>
                    <a:pt x="80" y="32"/>
                    <a:pt x="80" y="32"/>
                  </a:cubicBezTo>
                  <a:cubicBezTo>
                    <a:pt x="80" y="106"/>
                    <a:pt x="80" y="106"/>
                    <a:pt x="80" y="106"/>
                  </a:cubicBezTo>
                  <a:cubicBezTo>
                    <a:pt x="80" y="107"/>
                    <a:pt x="79" y="108"/>
                    <a:pt x="78" y="108"/>
                  </a:cubicBezTo>
                  <a:cubicBezTo>
                    <a:pt x="6" y="108"/>
                    <a:pt x="6" y="108"/>
                    <a:pt x="6" y="108"/>
                  </a:cubicBezTo>
                  <a:cubicBezTo>
                    <a:pt x="5" y="108"/>
                    <a:pt x="4" y="107"/>
                    <a:pt x="4" y="106"/>
                  </a:cubicBezTo>
                  <a:cubicBezTo>
                    <a:pt x="4" y="102"/>
                    <a:pt x="4" y="102"/>
                    <a:pt x="4" y="102"/>
                  </a:cubicBezTo>
                  <a:cubicBezTo>
                    <a:pt x="4" y="101"/>
                    <a:pt x="3" y="100"/>
                    <a:pt x="2" y="100"/>
                  </a:cubicBezTo>
                  <a:cubicBezTo>
                    <a:pt x="1" y="100"/>
                    <a:pt x="0" y="101"/>
                    <a:pt x="0" y="102"/>
                  </a:cubicBezTo>
                  <a:cubicBezTo>
                    <a:pt x="0" y="106"/>
                    <a:pt x="0" y="106"/>
                    <a:pt x="0" y="106"/>
                  </a:cubicBezTo>
                  <a:cubicBezTo>
                    <a:pt x="0" y="109"/>
                    <a:pt x="3" y="112"/>
                    <a:pt x="6" y="112"/>
                  </a:cubicBezTo>
                  <a:cubicBezTo>
                    <a:pt x="78" y="112"/>
                    <a:pt x="78" y="112"/>
                    <a:pt x="78" y="112"/>
                  </a:cubicBezTo>
                  <a:cubicBezTo>
                    <a:pt x="81" y="112"/>
                    <a:pt x="84" y="109"/>
                    <a:pt x="84" y="106"/>
                  </a:cubicBezTo>
                  <a:cubicBezTo>
                    <a:pt x="84" y="30"/>
                    <a:pt x="84" y="30"/>
                    <a:pt x="84" y="30"/>
                  </a:cubicBezTo>
                  <a:cubicBezTo>
                    <a:pt x="84" y="30"/>
                    <a:pt x="84" y="30"/>
                    <a:pt x="84" y="30"/>
                  </a:cubicBezTo>
                  <a:cubicBezTo>
                    <a:pt x="84" y="30"/>
                    <a:pt x="84" y="30"/>
                    <a:pt x="84" y="29"/>
                  </a:cubicBezTo>
                  <a:cubicBezTo>
                    <a:pt x="84" y="29"/>
                    <a:pt x="84" y="29"/>
                    <a:pt x="83" y="29"/>
                  </a:cubicBezTo>
                  <a:cubicBezTo>
                    <a:pt x="55" y="1"/>
                    <a:pt x="55" y="1"/>
                    <a:pt x="55" y="1"/>
                  </a:cubicBezTo>
                  <a:cubicBezTo>
                    <a:pt x="55" y="0"/>
                    <a:pt x="55" y="0"/>
                    <a:pt x="55" y="0"/>
                  </a:cubicBezTo>
                  <a:cubicBezTo>
                    <a:pt x="54" y="0"/>
                    <a:pt x="54" y="0"/>
                    <a:pt x="54" y="0"/>
                  </a:cubicBezTo>
                  <a:cubicBezTo>
                    <a:pt x="54" y="0"/>
                    <a:pt x="54" y="0"/>
                    <a:pt x="54" y="0"/>
                  </a:cubicBezTo>
                  <a:cubicBezTo>
                    <a:pt x="34" y="0"/>
                    <a:pt x="34" y="0"/>
                    <a:pt x="34" y="0"/>
                  </a:cubicBezTo>
                  <a:cubicBezTo>
                    <a:pt x="33" y="0"/>
                    <a:pt x="32" y="1"/>
                    <a:pt x="32" y="2"/>
                  </a:cubicBezTo>
                  <a:cubicBezTo>
                    <a:pt x="32" y="3"/>
                    <a:pt x="33" y="4"/>
                    <a:pt x="34" y="4"/>
                  </a:cubicBezTo>
                  <a:close/>
                  <a:moveTo>
                    <a:pt x="58" y="28"/>
                  </a:moveTo>
                  <a:cubicBezTo>
                    <a:pt x="57" y="28"/>
                    <a:pt x="56" y="27"/>
                    <a:pt x="56" y="26"/>
                  </a:cubicBezTo>
                  <a:cubicBezTo>
                    <a:pt x="56" y="7"/>
                    <a:pt x="56" y="7"/>
                    <a:pt x="56" y="7"/>
                  </a:cubicBezTo>
                  <a:cubicBezTo>
                    <a:pt x="77" y="28"/>
                    <a:pt x="77" y="28"/>
                    <a:pt x="77" y="28"/>
                  </a:cubicBezTo>
                  <a:lnTo>
                    <a:pt x="58" y="28"/>
                  </a:lnTo>
                  <a:close/>
                </a:path>
              </a:pathLst>
            </a:custGeom>
            <a:grpFill/>
            <a:ln w="12700">
              <a:noFill/>
              <a:round/>
            </a:ln>
          </p:spPr>
          <p:txBody>
            <a:bodyPr vert="horz" wrap="square" lIns="91440" tIns="45720" rIns="91440" bIns="45720" numCol="1" anchor="t" anchorCtr="0" compatLnSpc="1"/>
            <a:lstStyle/>
            <a:p>
              <a:endParaRPr lang="id-ID"/>
            </a:p>
          </p:txBody>
        </p:sp>
        <p:sp>
          <p:nvSpPr>
            <p:cNvPr id="27" name="Freeform 139"/>
            <p:cNvSpPr/>
            <p:nvPr/>
          </p:nvSpPr>
          <p:spPr bwMode="auto">
            <a:xfrm>
              <a:off x="3879851" y="422275"/>
              <a:ext cx="63500" cy="9525"/>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8" name="Freeform 140"/>
            <p:cNvSpPr/>
            <p:nvPr/>
          </p:nvSpPr>
          <p:spPr bwMode="auto">
            <a:xfrm>
              <a:off x="3879851" y="458788"/>
              <a:ext cx="63500" cy="9525"/>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29" name="Freeform 141"/>
            <p:cNvSpPr/>
            <p:nvPr/>
          </p:nvSpPr>
          <p:spPr bwMode="auto">
            <a:xfrm>
              <a:off x="3879851" y="495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sp>
          <p:nvSpPr>
            <p:cNvPr id="30" name="Freeform 142"/>
            <p:cNvSpPr/>
            <p:nvPr/>
          </p:nvSpPr>
          <p:spPr bwMode="auto">
            <a:xfrm>
              <a:off x="3879851" y="531813"/>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p>
          </p:txBody>
        </p:sp>
      </p:grpSp>
      <p:grpSp>
        <p:nvGrpSpPr>
          <p:cNvPr id="34" name="Group 388"/>
          <p:cNvGrpSpPr/>
          <p:nvPr/>
        </p:nvGrpSpPr>
        <p:grpSpPr>
          <a:xfrm>
            <a:off x="1726416" y="3592279"/>
            <a:ext cx="144700" cy="203693"/>
            <a:chOff x="5280026" y="2649538"/>
            <a:chExt cx="206375" cy="290512"/>
          </a:xfrm>
          <a:solidFill>
            <a:schemeClr val="accent1"/>
          </a:solidFill>
        </p:grpSpPr>
        <p:sp>
          <p:nvSpPr>
            <p:cNvPr id="35" name="Freeform 329"/>
            <p:cNvSpPr/>
            <p:nvPr/>
          </p:nvSpPr>
          <p:spPr bwMode="auto">
            <a:xfrm>
              <a:off x="5305426" y="2930525"/>
              <a:ext cx="171450" cy="9525"/>
            </a:xfrm>
            <a:custGeom>
              <a:avLst/>
              <a:gdLst/>
              <a:ahLst/>
              <a:cxnLst>
                <a:cxn ang="0">
                  <a:pos x="76" y="2"/>
                </a:cxn>
                <a:cxn ang="0">
                  <a:pos x="74" y="0"/>
                </a:cxn>
                <a:cxn ang="0">
                  <a:pos x="2" y="0"/>
                </a:cxn>
                <a:cxn ang="0">
                  <a:pos x="0" y="2"/>
                </a:cxn>
                <a:cxn ang="0">
                  <a:pos x="2" y="4"/>
                </a:cxn>
                <a:cxn ang="0">
                  <a:pos x="74" y="4"/>
                </a:cxn>
                <a:cxn ang="0">
                  <a:pos x="76" y="2"/>
                </a:cxn>
              </a:cxnLst>
              <a:rect l="0" t="0" r="r" b="b"/>
              <a:pathLst>
                <a:path w="76" h="4">
                  <a:moveTo>
                    <a:pt x="76" y="2"/>
                  </a:moveTo>
                  <a:cubicBezTo>
                    <a:pt x="76" y="1"/>
                    <a:pt x="75" y="0"/>
                    <a:pt x="74" y="0"/>
                  </a:cubicBezTo>
                  <a:cubicBezTo>
                    <a:pt x="2" y="0"/>
                    <a:pt x="2" y="0"/>
                    <a:pt x="2" y="0"/>
                  </a:cubicBezTo>
                  <a:cubicBezTo>
                    <a:pt x="1" y="0"/>
                    <a:pt x="0" y="1"/>
                    <a:pt x="0" y="2"/>
                  </a:cubicBezTo>
                  <a:cubicBezTo>
                    <a:pt x="0" y="3"/>
                    <a:pt x="1" y="4"/>
                    <a:pt x="2" y="4"/>
                  </a:cubicBezTo>
                  <a:cubicBezTo>
                    <a:pt x="74" y="4"/>
                    <a:pt x="74" y="4"/>
                    <a:pt x="74" y="4"/>
                  </a:cubicBezTo>
                  <a:cubicBezTo>
                    <a:pt x="75" y="4"/>
                    <a:pt x="76" y="3"/>
                    <a:pt x="76" y="2"/>
                  </a:cubicBezTo>
                  <a:close/>
                </a:path>
              </a:pathLst>
            </a:custGeom>
            <a:grpFill/>
            <a:ln w="12700">
              <a:noFill/>
              <a:round/>
            </a:ln>
          </p:spPr>
          <p:txBody>
            <a:bodyPr vert="horz" wrap="square" lIns="91440" tIns="45720" rIns="91440" bIns="45720" numCol="1" anchor="t" anchorCtr="0" compatLnSpc="1"/>
            <a:lstStyle/>
            <a:p>
              <a:endParaRPr lang="id-ID"/>
            </a:p>
          </p:txBody>
        </p:sp>
        <p:sp>
          <p:nvSpPr>
            <p:cNvPr id="36" name="Freeform 330"/>
            <p:cNvSpPr/>
            <p:nvPr/>
          </p:nvSpPr>
          <p:spPr bwMode="auto">
            <a:xfrm>
              <a:off x="5280026" y="2649538"/>
              <a:ext cx="187325" cy="271463"/>
            </a:xfrm>
            <a:custGeom>
              <a:avLst/>
              <a:gdLst/>
              <a:ahLst/>
              <a:cxnLst>
                <a:cxn ang="0">
                  <a:pos x="4" y="37"/>
                </a:cxn>
                <a:cxn ang="0">
                  <a:pos x="2" y="47"/>
                </a:cxn>
                <a:cxn ang="0">
                  <a:pos x="13" y="57"/>
                </a:cxn>
                <a:cxn ang="0">
                  <a:pos x="19" y="56"/>
                </a:cxn>
                <a:cxn ang="0">
                  <a:pos x="31" y="48"/>
                </a:cxn>
                <a:cxn ang="0">
                  <a:pos x="41" y="49"/>
                </a:cxn>
                <a:cxn ang="0">
                  <a:pos x="41" y="49"/>
                </a:cxn>
                <a:cxn ang="0">
                  <a:pos x="28" y="70"/>
                </a:cxn>
                <a:cxn ang="0">
                  <a:pos x="12" y="102"/>
                </a:cxn>
                <a:cxn ang="0">
                  <a:pos x="20" y="119"/>
                </a:cxn>
                <a:cxn ang="0">
                  <a:pos x="21" y="120"/>
                </a:cxn>
                <a:cxn ang="0">
                  <a:pos x="77" y="120"/>
                </a:cxn>
                <a:cxn ang="0">
                  <a:pos x="79" y="118"/>
                </a:cxn>
                <a:cxn ang="0">
                  <a:pos x="77" y="116"/>
                </a:cxn>
                <a:cxn ang="0">
                  <a:pos x="22" y="116"/>
                </a:cxn>
                <a:cxn ang="0">
                  <a:pos x="16" y="102"/>
                </a:cxn>
                <a:cxn ang="0">
                  <a:pos x="30" y="73"/>
                </a:cxn>
                <a:cxn ang="0">
                  <a:pos x="45" y="48"/>
                </a:cxn>
                <a:cxn ang="0">
                  <a:pos x="45" y="48"/>
                </a:cxn>
                <a:cxn ang="0">
                  <a:pos x="50" y="43"/>
                </a:cxn>
                <a:cxn ang="0">
                  <a:pos x="53" y="29"/>
                </a:cxn>
                <a:cxn ang="0">
                  <a:pos x="50" y="28"/>
                </a:cxn>
                <a:cxn ang="0">
                  <a:pos x="49" y="31"/>
                </a:cxn>
                <a:cxn ang="0">
                  <a:pos x="47" y="41"/>
                </a:cxn>
                <a:cxn ang="0">
                  <a:pos x="40" y="45"/>
                </a:cxn>
                <a:cxn ang="0">
                  <a:pos x="32" y="44"/>
                </a:cxn>
                <a:cxn ang="0">
                  <a:pos x="30" y="44"/>
                </a:cxn>
                <a:cxn ang="0">
                  <a:pos x="17" y="53"/>
                </a:cxn>
                <a:cxn ang="0">
                  <a:pos x="14" y="53"/>
                </a:cxn>
                <a:cxn ang="0">
                  <a:pos x="6" y="45"/>
                </a:cxn>
                <a:cxn ang="0">
                  <a:pos x="7" y="41"/>
                </a:cxn>
                <a:cxn ang="0">
                  <a:pos x="28" y="16"/>
                </a:cxn>
                <a:cxn ang="0">
                  <a:pos x="28" y="14"/>
                </a:cxn>
                <a:cxn ang="0">
                  <a:pos x="25" y="6"/>
                </a:cxn>
                <a:cxn ang="0">
                  <a:pos x="44" y="12"/>
                </a:cxn>
                <a:cxn ang="0">
                  <a:pos x="79" y="52"/>
                </a:cxn>
                <a:cxn ang="0">
                  <a:pos x="71" y="93"/>
                </a:cxn>
                <a:cxn ang="0">
                  <a:pos x="72" y="96"/>
                </a:cxn>
                <a:cxn ang="0">
                  <a:pos x="73" y="96"/>
                </a:cxn>
                <a:cxn ang="0">
                  <a:pos x="75" y="95"/>
                </a:cxn>
                <a:cxn ang="0">
                  <a:pos x="83" y="52"/>
                </a:cxn>
                <a:cxn ang="0">
                  <a:pos x="44" y="8"/>
                </a:cxn>
                <a:cxn ang="0">
                  <a:pos x="24" y="0"/>
                </a:cxn>
                <a:cxn ang="0">
                  <a:pos x="22" y="0"/>
                </a:cxn>
                <a:cxn ang="0">
                  <a:pos x="21" y="2"/>
                </a:cxn>
                <a:cxn ang="0">
                  <a:pos x="24" y="15"/>
                </a:cxn>
                <a:cxn ang="0">
                  <a:pos x="4" y="37"/>
                </a:cxn>
              </a:cxnLst>
              <a:rect l="0" t="0" r="r" b="b"/>
              <a:pathLst>
                <a:path w="83" h="120">
                  <a:moveTo>
                    <a:pt x="4" y="37"/>
                  </a:moveTo>
                  <a:cubicBezTo>
                    <a:pt x="2" y="39"/>
                    <a:pt x="0" y="42"/>
                    <a:pt x="2" y="47"/>
                  </a:cubicBezTo>
                  <a:cubicBezTo>
                    <a:pt x="4" y="51"/>
                    <a:pt x="8" y="56"/>
                    <a:pt x="13" y="57"/>
                  </a:cubicBezTo>
                  <a:cubicBezTo>
                    <a:pt x="15" y="58"/>
                    <a:pt x="17" y="57"/>
                    <a:pt x="19" y="56"/>
                  </a:cubicBezTo>
                  <a:cubicBezTo>
                    <a:pt x="24" y="53"/>
                    <a:pt x="29" y="50"/>
                    <a:pt x="31" y="48"/>
                  </a:cubicBezTo>
                  <a:cubicBezTo>
                    <a:pt x="34" y="50"/>
                    <a:pt x="37" y="50"/>
                    <a:pt x="41" y="49"/>
                  </a:cubicBezTo>
                  <a:cubicBezTo>
                    <a:pt x="41" y="49"/>
                    <a:pt x="41" y="49"/>
                    <a:pt x="41" y="49"/>
                  </a:cubicBezTo>
                  <a:cubicBezTo>
                    <a:pt x="41" y="56"/>
                    <a:pt x="39" y="60"/>
                    <a:pt x="28" y="70"/>
                  </a:cubicBezTo>
                  <a:cubicBezTo>
                    <a:pt x="18" y="79"/>
                    <a:pt x="12" y="91"/>
                    <a:pt x="12" y="102"/>
                  </a:cubicBezTo>
                  <a:cubicBezTo>
                    <a:pt x="12" y="109"/>
                    <a:pt x="15" y="115"/>
                    <a:pt x="20" y="119"/>
                  </a:cubicBezTo>
                  <a:cubicBezTo>
                    <a:pt x="20" y="120"/>
                    <a:pt x="21" y="120"/>
                    <a:pt x="21" y="120"/>
                  </a:cubicBezTo>
                  <a:cubicBezTo>
                    <a:pt x="77" y="120"/>
                    <a:pt x="77" y="120"/>
                    <a:pt x="77" y="120"/>
                  </a:cubicBezTo>
                  <a:cubicBezTo>
                    <a:pt x="78" y="120"/>
                    <a:pt x="79" y="119"/>
                    <a:pt x="79" y="118"/>
                  </a:cubicBezTo>
                  <a:cubicBezTo>
                    <a:pt x="79" y="117"/>
                    <a:pt x="78" y="116"/>
                    <a:pt x="77" y="116"/>
                  </a:cubicBezTo>
                  <a:cubicBezTo>
                    <a:pt x="22" y="116"/>
                    <a:pt x="22" y="116"/>
                    <a:pt x="22" y="116"/>
                  </a:cubicBezTo>
                  <a:cubicBezTo>
                    <a:pt x="18" y="112"/>
                    <a:pt x="16" y="107"/>
                    <a:pt x="16" y="102"/>
                  </a:cubicBezTo>
                  <a:cubicBezTo>
                    <a:pt x="16" y="92"/>
                    <a:pt x="22" y="81"/>
                    <a:pt x="30" y="73"/>
                  </a:cubicBezTo>
                  <a:cubicBezTo>
                    <a:pt x="42" y="62"/>
                    <a:pt x="45" y="57"/>
                    <a:pt x="45" y="48"/>
                  </a:cubicBezTo>
                  <a:cubicBezTo>
                    <a:pt x="45" y="48"/>
                    <a:pt x="45" y="48"/>
                    <a:pt x="45" y="48"/>
                  </a:cubicBezTo>
                  <a:cubicBezTo>
                    <a:pt x="47" y="46"/>
                    <a:pt x="49" y="45"/>
                    <a:pt x="50" y="43"/>
                  </a:cubicBezTo>
                  <a:cubicBezTo>
                    <a:pt x="52" y="41"/>
                    <a:pt x="55" y="34"/>
                    <a:pt x="53" y="29"/>
                  </a:cubicBezTo>
                  <a:cubicBezTo>
                    <a:pt x="52" y="28"/>
                    <a:pt x="51" y="28"/>
                    <a:pt x="50" y="28"/>
                  </a:cubicBezTo>
                  <a:cubicBezTo>
                    <a:pt x="49" y="29"/>
                    <a:pt x="49" y="30"/>
                    <a:pt x="49" y="31"/>
                  </a:cubicBezTo>
                  <a:cubicBezTo>
                    <a:pt x="50" y="33"/>
                    <a:pt x="50" y="37"/>
                    <a:pt x="47" y="41"/>
                  </a:cubicBezTo>
                  <a:cubicBezTo>
                    <a:pt x="46" y="43"/>
                    <a:pt x="43" y="45"/>
                    <a:pt x="40" y="45"/>
                  </a:cubicBezTo>
                  <a:cubicBezTo>
                    <a:pt x="37" y="46"/>
                    <a:pt x="34" y="46"/>
                    <a:pt x="32" y="44"/>
                  </a:cubicBezTo>
                  <a:cubicBezTo>
                    <a:pt x="31" y="44"/>
                    <a:pt x="31" y="44"/>
                    <a:pt x="30" y="44"/>
                  </a:cubicBezTo>
                  <a:cubicBezTo>
                    <a:pt x="30" y="44"/>
                    <a:pt x="23" y="49"/>
                    <a:pt x="17" y="53"/>
                  </a:cubicBezTo>
                  <a:cubicBezTo>
                    <a:pt x="16" y="53"/>
                    <a:pt x="15" y="53"/>
                    <a:pt x="14" y="53"/>
                  </a:cubicBezTo>
                  <a:cubicBezTo>
                    <a:pt x="11" y="52"/>
                    <a:pt x="8" y="48"/>
                    <a:pt x="6" y="45"/>
                  </a:cubicBezTo>
                  <a:cubicBezTo>
                    <a:pt x="5" y="42"/>
                    <a:pt x="6" y="41"/>
                    <a:pt x="7" y="41"/>
                  </a:cubicBezTo>
                  <a:cubicBezTo>
                    <a:pt x="20" y="29"/>
                    <a:pt x="27" y="16"/>
                    <a:pt x="28" y="16"/>
                  </a:cubicBezTo>
                  <a:cubicBezTo>
                    <a:pt x="28" y="15"/>
                    <a:pt x="28" y="15"/>
                    <a:pt x="28" y="14"/>
                  </a:cubicBezTo>
                  <a:cubicBezTo>
                    <a:pt x="28" y="14"/>
                    <a:pt x="26" y="10"/>
                    <a:pt x="25" y="6"/>
                  </a:cubicBezTo>
                  <a:cubicBezTo>
                    <a:pt x="30" y="9"/>
                    <a:pt x="37" y="12"/>
                    <a:pt x="44" y="12"/>
                  </a:cubicBezTo>
                  <a:cubicBezTo>
                    <a:pt x="55" y="12"/>
                    <a:pt x="79" y="16"/>
                    <a:pt x="79" y="52"/>
                  </a:cubicBezTo>
                  <a:cubicBezTo>
                    <a:pt x="79" y="52"/>
                    <a:pt x="79" y="72"/>
                    <a:pt x="71" y="93"/>
                  </a:cubicBezTo>
                  <a:cubicBezTo>
                    <a:pt x="71" y="94"/>
                    <a:pt x="71" y="96"/>
                    <a:pt x="72" y="96"/>
                  </a:cubicBezTo>
                  <a:cubicBezTo>
                    <a:pt x="73" y="96"/>
                    <a:pt x="73" y="96"/>
                    <a:pt x="73" y="96"/>
                  </a:cubicBezTo>
                  <a:cubicBezTo>
                    <a:pt x="74" y="96"/>
                    <a:pt x="75" y="95"/>
                    <a:pt x="75" y="95"/>
                  </a:cubicBezTo>
                  <a:cubicBezTo>
                    <a:pt x="83" y="72"/>
                    <a:pt x="83" y="53"/>
                    <a:pt x="83" y="52"/>
                  </a:cubicBezTo>
                  <a:cubicBezTo>
                    <a:pt x="83" y="11"/>
                    <a:pt x="53" y="8"/>
                    <a:pt x="44" y="8"/>
                  </a:cubicBezTo>
                  <a:cubicBezTo>
                    <a:pt x="34" y="8"/>
                    <a:pt x="24" y="0"/>
                    <a:pt x="24" y="0"/>
                  </a:cubicBezTo>
                  <a:cubicBezTo>
                    <a:pt x="24" y="0"/>
                    <a:pt x="23" y="0"/>
                    <a:pt x="22" y="0"/>
                  </a:cubicBezTo>
                  <a:cubicBezTo>
                    <a:pt x="21" y="1"/>
                    <a:pt x="21" y="1"/>
                    <a:pt x="21" y="2"/>
                  </a:cubicBezTo>
                  <a:cubicBezTo>
                    <a:pt x="21" y="6"/>
                    <a:pt x="23" y="12"/>
                    <a:pt x="24" y="15"/>
                  </a:cubicBezTo>
                  <a:cubicBezTo>
                    <a:pt x="22" y="17"/>
                    <a:pt x="15" y="28"/>
                    <a:pt x="4" y="37"/>
                  </a:cubicBezTo>
                  <a:close/>
                </a:path>
              </a:pathLst>
            </a:custGeom>
            <a:grpFill/>
            <a:ln w="12700">
              <a:noFill/>
              <a:round/>
            </a:ln>
          </p:spPr>
          <p:txBody>
            <a:bodyPr vert="horz" wrap="square" lIns="91440" tIns="45720" rIns="91440" bIns="45720" numCol="1" anchor="t" anchorCtr="0" compatLnSpc="1"/>
            <a:lstStyle/>
            <a:p>
              <a:endParaRPr lang="id-ID"/>
            </a:p>
          </p:txBody>
        </p:sp>
        <p:sp>
          <p:nvSpPr>
            <p:cNvPr id="37" name="Freeform 331"/>
            <p:cNvSpPr/>
            <p:nvPr/>
          </p:nvSpPr>
          <p:spPr bwMode="auto">
            <a:xfrm>
              <a:off x="5376863" y="2649538"/>
              <a:ext cx="109538" cy="190500"/>
            </a:xfrm>
            <a:custGeom>
              <a:avLst/>
              <a:gdLst/>
              <a:ahLst/>
              <a:cxnLst>
                <a:cxn ang="0">
                  <a:pos x="26" y="6"/>
                </a:cxn>
                <a:cxn ang="0">
                  <a:pos x="2" y="0"/>
                </a:cxn>
                <a:cxn ang="0">
                  <a:pos x="0" y="2"/>
                </a:cxn>
                <a:cxn ang="0">
                  <a:pos x="2" y="4"/>
                </a:cxn>
                <a:cxn ang="0">
                  <a:pos x="24" y="9"/>
                </a:cxn>
                <a:cxn ang="0">
                  <a:pos x="44" y="52"/>
                </a:cxn>
                <a:cxn ang="0">
                  <a:pos x="40" y="82"/>
                </a:cxn>
                <a:cxn ang="0">
                  <a:pos x="42" y="84"/>
                </a:cxn>
                <a:cxn ang="0">
                  <a:pos x="42" y="84"/>
                </a:cxn>
                <a:cxn ang="0">
                  <a:pos x="44" y="82"/>
                </a:cxn>
                <a:cxn ang="0">
                  <a:pos x="48" y="52"/>
                </a:cxn>
                <a:cxn ang="0">
                  <a:pos x="26" y="6"/>
                </a:cxn>
              </a:cxnLst>
              <a:rect l="0" t="0" r="r" b="b"/>
              <a:pathLst>
                <a:path w="48" h="84">
                  <a:moveTo>
                    <a:pt x="26" y="6"/>
                  </a:moveTo>
                  <a:cubicBezTo>
                    <a:pt x="20" y="2"/>
                    <a:pt x="12" y="0"/>
                    <a:pt x="2" y="0"/>
                  </a:cubicBezTo>
                  <a:cubicBezTo>
                    <a:pt x="1" y="0"/>
                    <a:pt x="0" y="1"/>
                    <a:pt x="0" y="2"/>
                  </a:cubicBezTo>
                  <a:cubicBezTo>
                    <a:pt x="0" y="3"/>
                    <a:pt x="1" y="4"/>
                    <a:pt x="2" y="4"/>
                  </a:cubicBezTo>
                  <a:cubicBezTo>
                    <a:pt x="12" y="4"/>
                    <a:pt x="18" y="6"/>
                    <a:pt x="24" y="9"/>
                  </a:cubicBezTo>
                  <a:cubicBezTo>
                    <a:pt x="33" y="16"/>
                    <a:pt x="44" y="28"/>
                    <a:pt x="44" y="52"/>
                  </a:cubicBezTo>
                  <a:cubicBezTo>
                    <a:pt x="44" y="58"/>
                    <a:pt x="44" y="66"/>
                    <a:pt x="40" y="82"/>
                  </a:cubicBezTo>
                  <a:cubicBezTo>
                    <a:pt x="40" y="83"/>
                    <a:pt x="40" y="84"/>
                    <a:pt x="42" y="84"/>
                  </a:cubicBezTo>
                  <a:cubicBezTo>
                    <a:pt x="42" y="84"/>
                    <a:pt x="42" y="84"/>
                    <a:pt x="42" y="84"/>
                  </a:cubicBezTo>
                  <a:cubicBezTo>
                    <a:pt x="43" y="84"/>
                    <a:pt x="44" y="83"/>
                    <a:pt x="44" y="82"/>
                  </a:cubicBezTo>
                  <a:cubicBezTo>
                    <a:pt x="48" y="66"/>
                    <a:pt x="48" y="58"/>
                    <a:pt x="48" y="52"/>
                  </a:cubicBezTo>
                  <a:cubicBezTo>
                    <a:pt x="48" y="26"/>
                    <a:pt x="36" y="13"/>
                    <a:pt x="26" y="6"/>
                  </a:cubicBezTo>
                  <a:close/>
                </a:path>
              </a:pathLst>
            </a:custGeom>
            <a:grpFill/>
            <a:ln w="12700">
              <a:noFill/>
              <a:round/>
            </a:ln>
          </p:spPr>
          <p:txBody>
            <a:bodyPr vert="horz" wrap="square" lIns="91440" tIns="45720" rIns="91440" bIns="45720" numCol="1" anchor="t" anchorCtr="0" compatLnSpc="1"/>
            <a:lstStyle/>
            <a:p>
              <a:endParaRPr lang="id-ID"/>
            </a:p>
          </p:txBody>
        </p:sp>
      </p:grpSp>
      <p:sp>
        <p:nvSpPr>
          <p:cNvPr id="38" name="TextBox 29"/>
          <p:cNvSpPr txBox="1"/>
          <p:nvPr/>
        </p:nvSpPr>
        <p:spPr>
          <a:xfrm>
            <a:off x="1976716" y="1684486"/>
            <a:ext cx="1515164" cy="287987"/>
          </a:xfrm>
          <a:prstGeom prst="rect">
            <a:avLst/>
          </a:prstGeom>
          <a:noFill/>
        </p:spPr>
        <p:txBody>
          <a:bodyPr wrap="square" rtlCol="0">
            <a:noAutofit/>
          </a:bodyPr>
          <a:lstStyle/>
          <a:p>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20XX-20XX</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39" name="Rectangle 71"/>
          <p:cNvSpPr/>
          <p:nvPr/>
        </p:nvSpPr>
        <p:spPr>
          <a:xfrm>
            <a:off x="1659273" y="1942915"/>
            <a:ext cx="4496903"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40" name="直接连接符 39"/>
          <p:cNvCxnSpPr/>
          <p:nvPr/>
        </p:nvCxnSpPr>
        <p:spPr>
          <a:xfrm flipH="1">
            <a:off x="1691458" y="2415033"/>
            <a:ext cx="5760862"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sp>
        <p:nvSpPr>
          <p:cNvPr id="41" name="Freeform 123"/>
          <p:cNvSpPr>
            <a:spLocks noEditPoints="1"/>
          </p:cNvSpPr>
          <p:nvPr/>
        </p:nvSpPr>
        <p:spPr bwMode="auto">
          <a:xfrm>
            <a:off x="1726416" y="1739221"/>
            <a:ext cx="152492" cy="203694"/>
          </a:xfrm>
          <a:custGeom>
            <a:avLst/>
            <a:gdLst/>
            <a:ahLst/>
            <a:cxnLst>
              <a:cxn ang="0">
                <a:pos x="6" y="128"/>
              </a:cxn>
              <a:cxn ang="0">
                <a:pos x="90" y="128"/>
              </a:cxn>
              <a:cxn ang="0">
                <a:pos x="96" y="122"/>
              </a:cxn>
              <a:cxn ang="0">
                <a:pos x="96" y="38"/>
              </a:cxn>
              <a:cxn ang="0">
                <a:pos x="96" y="38"/>
              </a:cxn>
              <a:cxn ang="0">
                <a:pos x="96" y="38"/>
              </a:cxn>
              <a:cxn ang="0">
                <a:pos x="96" y="37"/>
              </a:cxn>
              <a:cxn ang="0">
                <a:pos x="95" y="37"/>
              </a:cxn>
              <a:cxn ang="0">
                <a:pos x="63" y="1"/>
              </a:cxn>
              <a:cxn ang="0">
                <a:pos x="63" y="1"/>
              </a:cxn>
              <a:cxn ang="0">
                <a:pos x="63" y="0"/>
              </a:cxn>
              <a:cxn ang="0">
                <a:pos x="62" y="0"/>
              </a:cxn>
              <a:cxn ang="0">
                <a:pos x="62" y="0"/>
              </a:cxn>
              <a:cxn ang="0">
                <a:pos x="6" y="0"/>
              </a:cxn>
              <a:cxn ang="0">
                <a:pos x="0" y="6"/>
              </a:cxn>
              <a:cxn ang="0">
                <a:pos x="0" y="122"/>
              </a:cxn>
              <a:cxn ang="0">
                <a:pos x="6" y="128"/>
              </a:cxn>
              <a:cxn ang="0">
                <a:pos x="64" y="7"/>
              </a:cxn>
              <a:cxn ang="0">
                <a:pos x="90" y="36"/>
              </a:cxn>
              <a:cxn ang="0">
                <a:pos x="66" y="36"/>
              </a:cxn>
              <a:cxn ang="0">
                <a:pos x="64" y="33"/>
              </a:cxn>
              <a:cxn ang="0">
                <a:pos x="64" y="7"/>
              </a:cxn>
              <a:cxn ang="0">
                <a:pos x="4" y="6"/>
              </a:cxn>
              <a:cxn ang="0">
                <a:pos x="6" y="4"/>
              </a:cxn>
              <a:cxn ang="0">
                <a:pos x="60" y="4"/>
              </a:cxn>
              <a:cxn ang="0">
                <a:pos x="60" y="33"/>
              </a:cxn>
              <a:cxn ang="0">
                <a:pos x="66" y="40"/>
              </a:cxn>
              <a:cxn ang="0">
                <a:pos x="92" y="40"/>
              </a:cxn>
              <a:cxn ang="0">
                <a:pos x="92" y="122"/>
              </a:cxn>
              <a:cxn ang="0">
                <a:pos x="90" y="124"/>
              </a:cxn>
              <a:cxn ang="0">
                <a:pos x="6" y="124"/>
              </a:cxn>
              <a:cxn ang="0">
                <a:pos x="4" y="122"/>
              </a:cxn>
              <a:cxn ang="0">
                <a:pos x="4" y="6"/>
              </a:cxn>
            </a:cxnLst>
            <a:rect l="0" t="0" r="r" b="b"/>
            <a:pathLst>
              <a:path w="96" h="128">
                <a:moveTo>
                  <a:pt x="6" y="128"/>
                </a:moveTo>
                <a:cubicBezTo>
                  <a:pt x="90" y="128"/>
                  <a:pt x="90" y="128"/>
                  <a:pt x="90" y="128"/>
                </a:cubicBezTo>
                <a:cubicBezTo>
                  <a:pt x="93" y="128"/>
                  <a:pt x="96" y="125"/>
                  <a:pt x="96" y="122"/>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solidFill>
            <a:schemeClr val="accent1"/>
          </a:solidFill>
          <a:ln w="12700">
            <a:noFill/>
            <a:round/>
          </a:ln>
        </p:spPr>
        <p:txBody>
          <a:bodyPr vert="horz" wrap="square" lIns="91440" tIns="45720" rIns="91440" bIns="45720" numCol="1" anchor="t" anchorCtr="0" compatLnSpc="1"/>
          <a:lstStyle/>
          <a:p>
            <a:endParaRPr lang="id-ID"/>
          </a:p>
        </p:txBody>
      </p:sp>
      <p:sp>
        <p:nvSpPr>
          <p:cNvPr id="42" name="TextBox 29"/>
          <p:cNvSpPr txBox="1"/>
          <p:nvPr/>
        </p:nvSpPr>
        <p:spPr>
          <a:xfrm>
            <a:off x="1976716" y="3539042"/>
            <a:ext cx="1083116" cy="287987"/>
          </a:xfrm>
          <a:prstGeom prst="rect">
            <a:avLst/>
          </a:prstGeom>
          <a:noFill/>
        </p:spPr>
        <p:txBody>
          <a:bodyPr wrap="square" rtlCol="0">
            <a:noAutofit/>
          </a:bodyPr>
          <a:lstStyle/>
          <a:p>
            <a:r>
              <a:rPr lang="en-US"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20XX-</a:t>
            </a:r>
            <a:r>
              <a:rPr lang="zh-CN" altLang="en-US"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至今</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43" name="Rectangle 71"/>
          <p:cNvSpPr/>
          <p:nvPr/>
        </p:nvSpPr>
        <p:spPr>
          <a:xfrm>
            <a:off x="1659273" y="3797471"/>
            <a:ext cx="4496903"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44" name="直接连接符 43"/>
          <p:cNvCxnSpPr/>
          <p:nvPr/>
        </p:nvCxnSpPr>
        <p:spPr>
          <a:xfrm flipH="1">
            <a:off x="1691458" y="4269589"/>
            <a:ext cx="5760862"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sp>
        <p:nvSpPr>
          <p:cNvPr id="56"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accent1"/>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57" name="Group 400"/>
          <p:cNvGrpSpPr/>
          <p:nvPr/>
        </p:nvGrpSpPr>
        <p:grpSpPr>
          <a:xfrm>
            <a:off x="678359" y="2236354"/>
            <a:ext cx="298450" cy="290513"/>
            <a:chOff x="4189414" y="285750"/>
            <a:chExt cx="298450" cy="290513"/>
          </a:xfrm>
          <a:solidFill>
            <a:schemeClr val="tx2"/>
          </a:solidFill>
        </p:grpSpPr>
        <p:sp>
          <p:nvSpPr>
            <p:cNvPr id="58"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9"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0"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61"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62" name="Group 390"/>
          <p:cNvGrpSpPr/>
          <p:nvPr/>
        </p:nvGrpSpPr>
        <p:grpSpPr>
          <a:xfrm>
            <a:off x="672803" y="3410211"/>
            <a:ext cx="309563" cy="290513"/>
            <a:chOff x="3081338" y="1703388"/>
            <a:chExt cx="309563" cy="290513"/>
          </a:xfrm>
          <a:solidFill>
            <a:schemeClr val="tx2"/>
          </a:solidFill>
        </p:grpSpPr>
        <p:sp>
          <p:nvSpPr>
            <p:cNvPr id="63"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4"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5"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66" name="Group 389"/>
          <p:cNvGrpSpPr/>
          <p:nvPr/>
        </p:nvGrpSpPr>
        <p:grpSpPr>
          <a:xfrm>
            <a:off x="727572" y="2831666"/>
            <a:ext cx="200025" cy="290512"/>
            <a:chOff x="4795838" y="2176463"/>
            <a:chExt cx="200025" cy="290512"/>
          </a:xfrm>
          <a:solidFill>
            <a:schemeClr val="tx2"/>
          </a:solidFill>
        </p:grpSpPr>
        <p:sp>
          <p:nvSpPr>
            <p:cNvPr id="67"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8"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69"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wipe(left)">
                                      <p:cBhvr>
                                        <p:cTn id="29" dur="500"/>
                                        <p:tgtEl>
                                          <p:spTgt spid="39"/>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animEffect transition="in" filter="fade">
                                      <p:cBhvr>
                                        <p:cTn id="35" dur="500"/>
                                        <p:tgtEl>
                                          <p:spTgt spid="42"/>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left)">
                                      <p:cBhvr>
                                        <p:cTn id="3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38" grpId="0"/>
      <p:bldP spid="39" grpId="0"/>
      <p:bldP spid="42" grpId="0"/>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3942315" y="584522"/>
            <a:ext cx="1259371"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所得荣誉</a:t>
            </a:r>
          </a:p>
        </p:txBody>
      </p:sp>
      <p:sp>
        <p:nvSpPr>
          <p:cNvPr id="8" name="矩形: 圆角 7"/>
          <p:cNvSpPr/>
          <p:nvPr/>
        </p:nvSpPr>
        <p:spPr>
          <a:xfrm>
            <a:off x="1871700" y="3553940"/>
            <a:ext cx="1547775" cy="650660"/>
          </a:xfrm>
          <a:prstGeom prst="roundRect">
            <a:avLst>
              <a:gd name="adj" fmla="val 50000"/>
            </a:avLst>
          </a:prstGeom>
          <a:solidFill>
            <a:schemeClr val="bg1"/>
          </a:solidFill>
          <a:ln>
            <a:noFill/>
          </a:ln>
          <a:effectLst>
            <a:outerShdw blurRad="254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727684" y="3528018"/>
            <a:ext cx="694491" cy="6944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29"/>
          <p:cNvSpPr txBox="1"/>
          <p:nvPr/>
        </p:nvSpPr>
        <p:spPr>
          <a:xfrm>
            <a:off x="1781077" y="3727021"/>
            <a:ext cx="662062" cy="296484"/>
          </a:xfrm>
          <a:prstGeom prst="rect">
            <a:avLst/>
          </a:prstGeom>
          <a:noFill/>
        </p:spPr>
        <p:txBody>
          <a:bodyPr wrap="square" rtlCol="0">
            <a:noAutofit/>
          </a:bodyPr>
          <a:lstStyle/>
          <a:p>
            <a:r>
              <a:rPr lang="en-US" altLang="zh-CN" sz="1600" dirty="0">
                <a:solidFill>
                  <a:schemeClr val="bg1"/>
                </a:solidFill>
                <a:latin typeface="张海山锐线体简" panose="02000000000000000000" pitchFamily="2" charset="-122"/>
                <a:ea typeface="张海山锐线体简" panose="02000000000000000000" pitchFamily="2" charset="-122"/>
              </a:rPr>
              <a:t>20XX</a:t>
            </a:r>
            <a:endParaRPr lang="zh-CN" altLang="en-US" sz="1600" dirty="0">
              <a:solidFill>
                <a:schemeClr val="bg1"/>
              </a:solidFill>
              <a:latin typeface="张海山锐线体简" panose="02000000000000000000" pitchFamily="2" charset="-122"/>
              <a:ea typeface="张海山锐线体简" panose="02000000000000000000" pitchFamily="2" charset="-122"/>
            </a:endParaRPr>
          </a:p>
        </p:txBody>
      </p:sp>
      <p:sp>
        <p:nvSpPr>
          <p:cNvPr id="16" name="TextBox 29"/>
          <p:cNvSpPr txBox="1"/>
          <p:nvPr/>
        </p:nvSpPr>
        <p:spPr>
          <a:xfrm>
            <a:off x="2443139" y="3697860"/>
            <a:ext cx="849720" cy="296484"/>
          </a:xfrm>
          <a:prstGeom prst="rect">
            <a:avLst/>
          </a:prstGeom>
          <a:noFill/>
        </p:spPr>
        <p:txBody>
          <a:bodyPr wrap="square" rtlCol="0">
            <a:noAutofit/>
          </a:bodyPr>
          <a:lstStyle/>
          <a:p>
            <a:r>
              <a:rPr lang="zh-CN" altLang="en-US" sz="1100" dirty="0">
                <a:solidFill>
                  <a:schemeClr val="tx2"/>
                </a:solidFill>
                <a:latin typeface="张海山锐线体简" panose="02000000000000000000" pitchFamily="2" charset="-122"/>
                <a:ea typeface="张海山锐线体简" panose="02000000000000000000" pitchFamily="2" charset="-122"/>
              </a:rPr>
              <a:t>您的内容打在这里</a:t>
            </a:r>
          </a:p>
        </p:txBody>
      </p:sp>
      <p:sp>
        <p:nvSpPr>
          <p:cNvPr id="23" name="矩形: 圆角 22"/>
          <p:cNvSpPr/>
          <p:nvPr/>
        </p:nvSpPr>
        <p:spPr>
          <a:xfrm>
            <a:off x="3927784" y="3553940"/>
            <a:ext cx="1547775" cy="650660"/>
          </a:xfrm>
          <a:prstGeom prst="roundRect">
            <a:avLst>
              <a:gd name="adj" fmla="val 50000"/>
            </a:avLst>
          </a:prstGeom>
          <a:solidFill>
            <a:schemeClr val="bg1"/>
          </a:solidFill>
          <a:ln>
            <a:noFill/>
          </a:ln>
          <a:effectLst>
            <a:outerShdw blurRad="254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783768" y="3528018"/>
            <a:ext cx="694491" cy="694491"/>
          </a:xfrm>
          <a:prstGeom prst="ellipse">
            <a:avLst/>
          </a:prstGeom>
          <a:solidFill>
            <a:srgbClr val="62A3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9"/>
          <p:cNvSpPr txBox="1"/>
          <p:nvPr/>
        </p:nvSpPr>
        <p:spPr>
          <a:xfrm>
            <a:off x="3837161" y="3727021"/>
            <a:ext cx="662062" cy="296484"/>
          </a:xfrm>
          <a:prstGeom prst="rect">
            <a:avLst/>
          </a:prstGeom>
          <a:noFill/>
        </p:spPr>
        <p:txBody>
          <a:bodyPr wrap="square" rtlCol="0">
            <a:noAutofit/>
          </a:bodyPr>
          <a:lstStyle/>
          <a:p>
            <a:r>
              <a:rPr lang="en-US" altLang="zh-CN" sz="1600" dirty="0">
                <a:solidFill>
                  <a:schemeClr val="bg1"/>
                </a:solidFill>
                <a:latin typeface="张海山锐线体简" panose="02000000000000000000" pitchFamily="2" charset="-122"/>
                <a:ea typeface="张海山锐线体简" panose="02000000000000000000" pitchFamily="2" charset="-122"/>
              </a:rPr>
              <a:t>20XX</a:t>
            </a:r>
            <a:endParaRPr lang="zh-CN" altLang="en-US" sz="1600" dirty="0">
              <a:solidFill>
                <a:schemeClr val="bg1"/>
              </a:solidFill>
              <a:latin typeface="张海山锐线体简" panose="02000000000000000000" pitchFamily="2" charset="-122"/>
              <a:ea typeface="张海山锐线体简" panose="02000000000000000000" pitchFamily="2" charset="-122"/>
            </a:endParaRPr>
          </a:p>
        </p:txBody>
      </p:sp>
      <p:sp>
        <p:nvSpPr>
          <p:cNvPr id="26" name="TextBox 29"/>
          <p:cNvSpPr txBox="1"/>
          <p:nvPr/>
        </p:nvSpPr>
        <p:spPr>
          <a:xfrm>
            <a:off x="4499223" y="3697860"/>
            <a:ext cx="849720" cy="296484"/>
          </a:xfrm>
          <a:prstGeom prst="rect">
            <a:avLst/>
          </a:prstGeom>
          <a:noFill/>
        </p:spPr>
        <p:txBody>
          <a:bodyPr wrap="square" rtlCol="0">
            <a:noAutofit/>
          </a:bodyPr>
          <a:lstStyle/>
          <a:p>
            <a:r>
              <a:rPr lang="zh-CN" altLang="en-US" sz="1100" dirty="0">
                <a:solidFill>
                  <a:schemeClr val="tx2"/>
                </a:solidFill>
                <a:latin typeface="张海山锐线体简" panose="02000000000000000000" pitchFamily="2" charset="-122"/>
                <a:ea typeface="张海山锐线体简" panose="02000000000000000000" pitchFamily="2" charset="-122"/>
              </a:rPr>
              <a:t>您的内容打在这里</a:t>
            </a:r>
          </a:p>
        </p:txBody>
      </p:sp>
      <p:sp>
        <p:nvSpPr>
          <p:cNvPr id="27" name="矩形: 圆角 26"/>
          <p:cNvSpPr/>
          <p:nvPr/>
        </p:nvSpPr>
        <p:spPr>
          <a:xfrm>
            <a:off x="5849168" y="3579862"/>
            <a:ext cx="1547775" cy="650660"/>
          </a:xfrm>
          <a:prstGeom prst="roundRect">
            <a:avLst>
              <a:gd name="adj" fmla="val 50000"/>
            </a:avLst>
          </a:prstGeom>
          <a:solidFill>
            <a:schemeClr val="bg1"/>
          </a:solidFill>
          <a:ln>
            <a:noFill/>
          </a:ln>
          <a:effectLst>
            <a:outerShdw blurRad="254000"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5831768" y="3528018"/>
            <a:ext cx="694491" cy="694491"/>
          </a:xfrm>
          <a:prstGeom prst="ellipse">
            <a:avLst/>
          </a:prstGeom>
          <a:solidFill>
            <a:srgbClr val="C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9"/>
          <p:cNvSpPr txBox="1"/>
          <p:nvPr/>
        </p:nvSpPr>
        <p:spPr>
          <a:xfrm>
            <a:off x="5885161" y="3727021"/>
            <a:ext cx="662062" cy="296484"/>
          </a:xfrm>
          <a:prstGeom prst="rect">
            <a:avLst/>
          </a:prstGeom>
          <a:noFill/>
        </p:spPr>
        <p:txBody>
          <a:bodyPr wrap="square" rtlCol="0">
            <a:noAutofit/>
          </a:bodyPr>
          <a:lstStyle/>
          <a:p>
            <a:r>
              <a:rPr lang="en-US" altLang="zh-CN" sz="1600" dirty="0">
                <a:solidFill>
                  <a:schemeClr val="bg1"/>
                </a:solidFill>
                <a:latin typeface="张海山锐线体简" panose="02000000000000000000" pitchFamily="2" charset="-122"/>
                <a:ea typeface="张海山锐线体简" panose="02000000000000000000" pitchFamily="2" charset="-122"/>
              </a:rPr>
              <a:t>20XX</a:t>
            </a:r>
            <a:endParaRPr lang="zh-CN" altLang="en-US" sz="1600" dirty="0">
              <a:solidFill>
                <a:schemeClr val="bg1"/>
              </a:solidFill>
              <a:latin typeface="张海山锐线体简" panose="02000000000000000000" pitchFamily="2" charset="-122"/>
              <a:ea typeface="张海山锐线体简" panose="02000000000000000000" pitchFamily="2" charset="-122"/>
            </a:endParaRPr>
          </a:p>
        </p:txBody>
      </p:sp>
      <p:sp>
        <p:nvSpPr>
          <p:cNvPr id="30" name="TextBox 29"/>
          <p:cNvSpPr txBox="1"/>
          <p:nvPr/>
        </p:nvSpPr>
        <p:spPr>
          <a:xfrm>
            <a:off x="6547223" y="3697860"/>
            <a:ext cx="849720" cy="296484"/>
          </a:xfrm>
          <a:prstGeom prst="rect">
            <a:avLst/>
          </a:prstGeom>
          <a:noFill/>
        </p:spPr>
        <p:txBody>
          <a:bodyPr wrap="square" rtlCol="0">
            <a:noAutofit/>
          </a:bodyPr>
          <a:lstStyle/>
          <a:p>
            <a:r>
              <a:rPr lang="zh-CN" altLang="en-US" sz="1100" dirty="0">
                <a:solidFill>
                  <a:schemeClr val="tx2"/>
                </a:solidFill>
                <a:latin typeface="张海山锐线体简" panose="02000000000000000000" pitchFamily="2" charset="-122"/>
                <a:ea typeface="张海山锐线体简" panose="02000000000000000000" pitchFamily="2" charset="-122"/>
              </a:rPr>
              <a:t>您的内容打在这里</a:t>
            </a:r>
          </a:p>
        </p:txBody>
      </p:sp>
      <p:sp>
        <p:nvSpPr>
          <p:cNvPr id="31" name="椭圆 30"/>
          <p:cNvSpPr/>
          <p:nvPr/>
        </p:nvSpPr>
        <p:spPr>
          <a:xfrm>
            <a:off x="4283075" y="1779342"/>
            <a:ext cx="595124" cy="595124"/>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7" name="图片占位符 36"/>
          <p:cNvPicPr>
            <a:picLocks noGrp="1" noChangeAspect="1"/>
          </p:cNvPicPr>
          <p:nvPr>
            <p:ph type="pic" sz="quarter" idx="10"/>
          </p:nvPr>
        </p:nvPicPr>
        <p:blipFill>
          <a:blip r:embed="rId3" cstate="screen"/>
          <a:srcRect/>
          <a:stretch>
            <a:fillRect/>
          </a:stretch>
        </p:blipFill>
        <p:spPr>
          <a:xfrm>
            <a:off x="4283074" y="1779342"/>
            <a:ext cx="595124" cy="595124"/>
          </a:xfrm>
        </p:spPr>
      </p:pic>
      <p:sp>
        <p:nvSpPr>
          <p:cNvPr id="38" name="TextBox 29"/>
          <p:cNvSpPr txBox="1"/>
          <p:nvPr/>
        </p:nvSpPr>
        <p:spPr>
          <a:xfrm>
            <a:off x="3749647" y="2490389"/>
            <a:ext cx="1661979" cy="287987"/>
          </a:xfrm>
          <a:prstGeom prst="rect">
            <a:avLst/>
          </a:prstGeom>
          <a:noFill/>
        </p:spPr>
        <p:txBody>
          <a:bodyPr wrap="square" rtlCol="0">
            <a:noAutofit/>
          </a:bodyPr>
          <a:lstStyle/>
          <a:p>
            <a:pPr algn="ctr"/>
            <a:r>
              <a:rPr lang="zh-CN" altLang="en-US"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点击输入标题内容</a:t>
            </a:r>
            <a:endParaRPr lang="id-ID" altLang="zh-CN" sz="140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endParaRPr>
          </a:p>
        </p:txBody>
      </p:sp>
      <p:sp>
        <p:nvSpPr>
          <p:cNvPr id="39" name="Rectangle 71"/>
          <p:cNvSpPr/>
          <p:nvPr/>
        </p:nvSpPr>
        <p:spPr>
          <a:xfrm>
            <a:off x="2572164" y="2748818"/>
            <a:ext cx="4016944" cy="400110"/>
          </a:xfrm>
          <a:prstGeom prst="rect">
            <a:avLst/>
          </a:prstGeom>
        </p:spPr>
        <p:txBody>
          <a:bodyPr wrap="square">
            <a:spAutoFit/>
          </a:bodyPr>
          <a:lstStyle/>
          <a:p>
            <a:pPr algn="ctr"/>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sp>
        <p:nvSpPr>
          <p:cNvPr id="46"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accent1"/>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47" name="Group 400"/>
          <p:cNvGrpSpPr/>
          <p:nvPr/>
        </p:nvGrpSpPr>
        <p:grpSpPr>
          <a:xfrm>
            <a:off x="678359" y="2236354"/>
            <a:ext cx="298450" cy="290513"/>
            <a:chOff x="4189414" y="285750"/>
            <a:chExt cx="298450" cy="290513"/>
          </a:xfrm>
          <a:solidFill>
            <a:schemeClr val="tx2"/>
          </a:solidFill>
        </p:grpSpPr>
        <p:sp>
          <p:nvSpPr>
            <p:cNvPr id="48"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9"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0"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51"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52" name="Group 390"/>
          <p:cNvGrpSpPr/>
          <p:nvPr/>
        </p:nvGrpSpPr>
        <p:grpSpPr>
          <a:xfrm>
            <a:off x="672803" y="3410211"/>
            <a:ext cx="309563" cy="290513"/>
            <a:chOff x="3081338" y="1703388"/>
            <a:chExt cx="309563" cy="290513"/>
          </a:xfrm>
          <a:solidFill>
            <a:schemeClr val="tx2"/>
          </a:solidFill>
        </p:grpSpPr>
        <p:sp>
          <p:nvSpPr>
            <p:cNvPr id="53"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4"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5"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56" name="Group 389"/>
          <p:cNvGrpSpPr/>
          <p:nvPr/>
        </p:nvGrpSpPr>
        <p:grpSpPr>
          <a:xfrm>
            <a:off x="727572" y="2831666"/>
            <a:ext cx="200025" cy="290512"/>
            <a:chOff x="4795838" y="2176463"/>
            <a:chExt cx="200025" cy="290512"/>
          </a:xfrm>
          <a:solidFill>
            <a:schemeClr val="tx2"/>
          </a:solidFill>
        </p:grpSpPr>
        <p:sp>
          <p:nvSpPr>
            <p:cNvPr id="57"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8"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9"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p:cTn id="31" dur="500" fill="hold"/>
                                        <p:tgtEl>
                                          <p:spTgt spid="26"/>
                                        </p:tgtEl>
                                        <p:attrNameLst>
                                          <p:attrName>ppt_w</p:attrName>
                                        </p:attrNameLst>
                                      </p:cBhvr>
                                      <p:tavLst>
                                        <p:tav tm="0">
                                          <p:val>
                                            <p:fltVal val="0"/>
                                          </p:val>
                                        </p:tav>
                                        <p:tav tm="100000">
                                          <p:val>
                                            <p:strVal val="#ppt_w"/>
                                          </p:val>
                                        </p:tav>
                                      </p:tavLst>
                                    </p:anim>
                                    <p:anim calcmode="lin" valueType="num">
                                      <p:cBhvr>
                                        <p:cTn id="32" dur="500" fill="hold"/>
                                        <p:tgtEl>
                                          <p:spTgt spid="26"/>
                                        </p:tgtEl>
                                        <p:attrNameLst>
                                          <p:attrName>ppt_h</p:attrName>
                                        </p:attrNameLst>
                                      </p:cBhvr>
                                      <p:tavLst>
                                        <p:tav tm="0">
                                          <p:val>
                                            <p:fltVal val="0"/>
                                          </p:val>
                                        </p:tav>
                                        <p:tav tm="100000">
                                          <p:val>
                                            <p:strVal val="#ppt_h"/>
                                          </p:val>
                                        </p:tav>
                                      </p:tavLst>
                                    </p:anim>
                                    <p:animEffect transition="in" filter="fade">
                                      <p:cBhvr>
                                        <p:cTn id="33" dur="500"/>
                                        <p:tgtEl>
                                          <p:spTgt spid="26"/>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p:cTn id="43" dur="500" fill="hold"/>
                                        <p:tgtEl>
                                          <p:spTgt spid="30"/>
                                        </p:tgtEl>
                                        <p:attrNameLst>
                                          <p:attrName>ppt_w</p:attrName>
                                        </p:attrNameLst>
                                      </p:cBhvr>
                                      <p:tavLst>
                                        <p:tav tm="0">
                                          <p:val>
                                            <p:fltVal val="0"/>
                                          </p:val>
                                        </p:tav>
                                        <p:tav tm="100000">
                                          <p:val>
                                            <p:strVal val="#ppt_w"/>
                                          </p:val>
                                        </p:tav>
                                      </p:tavLst>
                                    </p:anim>
                                    <p:anim calcmode="lin" valueType="num">
                                      <p:cBhvr>
                                        <p:cTn id="44" dur="500" fill="hold"/>
                                        <p:tgtEl>
                                          <p:spTgt spid="30"/>
                                        </p:tgtEl>
                                        <p:attrNameLst>
                                          <p:attrName>ppt_h</p:attrName>
                                        </p:attrNameLst>
                                      </p:cBhvr>
                                      <p:tavLst>
                                        <p:tav tm="0">
                                          <p:val>
                                            <p:fltVal val="0"/>
                                          </p:val>
                                        </p:tav>
                                        <p:tav tm="100000">
                                          <p:val>
                                            <p:strVal val="#ppt_h"/>
                                          </p:val>
                                        </p:tav>
                                      </p:tavLst>
                                    </p:anim>
                                    <p:animEffect transition="in" filter="fade">
                                      <p:cBhvr>
                                        <p:cTn id="45" dur="500"/>
                                        <p:tgtEl>
                                          <p:spTgt spid="30"/>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6" grpId="0"/>
      <p:bldP spid="25" grpId="0"/>
      <p:bldP spid="26" grpId="0"/>
      <p:bldP spid="29" grpId="0"/>
      <p:bldP spid="30" grpId="0"/>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2282129" y="2116135"/>
            <a:ext cx="631466" cy="631464"/>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2540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graphicFrame>
        <p:nvGraphicFramePr>
          <p:cNvPr id="8" name="图表 7"/>
          <p:cNvGraphicFramePr/>
          <p:nvPr/>
        </p:nvGraphicFramePr>
        <p:xfrm>
          <a:off x="2026635" y="2051050"/>
          <a:ext cx="1142454" cy="76163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9"/>
          <p:cNvSpPr txBox="1"/>
          <p:nvPr/>
        </p:nvSpPr>
        <p:spPr>
          <a:xfrm>
            <a:off x="3975491" y="584522"/>
            <a:ext cx="1259371"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语言能力</a:t>
            </a:r>
          </a:p>
        </p:txBody>
      </p:sp>
      <p:sp>
        <p:nvSpPr>
          <p:cNvPr id="9" name="文本框 8"/>
          <p:cNvSpPr txBox="1"/>
          <p:nvPr/>
        </p:nvSpPr>
        <p:spPr>
          <a:xfrm>
            <a:off x="2091512" y="3003798"/>
            <a:ext cx="1012699" cy="276999"/>
          </a:xfrm>
          <a:prstGeom prst="rect">
            <a:avLst/>
          </a:prstGeom>
          <a:noFill/>
        </p:spPr>
        <p:txBody>
          <a:bodyPr wrap="square" rtlCol="0">
            <a:spAutoFit/>
          </a:bodyPr>
          <a:lstStyle/>
          <a:p>
            <a:pPr algn="ctr"/>
            <a:r>
              <a:rPr lang="zh-CN" altLang="en-US" sz="1200" dirty="0">
                <a:solidFill>
                  <a:schemeClr val="tx2"/>
                </a:solidFill>
                <a:latin typeface="+mj-lt"/>
              </a:rPr>
              <a:t>英语</a:t>
            </a:r>
          </a:p>
        </p:txBody>
      </p:sp>
      <p:sp>
        <p:nvSpPr>
          <p:cNvPr id="12" name="椭圆 11"/>
          <p:cNvSpPr/>
          <p:nvPr/>
        </p:nvSpPr>
        <p:spPr>
          <a:xfrm>
            <a:off x="3536501" y="2116135"/>
            <a:ext cx="631466" cy="631464"/>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2540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graphicFrame>
        <p:nvGraphicFramePr>
          <p:cNvPr id="13" name="图表 12"/>
          <p:cNvGraphicFramePr/>
          <p:nvPr/>
        </p:nvGraphicFramePr>
        <p:xfrm>
          <a:off x="3281007" y="2051050"/>
          <a:ext cx="1142454" cy="761634"/>
        </p:xfrm>
        <a:graphic>
          <a:graphicData uri="http://schemas.openxmlformats.org/drawingml/2006/chart">
            <c:chart xmlns:c="http://schemas.openxmlformats.org/drawingml/2006/chart" xmlns:r="http://schemas.openxmlformats.org/officeDocument/2006/relationships" r:id="rId4"/>
          </a:graphicData>
        </a:graphic>
      </p:graphicFrame>
      <p:sp>
        <p:nvSpPr>
          <p:cNvPr id="16" name="椭圆 15"/>
          <p:cNvSpPr/>
          <p:nvPr/>
        </p:nvSpPr>
        <p:spPr>
          <a:xfrm>
            <a:off x="4843813" y="2116135"/>
            <a:ext cx="631466" cy="631464"/>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2540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graphicFrame>
        <p:nvGraphicFramePr>
          <p:cNvPr id="17" name="图表 16"/>
          <p:cNvGraphicFramePr/>
          <p:nvPr/>
        </p:nvGraphicFramePr>
        <p:xfrm>
          <a:off x="4588319" y="2051050"/>
          <a:ext cx="1142454" cy="761634"/>
        </p:xfrm>
        <a:graphic>
          <a:graphicData uri="http://schemas.openxmlformats.org/drawingml/2006/chart">
            <c:chart xmlns:c="http://schemas.openxmlformats.org/drawingml/2006/chart" xmlns:r="http://schemas.openxmlformats.org/officeDocument/2006/relationships" r:id="rId5"/>
          </a:graphicData>
        </a:graphic>
      </p:graphicFrame>
      <p:sp>
        <p:nvSpPr>
          <p:cNvPr id="18" name="椭圆 17"/>
          <p:cNvSpPr/>
          <p:nvPr/>
        </p:nvSpPr>
        <p:spPr>
          <a:xfrm>
            <a:off x="6098185" y="2116135"/>
            <a:ext cx="631466" cy="631464"/>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2540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graphicFrame>
        <p:nvGraphicFramePr>
          <p:cNvPr id="19" name="图表 18"/>
          <p:cNvGraphicFramePr/>
          <p:nvPr/>
        </p:nvGraphicFramePr>
        <p:xfrm>
          <a:off x="5842691" y="2051050"/>
          <a:ext cx="1142454" cy="761634"/>
        </p:xfrm>
        <a:graphic>
          <a:graphicData uri="http://schemas.openxmlformats.org/drawingml/2006/chart">
            <c:chart xmlns:c="http://schemas.openxmlformats.org/drawingml/2006/chart" xmlns:r="http://schemas.openxmlformats.org/officeDocument/2006/relationships" r:id="rId6"/>
          </a:graphicData>
        </a:graphic>
      </p:graphicFrame>
      <p:sp>
        <p:nvSpPr>
          <p:cNvPr id="20" name="文本框 19"/>
          <p:cNvSpPr txBox="1"/>
          <p:nvPr/>
        </p:nvSpPr>
        <p:spPr>
          <a:xfrm>
            <a:off x="3342206" y="3003798"/>
            <a:ext cx="1012699" cy="276999"/>
          </a:xfrm>
          <a:prstGeom prst="rect">
            <a:avLst/>
          </a:prstGeom>
          <a:noFill/>
        </p:spPr>
        <p:txBody>
          <a:bodyPr wrap="square" rtlCol="0">
            <a:spAutoFit/>
          </a:bodyPr>
          <a:lstStyle/>
          <a:p>
            <a:pPr algn="ctr"/>
            <a:r>
              <a:rPr lang="zh-CN" altLang="en-US" sz="1200" dirty="0">
                <a:solidFill>
                  <a:schemeClr val="tx2"/>
                </a:solidFill>
                <a:latin typeface="+mj-lt"/>
              </a:rPr>
              <a:t>德语</a:t>
            </a:r>
          </a:p>
        </p:txBody>
      </p:sp>
      <p:sp>
        <p:nvSpPr>
          <p:cNvPr id="21" name="文本框 20"/>
          <p:cNvSpPr txBox="1"/>
          <p:nvPr/>
        </p:nvSpPr>
        <p:spPr>
          <a:xfrm>
            <a:off x="4653196" y="3003798"/>
            <a:ext cx="1012699" cy="276999"/>
          </a:xfrm>
          <a:prstGeom prst="rect">
            <a:avLst/>
          </a:prstGeom>
          <a:noFill/>
        </p:spPr>
        <p:txBody>
          <a:bodyPr wrap="square" rtlCol="0">
            <a:spAutoFit/>
          </a:bodyPr>
          <a:lstStyle/>
          <a:p>
            <a:pPr algn="ctr"/>
            <a:r>
              <a:rPr lang="zh-CN" altLang="en-US" sz="1200" dirty="0">
                <a:solidFill>
                  <a:schemeClr val="tx2"/>
                </a:solidFill>
                <a:latin typeface="+mj-lt"/>
              </a:rPr>
              <a:t>法语</a:t>
            </a:r>
          </a:p>
        </p:txBody>
      </p:sp>
      <p:sp>
        <p:nvSpPr>
          <p:cNvPr id="22" name="文本框 21"/>
          <p:cNvSpPr txBox="1"/>
          <p:nvPr/>
        </p:nvSpPr>
        <p:spPr>
          <a:xfrm>
            <a:off x="5907568" y="3003798"/>
            <a:ext cx="1012699" cy="276999"/>
          </a:xfrm>
          <a:prstGeom prst="rect">
            <a:avLst/>
          </a:prstGeom>
          <a:noFill/>
        </p:spPr>
        <p:txBody>
          <a:bodyPr wrap="square" rtlCol="0">
            <a:spAutoFit/>
          </a:bodyPr>
          <a:lstStyle/>
          <a:p>
            <a:pPr algn="ctr"/>
            <a:r>
              <a:rPr lang="zh-CN" altLang="en-US" sz="1200" dirty="0">
                <a:solidFill>
                  <a:schemeClr val="tx2"/>
                </a:solidFill>
                <a:latin typeface="+mj-lt"/>
              </a:rPr>
              <a:t>日语</a:t>
            </a:r>
          </a:p>
        </p:txBody>
      </p:sp>
      <p:grpSp>
        <p:nvGrpSpPr>
          <p:cNvPr id="25" name="Group 388"/>
          <p:cNvGrpSpPr/>
          <p:nvPr/>
        </p:nvGrpSpPr>
        <p:grpSpPr>
          <a:xfrm>
            <a:off x="1758823" y="3592279"/>
            <a:ext cx="144700" cy="203693"/>
            <a:chOff x="5280026" y="2649538"/>
            <a:chExt cx="206375" cy="290512"/>
          </a:xfrm>
          <a:solidFill>
            <a:schemeClr val="accent1"/>
          </a:solidFill>
        </p:grpSpPr>
        <p:sp>
          <p:nvSpPr>
            <p:cNvPr id="26" name="Freeform 329"/>
            <p:cNvSpPr/>
            <p:nvPr/>
          </p:nvSpPr>
          <p:spPr bwMode="auto">
            <a:xfrm>
              <a:off x="5305426" y="2930525"/>
              <a:ext cx="171450" cy="9525"/>
            </a:xfrm>
            <a:custGeom>
              <a:avLst/>
              <a:gdLst/>
              <a:ahLst/>
              <a:cxnLst>
                <a:cxn ang="0">
                  <a:pos x="76" y="2"/>
                </a:cxn>
                <a:cxn ang="0">
                  <a:pos x="74" y="0"/>
                </a:cxn>
                <a:cxn ang="0">
                  <a:pos x="2" y="0"/>
                </a:cxn>
                <a:cxn ang="0">
                  <a:pos x="0" y="2"/>
                </a:cxn>
                <a:cxn ang="0">
                  <a:pos x="2" y="4"/>
                </a:cxn>
                <a:cxn ang="0">
                  <a:pos x="74" y="4"/>
                </a:cxn>
                <a:cxn ang="0">
                  <a:pos x="76" y="2"/>
                </a:cxn>
              </a:cxnLst>
              <a:rect l="0" t="0" r="r" b="b"/>
              <a:pathLst>
                <a:path w="76" h="4">
                  <a:moveTo>
                    <a:pt x="76" y="2"/>
                  </a:moveTo>
                  <a:cubicBezTo>
                    <a:pt x="76" y="1"/>
                    <a:pt x="75" y="0"/>
                    <a:pt x="74" y="0"/>
                  </a:cubicBezTo>
                  <a:cubicBezTo>
                    <a:pt x="2" y="0"/>
                    <a:pt x="2" y="0"/>
                    <a:pt x="2" y="0"/>
                  </a:cubicBezTo>
                  <a:cubicBezTo>
                    <a:pt x="1" y="0"/>
                    <a:pt x="0" y="1"/>
                    <a:pt x="0" y="2"/>
                  </a:cubicBezTo>
                  <a:cubicBezTo>
                    <a:pt x="0" y="3"/>
                    <a:pt x="1" y="4"/>
                    <a:pt x="2" y="4"/>
                  </a:cubicBezTo>
                  <a:cubicBezTo>
                    <a:pt x="74" y="4"/>
                    <a:pt x="74" y="4"/>
                    <a:pt x="74" y="4"/>
                  </a:cubicBezTo>
                  <a:cubicBezTo>
                    <a:pt x="75" y="4"/>
                    <a:pt x="76" y="3"/>
                    <a:pt x="76" y="2"/>
                  </a:cubicBezTo>
                  <a:close/>
                </a:path>
              </a:pathLst>
            </a:custGeom>
            <a:grpFill/>
            <a:ln w="12700">
              <a:noFill/>
              <a:round/>
            </a:ln>
          </p:spPr>
          <p:txBody>
            <a:bodyPr vert="horz" wrap="square" lIns="91440" tIns="45720" rIns="91440" bIns="45720" numCol="1" anchor="t" anchorCtr="0" compatLnSpc="1"/>
            <a:lstStyle/>
            <a:p>
              <a:endParaRPr lang="id-ID"/>
            </a:p>
          </p:txBody>
        </p:sp>
        <p:sp>
          <p:nvSpPr>
            <p:cNvPr id="27" name="Freeform 330"/>
            <p:cNvSpPr/>
            <p:nvPr/>
          </p:nvSpPr>
          <p:spPr bwMode="auto">
            <a:xfrm>
              <a:off x="5280026" y="2649538"/>
              <a:ext cx="187325" cy="271463"/>
            </a:xfrm>
            <a:custGeom>
              <a:avLst/>
              <a:gdLst/>
              <a:ahLst/>
              <a:cxnLst>
                <a:cxn ang="0">
                  <a:pos x="4" y="37"/>
                </a:cxn>
                <a:cxn ang="0">
                  <a:pos x="2" y="47"/>
                </a:cxn>
                <a:cxn ang="0">
                  <a:pos x="13" y="57"/>
                </a:cxn>
                <a:cxn ang="0">
                  <a:pos x="19" y="56"/>
                </a:cxn>
                <a:cxn ang="0">
                  <a:pos x="31" y="48"/>
                </a:cxn>
                <a:cxn ang="0">
                  <a:pos x="41" y="49"/>
                </a:cxn>
                <a:cxn ang="0">
                  <a:pos x="41" y="49"/>
                </a:cxn>
                <a:cxn ang="0">
                  <a:pos x="28" y="70"/>
                </a:cxn>
                <a:cxn ang="0">
                  <a:pos x="12" y="102"/>
                </a:cxn>
                <a:cxn ang="0">
                  <a:pos x="20" y="119"/>
                </a:cxn>
                <a:cxn ang="0">
                  <a:pos x="21" y="120"/>
                </a:cxn>
                <a:cxn ang="0">
                  <a:pos x="77" y="120"/>
                </a:cxn>
                <a:cxn ang="0">
                  <a:pos x="79" y="118"/>
                </a:cxn>
                <a:cxn ang="0">
                  <a:pos x="77" y="116"/>
                </a:cxn>
                <a:cxn ang="0">
                  <a:pos x="22" y="116"/>
                </a:cxn>
                <a:cxn ang="0">
                  <a:pos x="16" y="102"/>
                </a:cxn>
                <a:cxn ang="0">
                  <a:pos x="30" y="73"/>
                </a:cxn>
                <a:cxn ang="0">
                  <a:pos x="45" y="48"/>
                </a:cxn>
                <a:cxn ang="0">
                  <a:pos x="45" y="48"/>
                </a:cxn>
                <a:cxn ang="0">
                  <a:pos x="50" y="43"/>
                </a:cxn>
                <a:cxn ang="0">
                  <a:pos x="53" y="29"/>
                </a:cxn>
                <a:cxn ang="0">
                  <a:pos x="50" y="28"/>
                </a:cxn>
                <a:cxn ang="0">
                  <a:pos x="49" y="31"/>
                </a:cxn>
                <a:cxn ang="0">
                  <a:pos x="47" y="41"/>
                </a:cxn>
                <a:cxn ang="0">
                  <a:pos x="40" y="45"/>
                </a:cxn>
                <a:cxn ang="0">
                  <a:pos x="32" y="44"/>
                </a:cxn>
                <a:cxn ang="0">
                  <a:pos x="30" y="44"/>
                </a:cxn>
                <a:cxn ang="0">
                  <a:pos x="17" y="53"/>
                </a:cxn>
                <a:cxn ang="0">
                  <a:pos x="14" y="53"/>
                </a:cxn>
                <a:cxn ang="0">
                  <a:pos x="6" y="45"/>
                </a:cxn>
                <a:cxn ang="0">
                  <a:pos x="7" y="41"/>
                </a:cxn>
                <a:cxn ang="0">
                  <a:pos x="28" y="16"/>
                </a:cxn>
                <a:cxn ang="0">
                  <a:pos x="28" y="14"/>
                </a:cxn>
                <a:cxn ang="0">
                  <a:pos x="25" y="6"/>
                </a:cxn>
                <a:cxn ang="0">
                  <a:pos x="44" y="12"/>
                </a:cxn>
                <a:cxn ang="0">
                  <a:pos x="79" y="52"/>
                </a:cxn>
                <a:cxn ang="0">
                  <a:pos x="71" y="93"/>
                </a:cxn>
                <a:cxn ang="0">
                  <a:pos x="72" y="96"/>
                </a:cxn>
                <a:cxn ang="0">
                  <a:pos x="73" y="96"/>
                </a:cxn>
                <a:cxn ang="0">
                  <a:pos x="75" y="95"/>
                </a:cxn>
                <a:cxn ang="0">
                  <a:pos x="83" y="52"/>
                </a:cxn>
                <a:cxn ang="0">
                  <a:pos x="44" y="8"/>
                </a:cxn>
                <a:cxn ang="0">
                  <a:pos x="24" y="0"/>
                </a:cxn>
                <a:cxn ang="0">
                  <a:pos x="22" y="0"/>
                </a:cxn>
                <a:cxn ang="0">
                  <a:pos x="21" y="2"/>
                </a:cxn>
                <a:cxn ang="0">
                  <a:pos x="24" y="15"/>
                </a:cxn>
                <a:cxn ang="0">
                  <a:pos x="4" y="37"/>
                </a:cxn>
              </a:cxnLst>
              <a:rect l="0" t="0" r="r" b="b"/>
              <a:pathLst>
                <a:path w="83" h="120">
                  <a:moveTo>
                    <a:pt x="4" y="37"/>
                  </a:moveTo>
                  <a:cubicBezTo>
                    <a:pt x="2" y="39"/>
                    <a:pt x="0" y="42"/>
                    <a:pt x="2" y="47"/>
                  </a:cubicBezTo>
                  <a:cubicBezTo>
                    <a:pt x="4" y="51"/>
                    <a:pt x="8" y="56"/>
                    <a:pt x="13" y="57"/>
                  </a:cubicBezTo>
                  <a:cubicBezTo>
                    <a:pt x="15" y="58"/>
                    <a:pt x="17" y="57"/>
                    <a:pt x="19" y="56"/>
                  </a:cubicBezTo>
                  <a:cubicBezTo>
                    <a:pt x="24" y="53"/>
                    <a:pt x="29" y="50"/>
                    <a:pt x="31" y="48"/>
                  </a:cubicBezTo>
                  <a:cubicBezTo>
                    <a:pt x="34" y="50"/>
                    <a:pt x="37" y="50"/>
                    <a:pt x="41" y="49"/>
                  </a:cubicBezTo>
                  <a:cubicBezTo>
                    <a:pt x="41" y="49"/>
                    <a:pt x="41" y="49"/>
                    <a:pt x="41" y="49"/>
                  </a:cubicBezTo>
                  <a:cubicBezTo>
                    <a:pt x="41" y="56"/>
                    <a:pt x="39" y="60"/>
                    <a:pt x="28" y="70"/>
                  </a:cubicBezTo>
                  <a:cubicBezTo>
                    <a:pt x="18" y="79"/>
                    <a:pt x="12" y="91"/>
                    <a:pt x="12" y="102"/>
                  </a:cubicBezTo>
                  <a:cubicBezTo>
                    <a:pt x="12" y="109"/>
                    <a:pt x="15" y="115"/>
                    <a:pt x="20" y="119"/>
                  </a:cubicBezTo>
                  <a:cubicBezTo>
                    <a:pt x="20" y="120"/>
                    <a:pt x="21" y="120"/>
                    <a:pt x="21" y="120"/>
                  </a:cubicBezTo>
                  <a:cubicBezTo>
                    <a:pt x="77" y="120"/>
                    <a:pt x="77" y="120"/>
                    <a:pt x="77" y="120"/>
                  </a:cubicBezTo>
                  <a:cubicBezTo>
                    <a:pt x="78" y="120"/>
                    <a:pt x="79" y="119"/>
                    <a:pt x="79" y="118"/>
                  </a:cubicBezTo>
                  <a:cubicBezTo>
                    <a:pt x="79" y="117"/>
                    <a:pt x="78" y="116"/>
                    <a:pt x="77" y="116"/>
                  </a:cubicBezTo>
                  <a:cubicBezTo>
                    <a:pt x="22" y="116"/>
                    <a:pt x="22" y="116"/>
                    <a:pt x="22" y="116"/>
                  </a:cubicBezTo>
                  <a:cubicBezTo>
                    <a:pt x="18" y="112"/>
                    <a:pt x="16" y="107"/>
                    <a:pt x="16" y="102"/>
                  </a:cubicBezTo>
                  <a:cubicBezTo>
                    <a:pt x="16" y="92"/>
                    <a:pt x="22" y="81"/>
                    <a:pt x="30" y="73"/>
                  </a:cubicBezTo>
                  <a:cubicBezTo>
                    <a:pt x="42" y="62"/>
                    <a:pt x="45" y="57"/>
                    <a:pt x="45" y="48"/>
                  </a:cubicBezTo>
                  <a:cubicBezTo>
                    <a:pt x="45" y="48"/>
                    <a:pt x="45" y="48"/>
                    <a:pt x="45" y="48"/>
                  </a:cubicBezTo>
                  <a:cubicBezTo>
                    <a:pt x="47" y="46"/>
                    <a:pt x="49" y="45"/>
                    <a:pt x="50" y="43"/>
                  </a:cubicBezTo>
                  <a:cubicBezTo>
                    <a:pt x="52" y="41"/>
                    <a:pt x="55" y="34"/>
                    <a:pt x="53" y="29"/>
                  </a:cubicBezTo>
                  <a:cubicBezTo>
                    <a:pt x="52" y="28"/>
                    <a:pt x="51" y="28"/>
                    <a:pt x="50" y="28"/>
                  </a:cubicBezTo>
                  <a:cubicBezTo>
                    <a:pt x="49" y="29"/>
                    <a:pt x="49" y="30"/>
                    <a:pt x="49" y="31"/>
                  </a:cubicBezTo>
                  <a:cubicBezTo>
                    <a:pt x="50" y="33"/>
                    <a:pt x="50" y="37"/>
                    <a:pt x="47" y="41"/>
                  </a:cubicBezTo>
                  <a:cubicBezTo>
                    <a:pt x="46" y="43"/>
                    <a:pt x="43" y="45"/>
                    <a:pt x="40" y="45"/>
                  </a:cubicBezTo>
                  <a:cubicBezTo>
                    <a:pt x="37" y="46"/>
                    <a:pt x="34" y="46"/>
                    <a:pt x="32" y="44"/>
                  </a:cubicBezTo>
                  <a:cubicBezTo>
                    <a:pt x="31" y="44"/>
                    <a:pt x="31" y="44"/>
                    <a:pt x="30" y="44"/>
                  </a:cubicBezTo>
                  <a:cubicBezTo>
                    <a:pt x="30" y="44"/>
                    <a:pt x="23" y="49"/>
                    <a:pt x="17" y="53"/>
                  </a:cubicBezTo>
                  <a:cubicBezTo>
                    <a:pt x="16" y="53"/>
                    <a:pt x="15" y="53"/>
                    <a:pt x="14" y="53"/>
                  </a:cubicBezTo>
                  <a:cubicBezTo>
                    <a:pt x="11" y="52"/>
                    <a:pt x="8" y="48"/>
                    <a:pt x="6" y="45"/>
                  </a:cubicBezTo>
                  <a:cubicBezTo>
                    <a:pt x="5" y="42"/>
                    <a:pt x="6" y="41"/>
                    <a:pt x="7" y="41"/>
                  </a:cubicBezTo>
                  <a:cubicBezTo>
                    <a:pt x="20" y="29"/>
                    <a:pt x="27" y="16"/>
                    <a:pt x="28" y="16"/>
                  </a:cubicBezTo>
                  <a:cubicBezTo>
                    <a:pt x="28" y="15"/>
                    <a:pt x="28" y="15"/>
                    <a:pt x="28" y="14"/>
                  </a:cubicBezTo>
                  <a:cubicBezTo>
                    <a:pt x="28" y="14"/>
                    <a:pt x="26" y="10"/>
                    <a:pt x="25" y="6"/>
                  </a:cubicBezTo>
                  <a:cubicBezTo>
                    <a:pt x="30" y="9"/>
                    <a:pt x="37" y="12"/>
                    <a:pt x="44" y="12"/>
                  </a:cubicBezTo>
                  <a:cubicBezTo>
                    <a:pt x="55" y="12"/>
                    <a:pt x="79" y="16"/>
                    <a:pt x="79" y="52"/>
                  </a:cubicBezTo>
                  <a:cubicBezTo>
                    <a:pt x="79" y="52"/>
                    <a:pt x="79" y="72"/>
                    <a:pt x="71" y="93"/>
                  </a:cubicBezTo>
                  <a:cubicBezTo>
                    <a:pt x="71" y="94"/>
                    <a:pt x="71" y="96"/>
                    <a:pt x="72" y="96"/>
                  </a:cubicBezTo>
                  <a:cubicBezTo>
                    <a:pt x="73" y="96"/>
                    <a:pt x="73" y="96"/>
                    <a:pt x="73" y="96"/>
                  </a:cubicBezTo>
                  <a:cubicBezTo>
                    <a:pt x="74" y="96"/>
                    <a:pt x="75" y="95"/>
                    <a:pt x="75" y="95"/>
                  </a:cubicBezTo>
                  <a:cubicBezTo>
                    <a:pt x="83" y="72"/>
                    <a:pt x="83" y="53"/>
                    <a:pt x="83" y="52"/>
                  </a:cubicBezTo>
                  <a:cubicBezTo>
                    <a:pt x="83" y="11"/>
                    <a:pt x="53" y="8"/>
                    <a:pt x="44" y="8"/>
                  </a:cubicBezTo>
                  <a:cubicBezTo>
                    <a:pt x="34" y="8"/>
                    <a:pt x="24" y="0"/>
                    <a:pt x="24" y="0"/>
                  </a:cubicBezTo>
                  <a:cubicBezTo>
                    <a:pt x="24" y="0"/>
                    <a:pt x="23" y="0"/>
                    <a:pt x="22" y="0"/>
                  </a:cubicBezTo>
                  <a:cubicBezTo>
                    <a:pt x="21" y="1"/>
                    <a:pt x="21" y="1"/>
                    <a:pt x="21" y="2"/>
                  </a:cubicBezTo>
                  <a:cubicBezTo>
                    <a:pt x="21" y="6"/>
                    <a:pt x="23" y="12"/>
                    <a:pt x="24" y="15"/>
                  </a:cubicBezTo>
                  <a:cubicBezTo>
                    <a:pt x="22" y="17"/>
                    <a:pt x="15" y="28"/>
                    <a:pt x="4" y="37"/>
                  </a:cubicBezTo>
                  <a:close/>
                </a:path>
              </a:pathLst>
            </a:custGeom>
            <a:grpFill/>
            <a:ln w="12700">
              <a:noFill/>
              <a:round/>
            </a:ln>
          </p:spPr>
          <p:txBody>
            <a:bodyPr vert="horz" wrap="square" lIns="91440" tIns="45720" rIns="91440" bIns="45720" numCol="1" anchor="t" anchorCtr="0" compatLnSpc="1"/>
            <a:lstStyle/>
            <a:p>
              <a:endParaRPr lang="id-ID"/>
            </a:p>
          </p:txBody>
        </p:sp>
        <p:sp>
          <p:nvSpPr>
            <p:cNvPr id="28" name="Freeform 331"/>
            <p:cNvSpPr/>
            <p:nvPr/>
          </p:nvSpPr>
          <p:spPr bwMode="auto">
            <a:xfrm>
              <a:off x="5376863" y="2649538"/>
              <a:ext cx="109538" cy="190500"/>
            </a:xfrm>
            <a:custGeom>
              <a:avLst/>
              <a:gdLst/>
              <a:ahLst/>
              <a:cxnLst>
                <a:cxn ang="0">
                  <a:pos x="26" y="6"/>
                </a:cxn>
                <a:cxn ang="0">
                  <a:pos x="2" y="0"/>
                </a:cxn>
                <a:cxn ang="0">
                  <a:pos x="0" y="2"/>
                </a:cxn>
                <a:cxn ang="0">
                  <a:pos x="2" y="4"/>
                </a:cxn>
                <a:cxn ang="0">
                  <a:pos x="24" y="9"/>
                </a:cxn>
                <a:cxn ang="0">
                  <a:pos x="44" y="52"/>
                </a:cxn>
                <a:cxn ang="0">
                  <a:pos x="40" y="82"/>
                </a:cxn>
                <a:cxn ang="0">
                  <a:pos x="42" y="84"/>
                </a:cxn>
                <a:cxn ang="0">
                  <a:pos x="42" y="84"/>
                </a:cxn>
                <a:cxn ang="0">
                  <a:pos x="44" y="82"/>
                </a:cxn>
                <a:cxn ang="0">
                  <a:pos x="48" y="52"/>
                </a:cxn>
                <a:cxn ang="0">
                  <a:pos x="26" y="6"/>
                </a:cxn>
              </a:cxnLst>
              <a:rect l="0" t="0" r="r" b="b"/>
              <a:pathLst>
                <a:path w="48" h="84">
                  <a:moveTo>
                    <a:pt x="26" y="6"/>
                  </a:moveTo>
                  <a:cubicBezTo>
                    <a:pt x="20" y="2"/>
                    <a:pt x="12" y="0"/>
                    <a:pt x="2" y="0"/>
                  </a:cubicBezTo>
                  <a:cubicBezTo>
                    <a:pt x="1" y="0"/>
                    <a:pt x="0" y="1"/>
                    <a:pt x="0" y="2"/>
                  </a:cubicBezTo>
                  <a:cubicBezTo>
                    <a:pt x="0" y="3"/>
                    <a:pt x="1" y="4"/>
                    <a:pt x="2" y="4"/>
                  </a:cubicBezTo>
                  <a:cubicBezTo>
                    <a:pt x="12" y="4"/>
                    <a:pt x="18" y="6"/>
                    <a:pt x="24" y="9"/>
                  </a:cubicBezTo>
                  <a:cubicBezTo>
                    <a:pt x="33" y="16"/>
                    <a:pt x="44" y="28"/>
                    <a:pt x="44" y="52"/>
                  </a:cubicBezTo>
                  <a:cubicBezTo>
                    <a:pt x="44" y="58"/>
                    <a:pt x="44" y="66"/>
                    <a:pt x="40" y="82"/>
                  </a:cubicBezTo>
                  <a:cubicBezTo>
                    <a:pt x="40" y="83"/>
                    <a:pt x="40" y="84"/>
                    <a:pt x="42" y="84"/>
                  </a:cubicBezTo>
                  <a:cubicBezTo>
                    <a:pt x="42" y="84"/>
                    <a:pt x="42" y="84"/>
                    <a:pt x="42" y="84"/>
                  </a:cubicBezTo>
                  <a:cubicBezTo>
                    <a:pt x="43" y="84"/>
                    <a:pt x="44" y="83"/>
                    <a:pt x="44" y="82"/>
                  </a:cubicBezTo>
                  <a:cubicBezTo>
                    <a:pt x="48" y="66"/>
                    <a:pt x="48" y="58"/>
                    <a:pt x="48" y="52"/>
                  </a:cubicBezTo>
                  <a:cubicBezTo>
                    <a:pt x="48" y="26"/>
                    <a:pt x="36" y="13"/>
                    <a:pt x="26" y="6"/>
                  </a:cubicBezTo>
                  <a:close/>
                </a:path>
              </a:pathLst>
            </a:custGeom>
            <a:grpFill/>
            <a:ln w="12700">
              <a:noFill/>
              <a:round/>
            </a:ln>
          </p:spPr>
          <p:txBody>
            <a:bodyPr vert="horz" wrap="square" lIns="91440" tIns="45720" rIns="91440" bIns="45720" numCol="1" anchor="t" anchorCtr="0" compatLnSpc="1"/>
            <a:lstStyle/>
            <a:p>
              <a:endParaRPr lang="id-ID"/>
            </a:p>
          </p:txBody>
        </p:sp>
      </p:grpSp>
      <p:sp>
        <p:nvSpPr>
          <p:cNvPr id="29" name="TextBox 29"/>
          <p:cNvSpPr txBox="1"/>
          <p:nvPr/>
        </p:nvSpPr>
        <p:spPr>
          <a:xfrm>
            <a:off x="2009122" y="3539042"/>
            <a:ext cx="1698781"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rPr>
              <a:t>点击此处添加标题</a:t>
            </a:r>
          </a:p>
        </p:txBody>
      </p:sp>
      <p:sp>
        <p:nvSpPr>
          <p:cNvPr id="30" name="Rectangle 71"/>
          <p:cNvSpPr/>
          <p:nvPr/>
        </p:nvSpPr>
        <p:spPr>
          <a:xfrm>
            <a:off x="1691680" y="3797471"/>
            <a:ext cx="4496903"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31" name="直接连接符 30"/>
          <p:cNvCxnSpPr/>
          <p:nvPr/>
        </p:nvCxnSpPr>
        <p:spPr>
          <a:xfrm flipH="1">
            <a:off x="1723865" y="4269589"/>
            <a:ext cx="5760862"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sp>
        <p:nvSpPr>
          <p:cNvPr id="44"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accent1"/>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45" name="Group 400"/>
          <p:cNvGrpSpPr/>
          <p:nvPr/>
        </p:nvGrpSpPr>
        <p:grpSpPr>
          <a:xfrm>
            <a:off x="678359" y="2236354"/>
            <a:ext cx="298450" cy="290513"/>
            <a:chOff x="4189414" y="285750"/>
            <a:chExt cx="298450" cy="290513"/>
          </a:xfrm>
          <a:solidFill>
            <a:schemeClr val="tx2"/>
          </a:solidFill>
        </p:grpSpPr>
        <p:sp>
          <p:nvSpPr>
            <p:cNvPr id="46"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7"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8"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49"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50" name="Group 390"/>
          <p:cNvGrpSpPr/>
          <p:nvPr/>
        </p:nvGrpSpPr>
        <p:grpSpPr>
          <a:xfrm>
            <a:off x="672803" y="3410211"/>
            <a:ext cx="309563" cy="290513"/>
            <a:chOff x="3081338" y="1703388"/>
            <a:chExt cx="309563" cy="290513"/>
          </a:xfrm>
          <a:solidFill>
            <a:schemeClr val="tx2"/>
          </a:solidFill>
        </p:grpSpPr>
        <p:sp>
          <p:nvSpPr>
            <p:cNvPr id="51"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2"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3"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54" name="Group 389"/>
          <p:cNvGrpSpPr/>
          <p:nvPr/>
        </p:nvGrpSpPr>
        <p:grpSpPr>
          <a:xfrm>
            <a:off x="727572" y="2831666"/>
            <a:ext cx="200025" cy="290512"/>
            <a:chOff x="4795838" y="2176463"/>
            <a:chExt cx="200025" cy="290512"/>
          </a:xfrm>
          <a:solidFill>
            <a:schemeClr val="tx2"/>
          </a:solidFill>
        </p:grpSpPr>
        <p:sp>
          <p:nvSpPr>
            <p:cNvPr id="55"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6"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7"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750"/>
                                        <p:tgtEl>
                                          <p:spTgt spid="7"/>
                                        </p:tgtEl>
                                      </p:cBhvr>
                                    </p:animEffect>
                                  </p:childTnLst>
                                </p:cTn>
                              </p:par>
                              <p:par>
                                <p:cTn id="13" presetID="63" presetClass="path" presetSubtype="0" decel="50000" fill="hold" grpId="1" nodeType="withEffect">
                                  <p:stCondLst>
                                    <p:cond delay="0"/>
                                  </p:stCondLst>
                                  <p:childTnLst>
                                    <p:animMotion origin="layout" path="M 0.01528 4.93827E-7 L -0.10886 4.93827E-7 " pathEditMode="relative" rAng="0" ptsTypes="AA">
                                      <p:cBhvr>
                                        <p:cTn id="14" dur="750" spd="-100000" fill="hold"/>
                                        <p:tgtEl>
                                          <p:spTgt spid="7"/>
                                        </p:tgtEl>
                                        <p:attrNameLst>
                                          <p:attrName>ppt_x</p:attrName>
                                          <p:attrName>ppt_y</p:attrName>
                                        </p:attrNameLst>
                                      </p:cBhvr>
                                      <p:rCtr x="-6215" y="0"/>
                                    </p:animMotion>
                                  </p:childTnLst>
                                </p:cTn>
                              </p:par>
                              <p:par>
                                <p:cTn id="15" presetID="35" presetClass="path" presetSubtype="0" accel="50000" decel="50000" fill="hold" grpId="2" nodeType="withEffect">
                                  <p:stCondLst>
                                    <p:cond delay="750"/>
                                  </p:stCondLst>
                                  <p:childTnLst>
                                    <p:animMotion origin="layout" path="M 0.01597 4.93827E-7 L 2.22222E-6 4.93827E-7 " pathEditMode="relative" rAng="0" ptsTypes="AA">
                                      <p:cBhvr>
                                        <p:cTn id="16" dur="750" fill="hold"/>
                                        <p:tgtEl>
                                          <p:spTgt spid="7"/>
                                        </p:tgtEl>
                                        <p:attrNameLst>
                                          <p:attrName>ppt_x</p:attrName>
                                          <p:attrName>ppt_y</p:attrName>
                                        </p:attrNameLst>
                                      </p:cBhvr>
                                      <p:rCtr x="-799" y="0"/>
                                    </p:animMotion>
                                  </p:childTnLst>
                                </p:cTn>
                              </p:par>
                              <p:par>
                                <p:cTn id="17" presetID="10" presetClass="entr" presetSubtype="0" fill="hold" grpId="0" nodeType="withEffect">
                                  <p:stCondLst>
                                    <p:cond delay="75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35" presetClass="path" presetSubtype="0" accel="50000" decel="50000" fill="hold" grpId="1" nodeType="withEffect">
                                  <p:stCondLst>
                                    <p:cond delay="750"/>
                                  </p:stCondLst>
                                  <p:childTnLst>
                                    <p:animMotion origin="layout" path="M 0.01597 4.93827E-7 L 2.22222E-6 4.93827E-7 " pathEditMode="relative" rAng="0" ptsTypes="AA">
                                      <p:cBhvr>
                                        <p:cTn id="21" dur="750" fill="hold"/>
                                        <p:tgtEl>
                                          <p:spTgt spid="8"/>
                                        </p:tgtEl>
                                        <p:attrNameLst>
                                          <p:attrName>ppt_x</p:attrName>
                                          <p:attrName>ppt_y</p:attrName>
                                        </p:attrNameLst>
                                      </p:cBhvr>
                                      <p:rCtr x="-799" y="0"/>
                                    </p:animMotion>
                                  </p:childTnLst>
                                </p:cTn>
                              </p:par>
                              <p:par>
                                <p:cTn id="22" presetID="10" presetClass="entr" presetSubtype="0" fill="hold" grpId="0" nodeType="withEffect">
                                  <p:stCondLst>
                                    <p:cond delay="125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75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750"/>
                                        <p:tgtEl>
                                          <p:spTgt spid="12"/>
                                        </p:tgtEl>
                                      </p:cBhvr>
                                    </p:animEffect>
                                  </p:childTnLst>
                                </p:cTn>
                              </p:par>
                              <p:par>
                                <p:cTn id="28" presetID="63" presetClass="path" presetSubtype="0" decel="50000" fill="hold" grpId="1" nodeType="withEffect">
                                  <p:stCondLst>
                                    <p:cond delay="0"/>
                                  </p:stCondLst>
                                  <p:childTnLst>
                                    <p:animMotion origin="layout" path="M 0.01528 4.93827E-7 L -0.10885 4.93827E-7 " pathEditMode="relative" rAng="0" ptsTypes="AA">
                                      <p:cBhvr>
                                        <p:cTn id="29" dur="750" spd="-100000" fill="hold"/>
                                        <p:tgtEl>
                                          <p:spTgt spid="12"/>
                                        </p:tgtEl>
                                        <p:attrNameLst>
                                          <p:attrName>ppt_x</p:attrName>
                                          <p:attrName>ppt_y</p:attrName>
                                        </p:attrNameLst>
                                      </p:cBhvr>
                                      <p:rCtr x="-6215" y="0"/>
                                    </p:animMotion>
                                  </p:childTnLst>
                                </p:cTn>
                              </p:par>
                              <p:par>
                                <p:cTn id="30" presetID="35" presetClass="path" presetSubtype="0" accel="50000" decel="50000" fill="hold" grpId="2" nodeType="withEffect">
                                  <p:stCondLst>
                                    <p:cond delay="750"/>
                                  </p:stCondLst>
                                  <p:childTnLst>
                                    <p:animMotion origin="layout" path="M 0.01597 4.93827E-7 L -5.55556E-7 4.93827E-7 " pathEditMode="relative" rAng="0" ptsTypes="AA">
                                      <p:cBhvr>
                                        <p:cTn id="31" dur="750" fill="hold"/>
                                        <p:tgtEl>
                                          <p:spTgt spid="12"/>
                                        </p:tgtEl>
                                        <p:attrNameLst>
                                          <p:attrName>ppt_x</p:attrName>
                                          <p:attrName>ppt_y</p:attrName>
                                        </p:attrNameLst>
                                      </p:cBhvr>
                                      <p:rCtr x="-799" y="0"/>
                                    </p:animMotion>
                                  </p:childTnLst>
                                </p:cTn>
                              </p:par>
                              <p:par>
                                <p:cTn id="32" presetID="10" presetClass="entr" presetSubtype="0" fill="hold" grpId="0" nodeType="withEffect">
                                  <p:stCondLst>
                                    <p:cond delay="75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35" presetClass="path" presetSubtype="0" accel="50000" decel="50000" fill="hold" grpId="1" nodeType="withEffect">
                                  <p:stCondLst>
                                    <p:cond delay="750"/>
                                  </p:stCondLst>
                                  <p:childTnLst>
                                    <p:animMotion origin="layout" path="M 0.01597 4.93827E-7 L -5.55556E-7 4.93827E-7 " pathEditMode="relative" rAng="0" ptsTypes="AA">
                                      <p:cBhvr>
                                        <p:cTn id="36" dur="750" fill="hold"/>
                                        <p:tgtEl>
                                          <p:spTgt spid="13"/>
                                        </p:tgtEl>
                                        <p:attrNameLst>
                                          <p:attrName>ppt_x</p:attrName>
                                          <p:attrName>ppt_y</p:attrName>
                                        </p:attrNameLst>
                                      </p:cBhvr>
                                      <p:rCtr x="-799" y="0"/>
                                    </p:animMotion>
                                  </p:childTnLst>
                                </p:cTn>
                              </p:par>
                              <p:par>
                                <p:cTn id="37" presetID="10"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750"/>
                                        <p:tgtEl>
                                          <p:spTgt spid="16"/>
                                        </p:tgtEl>
                                      </p:cBhvr>
                                    </p:animEffect>
                                  </p:childTnLst>
                                </p:cTn>
                              </p:par>
                              <p:par>
                                <p:cTn id="40" presetID="63" presetClass="path" presetSubtype="0" decel="50000" fill="hold" grpId="1" nodeType="withEffect">
                                  <p:stCondLst>
                                    <p:cond delay="0"/>
                                  </p:stCondLst>
                                  <p:childTnLst>
                                    <p:animMotion origin="layout" path="M 0.01527 4.93827E-7 L -0.10886 4.93827E-7 " pathEditMode="relative" rAng="0" ptsTypes="AA">
                                      <p:cBhvr>
                                        <p:cTn id="41" dur="750" spd="-100000" fill="hold"/>
                                        <p:tgtEl>
                                          <p:spTgt spid="16"/>
                                        </p:tgtEl>
                                        <p:attrNameLst>
                                          <p:attrName>ppt_x</p:attrName>
                                          <p:attrName>ppt_y</p:attrName>
                                        </p:attrNameLst>
                                      </p:cBhvr>
                                      <p:rCtr x="-6215" y="0"/>
                                    </p:animMotion>
                                  </p:childTnLst>
                                </p:cTn>
                              </p:par>
                              <p:par>
                                <p:cTn id="42" presetID="35" presetClass="path" presetSubtype="0" accel="50000" decel="50000" fill="hold" grpId="2" nodeType="withEffect">
                                  <p:stCondLst>
                                    <p:cond delay="750"/>
                                  </p:stCondLst>
                                  <p:childTnLst>
                                    <p:animMotion origin="layout" path="M 0.01597 4.93827E-7 L 3.88889E-6 4.93827E-7 " pathEditMode="relative" rAng="0" ptsTypes="AA">
                                      <p:cBhvr>
                                        <p:cTn id="43" dur="750" fill="hold"/>
                                        <p:tgtEl>
                                          <p:spTgt spid="16"/>
                                        </p:tgtEl>
                                        <p:attrNameLst>
                                          <p:attrName>ppt_x</p:attrName>
                                          <p:attrName>ppt_y</p:attrName>
                                        </p:attrNameLst>
                                      </p:cBhvr>
                                      <p:rCtr x="-799" y="0"/>
                                    </p:animMotion>
                                  </p:childTnLst>
                                </p:cTn>
                              </p:par>
                              <p:par>
                                <p:cTn id="44" presetID="10" presetClass="entr" presetSubtype="0" fill="hold" grpId="0" nodeType="withEffect">
                                  <p:stCondLst>
                                    <p:cond delay="75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35" presetClass="path" presetSubtype="0" accel="50000" decel="50000" fill="hold" grpId="1" nodeType="withEffect">
                                  <p:stCondLst>
                                    <p:cond delay="750"/>
                                  </p:stCondLst>
                                  <p:childTnLst>
                                    <p:animMotion origin="layout" path="M 0.01597 4.93827E-7 L 3.88889E-6 4.93827E-7 " pathEditMode="relative" rAng="0" ptsTypes="AA">
                                      <p:cBhvr>
                                        <p:cTn id="48" dur="750" fill="hold"/>
                                        <p:tgtEl>
                                          <p:spTgt spid="17"/>
                                        </p:tgtEl>
                                        <p:attrNameLst>
                                          <p:attrName>ppt_x</p:attrName>
                                          <p:attrName>ppt_y</p:attrName>
                                        </p:attrNameLst>
                                      </p:cBhvr>
                                      <p:rCtr x="-799" y="0"/>
                                    </p:animMotion>
                                  </p:childTnLst>
                                </p:cTn>
                              </p:par>
                              <p:par>
                                <p:cTn id="49" presetID="10"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750"/>
                                        <p:tgtEl>
                                          <p:spTgt spid="18"/>
                                        </p:tgtEl>
                                      </p:cBhvr>
                                    </p:animEffect>
                                  </p:childTnLst>
                                </p:cTn>
                              </p:par>
                              <p:par>
                                <p:cTn id="52" presetID="63" presetClass="path" presetSubtype="0" decel="50000" fill="hold" grpId="1" nodeType="withEffect">
                                  <p:stCondLst>
                                    <p:cond delay="0"/>
                                  </p:stCondLst>
                                  <p:childTnLst>
                                    <p:animMotion origin="layout" path="M 0.01528 4.93827E-7 L -0.10886 4.93827E-7 " pathEditMode="relative" rAng="0" ptsTypes="AA">
                                      <p:cBhvr>
                                        <p:cTn id="53" dur="750" spd="-100000" fill="hold"/>
                                        <p:tgtEl>
                                          <p:spTgt spid="18"/>
                                        </p:tgtEl>
                                        <p:attrNameLst>
                                          <p:attrName>ppt_x</p:attrName>
                                          <p:attrName>ppt_y</p:attrName>
                                        </p:attrNameLst>
                                      </p:cBhvr>
                                      <p:rCtr x="-6215" y="0"/>
                                    </p:animMotion>
                                  </p:childTnLst>
                                </p:cTn>
                              </p:par>
                              <p:par>
                                <p:cTn id="54" presetID="35" presetClass="path" presetSubtype="0" accel="50000" decel="50000" fill="hold" grpId="2" nodeType="withEffect">
                                  <p:stCondLst>
                                    <p:cond delay="750"/>
                                  </p:stCondLst>
                                  <p:childTnLst>
                                    <p:animMotion origin="layout" path="M 0.01597 4.93827E-7 L 1.11111E-6 4.93827E-7 " pathEditMode="relative" rAng="0" ptsTypes="AA">
                                      <p:cBhvr>
                                        <p:cTn id="55" dur="750" fill="hold"/>
                                        <p:tgtEl>
                                          <p:spTgt spid="18"/>
                                        </p:tgtEl>
                                        <p:attrNameLst>
                                          <p:attrName>ppt_x</p:attrName>
                                          <p:attrName>ppt_y</p:attrName>
                                        </p:attrNameLst>
                                      </p:cBhvr>
                                      <p:rCtr x="-799" y="0"/>
                                    </p:animMotion>
                                  </p:childTnLst>
                                </p:cTn>
                              </p:par>
                              <p:par>
                                <p:cTn id="56" presetID="10" presetClass="entr" presetSubtype="0" fill="hold" grpId="0" nodeType="withEffect">
                                  <p:stCondLst>
                                    <p:cond delay="75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par>
                                <p:cTn id="59" presetID="35" presetClass="path" presetSubtype="0" accel="50000" decel="50000" fill="hold" grpId="1" nodeType="withEffect">
                                  <p:stCondLst>
                                    <p:cond delay="750"/>
                                  </p:stCondLst>
                                  <p:childTnLst>
                                    <p:animMotion origin="layout" path="M 0.01597 4.93827E-7 L 1.11111E-6 4.93827E-7 " pathEditMode="relative" rAng="0" ptsTypes="AA">
                                      <p:cBhvr>
                                        <p:cTn id="60" dur="750" fill="hold"/>
                                        <p:tgtEl>
                                          <p:spTgt spid="19"/>
                                        </p:tgtEl>
                                        <p:attrNameLst>
                                          <p:attrName>ppt_x</p:attrName>
                                          <p:attrName>ppt_y</p:attrName>
                                        </p:attrNameLst>
                                      </p:cBhvr>
                                      <p:rCtr x="-799" y="0"/>
                                    </p:animMotion>
                                  </p:childTnLst>
                                </p:cTn>
                              </p:par>
                              <p:par>
                                <p:cTn id="61" presetID="10" presetClass="entr" presetSubtype="0" fill="hold" grpId="0" nodeType="withEffect">
                                  <p:stCondLst>
                                    <p:cond delay="125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750"/>
                                        <p:tgtEl>
                                          <p:spTgt spid="20"/>
                                        </p:tgtEl>
                                      </p:cBhvr>
                                    </p:animEffect>
                                  </p:childTnLst>
                                </p:cTn>
                              </p:par>
                              <p:par>
                                <p:cTn id="64" presetID="10" presetClass="entr" presetSubtype="0" fill="hold" grpId="0" nodeType="withEffect">
                                  <p:stCondLst>
                                    <p:cond delay="125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750"/>
                                        <p:tgtEl>
                                          <p:spTgt spid="21"/>
                                        </p:tgtEl>
                                      </p:cBhvr>
                                    </p:animEffect>
                                  </p:childTnLst>
                                </p:cTn>
                              </p:par>
                              <p:par>
                                <p:cTn id="67" presetID="10" presetClass="entr" presetSubtype="0" fill="hold" grpId="0" nodeType="withEffect">
                                  <p:stCondLst>
                                    <p:cond delay="125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750"/>
                                        <p:tgtEl>
                                          <p:spTgt spid="22"/>
                                        </p:tgtEl>
                                      </p:cBhvr>
                                    </p:animEffect>
                                  </p:childTnLst>
                                </p:cTn>
                              </p:par>
                            </p:childTnLst>
                          </p:cTn>
                        </p:par>
                        <p:par>
                          <p:cTn id="70" fill="hold">
                            <p:stCondLst>
                              <p:cond delay="500"/>
                            </p:stCondLst>
                            <p:childTnLst>
                              <p:par>
                                <p:cTn id="71" presetID="53" presetClass="entr" presetSubtype="16"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p:cTn id="73" dur="500" fill="hold"/>
                                        <p:tgtEl>
                                          <p:spTgt spid="29"/>
                                        </p:tgtEl>
                                        <p:attrNameLst>
                                          <p:attrName>ppt_w</p:attrName>
                                        </p:attrNameLst>
                                      </p:cBhvr>
                                      <p:tavLst>
                                        <p:tav tm="0">
                                          <p:val>
                                            <p:fltVal val="0"/>
                                          </p:val>
                                        </p:tav>
                                        <p:tav tm="100000">
                                          <p:val>
                                            <p:strVal val="#ppt_w"/>
                                          </p:val>
                                        </p:tav>
                                      </p:tavLst>
                                    </p:anim>
                                    <p:anim calcmode="lin" valueType="num">
                                      <p:cBhvr>
                                        <p:cTn id="74" dur="500" fill="hold"/>
                                        <p:tgtEl>
                                          <p:spTgt spid="29"/>
                                        </p:tgtEl>
                                        <p:attrNameLst>
                                          <p:attrName>ppt_h</p:attrName>
                                        </p:attrNameLst>
                                      </p:cBhvr>
                                      <p:tavLst>
                                        <p:tav tm="0">
                                          <p:val>
                                            <p:fltVal val="0"/>
                                          </p:val>
                                        </p:tav>
                                        <p:tav tm="100000">
                                          <p:val>
                                            <p:strVal val="#ppt_h"/>
                                          </p:val>
                                        </p:tav>
                                      </p:tavLst>
                                    </p:anim>
                                    <p:animEffect transition="in" filter="fade">
                                      <p:cBhvr>
                                        <p:cTn id="75" dur="500"/>
                                        <p:tgtEl>
                                          <p:spTgt spid="29"/>
                                        </p:tgtEl>
                                      </p:cBhvr>
                                    </p:animEffect>
                                  </p:childTnLst>
                                </p:cTn>
                              </p:par>
                            </p:childTnLst>
                          </p:cTn>
                        </p:par>
                        <p:par>
                          <p:cTn id="76" fill="hold">
                            <p:stCondLst>
                              <p:cond delay="1000"/>
                            </p:stCondLst>
                            <p:childTnLst>
                              <p:par>
                                <p:cTn id="77" presetID="22" presetClass="entr" presetSubtype="8"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ipe(left)">
                                      <p:cBhvr>
                                        <p:cTn id="7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Graphic spid="8" grpId="0">
        <p:bldAsOne/>
      </p:bldGraphic>
      <p:bldGraphic spid="8" grpId="1">
        <p:bldAsOne/>
      </p:bldGraphic>
      <p:bldP spid="3" grpId="0"/>
      <p:bldP spid="9" grpId="0"/>
      <p:bldP spid="12" grpId="0" animBg="1"/>
      <p:bldP spid="12" grpId="1" animBg="1"/>
      <p:bldP spid="12" grpId="2" animBg="1"/>
      <p:bldGraphic spid="13" grpId="0">
        <p:bldAsOne/>
      </p:bldGraphic>
      <p:bldGraphic spid="13" grpId="1">
        <p:bldAsOne/>
      </p:bldGraphic>
      <p:bldP spid="16" grpId="0" animBg="1"/>
      <p:bldP spid="16" grpId="1" animBg="1"/>
      <p:bldP spid="16" grpId="2" animBg="1"/>
      <p:bldGraphic spid="17" grpId="0">
        <p:bldAsOne/>
      </p:bldGraphic>
      <p:bldGraphic spid="17" grpId="1">
        <p:bldAsOne/>
      </p:bldGraphic>
      <p:bldP spid="18" grpId="0" animBg="1"/>
      <p:bldP spid="18" grpId="1" animBg="1"/>
      <p:bldP spid="18" grpId="2" animBg="1"/>
      <p:bldGraphic spid="19" grpId="0">
        <p:bldAsOne/>
      </p:bldGraphic>
      <p:bldGraphic spid="19" grpId="1">
        <p:bldAsOne/>
      </p:bldGraphic>
      <p:bldP spid="20" grpId="0"/>
      <p:bldP spid="21" grpId="0"/>
      <p:bldP spid="22"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2306813" y="2116135"/>
            <a:ext cx="631466" cy="631464"/>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2540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graphicFrame>
        <p:nvGraphicFramePr>
          <p:cNvPr id="8" name="图表 7"/>
          <p:cNvGraphicFramePr/>
          <p:nvPr/>
        </p:nvGraphicFramePr>
        <p:xfrm>
          <a:off x="2051319" y="2051050"/>
          <a:ext cx="1142454" cy="76163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9"/>
          <p:cNvSpPr txBox="1"/>
          <p:nvPr/>
        </p:nvSpPr>
        <p:spPr>
          <a:xfrm>
            <a:off x="3942315" y="584522"/>
            <a:ext cx="1259371" cy="331044"/>
          </a:xfrm>
          <a:prstGeom prst="rect">
            <a:avLst/>
          </a:prstGeom>
          <a:noFill/>
        </p:spPr>
        <p:txBody>
          <a:bodyPr wrap="square" rtlCol="0">
            <a:noAutofit/>
          </a:bodyPr>
          <a:lstStyle/>
          <a:p>
            <a:r>
              <a:rPr lang="zh-CN" altLang="en-US" sz="2000" dirty="0">
                <a:solidFill>
                  <a:schemeClr val="tx2"/>
                </a:solidFill>
                <a:latin typeface="张海山锐线体简" panose="02000000000000000000" pitchFamily="2" charset="-122"/>
                <a:ea typeface="张海山锐线体简" panose="02000000000000000000" pitchFamily="2" charset="-122"/>
              </a:rPr>
              <a:t>专业技能</a:t>
            </a:r>
          </a:p>
        </p:txBody>
      </p:sp>
      <p:sp>
        <p:nvSpPr>
          <p:cNvPr id="9" name="文本框 8"/>
          <p:cNvSpPr txBox="1"/>
          <p:nvPr/>
        </p:nvSpPr>
        <p:spPr>
          <a:xfrm>
            <a:off x="2116196" y="3003798"/>
            <a:ext cx="1012699" cy="276999"/>
          </a:xfrm>
          <a:prstGeom prst="rect">
            <a:avLst/>
          </a:prstGeom>
          <a:noFill/>
        </p:spPr>
        <p:txBody>
          <a:bodyPr wrap="square" rtlCol="0">
            <a:spAutoFit/>
          </a:bodyPr>
          <a:lstStyle/>
          <a:p>
            <a:pPr algn="ctr"/>
            <a:r>
              <a:rPr lang="en-US" altLang="zh-CN" sz="1200" dirty="0">
                <a:solidFill>
                  <a:schemeClr val="tx1">
                    <a:lumMod val="75000"/>
                    <a:lumOff val="25000"/>
                  </a:schemeClr>
                </a:solidFill>
                <a:latin typeface="+mj-lt"/>
              </a:rPr>
              <a:t>PHP</a:t>
            </a:r>
            <a:endParaRPr lang="zh-CN" altLang="en-US" sz="1200" dirty="0">
              <a:solidFill>
                <a:schemeClr val="tx1">
                  <a:lumMod val="75000"/>
                  <a:lumOff val="25000"/>
                </a:schemeClr>
              </a:solidFill>
              <a:latin typeface="+mj-lt"/>
            </a:endParaRPr>
          </a:p>
        </p:txBody>
      </p:sp>
      <p:sp>
        <p:nvSpPr>
          <p:cNvPr id="12" name="椭圆 11"/>
          <p:cNvSpPr/>
          <p:nvPr/>
        </p:nvSpPr>
        <p:spPr>
          <a:xfrm>
            <a:off x="3561185" y="2116135"/>
            <a:ext cx="631466" cy="631464"/>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2540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graphicFrame>
        <p:nvGraphicFramePr>
          <p:cNvPr id="13" name="图表 12"/>
          <p:cNvGraphicFramePr/>
          <p:nvPr/>
        </p:nvGraphicFramePr>
        <p:xfrm>
          <a:off x="3305691" y="2051050"/>
          <a:ext cx="1142454" cy="761634"/>
        </p:xfrm>
        <a:graphic>
          <a:graphicData uri="http://schemas.openxmlformats.org/drawingml/2006/chart">
            <c:chart xmlns:c="http://schemas.openxmlformats.org/drawingml/2006/chart" xmlns:r="http://schemas.openxmlformats.org/officeDocument/2006/relationships" r:id="rId4"/>
          </a:graphicData>
        </a:graphic>
      </p:graphicFrame>
      <p:sp>
        <p:nvSpPr>
          <p:cNvPr id="16" name="椭圆 15"/>
          <p:cNvSpPr/>
          <p:nvPr/>
        </p:nvSpPr>
        <p:spPr>
          <a:xfrm>
            <a:off x="4868497" y="2116135"/>
            <a:ext cx="631466" cy="631464"/>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2540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graphicFrame>
        <p:nvGraphicFramePr>
          <p:cNvPr id="17" name="图表 16"/>
          <p:cNvGraphicFramePr/>
          <p:nvPr/>
        </p:nvGraphicFramePr>
        <p:xfrm>
          <a:off x="4613003" y="2051050"/>
          <a:ext cx="1142454" cy="761634"/>
        </p:xfrm>
        <a:graphic>
          <a:graphicData uri="http://schemas.openxmlformats.org/drawingml/2006/chart">
            <c:chart xmlns:c="http://schemas.openxmlformats.org/drawingml/2006/chart" xmlns:r="http://schemas.openxmlformats.org/officeDocument/2006/relationships" r:id="rId5"/>
          </a:graphicData>
        </a:graphic>
      </p:graphicFrame>
      <p:sp>
        <p:nvSpPr>
          <p:cNvPr id="18" name="椭圆 17"/>
          <p:cNvSpPr/>
          <p:nvPr/>
        </p:nvSpPr>
        <p:spPr>
          <a:xfrm>
            <a:off x="6122869" y="2116135"/>
            <a:ext cx="631466" cy="631464"/>
          </a:xfrm>
          <a:prstGeom prst="ellipse">
            <a:avLst/>
          </a:prstGeom>
          <a:gradFill flip="none" rotWithShape="1">
            <a:gsLst>
              <a:gs pos="0">
                <a:schemeClr val="bg1"/>
              </a:gs>
              <a:gs pos="36000">
                <a:schemeClr val="bg1"/>
              </a:gs>
              <a:gs pos="100000">
                <a:srgbClr val="C7C7C7"/>
              </a:gs>
            </a:gsLst>
            <a:lin ang="13500000" scaled="1"/>
            <a:tileRect/>
          </a:gradFill>
          <a:ln w="19050">
            <a:solidFill>
              <a:schemeClr val="bg1"/>
            </a:solidFill>
          </a:ln>
          <a:effectLst>
            <a:outerShdw blurRad="2540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graphicFrame>
        <p:nvGraphicFramePr>
          <p:cNvPr id="19" name="图表 18"/>
          <p:cNvGraphicFramePr/>
          <p:nvPr/>
        </p:nvGraphicFramePr>
        <p:xfrm>
          <a:off x="5867375" y="2051050"/>
          <a:ext cx="1142454" cy="761634"/>
        </p:xfrm>
        <a:graphic>
          <a:graphicData uri="http://schemas.openxmlformats.org/drawingml/2006/chart">
            <c:chart xmlns:c="http://schemas.openxmlformats.org/drawingml/2006/chart" xmlns:r="http://schemas.openxmlformats.org/officeDocument/2006/relationships" r:id="rId6"/>
          </a:graphicData>
        </a:graphic>
      </p:graphicFrame>
      <p:sp>
        <p:nvSpPr>
          <p:cNvPr id="20" name="文本框 19"/>
          <p:cNvSpPr txBox="1"/>
          <p:nvPr/>
        </p:nvSpPr>
        <p:spPr>
          <a:xfrm>
            <a:off x="3366890" y="3003798"/>
            <a:ext cx="1012699" cy="276999"/>
          </a:xfrm>
          <a:prstGeom prst="rect">
            <a:avLst/>
          </a:prstGeom>
          <a:noFill/>
        </p:spPr>
        <p:txBody>
          <a:bodyPr wrap="square" rtlCol="0">
            <a:spAutoFit/>
          </a:bodyPr>
          <a:lstStyle/>
          <a:p>
            <a:pPr algn="ctr"/>
            <a:r>
              <a:rPr lang="en-US" altLang="zh-CN" sz="1200" dirty="0">
                <a:solidFill>
                  <a:schemeClr val="tx1">
                    <a:lumMod val="75000"/>
                    <a:lumOff val="25000"/>
                  </a:schemeClr>
                </a:solidFill>
                <a:latin typeface="+mj-lt"/>
              </a:rPr>
              <a:t>CSS</a:t>
            </a:r>
            <a:endParaRPr lang="zh-CN" altLang="en-US" sz="1200" dirty="0">
              <a:solidFill>
                <a:schemeClr val="tx1">
                  <a:lumMod val="75000"/>
                  <a:lumOff val="25000"/>
                </a:schemeClr>
              </a:solidFill>
              <a:latin typeface="+mj-lt"/>
            </a:endParaRPr>
          </a:p>
        </p:txBody>
      </p:sp>
      <p:sp>
        <p:nvSpPr>
          <p:cNvPr id="21" name="文本框 20"/>
          <p:cNvSpPr txBox="1"/>
          <p:nvPr/>
        </p:nvSpPr>
        <p:spPr>
          <a:xfrm>
            <a:off x="4677880" y="3003798"/>
            <a:ext cx="1012699" cy="276999"/>
          </a:xfrm>
          <a:prstGeom prst="rect">
            <a:avLst/>
          </a:prstGeom>
          <a:noFill/>
        </p:spPr>
        <p:txBody>
          <a:bodyPr wrap="square" rtlCol="0">
            <a:spAutoFit/>
          </a:bodyPr>
          <a:lstStyle/>
          <a:p>
            <a:pPr algn="ctr"/>
            <a:r>
              <a:rPr lang="en-US" altLang="zh-CN" sz="1200" dirty="0">
                <a:solidFill>
                  <a:schemeClr val="tx1">
                    <a:lumMod val="75000"/>
                    <a:lumOff val="25000"/>
                  </a:schemeClr>
                </a:solidFill>
                <a:latin typeface="+mj-lt"/>
              </a:rPr>
              <a:t>HTML</a:t>
            </a:r>
            <a:endParaRPr lang="zh-CN" altLang="en-US" sz="1200" dirty="0">
              <a:solidFill>
                <a:schemeClr val="tx1">
                  <a:lumMod val="75000"/>
                  <a:lumOff val="25000"/>
                </a:schemeClr>
              </a:solidFill>
              <a:latin typeface="+mj-lt"/>
            </a:endParaRPr>
          </a:p>
        </p:txBody>
      </p:sp>
      <p:sp>
        <p:nvSpPr>
          <p:cNvPr id="22" name="文本框 21"/>
          <p:cNvSpPr txBox="1"/>
          <p:nvPr/>
        </p:nvSpPr>
        <p:spPr>
          <a:xfrm>
            <a:off x="5932252" y="3003798"/>
            <a:ext cx="1012699" cy="276999"/>
          </a:xfrm>
          <a:prstGeom prst="rect">
            <a:avLst/>
          </a:prstGeom>
          <a:noFill/>
        </p:spPr>
        <p:txBody>
          <a:bodyPr wrap="square" rtlCol="0">
            <a:spAutoFit/>
          </a:bodyPr>
          <a:lstStyle/>
          <a:p>
            <a:pPr algn="ctr"/>
            <a:r>
              <a:rPr lang="id-ID" altLang="zh-CN" sz="1200" dirty="0">
                <a:solidFill>
                  <a:schemeClr val="tx2"/>
                </a:solidFill>
                <a:latin typeface="张海山锐线体简" panose="02000000000000000000" pitchFamily="2" charset="-122"/>
                <a:ea typeface="张海山锐线体简" panose="02000000000000000000" pitchFamily="2" charset="-122"/>
              </a:rPr>
              <a:t>JQUERY</a:t>
            </a:r>
          </a:p>
        </p:txBody>
      </p:sp>
      <p:grpSp>
        <p:nvGrpSpPr>
          <p:cNvPr id="25" name="Group 388"/>
          <p:cNvGrpSpPr/>
          <p:nvPr/>
        </p:nvGrpSpPr>
        <p:grpSpPr>
          <a:xfrm>
            <a:off x="1725647" y="3592279"/>
            <a:ext cx="144700" cy="203693"/>
            <a:chOff x="5280026" y="2649538"/>
            <a:chExt cx="206375" cy="290512"/>
          </a:xfrm>
          <a:solidFill>
            <a:schemeClr val="accent1"/>
          </a:solidFill>
        </p:grpSpPr>
        <p:sp>
          <p:nvSpPr>
            <p:cNvPr id="26" name="Freeform 329"/>
            <p:cNvSpPr/>
            <p:nvPr/>
          </p:nvSpPr>
          <p:spPr bwMode="auto">
            <a:xfrm>
              <a:off x="5305426" y="2930525"/>
              <a:ext cx="171450" cy="9525"/>
            </a:xfrm>
            <a:custGeom>
              <a:avLst/>
              <a:gdLst/>
              <a:ahLst/>
              <a:cxnLst>
                <a:cxn ang="0">
                  <a:pos x="76" y="2"/>
                </a:cxn>
                <a:cxn ang="0">
                  <a:pos x="74" y="0"/>
                </a:cxn>
                <a:cxn ang="0">
                  <a:pos x="2" y="0"/>
                </a:cxn>
                <a:cxn ang="0">
                  <a:pos x="0" y="2"/>
                </a:cxn>
                <a:cxn ang="0">
                  <a:pos x="2" y="4"/>
                </a:cxn>
                <a:cxn ang="0">
                  <a:pos x="74" y="4"/>
                </a:cxn>
                <a:cxn ang="0">
                  <a:pos x="76" y="2"/>
                </a:cxn>
              </a:cxnLst>
              <a:rect l="0" t="0" r="r" b="b"/>
              <a:pathLst>
                <a:path w="76" h="4">
                  <a:moveTo>
                    <a:pt x="76" y="2"/>
                  </a:moveTo>
                  <a:cubicBezTo>
                    <a:pt x="76" y="1"/>
                    <a:pt x="75" y="0"/>
                    <a:pt x="74" y="0"/>
                  </a:cubicBezTo>
                  <a:cubicBezTo>
                    <a:pt x="2" y="0"/>
                    <a:pt x="2" y="0"/>
                    <a:pt x="2" y="0"/>
                  </a:cubicBezTo>
                  <a:cubicBezTo>
                    <a:pt x="1" y="0"/>
                    <a:pt x="0" y="1"/>
                    <a:pt x="0" y="2"/>
                  </a:cubicBezTo>
                  <a:cubicBezTo>
                    <a:pt x="0" y="3"/>
                    <a:pt x="1" y="4"/>
                    <a:pt x="2" y="4"/>
                  </a:cubicBezTo>
                  <a:cubicBezTo>
                    <a:pt x="74" y="4"/>
                    <a:pt x="74" y="4"/>
                    <a:pt x="74" y="4"/>
                  </a:cubicBezTo>
                  <a:cubicBezTo>
                    <a:pt x="75" y="4"/>
                    <a:pt x="76" y="3"/>
                    <a:pt x="76" y="2"/>
                  </a:cubicBezTo>
                  <a:close/>
                </a:path>
              </a:pathLst>
            </a:custGeom>
            <a:grpFill/>
            <a:ln w="12700">
              <a:noFill/>
              <a:round/>
            </a:ln>
          </p:spPr>
          <p:txBody>
            <a:bodyPr vert="horz" wrap="square" lIns="91440" tIns="45720" rIns="91440" bIns="45720" numCol="1" anchor="t" anchorCtr="0" compatLnSpc="1"/>
            <a:lstStyle/>
            <a:p>
              <a:endParaRPr lang="id-ID"/>
            </a:p>
          </p:txBody>
        </p:sp>
        <p:sp>
          <p:nvSpPr>
            <p:cNvPr id="27" name="Freeform 330"/>
            <p:cNvSpPr/>
            <p:nvPr/>
          </p:nvSpPr>
          <p:spPr bwMode="auto">
            <a:xfrm>
              <a:off x="5280026" y="2649538"/>
              <a:ext cx="187325" cy="271463"/>
            </a:xfrm>
            <a:custGeom>
              <a:avLst/>
              <a:gdLst/>
              <a:ahLst/>
              <a:cxnLst>
                <a:cxn ang="0">
                  <a:pos x="4" y="37"/>
                </a:cxn>
                <a:cxn ang="0">
                  <a:pos x="2" y="47"/>
                </a:cxn>
                <a:cxn ang="0">
                  <a:pos x="13" y="57"/>
                </a:cxn>
                <a:cxn ang="0">
                  <a:pos x="19" y="56"/>
                </a:cxn>
                <a:cxn ang="0">
                  <a:pos x="31" y="48"/>
                </a:cxn>
                <a:cxn ang="0">
                  <a:pos x="41" y="49"/>
                </a:cxn>
                <a:cxn ang="0">
                  <a:pos x="41" y="49"/>
                </a:cxn>
                <a:cxn ang="0">
                  <a:pos x="28" y="70"/>
                </a:cxn>
                <a:cxn ang="0">
                  <a:pos x="12" y="102"/>
                </a:cxn>
                <a:cxn ang="0">
                  <a:pos x="20" y="119"/>
                </a:cxn>
                <a:cxn ang="0">
                  <a:pos x="21" y="120"/>
                </a:cxn>
                <a:cxn ang="0">
                  <a:pos x="77" y="120"/>
                </a:cxn>
                <a:cxn ang="0">
                  <a:pos x="79" y="118"/>
                </a:cxn>
                <a:cxn ang="0">
                  <a:pos x="77" y="116"/>
                </a:cxn>
                <a:cxn ang="0">
                  <a:pos x="22" y="116"/>
                </a:cxn>
                <a:cxn ang="0">
                  <a:pos x="16" y="102"/>
                </a:cxn>
                <a:cxn ang="0">
                  <a:pos x="30" y="73"/>
                </a:cxn>
                <a:cxn ang="0">
                  <a:pos x="45" y="48"/>
                </a:cxn>
                <a:cxn ang="0">
                  <a:pos x="45" y="48"/>
                </a:cxn>
                <a:cxn ang="0">
                  <a:pos x="50" y="43"/>
                </a:cxn>
                <a:cxn ang="0">
                  <a:pos x="53" y="29"/>
                </a:cxn>
                <a:cxn ang="0">
                  <a:pos x="50" y="28"/>
                </a:cxn>
                <a:cxn ang="0">
                  <a:pos x="49" y="31"/>
                </a:cxn>
                <a:cxn ang="0">
                  <a:pos x="47" y="41"/>
                </a:cxn>
                <a:cxn ang="0">
                  <a:pos x="40" y="45"/>
                </a:cxn>
                <a:cxn ang="0">
                  <a:pos x="32" y="44"/>
                </a:cxn>
                <a:cxn ang="0">
                  <a:pos x="30" y="44"/>
                </a:cxn>
                <a:cxn ang="0">
                  <a:pos x="17" y="53"/>
                </a:cxn>
                <a:cxn ang="0">
                  <a:pos x="14" y="53"/>
                </a:cxn>
                <a:cxn ang="0">
                  <a:pos x="6" y="45"/>
                </a:cxn>
                <a:cxn ang="0">
                  <a:pos x="7" y="41"/>
                </a:cxn>
                <a:cxn ang="0">
                  <a:pos x="28" y="16"/>
                </a:cxn>
                <a:cxn ang="0">
                  <a:pos x="28" y="14"/>
                </a:cxn>
                <a:cxn ang="0">
                  <a:pos x="25" y="6"/>
                </a:cxn>
                <a:cxn ang="0">
                  <a:pos x="44" y="12"/>
                </a:cxn>
                <a:cxn ang="0">
                  <a:pos x="79" y="52"/>
                </a:cxn>
                <a:cxn ang="0">
                  <a:pos x="71" y="93"/>
                </a:cxn>
                <a:cxn ang="0">
                  <a:pos x="72" y="96"/>
                </a:cxn>
                <a:cxn ang="0">
                  <a:pos x="73" y="96"/>
                </a:cxn>
                <a:cxn ang="0">
                  <a:pos x="75" y="95"/>
                </a:cxn>
                <a:cxn ang="0">
                  <a:pos x="83" y="52"/>
                </a:cxn>
                <a:cxn ang="0">
                  <a:pos x="44" y="8"/>
                </a:cxn>
                <a:cxn ang="0">
                  <a:pos x="24" y="0"/>
                </a:cxn>
                <a:cxn ang="0">
                  <a:pos x="22" y="0"/>
                </a:cxn>
                <a:cxn ang="0">
                  <a:pos x="21" y="2"/>
                </a:cxn>
                <a:cxn ang="0">
                  <a:pos x="24" y="15"/>
                </a:cxn>
                <a:cxn ang="0">
                  <a:pos x="4" y="37"/>
                </a:cxn>
              </a:cxnLst>
              <a:rect l="0" t="0" r="r" b="b"/>
              <a:pathLst>
                <a:path w="83" h="120">
                  <a:moveTo>
                    <a:pt x="4" y="37"/>
                  </a:moveTo>
                  <a:cubicBezTo>
                    <a:pt x="2" y="39"/>
                    <a:pt x="0" y="42"/>
                    <a:pt x="2" y="47"/>
                  </a:cubicBezTo>
                  <a:cubicBezTo>
                    <a:pt x="4" y="51"/>
                    <a:pt x="8" y="56"/>
                    <a:pt x="13" y="57"/>
                  </a:cubicBezTo>
                  <a:cubicBezTo>
                    <a:pt x="15" y="58"/>
                    <a:pt x="17" y="57"/>
                    <a:pt x="19" y="56"/>
                  </a:cubicBezTo>
                  <a:cubicBezTo>
                    <a:pt x="24" y="53"/>
                    <a:pt x="29" y="50"/>
                    <a:pt x="31" y="48"/>
                  </a:cubicBezTo>
                  <a:cubicBezTo>
                    <a:pt x="34" y="50"/>
                    <a:pt x="37" y="50"/>
                    <a:pt x="41" y="49"/>
                  </a:cubicBezTo>
                  <a:cubicBezTo>
                    <a:pt x="41" y="49"/>
                    <a:pt x="41" y="49"/>
                    <a:pt x="41" y="49"/>
                  </a:cubicBezTo>
                  <a:cubicBezTo>
                    <a:pt x="41" y="56"/>
                    <a:pt x="39" y="60"/>
                    <a:pt x="28" y="70"/>
                  </a:cubicBezTo>
                  <a:cubicBezTo>
                    <a:pt x="18" y="79"/>
                    <a:pt x="12" y="91"/>
                    <a:pt x="12" y="102"/>
                  </a:cubicBezTo>
                  <a:cubicBezTo>
                    <a:pt x="12" y="109"/>
                    <a:pt x="15" y="115"/>
                    <a:pt x="20" y="119"/>
                  </a:cubicBezTo>
                  <a:cubicBezTo>
                    <a:pt x="20" y="120"/>
                    <a:pt x="21" y="120"/>
                    <a:pt x="21" y="120"/>
                  </a:cubicBezTo>
                  <a:cubicBezTo>
                    <a:pt x="77" y="120"/>
                    <a:pt x="77" y="120"/>
                    <a:pt x="77" y="120"/>
                  </a:cubicBezTo>
                  <a:cubicBezTo>
                    <a:pt x="78" y="120"/>
                    <a:pt x="79" y="119"/>
                    <a:pt x="79" y="118"/>
                  </a:cubicBezTo>
                  <a:cubicBezTo>
                    <a:pt x="79" y="117"/>
                    <a:pt x="78" y="116"/>
                    <a:pt x="77" y="116"/>
                  </a:cubicBezTo>
                  <a:cubicBezTo>
                    <a:pt x="22" y="116"/>
                    <a:pt x="22" y="116"/>
                    <a:pt x="22" y="116"/>
                  </a:cubicBezTo>
                  <a:cubicBezTo>
                    <a:pt x="18" y="112"/>
                    <a:pt x="16" y="107"/>
                    <a:pt x="16" y="102"/>
                  </a:cubicBezTo>
                  <a:cubicBezTo>
                    <a:pt x="16" y="92"/>
                    <a:pt x="22" y="81"/>
                    <a:pt x="30" y="73"/>
                  </a:cubicBezTo>
                  <a:cubicBezTo>
                    <a:pt x="42" y="62"/>
                    <a:pt x="45" y="57"/>
                    <a:pt x="45" y="48"/>
                  </a:cubicBezTo>
                  <a:cubicBezTo>
                    <a:pt x="45" y="48"/>
                    <a:pt x="45" y="48"/>
                    <a:pt x="45" y="48"/>
                  </a:cubicBezTo>
                  <a:cubicBezTo>
                    <a:pt x="47" y="46"/>
                    <a:pt x="49" y="45"/>
                    <a:pt x="50" y="43"/>
                  </a:cubicBezTo>
                  <a:cubicBezTo>
                    <a:pt x="52" y="41"/>
                    <a:pt x="55" y="34"/>
                    <a:pt x="53" y="29"/>
                  </a:cubicBezTo>
                  <a:cubicBezTo>
                    <a:pt x="52" y="28"/>
                    <a:pt x="51" y="28"/>
                    <a:pt x="50" y="28"/>
                  </a:cubicBezTo>
                  <a:cubicBezTo>
                    <a:pt x="49" y="29"/>
                    <a:pt x="49" y="30"/>
                    <a:pt x="49" y="31"/>
                  </a:cubicBezTo>
                  <a:cubicBezTo>
                    <a:pt x="50" y="33"/>
                    <a:pt x="50" y="37"/>
                    <a:pt x="47" y="41"/>
                  </a:cubicBezTo>
                  <a:cubicBezTo>
                    <a:pt x="46" y="43"/>
                    <a:pt x="43" y="45"/>
                    <a:pt x="40" y="45"/>
                  </a:cubicBezTo>
                  <a:cubicBezTo>
                    <a:pt x="37" y="46"/>
                    <a:pt x="34" y="46"/>
                    <a:pt x="32" y="44"/>
                  </a:cubicBezTo>
                  <a:cubicBezTo>
                    <a:pt x="31" y="44"/>
                    <a:pt x="31" y="44"/>
                    <a:pt x="30" y="44"/>
                  </a:cubicBezTo>
                  <a:cubicBezTo>
                    <a:pt x="30" y="44"/>
                    <a:pt x="23" y="49"/>
                    <a:pt x="17" y="53"/>
                  </a:cubicBezTo>
                  <a:cubicBezTo>
                    <a:pt x="16" y="53"/>
                    <a:pt x="15" y="53"/>
                    <a:pt x="14" y="53"/>
                  </a:cubicBezTo>
                  <a:cubicBezTo>
                    <a:pt x="11" y="52"/>
                    <a:pt x="8" y="48"/>
                    <a:pt x="6" y="45"/>
                  </a:cubicBezTo>
                  <a:cubicBezTo>
                    <a:pt x="5" y="42"/>
                    <a:pt x="6" y="41"/>
                    <a:pt x="7" y="41"/>
                  </a:cubicBezTo>
                  <a:cubicBezTo>
                    <a:pt x="20" y="29"/>
                    <a:pt x="27" y="16"/>
                    <a:pt x="28" y="16"/>
                  </a:cubicBezTo>
                  <a:cubicBezTo>
                    <a:pt x="28" y="15"/>
                    <a:pt x="28" y="15"/>
                    <a:pt x="28" y="14"/>
                  </a:cubicBezTo>
                  <a:cubicBezTo>
                    <a:pt x="28" y="14"/>
                    <a:pt x="26" y="10"/>
                    <a:pt x="25" y="6"/>
                  </a:cubicBezTo>
                  <a:cubicBezTo>
                    <a:pt x="30" y="9"/>
                    <a:pt x="37" y="12"/>
                    <a:pt x="44" y="12"/>
                  </a:cubicBezTo>
                  <a:cubicBezTo>
                    <a:pt x="55" y="12"/>
                    <a:pt x="79" y="16"/>
                    <a:pt x="79" y="52"/>
                  </a:cubicBezTo>
                  <a:cubicBezTo>
                    <a:pt x="79" y="52"/>
                    <a:pt x="79" y="72"/>
                    <a:pt x="71" y="93"/>
                  </a:cubicBezTo>
                  <a:cubicBezTo>
                    <a:pt x="71" y="94"/>
                    <a:pt x="71" y="96"/>
                    <a:pt x="72" y="96"/>
                  </a:cubicBezTo>
                  <a:cubicBezTo>
                    <a:pt x="73" y="96"/>
                    <a:pt x="73" y="96"/>
                    <a:pt x="73" y="96"/>
                  </a:cubicBezTo>
                  <a:cubicBezTo>
                    <a:pt x="74" y="96"/>
                    <a:pt x="75" y="95"/>
                    <a:pt x="75" y="95"/>
                  </a:cubicBezTo>
                  <a:cubicBezTo>
                    <a:pt x="83" y="72"/>
                    <a:pt x="83" y="53"/>
                    <a:pt x="83" y="52"/>
                  </a:cubicBezTo>
                  <a:cubicBezTo>
                    <a:pt x="83" y="11"/>
                    <a:pt x="53" y="8"/>
                    <a:pt x="44" y="8"/>
                  </a:cubicBezTo>
                  <a:cubicBezTo>
                    <a:pt x="34" y="8"/>
                    <a:pt x="24" y="0"/>
                    <a:pt x="24" y="0"/>
                  </a:cubicBezTo>
                  <a:cubicBezTo>
                    <a:pt x="24" y="0"/>
                    <a:pt x="23" y="0"/>
                    <a:pt x="22" y="0"/>
                  </a:cubicBezTo>
                  <a:cubicBezTo>
                    <a:pt x="21" y="1"/>
                    <a:pt x="21" y="1"/>
                    <a:pt x="21" y="2"/>
                  </a:cubicBezTo>
                  <a:cubicBezTo>
                    <a:pt x="21" y="6"/>
                    <a:pt x="23" y="12"/>
                    <a:pt x="24" y="15"/>
                  </a:cubicBezTo>
                  <a:cubicBezTo>
                    <a:pt x="22" y="17"/>
                    <a:pt x="15" y="28"/>
                    <a:pt x="4" y="37"/>
                  </a:cubicBezTo>
                  <a:close/>
                </a:path>
              </a:pathLst>
            </a:custGeom>
            <a:grpFill/>
            <a:ln w="12700">
              <a:noFill/>
              <a:round/>
            </a:ln>
          </p:spPr>
          <p:txBody>
            <a:bodyPr vert="horz" wrap="square" lIns="91440" tIns="45720" rIns="91440" bIns="45720" numCol="1" anchor="t" anchorCtr="0" compatLnSpc="1"/>
            <a:lstStyle/>
            <a:p>
              <a:endParaRPr lang="id-ID"/>
            </a:p>
          </p:txBody>
        </p:sp>
        <p:sp>
          <p:nvSpPr>
            <p:cNvPr id="28" name="Freeform 331"/>
            <p:cNvSpPr/>
            <p:nvPr/>
          </p:nvSpPr>
          <p:spPr bwMode="auto">
            <a:xfrm>
              <a:off x="5376863" y="2649538"/>
              <a:ext cx="109538" cy="190500"/>
            </a:xfrm>
            <a:custGeom>
              <a:avLst/>
              <a:gdLst/>
              <a:ahLst/>
              <a:cxnLst>
                <a:cxn ang="0">
                  <a:pos x="26" y="6"/>
                </a:cxn>
                <a:cxn ang="0">
                  <a:pos x="2" y="0"/>
                </a:cxn>
                <a:cxn ang="0">
                  <a:pos x="0" y="2"/>
                </a:cxn>
                <a:cxn ang="0">
                  <a:pos x="2" y="4"/>
                </a:cxn>
                <a:cxn ang="0">
                  <a:pos x="24" y="9"/>
                </a:cxn>
                <a:cxn ang="0">
                  <a:pos x="44" y="52"/>
                </a:cxn>
                <a:cxn ang="0">
                  <a:pos x="40" y="82"/>
                </a:cxn>
                <a:cxn ang="0">
                  <a:pos x="42" y="84"/>
                </a:cxn>
                <a:cxn ang="0">
                  <a:pos x="42" y="84"/>
                </a:cxn>
                <a:cxn ang="0">
                  <a:pos x="44" y="82"/>
                </a:cxn>
                <a:cxn ang="0">
                  <a:pos x="48" y="52"/>
                </a:cxn>
                <a:cxn ang="0">
                  <a:pos x="26" y="6"/>
                </a:cxn>
              </a:cxnLst>
              <a:rect l="0" t="0" r="r" b="b"/>
              <a:pathLst>
                <a:path w="48" h="84">
                  <a:moveTo>
                    <a:pt x="26" y="6"/>
                  </a:moveTo>
                  <a:cubicBezTo>
                    <a:pt x="20" y="2"/>
                    <a:pt x="12" y="0"/>
                    <a:pt x="2" y="0"/>
                  </a:cubicBezTo>
                  <a:cubicBezTo>
                    <a:pt x="1" y="0"/>
                    <a:pt x="0" y="1"/>
                    <a:pt x="0" y="2"/>
                  </a:cubicBezTo>
                  <a:cubicBezTo>
                    <a:pt x="0" y="3"/>
                    <a:pt x="1" y="4"/>
                    <a:pt x="2" y="4"/>
                  </a:cubicBezTo>
                  <a:cubicBezTo>
                    <a:pt x="12" y="4"/>
                    <a:pt x="18" y="6"/>
                    <a:pt x="24" y="9"/>
                  </a:cubicBezTo>
                  <a:cubicBezTo>
                    <a:pt x="33" y="16"/>
                    <a:pt x="44" y="28"/>
                    <a:pt x="44" y="52"/>
                  </a:cubicBezTo>
                  <a:cubicBezTo>
                    <a:pt x="44" y="58"/>
                    <a:pt x="44" y="66"/>
                    <a:pt x="40" y="82"/>
                  </a:cubicBezTo>
                  <a:cubicBezTo>
                    <a:pt x="40" y="83"/>
                    <a:pt x="40" y="84"/>
                    <a:pt x="42" y="84"/>
                  </a:cubicBezTo>
                  <a:cubicBezTo>
                    <a:pt x="42" y="84"/>
                    <a:pt x="42" y="84"/>
                    <a:pt x="42" y="84"/>
                  </a:cubicBezTo>
                  <a:cubicBezTo>
                    <a:pt x="43" y="84"/>
                    <a:pt x="44" y="83"/>
                    <a:pt x="44" y="82"/>
                  </a:cubicBezTo>
                  <a:cubicBezTo>
                    <a:pt x="48" y="66"/>
                    <a:pt x="48" y="58"/>
                    <a:pt x="48" y="52"/>
                  </a:cubicBezTo>
                  <a:cubicBezTo>
                    <a:pt x="48" y="26"/>
                    <a:pt x="36" y="13"/>
                    <a:pt x="26" y="6"/>
                  </a:cubicBezTo>
                  <a:close/>
                </a:path>
              </a:pathLst>
            </a:custGeom>
            <a:grpFill/>
            <a:ln w="12700">
              <a:noFill/>
              <a:round/>
            </a:ln>
          </p:spPr>
          <p:txBody>
            <a:bodyPr vert="horz" wrap="square" lIns="91440" tIns="45720" rIns="91440" bIns="45720" numCol="1" anchor="t" anchorCtr="0" compatLnSpc="1"/>
            <a:lstStyle/>
            <a:p>
              <a:endParaRPr lang="id-ID"/>
            </a:p>
          </p:txBody>
        </p:sp>
      </p:grpSp>
      <p:sp>
        <p:nvSpPr>
          <p:cNvPr id="29" name="TextBox 29"/>
          <p:cNvSpPr txBox="1"/>
          <p:nvPr/>
        </p:nvSpPr>
        <p:spPr>
          <a:xfrm>
            <a:off x="1975946" y="3539042"/>
            <a:ext cx="1659949" cy="287987"/>
          </a:xfrm>
          <a:prstGeom prst="rect">
            <a:avLst/>
          </a:prstGeom>
          <a:noFill/>
        </p:spPr>
        <p:txBody>
          <a:bodyPr wrap="square" rtlCol="0">
            <a:noAutofit/>
          </a:bodyPr>
          <a:lstStyle/>
          <a:p>
            <a:r>
              <a:rPr lang="zh-CN" altLang="en-US" sz="1400" dirty="0">
                <a:solidFill>
                  <a:schemeClr val="accent1"/>
                </a:solidFill>
                <a:latin typeface="张海山锐线体简" panose="02000000000000000000" pitchFamily="2" charset="-122"/>
                <a:ea typeface="张海山锐线体简" panose="02000000000000000000" pitchFamily="2" charset="-122"/>
              </a:rPr>
              <a:t>点击此处添加标题</a:t>
            </a:r>
          </a:p>
        </p:txBody>
      </p:sp>
      <p:sp>
        <p:nvSpPr>
          <p:cNvPr id="30" name="Rectangle 71"/>
          <p:cNvSpPr/>
          <p:nvPr/>
        </p:nvSpPr>
        <p:spPr>
          <a:xfrm>
            <a:off x="1658504" y="3797471"/>
            <a:ext cx="4496903" cy="400110"/>
          </a:xfrm>
          <a:prstGeom prst="rect">
            <a:avLst/>
          </a:prstGeom>
        </p:spPr>
        <p:txBody>
          <a:bodyPr wrap="square">
            <a:spAutoFit/>
          </a:bodyPr>
          <a:lstStyle/>
          <a:p>
            <a:r>
              <a:rPr lang="id-ID" sz="1000" dirty="0">
                <a:solidFill>
                  <a:schemeClr val="bg1">
                    <a:lumMod val="65000"/>
                  </a:schemeClr>
                </a:solidFill>
                <a:latin typeface="Calibri Light" panose="020F0302020204030204" pitchFamily="34" charset="0"/>
                <a:cs typeface="Calibri Light" panose="020F0302020204030204" pitchFamily="34" charset="0"/>
              </a:rPr>
              <a:t>Anda bisa menghubungi kami melalui kontak coustemer services kami. jangan ragu untuk meminta pertolongan kepada kami melalui</a:t>
            </a:r>
          </a:p>
        </p:txBody>
      </p:sp>
      <p:cxnSp>
        <p:nvCxnSpPr>
          <p:cNvPr id="31" name="直接连接符 30"/>
          <p:cNvCxnSpPr/>
          <p:nvPr/>
        </p:nvCxnSpPr>
        <p:spPr>
          <a:xfrm flipH="1">
            <a:off x="1690689" y="4269589"/>
            <a:ext cx="5760862" cy="0"/>
          </a:xfrm>
          <a:prstGeom prst="line">
            <a:avLst/>
          </a:prstGeom>
          <a:ln>
            <a:solidFill>
              <a:schemeClr val="accent1">
                <a:alpha val="23000"/>
              </a:schemeClr>
            </a:solidFill>
            <a:headEnd type="oval"/>
          </a:ln>
        </p:spPr>
        <p:style>
          <a:lnRef idx="1">
            <a:schemeClr val="accent1"/>
          </a:lnRef>
          <a:fillRef idx="0">
            <a:schemeClr val="accent1"/>
          </a:fillRef>
          <a:effectRef idx="0">
            <a:schemeClr val="accent1"/>
          </a:effectRef>
          <a:fontRef idx="minor">
            <a:schemeClr val="tx1"/>
          </a:fontRef>
        </p:style>
      </p:cxnSp>
      <p:sp>
        <p:nvSpPr>
          <p:cNvPr id="44" name="Freeform 284"/>
          <p:cNvSpPr/>
          <p:nvPr/>
        </p:nvSpPr>
        <p:spPr bwMode="auto">
          <a:xfrm>
            <a:off x="664865" y="1657809"/>
            <a:ext cx="325438" cy="290513"/>
          </a:xfrm>
          <a:custGeom>
            <a:avLst/>
            <a:gdLst/>
            <a:ahLst/>
            <a:cxnLst>
              <a:cxn ang="0">
                <a:pos x="2" y="128"/>
              </a:cxn>
              <a:cxn ang="0">
                <a:pos x="4" y="127"/>
              </a:cxn>
              <a:cxn ang="0">
                <a:pos x="35" y="105"/>
              </a:cxn>
              <a:cxn ang="0">
                <a:pos x="41" y="103"/>
              </a:cxn>
              <a:cxn ang="0">
                <a:pos x="57" y="84"/>
              </a:cxn>
              <a:cxn ang="0">
                <a:pos x="57" y="83"/>
              </a:cxn>
              <a:cxn ang="0">
                <a:pos x="43" y="61"/>
              </a:cxn>
              <a:cxn ang="0">
                <a:pos x="42" y="60"/>
              </a:cxn>
              <a:cxn ang="0">
                <a:pos x="36" y="47"/>
              </a:cxn>
              <a:cxn ang="0">
                <a:pos x="38" y="42"/>
              </a:cxn>
              <a:cxn ang="0">
                <a:pos x="39" y="41"/>
              </a:cxn>
              <a:cxn ang="0">
                <a:pos x="72" y="4"/>
              </a:cxn>
              <a:cxn ang="0">
                <a:pos x="73" y="4"/>
              </a:cxn>
              <a:cxn ang="0">
                <a:pos x="106" y="41"/>
              </a:cxn>
              <a:cxn ang="0">
                <a:pos x="106" y="43"/>
              </a:cxn>
              <a:cxn ang="0">
                <a:pos x="108" y="47"/>
              </a:cxn>
              <a:cxn ang="0">
                <a:pos x="103" y="58"/>
              </a:cxn>
              <a:cxn ang="0">
                <a:pos x="103" y="59"/>
              </a:cxn>
              <a:cxn ang="0">
                <a:pos x="87" y="83"/>
              </a:cxn>
              <a:cxn ang="0">
                <a:pos x="87" y="85"/>
              </a:cxn>
              <a:cxn ang="0">
                <a:pos x="103" y="104"/>
              </a:cxn>
              <a:cxn ang="0">
                <a:pos x="109" y="106"/>
              </a:cxn>
              <a:cxn ang="0">
                <a:pos x="140" y="127"/>
              </a:cxn>
              <a:cxn ang="0">
                <a:pos x="141" y="128"/>
              </a:cxn>
              <a:cxn ang="0">
                <a:pos x="142" y="128"/>
              </a:cxn>
              <a:cxn ang="0">
                <a:pos x="143" y="125"/>
              </a:cxn>
              <a:cxn ang="0">
                <a:pos x="110" y="102"/>
              </a:cxn>
              <a:cxn ang="0">
                <a:pos x="104" y="100"/>
              </a:cxn>
              <a:cxn ang="0">
                <a:pos x="91" y="86"/>
              </a:cxn>
              <a:cxn ang="0">
                <a:pos x="107" y="60"/>
              </a:cxn>
              <a:cxn ang="0">
                <a:pos x="112" y="47"/>
              </a:cxn>
              <a:cxn ang="0">
                <a:pos x="110" y="40"/>
              </a:cxn>
              <a:cxn ang="0">
                <a:pos x="73" y="0"/>
              </a:cxn>
              <a:cxn ang="0">
                <a:pos x="72" y="0"/>
              </a:cxn>
              <a:cxn ang="0">
                <a:pos x="35" y="39"/>
              </a:cxn>
              <a:cxn ang="0">
                <a:pos x="32" y="47"/>
              </a:cxn>
              <a:cxn ang="0">
                <a:pos x="39" y="63"/>
              </a:cxn>
              <a:cxn ang="0">
                <a:pos x="53" y="85"/>
              </a:cxn>
              <a:cxn ang="0">
                <a:pos x="40" y="99"/>
              </a:cxn>
              <a:cxn ang="0">
                <a:pos x="34" y="101"/>
              </a:cxn>
              <a:cxn ang="0">
                <a:pos x="1" y="125"/>
              </a:cxn>
              <a:cxn ang="0">
                <a:pos x="2" y="128"/>
              </a:cxn>
            </a:cxnLst>
            <a:rect l="0" t="0" r="r" b="b"/>
            <a:pathLst>
              <a:path w="144" h="128">
                <a:moveTo>
                  <a:pt x="2" y="128"/>
                </a:moveTo>
                <a:cubicBezTo>
                  <a:pt x="3" y="128"/>
                  <a:pt x="4" y="128"/>
                  <a:pt x="4" y="127"/>
                </a:cubicBezTo>
                <a:cubicBezTo>
                  <a:pt x="9" y="111"/>
                  <a:pt x="25" y="107"/>
                  <a:pt x="35" y="105"/>
                </a:cubicBezTo>
                <a:cubicBezTo>
                  <a:pt x="38" y="104"/>
                  <a:pt x="40" y="104"/>
                  <a:pt x="41" y="103"/>
                </a:cubicBezTo>
                <a:cubicBezTo>
                  <a:pt x="52" y="98"/>
                  <a:pt x="56" y="90"/>
                  <a:pt x="57" y="84"/>
                </a:cubicBezTo>
                <a:cubicBezTo>
                  <a:pt x="57" y="84"/>
                  <a:pt x="57" y="83"/>
                  <a:pt x="57" y="83"/>
                </a:cubicBezTo>
                <a:cubicBezTo>
                  <a:pt x="51" y="77"/>
                  <a:pt x="46" y="70"/>
                  <a:pt x="43" y="61"/>
                </a:cubicBezTo>
                <a:cubicBezTo>
                  <a:pt x="42" y="61"/>
                  <a:pt x="42" y="60"/>
                  <a:pt x="42" y="60"/>
                </a:cubicBezTo>
                <a:cubicBezTo>
                  <a:pt x="38" y="56"/>
                  <a:pt x="36" y="51"/>
                  <a:pt x="36" y="47"/>
                </a:cubicBezTo>
                <a:cubicBezTo>
                  <a:pt x="36" y="45"/>
                  <a:pt x="36" y="43"/>
                  <a:pt x="38" y="42"/>
                </a:cubicBezTo>
                <a:cubicBezTo>
                  <a:pt x="39" y="42"/>
                  <a:pt x="39" y="41"/>
                  <a:pt x="39" y="41"/>
                </a:cubicBezTo>
                <a:cubicBezTo>
                  <a:pt x="40" y="20"/>
                  <a:pt x="55" y="4"/>
                  <a:pt x="72" y="4"/>
                </a:cubicBezTo>
                <a:cubicBezTo>
                  <a:pt x="73" y="4"/>
                  <a:pt x="73" y="4"/>
                  <a:pt x="73" y="4"/>
                </a:cubicBezTo>
                <a:cubicBezTo>
                  <a:pt x="91" y="4"/>
                  <a:pt x="105" y="21"/>
                  <a:pt x="106" y="41"/>
                </a:cubicBezTo>
                <a:cubicBezTo>
                  <a:pt x="106" y="42"/>
                  <a:pt x="106" y="42"/>
                  <a:pt x="106" y="43"/>
                </a:cubicBezTo>
                <a:cubicBezTo>
                  <a:pt x="108" y="44"/>
                  <a:pt x="108" y="45"/>
                  <a:pt x="108" y="47"/>
                </a:cubicBezTo>
                <a:cubicBezTo>
                  <a:pt x="108" y="50"/>
                  <a:pt x="107" y="54"/>
                  <a:pt x="103" y="58"/>
                </a:cubicBezTo>
                <a:cubicBezTo>
                  <a:pt x="103" y="58"/>
                  <a:pt x="103" y="59"/>
                  <a:pt x="103" y="59"/>
                </a:cubicBezTo>
                <a:cubicBezTo>
                  <a:pt x="100" y="69"/>
                  <a:pt x="94" y="78"/>
                  <a:pt x="87" y="83"/>
                </a:cubicBezTo>
                <a:cubicBezTo>
                  <a:pt x="87" y="84"/>
                  <a:pt x="87" y="85"/>
                  <a:pt x="87" y="85"/>
                </a:cubicBezTo>
                <a:cubicBezTo>
                  <a:pt x="88" y="91"/>
                  <a:pt x="92" y="99"/>
                  <a:pt x="103" y="104"/>
                </a:cubicBezTo>
                <a:cubicBezTo>
                  <a:pt x="104" y="105"/>
                  <a:pt x="106" y="105"/>
                  <a:pt x="109" y="106"/>
                </a:cubicBezTo>
                <a:cubicBezTo>
                  <a:pt x="119" y="108"/>
                  <a:pt x="135" y="111"/>
                  <a:pt x="140" y="127"/>
                </a:cubicBezTo>
                <a:cubicBezTo>
                  <a:pt x="140" y="127"/>
                  <a:pt x="141" y="128"/>
                  <a:pt x="141" y="128"/>
                </a:cubicBezTo>
                <a:cubicBezTo>
                  <a:pt x="142" y="128"/>
                  <a:pt x="142" y="128"/>
                  <a:pt x="142" y="128"/>
                </a:cubicBezTo>
                <a:cubicBezTo>
                  <a:pt x="143" y="128"/>
                  <a:pt x="144" y="127"/>
                  <a:pt x="143" y="125"/>
                </a:cubicBezTo>
                <a:cubicBezTo>
                  <a:pt x="139" y="108"/>
                  <a:pt x="120" y="104"/>
                  <a:pt x="110" y="102"/>
                </a:cubicBezTo>
                <a:cubicBezTo>
                  <a:pt x="108" y="101"/>
                  <a:pt x="105" y="101"/>
                  <a:pt x="104" y="100"/>
                </a:cubicBezTo>
                <a:cubicBezTo>
                  <a:pt x="97" y="97"/>
                  <a:pt x="92" y="92"/>
                  <a:pt x="91" y="86"/>
                </a:cubicBezTo>
                <a:cubicBezTo>
                  <a:pt x="98" y="80"/>
                  <a:pt x="104" y="71"/>
                  <a:pt x="107" y="60"/>
                </a:cubicBezTo>
                <a:cubicBezTo>
                  <a:pt x="110" y="56"/>
                  <a:pt x="112" y="51"/>
                  <a:pt x="112" y="47"/>
                </a:cubicBezTo>
                <a:cubicBezTo>
                  <a:pt x="112" y="44"/>
                  <a:pt x="111" y="42"/>
                  <a:pt x="110" y="40"/>
                </a:cubicBezTo>
                <a:cubicBezTo>
                  <a:pt x="109" y="18"/>
                  <a:pt x="93" y="0"/>
                  <a:pt x="73" y="0"/>
                </a:cubicBezTo>
                <a:cubicBezTo>
                  <a:pt x="72" y="0"/>
                  <a:pt x="72" y="0"/>
                  <a:pt x="72" y="0"/>
                </a:cubicBezTo>
                <a:cubicBezTo>
                  <a:pt x="53" y="0"/>
                  <a:pt x="37" y="17"/>
                  <a:pt x="35" y="39"/>
                </a:cubicBezTo>
                <a:cubicBezTo>
                  <a:pt x="33" y="41"/>
                  <a:pt x="32" y="44"/>
                  <a:pt x="32" y="47"/>
                </a:cubicBezTo>
                <a:cubicBezTo>
                  <a:pt x="32" y="52"/>
                  <a:pt x="34" y="57"/>
                  <a:pt x="39" y="63"/>
                </a:cubicBezTo>
                <a:cubicBezTo>
                  <a:pt x="42" y="72"/>
                  <a:pt x="47" y="79"/>
                  <a:pt x="53" y="85"/>
                </a:cubicBezTo>
                <a:cubicBezTo>
                  <a:pt x="52" y="91"/>
                  <a:pt x="47" y="96"/>
                  <a:pt x="40" y="99"/>
                </a:cubicBezTo>
                <a:cubicBezTo>
                  <a:pt x="39" y="100"/>
                  <a:pt x="37" y="100"/>
                  <a:pt x="34" y="101"/>
                </a:cubicBezTo>
                <a:cubicBezTo>
                  <a:pt x="24" y="103"/>
                  <a:pt x="5" y="108"/>
                  <a:pt x="1" y="125"/>
                </a:cubicBezTo>
                <a:cubicBezTo>
                  <a:pt x="0" y="127"/>
                  <a:pt x="1" y="128"/>
                  <a:pt x="2" y="128"/>
                </a:cubicBezTo>
                <a:close/>
              </a:path>
            </a:pathLst>
          </a:custGeom>
          <a:solidFill>
            <a:schemeClr val="accent1"/>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45" name="Group 400"/>
          <p:cNvGrpSpPr/>
          <p:nvPr/>
        </p:nvGrpSpPr>
        <p:grpSpPr>
          <a:xfrm>
            <a:off x="678359" y="2236354"/>
            <a:ext cx="298450" cy="290513"/>
            <a:chOff x="4189414" y="285750"/>
            <a:chExt cx="298450" cy="290513"/>
          </a:xfrm>
          <a:solidFill>
            <a:schemeClr val="tx2"/>
          </a:solidFill>
        </p:grpSpPr>
        <p:sp>
          <p:nvSpPr>
            <p:cNvPr id="46" name="Freeform 129"/>
            <p:cNvSpPr>
              <a:spLocks noEditPoints="1"/>
            </p:cNvSpPr>
            <p:nvPr/>
          </p:nvSpPr>
          <p:spPr bwMode="auto">
            <a:xfrm>
              <a:off x="4189414" y="285750"/>
              <a:ext cx="298450" cy="290513"/>
            </a:xfrm>
            <a:custGeom>
              <a:avLst/>
              <a:gdLst/>
              <a:ahLst/>
              <a:cxnLst>
                <a:cxn ang="0">
                  <a:pos x="90" y="128"/>
                </a:cxn>
                <a:cxn ang="0">
                  <a:pos x="96" y="92"/>
                </a:cxn>
                <a:cxn ang="0">
                  <a:pos x="97" y="91"/>
                </a:cxn>
                <a:cxn ang="0">
                  <a:pos x="130" y="124"/>
                </a:cxn>
                <a:cxn ang="0">
                  <a:pos x="131" y="121"/>
                </a:cxn>
                <a:cxn ang="0">
                  <a:pos x="108" y="70"/>
                </a:cxn>
                <a:cxn ang="0">
                  <a:pos x="96" y="48"/>
                </a:cxn>
                <a:cxn ang="0">
                  <a:pos x="96" y="38"/>
                </a:cxn>
                <a:cxn ang="0">
                  <a:pos x="96" y="37"/>
                </a:cxn>
                <a:cxn ang="0">
                  <a:pos x="63" y="1"/>
                </a:cxn>
                <a:cxn ang="0">
                  <a:pos x="63" y="0"/>
                </a:cxn>
                <a:cxn ang="0">
                  <a:pos x="62" y="0"/>
                </a:cxn>
                <a:cxn ang="0">
                  <a:pos x="0" y="6"/>
                </a:cxn>
                <a:cxn ang="0">
                  <a:pos x="6" y="128"/>
                </a:cxn>
                <a:cxn ang="0">
                  <a:pos x="82" y="92"/>
                </a:cxn>
                <a:cxn ang="0">
                  <a:pos x="82" y="48"/>
                </a:cxn>
                <a:cxn ang="0">
                  <a:pos x="64" y="7"/>
                </a:cxn>
                <a:cxn ang="0">
                  <a:pos x="66" y="36"/>
                </a:cxn>
                <a:cxn ang="0">
                  <a:pos x="64" y="7"/>
                </a:cxn>
                <a:cxn ang="0">
                  <a:pos x="6" y="4"/>
                </a:cxn>
                <a:cxn ang="0">
                  <a:pos x="60" y="33"/>
                </a:cxn>
                <a:cxn ang="0">
                  <a:pos x="92" y="40"/>
                </a:cxn>
                <a:cxn ang="0">
                  <a:pos x="82" y="44"/>
                </a:cxn>
                <a:cxn ang="0">
                  <a:pos x="22" y="52"/>
                </a:cxn>
                <a:cxn ang="0">
                  <a:pos x="22" y="56"/>
                </a:cxn>
                <a:cxn ang="0">
                  <a:pos x="56" y="68"/>
                </a:cxn>
                <a:cxn ang="0">
                  <a:pos x="20" y="70"/>
                </a:cxn>
                <a:cxn ang="0">
                  <a:pos x="56" y="72"/>
                </a:cxn>
                <a:cxn ang="0">
                  <a:pos x="22" y="84"/>
                </a:cxn>
                <a:cxn ang="0">
                  <a:pos x="22" y="88"/>
                </a:cxn>
                <a:cxn ang="0">
                  <a:pos x="63" y="88"/>
                </a:cxn>
                <a:cxn ang="0">
                  <a:pos x="92" y="94"/>
                </a:cxn>
                <a:cxn ang="0">
                  <a:pos x="90" y="124"/>
                </a:cxn>
                <a:cxn ang="0">
                  <a:pos x="4" y="122"/>
                </a:cxn>
              </a:cxnLst>
              <a:rect l="0" t="0" r="r" b="b"/>
              <a:pathLst>
                <a:path w="132" h="128">
                  <a:moveTo>
                    <a:pt x="6" y="128"/>
                  </a:moveTo>
                  <a:cubicBezTo>
                    <a:pt x="90" y="128"/>
                    <a:pt x="90" y="128"/>
                    <a:pt x="90" y="128"/>
                  </a:cubicBezTo>
                  <a:cubicBezTo>
                    <a:pt x="93" y="128"/>
                    <a:pt x="96" y="125"/>
                    <a:pt x="96" y="122"/>
                  </a:cubicBezTo>
                  <a:cubicBezTo>
                    <a:pt x="96" y="92"/>
                    <a:pt x="96" y="92"/>
                    <a:pt x="96" y="92"/>
                  </a:cubicBezTo>
                  <a:cubicBezTo>
                    <a:pt x="96" y="92"/>
                    <a:pt x="96" y="92"/>
                    <a:pt x="96" y="92"/>
                  </a:cubicBezTo>
                  <a:cubicBezTo>
                    <a:pt x="96" y="92"/>
                    <a:pt x="96" y="92"/>
                    <a:pt x="97" y="91"/>
                  </a:cubicBezTo>
                  <a:cubicBezTo>
                    <a:pt x="129" y="123"/>
                    <a:pt x="129" y="123"/>
                    <a:pt x="129" y="123"/>
                  </a:cubicBezTo>
                  <a:cubicBezTo>
                    <a:pt x="129" y="124"/>
                    <a:pt x="129" y="124"/>
                    <a:pt x="130" y="124"/>
                  </a:cubicBezTo>
                  <a:cubicBezTo>
                    <a:pt x="131" y="124"/>
                    <a:pt x="131" y="124"/>
                    <a:pt x="131" y="123"/>
                  </a:cubicBezTo>
                  <a:cubicBezTo>
                    <a:pt x="132" y="123"/>
                    <a:pt x="132" y="121"/>
                    <a:pt x="131" y="121"/>
                  </a:cubicBezTo>
                  <a:cubicBezTo>
                    <a:pt x="100" y="89"/>
                    <a:pt x="100" y="89"/>
                    <a:pt x="100" y="89"/>
                  </a:cubicBezTo>
                  <a:cubicBezTo>
                    <a:pt x="105" y="84"/>
                    <a:pt x="108" y="77"/>
                    <a:pt x="108" y="70"/>
                  </a:cubicBezTo>
                  <a:cubicBezTo>
                    <a:pt x="108" y="61"/>
                    <a:pt x="103" y="53"/>
                    <a:pt x="96" y="48"/>
                  </a:cubicBezTo>
                  <a:cubicBezTo>
                    <a:pt x="96" y="48"/>
                    <a:pt x="96" y="48"/>
                    <a:pt x="96" y="48"/>
                  </a:cubicBezTo>
                  <a:cubicBezTo>
                    <a:pt x="96" y="38"/>
                    <a:pt x="96" y="38"/>
                    <a:pt x="96" y="38"/>
                  </a:cubicBezTo>
                  <a:cubicBezTo>
                    <a:pt x="96" y="38"/>
                    <a:pt x="96" y="38"/>
                    <a:pt x="96" y="38"/>
                  </a:cubicBezTo>
                  <a:cubicBezTo>
                    <a:pt x="96" y="38"/>
                    <a:pt x="96" y="38"/>
                    <a:pt x="96" y="38"/>
                  </a:cubicBezTo>
                  <a:cubicBezTo>
                    <a:pt x="96" y="37"/>
                    <a:pt x="96" y="37"/>
                    <a:pt x="96" y="37"/>
                  </a:cubicBezTo>
                  <a:cubicBezTo>
                    <a:pt x="96" y="37"/>
                    <a:pt x="96" y="37"/>
                    <a:pt x="95" y="37"/>
                  </a:cubicBezTo>
                  <a:cubicBezTo>
                    <a:pt x="63" y="1"/>
                    <a:pt x="63" y="1"/>
                    <a:pt x="63" y="1"/>
                  </a:cubicBezTo>
                  <a:cubicBezTo>
                    <a:pt x="63" y="1"/>
                    <a:pt x="63" y="1"/>
                    <a:pt x="63" y="1"/>
                  </a:cubicBezTo>
                  <a:cubicBezTo>
                    <a:pt x="63" y="0"/>
                    <a:pt x="63" y="0"/>
                    <a:pt x="63" y="0"/>
                  </a:cubicBezTo>
                  <a:cubicBezTo>
                    <a:pt x="62" y="0"/>
                    <a:pt x="62" y="0"/>
                    <a:pt x="62" y="0"/>
                  </a:cubicBezTo>
                  <a:cubicBezTo>
                    <a:pt x="62" y="0"/>
                    <a:pt x="62" y="0"/>
                    <a:pt x="62" y="0"/>
                  </a:cubicBezTo>
                  <a:cubicBezTo>
                    <a:pt x="6" y="0"/>
                    <a:pt x="6" y="0"/>
                    <a:pt x="6" y="0"/>
                  </a:cubicBezTo>
                  <a:cubicBezTo>
                    <a:pt x="3" y="0"/>
                    <a:pt x="0" y="3"/>
                    <a:pt x="0" y="6"/>
                  </a:cubicBezTo>
                  <a:cubicBezTo>
                    <a:pt x="0" y="122"/>
                    <a:pt x="0" y="122"/>
                    <a:pt x="0" y="122"/>
                  </a:cubicBezTo>
                  <a:cubicBezTo>
                    <a:pt x="0" y="125"/>
                    <a:pt x="3" y="128"/>
                    <a:pt x="6" y="128"/>
                  </a:cubicBezTo>
                  <a:close/>
                  <a:moveTo>
                    <a:pt x="104" y="70"/>
                  </a:moveTo>
                  <a:cubicBezTo>
                    <a:pt x="104" y="82"/>
                    <a:pt x="94" y="92"/>
                    <a:pt x="82" y="92"/>
                  </a:cubicBezTo>
                  <a:cubicBezTo>
                    <a:pt x="70" y="92"/>
                    <a:pt x="60" y="82"/>
                    <a:pt x="60" y="70"/>
                  </a:cubicBezTo>
                  <a:cubicBezTo>
                    <a:pt x="60" y="58"/>
                    <a:pt x="70" y="48"/>
                    <a:pt x="82" y="48"/>
                  </a:cubicBezTo>
                  <a:cubicBezTo>
                    <a:pt x="94" y="48"/>
                    <a:pt x="104" y="58"/>
                    <a:pt x="104" y="70"/>
                  </a:cubicBezTo>
                  <a:close/>
                  <a:moveTo>
                    <a:pt x="64" y="7"/>
                  </a:moveTo>
                  <a:cubicBezTo>
                    <a:pt x="90" y="36"/>
                    <a:pt x="90" y="36"/>
                    <a:pt x="90" y="36"/>
                  </a:cubicBezTo>
                  <a:cubicBezTo>
                    <a:pt x="66" y="36"/>
                    <a:pt x="66" y="36"/>
                    <a:pt x="66" y="36"/>
                  </a:cubicBezTo>
                  <a:cubicBezTo>
                    <a:pt x="65" y="36"/>
                    <a:pt x="64" y="34"/>
                    <a:pt x="64" y="33"/>
                  </a:cubicBezTo>
                  <a:lnTo>
                    <a:pt x="64" y="7"/>
                  </a:lnTo>
                  <a:close/>
                  <a:moveTo>
                    <a:pt x="4" y="6"/>
                  </a:moveTo>
                  <a:cubicBezTo>
                    <a:pt x="4" y="5"/>
                    <a:pt x="5" y="4"/>
                    <a:pt x="6" y="4"/>
                  </a:cubicBezTo>
                  <a:cubicBezTo>
                    <a:pt x="60" y="4"/>
                    <a:pt x="60" y="4"/>
                    <a:pt x="60" y="4"/>
                  </a:cubicBezTo>
                  <a:cubicBezTo>
                    <a:pt x="60" y="33"/>
                    <a:pt x="60" y="33"/>
                    <a:pt x="60" y="33"/>
                  </a:cubicBezTo>
                  <a:cubicBezTo>
                    <a:pt x="60" y="36"/>
                    <a:pt x="63" y="40"/>
                    <a:pt x="66" y="40"/>
                  </a:cubicBezTo>
                  <a:cubicBezTo>
                    <a:pt x="92" y="40"/>
                    <a:pt x="92" y="40"/>
                    <a:pt x="92" y="40"/>
                  </a:cubicBezTo>
                  <a:cubicBezTo>
                    <a:pt x="92" y="46"/>
                    <a:pt x="92" y="46"/>
                    <a:pt x="92" y="46"/>
                  </a:cubicBezTo>
                  <a:cubicBezTo>
                    <a:pt x="89" y="45"/>
                    <a:pt x="86" y="44"/>
                    <a:pt x="82" y="44"/>
                  </a:cubicBezTo>
                  <a:cubicBezTo>
                    <a:pt x="75" y="44"/>
                    <a:pt x="68" y="47"/>
                    <a:pt x="63" y="52"/>
                  </a:cubicBezTo>
                  <a:cubicBezTo>
                    <a:pt x="22" y="52"/>
                    <a:pt x="22" y="52"/>
                    <a:pt x="22" y="52"/>
                  </a:cubicBezTo>
                  <a:cubicBezTo>
                    <a:pt x="21" y="52"/>
                    <a:pt x="20" y="53"/>
                    <a:pt x="20" y="54"/>
                  </a:cubicBezTo>
                  <a:cubicBezTo>
                    <a:pt x="20" y="55"/>
                    <a:pt x="21" y="56"/>
                    <a:pt x="22" y="56"/>
                  </a:cubicBezTo>
                  <a:cubicBezTo>
                    <a:pt x="60" y="56"/>
                    <a:pt x="60" y="56"/>
                    <a:pt x="60" y="56"/>
                  </a:cubicBezTo>
                  <a:cubicBezTo>
                    <a:pt x="58" y="60"/>
                    <a:pt x="56" y="64"/>
                    <a:pt x="56" y="68"/>
                  </a:cubicBezTo>
                  <a:cubicBezTo>
                    <a:pt x="22" y="68"/>
                    <a:pt x="22" y="68"/>
                    <a:pt x="22" y="68"/>
                  </a:cubicBezTo>
                  <a:cubicBezTo>
                    <a:pt x="21" y="68"/>
                    <a:pt x="20" y="69"/>
                    <a:pt x="20" y="70"/>
                  </a:cubicBezTo>
                  <a:cubicBezTo>
                    <a:pt x="20" y="71"/>
                    <a:pt x="21" y="72"/>
                    <a:pt x="22" y="72"/>
                  </a:cubicBezTo>
                  <a:cubicBezTo>
                    <a:pt x="56" y="72"/>
                    <a:pt x="56" y="72"/>
                    <a:pt x="56" y="72"/>
                  </a:cubicBezTo>
                  <a:cubicBezTo>
                    <a:pt x="56" y="76"/>
                    <a:pt x="58" y="80"/>
                    <a:pt x="60" y="84"/>
                  </a:cubicBezTo>
                  <a:cubicBezTo>
                    <a:pt x="22" y="84"/>
                    <a:pt x="22" y="84"/>
                    <a:pt x="22" y="84"/>
                  </a:cubicBezTo>
                  <a:cubicBezTo>
                    <a:pt x="21" y="84"/>
                    <a:pt x="20" y="85"/>
                    <a:pt x="20" y="86"/>
                  </a:cubicBezTo>
                  <a:cubicBezTo>
                    <a:pt x="20" y="87"/>
                    <a:pt x="21" y="88"/>
                    <a:pt x="22" y="88"/>
                  </a:cubicBezTo>
                  <a:cubicBezTo>
                    <a:pt x="63" y="88"/>
                    <a:pt x="63" y="88"/>
                    <a:pt x="63" y="88"/>
                  </a:cubicBezTo>
                  <a:cubicBezTo>
                    <a:pt x="63" y="88"/>
                    <a:pt x="63" y="88"/>
                    <a:pt x="63" y="88"/>
                  </a:cubicBezTo>
                  <a:cubicBezTo>
                    <a:pt x="68" y="93"/>
                    <a:pt x="75" y="96"/>
                    <a:pt x="82" y="96"/>
                  </a:cubicBezTo>
                  <a:cubicBezTo>
                    <a:pt x="86" y="96"/>
                    <a:pt x="89" y="95"/>
                    <a:pt x="92" y="94"/>
                  </a:cubicBezTo>
                  <a:cubicBezTo>
                    <a:pt x="92" y="122"/>
                    <a:pt x="92" y="122"/>
                    <a:pt x="92" y="122"/>
                  </a:cubicBezTo>
                  <a:cubicBezTo>
                    <a:pt x="92" y="123"/>
                    <a:pt x="91" y="124"/>
                    <a:pt x="90" y="124"/>
                  </a:cubicBezTo>
                  <a:cubicBezTo>
                    <a:pt x="6" y="124"/>
                    <a:pt x="6" y="124"/>
                    <a:pt x="6" y="124"/>
                  </a:cubicBezTo>
                  <a:cubicBezTo>
                    <a:pt x="5" y="124"/>
                    <a:pt x="4" y="123"/>
                    <a:pt x="4" y="122"/>
                  </a:cubicBezTo>
                  <a:lnTo>
                    <a:pt x="4" y="6"/>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7" name="Freeform 130"/>
            <p:cNvSpPr/>
            <p:nvPr/>
          </p:nvSpPr>
          <p:spPr bwMode="auto">
            <a:xfrm>
              <a:off x="4233864" y="368300"/>
              <a:ext cx="63500" cy="7938"/>
            </a:xfrm>
            <a:custGeom>
              <a:avLst/>
              <a:gdLst/>
              <a:ahLst/>
              <a:cxnLst>
                <a:cxn ang="0">
                  <a:pos x="2" y="4"/>
                </a:cxn>
                <a:cxn ang="0">
                  <a:pos x="26" y="4"/>
                </a:cxn>
                <a:cxn ang="0">
                  <a:pos x="28" y="2"/>
                </a:cxn>
                <a:cxn ang="0">
                  <a:pos x="26" y="0"/>
                </a:cxn>
                <a:cxn ang="0">
                  <a:pos x="2" y="0"/>
                </a:cxn>
                <a:cxn ang="0">
                  <a:pos x="0" y="2"/>
                </a:cxn>
                <a:cxn ang="0">
                  <a:pos x="2" y="4"/>
                </a:cxn>
              </a:cxnLst>
              <a:rect l="0" t="0" r="r" b="b"/>
              <a:pathLst>
                <a:path w="28" h="4">
                  <a:moveTo>
                    <a:pt x="2" y="4"/>
                  </a:moveTo>
                  <a:cubicBezTo>
                    <a:pt x="26" y="4"/>
                    <a:pt x="26" y="4"/>
                    <a:pt x="26" y="4"/>
                  </a:cubicBezTo>
                  <a:cubicBezTo>
                    <a:pt x="27" y="4"/>
                    <a:pt x="28" y="3"/>
                    <a:pt x="28" y="2"/>
                  </a:cubicBezTo>
                  <a:cubicBezTo>
                    <a:pt x="28" y="1"/>
                    <a:pt x="27" y="0"/>
                    <a:pt x="26"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48" name="Freeform 131"/>
            <p:cNvSpPr/>
            <p:nvPr/>
          </p:nvSpPr>
          <p:spPr bwMode="auto">
            <a:xfrm>
              <a:off x="4233864" y="512763"/>
              <a:ext cx="127000" cy="9525"/>
            </a:xfrm>
            <a:custGeom>
              <a:avLst/>
              <a:gdLst/>
              <a:ahLst/>
              <a:cxnLst>
                <a:cxn ang="0">
                  <a:pos x="2" y="4"/>
                </a:cxn>
                <a:cxn ang="0">
                  <a:pos x="54" y="4"/>
                </a:cxn>
                <a:cxn ang="0">
                  <a:pos x="56" y="2"/>
                </a:cxn>
                <a:cxn ang="0">
                  <a:pos x="54" y="0"/>
                </a:cxn>
                <a:cxn ang="0">
                  <a:pos x="2" y="0"/>
                </a:cxn>
                <a:cxn ang="0">
                  <a:pos x="0" y="2"/>
                </a:cxn>
                <a:cxn ang="0">
                  <a:pos x="2" y="4"/>
                </a:cxn>
              </a:cxnLst>
              <a:rect l="0" t="0" r="r" b="b"/>
              <a:pathLst>
                <a:path w="56" h="4">
                  <a:moveTo>
                    <a:pt x="2" y="4"/>
                  </a:moveTo>
                  <a:cubicBezTo>
                    <a:pt x="54" y="4"/>
                    <a:pt x="54" y="4"/>
                    <a:pt x="54" y="4"/>
                  </a:cubicBezTo>
                  <a:cubicBezTo>
                    <a:pt x="55" y="4"/>
                    <a:pt x="56" y="3"/>
                    <a:pt x="56" y="2"/>
                  </a:cubicBezTo>
                  <a:cubicBezTo>
                    <a:pt x="56" y="1"/>
                    <a:pt x="55" y="0"/>
                    <a:pt x="54" y="0"/>
                  </a:cubicBezTo>
                  <a:cubicBezTo>
                    <a:pt x="2" y="0"/>
                    <a:pt x="2" y="0"/>
                    <a:pt x="2" y="0"/>
                  </a:cubicBezTo>
                  <a:cubicBezTo>
                    <a:pt x="1" y="0"/>
                    <a:pt x="0" y="1"/>
                    <a:pt x="0" y="2"/>
                  </a:cubicBezTo>
                  <a:cubicBezTo>
                    <a:pt x="0" y="3"/>
                    <a:pt x="1" y="4"/>
                    <a:pt x="2" y="4"/>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
        <p:nvSpPr>
          <p:cNvPr id="49" name="Freeform 328"/>
          <p:cNvSpPr>
            <a:spLocks noEditPoints="1"/>
          </p:cNvSpPr>
          <p:nvPr/>
        </p:nvSpPr>
        <p:spPr bwMode="auto">
          <a:xfrm>
            <a:off x="682328" y="3943165"/>
            <a:ext cx="290513" cy="293688"/>
          </a:xfrm>
          <a:custGeom>
            <a:avLst/>
            <a:gdLst/>
            <a:ahLst/>
            <a:cxnLst>
              <a:cxn ang="0">
                <a:pos x="0" y="127"/>
              </a:cxn>
              <a:cxn ang="0">
                <a:pos x="2" y="129"/>
              </a:cxn>
              <a:cxn ang="0">
                <a:pos x="126" y="129"/>
              </a:cxn>
              <a:cxn ang="0">
                <a:pos x="127" y="129"/>
              </a:cxn>
              <a:cxn ang="0">
                <a:pos x="128" y="128"/>
              </a:cxn>
              <a:cxn ang="0">
                <a:pos x="128" y="128"/>
              </a:cxn>
              <a:cxn ang="0">
                <a:pos x="128" y="128"/>
              </a:cxn>
              <a:cxn ang="0">
                <a:pos x="128" y="127"/>
              </a:cxn>
              <a:cxn ang="0">
                <a:pos x="128" y="127"/>
              </a:cxn>
              <a:cxn ang="0">
                <a:pos x="128" y="127"/>
              </a:cxn>
              <a:cxn ang="0">
                <a:pos x="128" y="126"/>
              </a:cxn>
              <a:cxn ang="0">
                <a:pos x="128" y="126"/>
              </a:cxn>
              <a:cxn ang="0">
                <a:pos x="116" y="87"/>
              </a:cxn>
              <a:cxn ang="0">
                <a:pos x="115" y="87"/>
              </a:cxn>
              <a:cxn ang="0">
                <a:pos x="47" y="18"/>
              </a:cxn>
              <a:cxn ang="0">
                <a:pos x="47" y="18"/>
              </a:cxn>
              <a:cxn ang="0">
                <a:pos x="32" y="3"/>
              </a:cxn>
              <a:cxn ang="0">
                <a:pos x="23" y="3"/>
              </a:cxn>
              <a:cxn ang="0">
                <a:pos x="2" y="24"/>
              </a:cxn>
              <a:cxn ang="0">
                <a:pos x="0" y="28"/>
              </a:cxn>
              <a:cxn ang="0">
                <a:pos x="2" y="33"/>
              </a:cxn>
              <a:cxn ang="0">
                <a:pos x="16" y="47"/>
              </a:cxn>
              <a:cxn ang="0">
                <a:pos x="17" y="48"/>
              </a:cxn>
              <a:cxn ang="0">
                <a:pos x="85" y="116"/>
              </a:cxn>
              <a:cxn ang="0">
                <a:pos x="86" y="117"/>
              </a:cxn>
              <a:cxn ang="0">
                <a:pos x="113" y="125"/>
              </a:cxn>
              <a:cxn ang="0">
                <a:pos x="2" y="125"/>
              </a:cxn>
              <a:cxn ang="0">
                <a:pos x="0" y="127"/>
              </a:cxn>
              <a:cxn ang="0">
                <a:pos x="25" y="42"/>
              </a:cxn>
              <a:cxn ang="0">
                <a:pos x="88" y="104"/>
              </a:cxn>
              <a:cxn ang="0">
                <a:pos x="86" y="112"/>
              </a:cxn>
              <a:cxn ang="0">
                <a:pos x="21" y="46"/>
              </a:cxn>
              <a:cxn ang="0">
                <a:pos x="25" y="42"/>
              </a:cxn>
              <a:cxn ang="0">
                <a:pos x="91" y="101"/>
              </a:cxn>
              <a:cxn ang="0">
                <a:pos x="28" y="39"/>
              </a:cxn>
              <a:cxn ang="0">
                <a:pos x="38" y="29"/>
              </a:cxn>
              <a:cxn ang="0">
                <a:pos x="100" y="92"/>
              </a:cxn>
              <a:cxn ang="0">
                <a:pos x="100" y="101"/>
              </a:cxn>
              <a:cxn ang="0">
                <a:pos x="91" y="101"/>
              </a:cxn>
              <a:cxn ang="0">
                <a:pos x="103" y="89"/>
              </a:cxn>
              <a:cxn ang="0">
                <a:pos x="41" y="26"/>
              </a:cxn>
              <a:cxn ang="0">
                <a:pos x="45" y="22"/>
              </a:cxn>
              <a:cxn ang="0">
                <a:pos x="110" y="87"/>
              </a:cxn>
              <a:cxn ang="0">
                <a:pos x="103" y="89"/>
              </a:cxn>
              <a:cxn ang="0">
                <a:pos x="92" y="105"/>
              </a:cxn>
              <a:cxn ang="0">
                <a:pos x="102" y="105"/>
              </a:cxn>
              <a:cxn ang="0">
                <a:pos x="104" y="103"/>
              </a:cxn>
              <a:cxn ang="0">
                <a:pos x="104" y="92"/>
              </a:cxn>
              <a:cxn ang="0">
                <a:pos x="112" y="90"/>
              </a:cxn>
              <a:cxn ang="0">
                <a:pos x="123" y="124"/>
              </a:cxn>
              <a:cxn ang="0">
                <a:pos x="89" y="114"/>
              </a:cxn>
              <a:cxn ang="0">
                <a:pos x="92" y="105"/>
              </a:cxn>
              <a:cxn ang="0">
                <a:pos x="4" y="28"/>
              </a:cxn>
              <a:cxn ang="0">
                <a:pos x="5" y="27"/>
              </a:cxn>
              <a:cxn ang="0">
                <a:pos x="26" y="6"/>
              </a:cxn>
              <a:cxn ang="0">
                <a:pos x="29" y="6"/>
              </a:cxn>
              <a:cxn ang="0">
                <a:pos x="42" y="19"/>
              </a:cxn>
              <a:cxn ang="0">
                <a:pos x="18" y="43"/>
              </a:cxn>
              <a:cxn ang="0">
                <a:pos x="5" y="30"/>
              </a:cxn>
              <a:cxn ang="0">
                <a:pos x="4" y="28"/>
              </a:cxn>
            </a:cxnLst>
            <a:rect l="0" t="0" r="r" b="b"/>
            <a:pathLst>
              <a:path w="128" h="129">
                <a:moveTo>
                  <a:pt x="0" y="127"/>
                </a:moveTo>
                <a:cubicBezTo>
                  <a:pt x="0" y="128"/>
                  <a:pt x="1" y="129"/>
                  <a:pt x="2" y="129"/>
                </a:cubicBezTo>
                <a:cubicBezTo>
                  <a:pt x="126" y="129"/>
                  <a:pt x="126" y="129"/>
                  <a:pt x="126" y="129"/>
                </a:cubicBezTo>
                <a:cubicBezTo>
                  <a:pt x="127" y="129"/>
                  <a:pt x="127" y="129"/>
                  <a:pt x="127" y="129"/>
                </a:cubicBezTo>
                <a:cubicBezTo>
                  <a:pt x="127" y="129"/>
                  <a:pt x="128" y="129"/>
                  <a:pt x="128" y="128"/>
                </a:cubicBezTo>
                <a:cubicBezTo>
                  <a:pt x="128" y="128"/>
                  <a:pt x="128" y="128"/>
                  <a:pt x="128" y="128"/>
                </a:cubicBezTo>
                <a:cubicBezTo>
                  <a:pt x="128" y="128"/>
                  <a:pt x="128" y="128"/>
                  <a:pt x="128" y="128"/>
                </a:cubicBezTo>
                <a:cubicBezTo>
                  <a:pt x="128" y="128"/>
                  <a:pt x="128" y="128"/>
                  <a:pt x="128" y="127"/>
                </a:cubicBezTo>
                <a:cubicBezTo>
                  <a:pt x="128" y="127"/>
                  <a:pt x="128" y="127"/>
                  <a:pt x="128" y="127"/>
                </a:cubicBezTo>
                <a:cubicBezTo>
                  <a:pt x="128" y="127"/>
                  <a:pt x="128" y="127"/>
                  <a:pt x="128" y="127"/>
                </a:cubicBezTo>
                <a:cubicBezTo>
                  <a:pt x="128" y="127"/>
                  <a:pt x="128" y="127"/>
                  <a:pt x="128" y="126"/>
                </a:cubicBezTo>
                <a:cubicBezTo>
                  <a:pt x="128" y="126"/>
                  <a:pt x="128" y="126"/>
                  <a:pt x="128" y="126"/>
                </a:cubicBezTo>
                <a:cubicBezTo>
                  <a:pt x="116" y="87"/>
                  <a:pt x="116" y="87"/>
                  <a:pt x="116" y="87"/>
                </a:cubicBezTo>
                <a:cubicBezTo>
                  <a:pt x="116" y="87"/>
                  <a:pt x="115" y="87"/>
                  <a:pt x="115" y="87"/>
                </a:cubicBezTo>
                <a:cubicBezTo>
                  <a:pt x="47" y="18"/>
                  <a:pt x="47" y="18"/>
                  <a:pt x="47" y="18"/>
                </a:cubicBezTo>
                <a:cubicBezTo>
                  <a:pt x="47" y="18"/>
                  <a:pt x="47" y="18"/>
                  <a:pt x="47" y="18"/>
                </a:cubicBezTo>
                <a:cubicBezTo>
                  <a:pt x="32" y="3"/>
                  <a:pt x="32" y="3"/>
                  <a:pt x="32" y="3"/>
                </a:cubicBezTo>
                <a:cubicBezTo>
                  <a:pt x="29" y="0"/>
                  <a:pt x="25" y="0"/>
                  <a:pt x="23" y="3"/>
                </a:cubicBezTo>
                <a:cubicBezTo>
                  <a:pt x="2" y="24"/>
                  <a:pt x="2" y="24"/>
                  <a:pt x="2" y="24"/>
                </a:cubicBezTo>
                <a:cubicBezTo>
                  <a:pt x="1" y="25"/>
                  <a:pt x="0" y="27"/>
                  <a:pt x="0" y="28"/>
                </a:cubicBezTo>
                <a:cubicBezTo>
                  <a:pt x="0" y="30"/>
                  <a:pt x="1" y="31"/>
                  <a:pt x="2" y="33"/>
                </a:cubicBezTo>
                <a:cubicBezTo>
                  <a:pt x="16" y="47"/>
                  <a:pt x="16" y="47"/>
                  <a:pt x="16" y="47"/>
                </a:cubicBezTo>
                <a:cubicBezTo>
                  <a:pt x="17" y="47"/>
                  <a:pt x="17" y="47"/>
                  <a:pt x="17" y="48"/>
                </a:cubicBezTo>
                <a:cubicBezTo>
                  <a:pt x="85" y="116"/>
                  <a:pt x="85" y="116"/>
                  <a:pt x="85" y="116"/>
                </a:cubicBezTo>
                <a:cubicBezTo>
                  <a:pt x="85" y="117"/>
                  <a:pt x="86" y="117"/>
                  <a:pt x="86" y="117"/>
                </a:cubicBezTo>
                <a:cubicBezTo>
                  <a:pt x="113" y="125"/>
                  <a:pt x="113" y="125"/>
                  <a:pt x="113" y="125"/>
                </a:cubicBezTo>
                <a:cubicBezTo>
                  <a:pt x="2" y="125"/>
                  <a:pt x="2" y="125"/>
                  <a:pt x="2" y="125"/>
                </a:cubicBezTo>
                <a:cubicBezTo>
                  <a:pt x="1" y="125"/>
                  <a:pt x="0" y="126"/>
                  <a:pt x="0" y="127"/>
                </a:cubicBezTo>
                <a:close/>
                <a:moveTo>
                  <a:pt x="25" y="42"/>
                </a:moveTo>
                <a:cubicBezTo>
                  <a:pt x="88" y="104"/>
                  <a:pt x="88" y="104"/>
                  <a:pt x="88" y="104"/>
                </a:cubicBezTo>
                <a:cubicBezTo>
                  <a:pt x="86" y="112"/>
                  <a:pt x="86" y="112"/>
                  <a:pt x="86" y="112"/>
                </a:cubicBezTo>
                <a:cubicBezTo>
                  <a:pt x="21" y="46"/>
                  <a:pt x="21" y="46"/>
                  <a:pt x="21" y="46"/>
                </a:cubicBezTo>
                <a:lnTo>
                  <a:pt x="25" y="42"/>
                </a:lnTo>
                <a:close/>
                <a:moveTo>
                  <a:pt x="91" y="101"/>
                </a:moveTo>
                <a:cubicBezTo>
                  <a:pt x="28" y="39"/>
                  <a:pt x="28" y="39"/>
                  <a:pt x="28" y="39"/>
                </a:cubicBezTo>
                <a:cubicBezTo>
                  <a:pt x="38" y="29"/>
                  <a:pt x="38" y="29"/>
                  <a:pt x="38" y="29"/>
                </a:cubicBezTo>
                <a:cubicBezTo>
                  <a:pt x="100" y="92"/>
                  <a:pt x="100" y="92"/>
                  <a:pt x="100" y="92"/>
                </a:cubicBezTo>
                <a:cubicBezTo>
                  <a:pt x="100" y="101"/>
                  <a:pt x="100" y="101"/>
                  <a:pt x="100" y="101"/>
                </a:cubicBezTo>
                <a:lnTo>
                  <a:pt x="91" y="101"/>
                </a:lnTo>
                <a:close/>
                <a:moveTo>
                  <a:pt x="103" y="89"/>
                </a:moveTo>
                <a:cubicBezTo>
                  <a:pt x="41" y="26"/>
                  <a:pt x="41" y="26"/>
                  <a:pt x="41" y="26"/>
                </a:cubicBezTo>
                <a:cubicBezTo>
                  <a:pt x="45" y="22"/>
                  <a:pt x="45" y="22"/>
                  <a:pt x="45" y="22"/>
                </a:cubicBezTo>
                <a:cubicBezTo>
                  <a:pt x="110" y="87"/>
                  <a:pt x="110" y="87"/>
                  <a:pt x="110" y="87"/>
                </a:cubicBezTo>
                <a:lnTo>
                  <a:pt x="103" y="89"/>
                </a:lnTo>
                <a:close/>
                <a:moveTo>
                  <a:pt x="92" y="105"/>
                </a:moveTo>
                <a:cubicBezTo>
                  <a:pt x="102" y="105"/>
                  <a:pt x="102" y="105"/>
                  <a:pt x="102" y="105"/>
                </a:cubicBezTo>
                <a:cubicBezTo>
                  <a:pt x="104" y="105"/>
                  <a:pt x="104" y="104"/>
                  <a:pt x="104" y="103"/>
                </a:cubicBezTo>
                <a:cubicBezTo>
                  <a:pt x="104" y="92"/>
                  <a:pt x="104" y="92"/>
                  <a:pt x="104" y="92"/>
                </a:cubicBezTo>
                <a:cubicBezTo>
                  <a:pt x="112" y="90"/>
                  <a:pt x="112" y="90"/>
                  <a:pt x="112" y="90"/>
                </a:cubicBezTo>
                <a:cubicBezTo>
                  <a:pt x="123" y="124"/>
                  <a:pt x="123" y="124"/>
                  <a:pt x="123" y="124"/>
                </a:cubicBezTo>
                <a:cubicBezTo>
                  <a:pt x="89" y="114"/>
                  <a:pt x="89" y="114"/>
                  <a:pt x="89" y="114"/>
                </a:cubicBezTo>
                <a:lnTo>
                  <a:pt x="92" y="105"/>
                </a:lnTo>
                <a:close/>
                <a:moveTo>
                  <a:pt x="4" y="28"/>
                </a:moveTo>
                <a:cubicBezTo>
                  <a:pt x="4" y="28"/>
                  <a:pt x="4" y="27"/>
                  <a:pt x="5" y="27"/>
                </a:cubicBezTo>
                <a:cubicBezTo>
                  <a:pt x="26" y="6"/>
                  <a:pt x="26" y="6"/>
                  <a:pt x="26" y="6"/>
                </a:cubicBezTo>
                <a:cubicBezTo>
                  <a:pt x="26" y="5"/>
                  <a:pt x="28" y="5"/>
                  <a:pt x="29" y="6"/>
                </a:cubicBezTo>
                <a:cubicBezTo>
                  <a:pt x="42" y="19"/>
                  <a:pt x="42" y="19"/>
                  <a:pt x="42" y="19"/>
                </a:cubicBezTo>
                <a:cubicBezTo>
                  <a:pt x="18" y="43"/>
                  <a:pt x="18" y="43"/>
                  <a:pt x="18" y="43"/>
                </a:cubicBezTo>
                <a:cubicBezTo>
                  <a:pt x="5" y="30"/>
                  <a:pt x="5" y="30"/>
                  <a:pt x="5" y="30"/>
                </a:cubicBezTo>
                <a:cubicBezTo>
                  <a:pt x="4" y="29"/>
                  <a:pt x="4" y="29"/>
                  <a:pt x="4" y="28"/>
                </a:cubicBezTo>
                <a:close/>
              </a:path>
            </a:pathLst>
          </a:custGeom>
          <a:solidFill>
            <a:schemeClr val="tx2"/>
          </a:solidFill>
          <a:ln w="12700">
            <a:noFill/>
            <a:round/>
          </a:ln>
        </p:spPr>
        <p:txBody>
          <a:bodyPr vert="horz" wrap="square" lIns="91440" tIns="45720" rIns="91440" bIns="45720" numCol="1" anchor="t" anchorCtr="0" compatLnSpc="1"/>
          <a:lstStyle/>
          <a:p>
            <a:endParaRPr lang="id-ID">
              <a:solidFill>
                <a:schemeClr val="tx2"/>
              </a:solidFill>
            </a:endParaRPr>
          </a:p>
        </p:txBody>
      </p:sp>
      <p:grpSp>
        <p:nvGrpSpPr>
          <p:cNvPr id="50" name="Group 390"/>
          <p:cNvGrpSpPr/>
          <p:nvPr/>
        </p:nvGrpSpPr>
        <p:grpSpPr>
          <a:xfrm>
            <a:off x="672803" y="3410211"/>
            <a:ext cx="309563" cy="290513"/>
            <a:chOff x="3081338" y="1703388"/>
            <a:chExt cx="309563" cy="290513"/>
          </a:xfrm>
          <a:solidFill>
            <a:schemeClr val="tx2"/>
          </a:solidFill>
        </p:grpSpPr>
        <p:sp>
          <p:nvSpPr>
            <p:cNvPr id="51" name="Freeform 289"/>
            <p:cNvSpPr/>
            <p:nvPr/>
          </p:nvSpPr>
          <p:spPr bwMode="auto">
            <a:xfrm>
              <a:off x="3154363" y="1703388"/>
              <a:ext cx="163513" cy="9525"/>
            </a:xfrm>
            <a:custGeom>
              <a:avLst/>
              <a:gdLst/>
              <a:ahLst/>
              <a:cxnLst>
                <a:cxn ang="0">
                  <a:pos x="70" y="4"/>
                </a:cxn>
                <a:cxn ang="0">
                  <a:pos x="72" y="2"/>
                </a:cxn>
                <a:cxn ang="0">
                  <a:pos x="70" y="0"/>
                </a:cxn>
                <a:cxn ang="0">
                  <a:pos x="2" y="0"/>
                </a:cxn>
                <a:cxn ang="0">
                  <a:pos x="0" y="2"/>
                </a:cxn>
                <a:cxn ang="0">
                  <a:pos x="2" y="4"/>
                </a:cxn>
                <a:cxn ang="0">
                  <a:pos x="70" y="4"/>
                </a:cxn>
              </a:cxnLst>
              <a:rect l="0" t="0" r="r" b="b"/>
              <a:pathLst>
                <a:path w="72" h="4">
                  <a:moveTo>
                    <a:pt x="70" y="4"/>
                  </a:moveTo>
                  <a:cubicBezTo>
                    <a:pt x="71" y="4"/>
                    <a:pt x="72" y="3"/>
                    <a:pt x="72" y="2"/>
                  </a:cubicBezTo>
                  <a:cubicBezTo>
                    <a:pt x="72" y="1"/>
                    <a:pt x="71" y="0"/>
                    <a:pt x="70" y="0"/>
                  </a:cubicBezTo>
                  <a:cubicBezTo>
                    <a:pt x="2" y="0"/>
                    <a:pt x="2" y="0"/>
                    <a:pt x="2" y="0"/>
                  </a:cubicBezTo>
                  <a:cubicBezTo>
                    <a:pt x="1" y="0"/>
                    <a:pt x="0" y="1"/>
                    <a:pt x="0" y="2"/>
                  </a:cubicBezTo>
                  <a:cubicBezTo>
                    <a:pt x="0" y="3"/>
                    <a:pt x="1" y="4"/>
                    <a:pt x="2" y="4"/>
                  </a:cubicBezTo>
                  <a:lnTo>
                    <a:pt x="70" y="4"/>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2" name="Freeform 290"/>
            <p:cNvSpPr>
              <a:spLocks noEditPoints="1"/>
            </p:cNvSpPr>
            <p:nvPr/>
          </p:nvSpPr>
          <p:spPr bwMode="auto">
            <a:xfrm>
              <a:off x="3081338" y="1722438"/>
              <a:ext cx="309563" cy="227013"/>
            </a:xfrm>
            <a:custGeom>
              <a:avLst/>
              <a:gdLst/>
              <a:ahLst/>
              <a:cxnLst>
                <a:cxn ang="0">
                  <a:pos x="102" y="0"/>
                </a:cxn>
                <a:cxn ang="0">
                  <a:pos x="34" y="0"/>
                </a:cxn>
                <a:cxn ang="0">
                  <a:pos x="26" y="0"/>
                </a:cxn>
                <a:cxn ang="0">
                  <a:pos x="4" y="9"/>
                </a:cxn>
                <a:cxn ang="0">
                  <a:pos x="2" y="27"/>
                </a:cxn>
                <a:cxn ang="0">
                  <a:pos x="25" y="56"/>
                </a:cxn>
                <a:cxn ang="0">
                  <a:pos x="26" y="56"/>
                </a:cxn>
                <a:cxn ang="0">
                  <a:pos x="28" y="55"/>
                </a:cxn>
                <a:cxn ang="0">
                  <a:pos x="27" y="52"/>
                </a:cxn>
                <a:cxn ang="0">
                  <a:pos x="6" y="25"/>
                </a:cxn>
                <a:cxn ang="0">
                  <a:pos x="7" y="11"/>
                </a:cxn>
                <a:cxn ang="0">
                  <a:pos x="26" y="4"/>
                </a:cxn>
                <a:cxn ang="0">
                  <a:pos x="32" y="4"/>
                </a:cxn>
                <a:cxn ang="0">
                  <a:pos x="32" y="42"/>
                </a:cxn>
                <a:cxn ang="0">
                  <a:pos x="64" y="87"/>
                </a:cxn>
                <a:cxn ang="0">
                  <a:pos x="64" y="88"/>
                </a:cxn>
                <a:cxn ang="0">
                  <a:pos x="64" y="98"/>
                </a:cxn>
                <a:cxn ang="0">
                  <a:pos x="66" y="100"/>
                </a:cxn>
                <a:cxn ang="0">
                  <a:pos x="68" y="98"/>
                </a:cxn>
                <a:cxn ang="0">
                  <a:pos x="68" y="88"/>
                </a:cxn>
                <a:cxn ang="0">
                  <a:pos x="68" y="87"/>
                </a:cxn>
                <a:cxn ang="0">
                  <a:pos x="104" y="42"/>
                </a:cxn>
                <a:cxn ang="0">
                  <a:pos x="104" y="4"/>
                </a:cxn>
                <a:cxn ang="0">
                  <a:pos x="110" y="4"/>
                </a:cxn>
                <a:cxn ang="0">
                  <a:pos x="129" y="11"/>
                </a:cxn>
                <a:cxn ang="0">
                  <a:pos x="130" y="25"/>
                </a:cxn>
                <a:cxn ang="0">
                  <a:pos x="109" y="52"/>
                </a:cxn>
                <a:cxn ang="0">
                  <a:pos x="108" y="55"/>
                </a:cxn>
                <a:cxn ang="0">
                  <a:pos x="110" y="56"/>
                </a:cxn>
                <a:cxn ang="0">
                  <a:pos x="111" y="56"/>
                </a:cxn>
                <a:cxn ang="0">
                  <a:pos x="134" y="27"/>
                </a:cxn>
                <a:cxn ang="0">
                  <a:pos x="132" y="9"/>
                </a:cxn>
                <a:cxn ang="0">
                  <a:pos x="110" y="0"/>
                </a:cxn>
                <a:cxn ang="0">
                  <a:pos x="102" y="0"/>
                </a:cxn>
                <a:cxn ang="0">
                  <a:pos x="100" y="42"/>
                </a:cxn>
                <a:cxn ang="0">
                  <a:pos x="66" y="84"/>
                </a:cxn>
                <a:cxn ang="0">
                  <a:pos x="36" y="42"/>
                </a:cxn>
                <a:cxn ang="0">
                  <a:pos x="36" y="4"/>
                </a:cxn>
                <a:cxn ang="0">
                  <a:pos x="100" y="4"/>
                </a:cxn>
                <a:cxn ang="0">
                  <a:pos x="100" y="42"/>
                </a:cxn>
              </a:cxnLst>
              <a:rect l="0" t="0" r="r" b="b"/>
              <a:pathLst>
                <a:path w="136" h="100">
                  <a:moveTo>
                    <a:pt x="102" y="0"/>
                  </a:moveTo>
                  <a:cubicBezTo>
                    <a:pt x="34" y="0"/>
                    <a:pt x="34" y="0"/>
                    <a:pt x="34" y="0"/>
                  </a:cubicBezTo>
                  <a:cubicBezTo>
                    <a:pt x="26" y="0"/>
                    <a:pt x="26" y="0"/>
                    <a:pt x="26" y="0"/>
                  </a:cubicBezTo>
                  <a:cubicBezTo>
                    <a:pt x="13" y="0"/>
                    <a:pt x="7" y="5"/>
                    <a:pt x="4" y="9"/>
                  </a:cubicBezTo>
                  <a:cubicBezTo>
                    <a:pt x="0" y="13"/>
                    <a:pt x="0" y="20"/>
                    <a:pt x="2" y="27"/>
                  </a:cubicBezTo>
                  <a:cubicBezTo>
                    <a:pt x="6" y="37"/>
                    <a:pt x="17" y="50"/>
                    <a:pt x="25" y="56"/>
                  </a:cubicBezTo>
                  <a:cubicBezTo>
                    <a:pt x="25" y="56"/>
                    <a:pt x="26" y="56"/>
                    <a:pt x="26" y="56"/>
                  </a:cubicBezTo>
                  <a:cubicBezTo>
                    <a:pt x="27" y="56"/>
                    <a:pt x="27" y="56"/>
                    <a:pt x="28" y="55"/>
                  </a:cubicBezTo>
                  <a:cubicBezTo>
                    <a:pt x="28" y="54"/>
                    <a:pt x="28" y="53"/>
                    <a:pt x="27" y="52"/>
                  </a:cubicBezTo>
                  <a:cubicBezTo>
                    <a:pt x="21" y="47"/>
                    <a:pt x="9" y="35"/>
                    <a:pt x="6" y="25"/>
                  </a:cubicBezTo>
                  <a:cubicBezTo>
                    <a:pt x="4" y="20"/>
                    <a:pt x="4" y="15"/>
                    <a:pt x="7" y="11"/>
                  </a:cubicBezTo>
                  <a:cubicBezTo>
                    <a:pt x="10" y="6"/>
                    <a:pt x="17" y="4"/>
                    <a:pt x="26" y="4"/>
                  </a:cubicBezTo>
                  <a:cubicBezTo>
                    <a:pt x="32" y="4"/>
                    <a:pt x="32" y="4"/>
                    <a:pt x="32" y="4"/>
                  </a:cubicBezTo>
                  <a:cubicBezTo>
                    <a:pt x="32" y="42"/>
                    <a:pt x="32" y="42"/>
                    <a:pt x="32" y="42"/>
                  </a:cubicBezTo>
                  <a:cubicBezTo>
                    <a:pt x="32" y="69"/>
                    <a:pt x="59" y="84"/>
                    <a:pt x="64" y="87"/>
                  </a:cubicBezTo>
                  <a:cubicBezTo>
                    <a:pt x="64" y="88"/>
                    <a:pt x="64" y="88"/>
                    <a:pt x="64" y="88"/>
                  </a:cubicBezTo>
                  <a:cubicBezTo>
                    <a:pt x="64" y="98"/>
                    <a:pt x="64" y="98"/>
                    <a:pt x="64" y="98"/>
                  </a:cubicBezTo>
                  <a:cubicBezTo>
                    <a:pt x="64" y="99"/>
                    <a:pt x="65" y="100"/>
                    <a:pt x="66" y="100"/>
                  </a:cubicBezTo>
                  <a:cubicBezTo>
                    <a:pt x="67" y="100"/>
                    <a:pt x="68" y="99"/>
                    <a:pt x="68" y="98"/>
                  </a:cubicBezTo>
                  <a:cubicBezTo>
                    <a:pt x="68" y="88"/>
                    <a:pt x="68" y="88"/>
                    <a:pt x="68" y="88"/>
                  </a:cubicBezTo>
                  <a:cubicBezTo>
                    <a:pt x="68" y="88"/>
                    <a:pt x="68" y="88"/>
                    <a:pt x="68" y="87"/>
                  </a:cubicBezTo>
                  <a:cubicBezTo>
                    <a:pt x="74" y="84"/>
                    <a:pt x="104" y="69"/>
                    <a:pt x="104" y="42"/>
                  </a:cubicBezTo>
                  <a:cubicBezTo>
                    <a:pt x="104" y="4"/>
                    <a:pt x="104" y="4"/>
                    <a:pt x="104" y="4"/>
                  </a:cubicBezTo>
                  <a:cubicBezTo>
                    <a:pt x="110" y="4"/>
                    <a:pt x="110" y="4"/>
                    <a:pt x="110" y="4"/>
                  </a:cubicBezTo>
                  <a:cubicBezTo>
                    <a:pt x="119" y="4"/>
                    <a:pt x="126" y="6"/>
                    <a:pt x="129" y="11"/>
                  </a:cubicBezTo>
                  <a:cubicBezTo>
                    <a:pt x="132" y="15"/>
                    <a:pt x="132" y="20"/>
                    <a:pt x="130" y="25"/>
                  </a:cubicBezTo>
                  <a:cubicBezTo>
                    <a:pt x="128" y="33"/>
                    <a:pt x="115" y="48"/>
                    <a:pt x="109" y="52"/>
                  </a:cubicBezTo>
                  <a:cubicBezTo>
                    <a:pt x="108" y="53"/>
                    <a:pt x="108" y="54"/>
                    <a:pt x="108" y="55"/>
                  </a:cubicBezTo>
                  <a:cubicBezTo>
                    <a:pt x="109" y="56"/>
                    <a:pt x="109" y="56"/>
                    <a:pt x="110" y="56"/>
                  </a:cubicBezTo>
                  <a:cubicBezTo>
                    <a:pt x="110" y="56"/>
                    <a:pt x="111" y="56"/>
                    <a:pt x="111" y="56"/>
                  </a:cubicBezTo>
                  <a:cubicBezTo>
                    <a:pt x="118" y="50"/>
                    <a:pt x="131" y="35"/>
                    <a:pt x="134" y="27"/>
                  </a:cubicBezTo>
                  <a:cubicBezTo>
                    <a:pt x="136" y="20"/>
                    <a:pt x="136" y="13"/>
                    <a:pt x="132" y="9"/>
                  </a:cubicBezTo>
                  <a:cubicBezTo>
                    <a:pt x="129" y="5"/>
                    <a:pt x="123" y="0"/>
                    <a:pt x="110" y="0"/>
                  </a:cubicBezTo>
                  <a:lnTo>
                    <a:pt x="102" y="0"/>
                  </a:lnTo>
                  <a:close/>
                  <a:moveTo>
                    <a:pt x="100" y="42"/>
                  </a:moveTo>
                  <a:cubicBezTo>
                    <a:pt x="100" y="66"/>
                    <a:pt x="71" y="81"/>
                    <a:pt x="66" y="84"/>
                  </a:cubicBezTo>
                  <a:cubicBezTo>
                    <a:pt x="61" y="81"/>
                    <a:pt x="36" y="66"/>
                    <a:pt x="36" y="42"/>
                  </a:cubicBezTo>
                  <a:cubicBezTo>
                    <a:pt x="36" y="4"/>
                    <a:pt x="36" y="4"/>
                    <a:pt x="36" y="4"/>
                  </a:cubicBezTo>
                  <a:cubicBezTo>
                    <a:pt x="100" y="4"/>
                    <a:pt x="100" y="4"/>
                    <a:pt x="100" y="4"/>
                  </a:cubicBezTo>
                  <a:lnTo>
                    <a:pt x="100" y="42"/>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3" name="Freeform 291"/>
            <p:cNvSpPr>
              <a:spLocks noEditPoints="1"/>
            </p:cNvSpPr>
            <p:nvPr/>
          </p:nvSpPr>
          <p:spPr bwMode="auto">
            <a:xfrm>
              <a:off x="3163888" y="1957388"/>
              <a:ext cx="134938" cy="36513"/>
            </a:xfrm>
            <a:custGeom>
              <a:avLst/>
              <a:gdLst/>
              <a:ahLst/>
              <a:cxnLst>
                <a:cxn ang="0">
                  <a:pos x="8" y="0"/>
                </a:cxn>
                <a:cxn ang="0">
                  <a:pos x="0" y="8"/>
                </a:cxn>
                <a:cxn ang="0">
                  <a:pos x="0" y="14"/>
                </a:cxn>
                <a:cxn ang="0">
                  <a:pos x="2" y="16"/>
                </a:cxn>
                <a:cxn ang="0">
                  <a:pos x="58" y="16"/>
                </a:cxn>
                <a:cxn ang="0">
                  <a:pos x="60" y="14"/>
                </a:cxn>
                <a:cxn ang="0">
                  <a:pos x="60" y="8"/>
                </a:cxn>
                <a:cxn ang="0">
                  <a:pos x="52" y="0"/>
                </a:cxn>
                <a:cxn ang="0">
                  <a:pos x="8" y="0"/>
                </a:cxn>
                <a:cxn ang="0">
                  <a:pos x="56" y="8"/>
                </a:cxn>
                <a:cxn ang="0">
                  <a:pos x="56" y="12"/>
                </a:cxn>
                <a:cxn ang="0">
                  <a:pos x="4" y="12"/>
                </a:cxn>
                <a:cxn ang="0">
                  <a:pos x="4" y="8"/>
                </a:cxn>
                <a:cxn ang="0">
                  <a:pos x="8" y="4"/>
                </a:cxn>
                <a:cxn ang="0">
                  <a:pos x="52" y="4"/>
                </a:cxn>
                <a:cxn ang="0">
                  <a:pos x="56" y="8"/>
                </a:cxn>
              </a:cxnLst>
              <a:rect l="0" t="0" r="r" b="b"/>
              <a:pathLst>
                <a:path w="60" h="16">
                  <a:moveTo>
                    <a:pt x="8" y="0"/>
                  </a:moveTo>
                  <a:cubicBezTo>
                    <a:pt x="3" y="0"/>
                    <a:pt x="0" y="3"/>
                    <a:pt x="0" y="8"/>
                  </a:cubicBezTo>
                  <a:cubicBezTo>
                    <a:pt x="0" y="14"/>
                    <a:pt x="0" y="14"/>
                    <a:pt x="0" y="14"/>
                  </a:cubicBezTo>
                  <a:cubicBezTo>
                    <a:pt x="0" y="15"/>
                    <a:pt x="1" y="16"/>
                    <a:pt x="2" y="16"/>
                  </a:cubicBezTo>
                  <a:cubicBezTo>
                    <a:pt x="58" y="16"/>
                    <a:pt x="58" y="16"/>
                    <a:pt x="58" y="16"/>
                  </a:cubicBezTo>
                  <a:cubicBezTo>
                    <a:pt x="59" y="16"/>
                    <a:pt x="60" y="15"/>
                    <a:pt x="60" y="14"/>
                  </a:cubicBezTo>
                  <a:cubicBezTo>
                    <a:pt x="60" y="8"/>
                    <a:pt x="60" y="8"/>
                    <a:pt x="60" y="8"/>
                  </a:cubicBezTo>
                  <a:cubicBezTo>
                    <a:pt x="60" y="4"/>
                    <a:pt x="56" y="0"/>
                    <a:pt x="52" y="0"/>
                  </a:cubicBezTo>
                  <a:lnTo>
                    <a:pt x="8" y="0"/>
                  </a:lnTo>
                  <a:close/>
                  <a:moveTo>
                    <a:pt x="56" y="8"/>
                  </a:moveTo>
                  <a:cubicBezTo>
                    <a:pt x="56" y="12"/>
                    <a:pt x="56" y="12"/>
                    <a:pt x="56" y="12"/>
                  </a:cubicBezTo>
                  <a:cubicBezTo>
                    <a:pt x="4" y="12"/>
                    <a:pt x="4" y="12"/>
                    <a:pt x="4" y="12"/>
                  </a:cubicBezTo>
                  <a:cubicBezTo>
                    <a:pt x="4" y="8"/>
                    <a:pt x="4" y="8"/>
                    <a:pt x="4" y="8"/>
                  </a:cubicBezTo>
                  <a:cubicBezTo>
                    <a:pt x="4" y="6"/>
                    <a:pt x="6" y="4"/>
                    <a:pt x="8" y="4"/>
                  </a:cubicBezTo>
                  <a:cubicBezTo>
                    <a:pt x="52" y="4"/>
                    <a:pt x="52" y="4"/>
                    <a:pt x="52" y="4"/>
                  </a:cubicBezTo>
                  <a:cubicBezTo>
                    <a:pt x="54" y="4"/>
                    <a:pt x="56" y="6"/>
                    <a:pt x="56" y="8"/>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grpSp>
        <p:nvGrpSpPr>
          <p:cNvPr id="54" name="Group 389"/>
          <p:cNvGrpSpPr/>
          <p:nvPr/>
        </p:nvGrpSpPr>
        <p:grpSpPr>
          <a:xfrm>
            <a:off x="727572" y="2831666"/>
            <a:ext cx="200025" cy="290512"/>
            <a:chOff x="4795838" y="2176463"/>
            <a:chExt cx="200025" cy="290512"/>
          </a:xfrm>
          <a:solidFill>
            <a:schemeClr val="tx2"/>
          </a:solidFill>
        </p:grpSpPr>
        <p:sp>
          <p:nvSpPr>
            <p:cNvPr id="55" name="Freeform 369"/>
            <p:cNvSpPr/>
            <p:nvPr/>
          </p:nvSpPr>
          <p:spPr bwMode="auto">
            <a:xfrm>
              <a:off x="4795838" y="2176463"/>
              <a:ext cx="200025" cy="242888"/>
            </a:xfrm>
            <a:custGeom>
              <a:avLst/>
              <a:gdLst/>
              <a:ahLst/>
              <a:cxnLst>
                <a:cxn ang="0">
                  <a:pos x="44" y="0"/>
                </a:cxn>
                <a:cxn ang="0">
                  <a:pos x="0" y="44"/>
                </a:cxn>
                <a:cxn ang="0">
                  <a:pos x="16" y="77"/>
                </a:cxn>
                <a:cxn ang="0">
                  <a:pos x="16" y="78"/>
                </a:cxn>
                <a:cxn ang="0">
                  <a:pos x="24" y="91"/>
                </a:cxn>
                <a:cxn ang="0">
                  <a:pos x="24" y="93"/>
                </a:cxn>
                <a:cxn ang="0">
                  <a:pos x="24" y="94"/>
                </a:cxn>
                <a:cxn ang="0">
                  <a:pos x="28" y="100"/>
                </a:cxn>
                <a:cxn ang="0">
                  <a:pos x="60" y="107"/>
                </a:cxn>
                <a:cxn ang="0">
                  <a:pos x="60" y="107"/>
                </a:cxn>
                <a:cxn ang="0">
                  <a:pos x="62" y="106"/>
                </a:cxn>
                <a:cxn ang="0">
                  <a:pos x="61" y="103"/>
                </a:cxn>
                <a:cxn ang="0">
                  <a:pos x="29" y="96"/>
                </a:cxn>
                <a:cxn ang="0">
                  <a:pos x="28" y="94"/>
                </a:cxn>
                <a:cxn ang="0">
                  <a:pos x="28" y="93"/>
                </a:cxn>
                <a:cxn ang="0">
                  <a:pos x="28" y="91"/>
                </a:cxn>
                <a:cxn ang="0">
                  <a:pos x="19" y="75"/>
                </a:cxn>
                <a:cxn ang="0">
                  <a:pos x="18" y="74"/>
                </a:cxn>
                <a:cxn ang="0">
                  <a:pos x="4" y="44"/>
                </a:cxn>
                <a:cxn ang="0">
                  <a:pos x="44" y="4"/>
                </a:cxn>
                <a:cxn ang="0">
                  <a:pos x="84" y="44"/>
                </a:cxn>
                <a:cxn ang="0">
                  <a:pos x="70" y="74"/>
                </a:cxn>
                <a:cxn ang="0">
                  <a:pos x="69" y="75"/>
                </a:cxn>
                <a:cxn ang="0">
                  <a:pos x="60" y="91"/>
                </a:cxn>
                <a:cxn ang="0">
                  <a:pos x="60" y="91"/>
                </a:cxn>
                <a:cxn ang="0">
                  <a:pos x="60" y="92"/>
                </a:cxn>
                <a:cxn ang="0">
                  <a:pos x="60" y="92"/>
                </a:cxn>
                <a:cxn ang="0">
                  <a:pos x="59" y="92"/>
                </a:cxn>
                <a:cxn ang="0">
                  <a:pos x="43" y="88"/>
                </a:cxn>
                <a:cxn ang="0">
                  <a:pos x="40" y="90"/>
                </a:cxn>
                <a:cxn ang="0">
                  <a:pos x="42" y="92"/>
                </a:cxn>
                <a:cxn ang="0">
                  <a:pos x="58" y="96"/>
                </a:cxn>
                <a:cxn ang="0">
                  <a:pos x="62" y="95"/>
                </a:cxn>
                <a:cxn ang="0">
                  <a:pos x="64" y="92"/>
                </a:cxn>
                <a:cxn ang="0">
                  <a:pos x="64" y="92"/>
                </a:cxn>
                <a:cxn ang="0">
                  <a:pos x="64" y="91"/>
                </a:cxn>
                <a:cxn ang="0">
                  <a:pos x="64" y="91"/>
                </a:cxn>
                <a:cxn ang="0">
                  <a:pos x="64" y="91"/>
                </a:cxn>
                <a:cxn ang="0">
                  <a:pos x="72" y="78"/>
                </a:cxn>
                <a:cxn ang="0">
                  <a:pos x="72" y="78"/>
                </a:cxn>
                <a:cxn ang="0">
                  <a:pos x="88" y="44"/>
                </a:cxn>
                <a:cxn ang="0">
                  <a:pos x="44" y="0"/>
                </a:cxn>
              </a:cxnLst>
              <a:rect l="0" t="0" r="r" b="b"/>
              <a:pathLst>
                <a:path w="88" h="107">
                  <a:moveTo>
                    <a:pt x="44" y="0"/>
                  </a:moveTo>
                  <a:cubicBezTo>
                    <a:pt x="23" y="0"/>
                    <a:pt x="0" y="17"/>
                    <a:pt x="0" y="44"/>
                  </a:cubicBezTo>
                  <a:cubicBezTo>
                    <a:pt x="0" y="57"/>
                    <a:pt x="5" y="69"/>
                    <a:pt x="16" y="77"/>
                  </a:cubicBezTo>
                  <a:cubicBezTo>
                    <a:pt x="16" y="77"/>
                    <a:pt x="16" y="78"/>
                    <a:pt x="16" y="78"/>
                  </a:cubicBezTo>
                  <a:cubicBezTo>
                    <a:pt x="24" y="86"/>
                    <a:pt x="24" y="87"/>
                    <a:pt x="24" y="91"/>
                  </a:cubicBezTo>
                  <a:cubicBezTo>
                    <a:pt x="24" y="92"/>
                    <a:pt x="24" y="93"/>
                    <a:pt x="24" y="93"/>
                  </a:cubicBezTo>
                  <a:cubicBezTo>
                    <a:pt x="24" y="94"/>
                    <a:pt x="24" y="94"/>
                    <a:pt x="24" y="94"/>
                  </a:cubicBezTo>
                  <a:cubicBezTo>
                    <a:pt x="24" y="96"/>
                    <a:pt x="24" y="99"/>
                    <a:pt x="28" y="100"/>
                  </a:cubicBezTo>
                  <a:cubicBezTo>
                    <a:pt x="60" y="107"/>
                    <a:pt x="60" y="107"/>
                    <a:pt x="60" y="107"/>
                  </a:cubicBezTo>
                  <a:cubicBezTo>
                    <a:pt x="60" y="107"/>
                    <a:pt x="60" y="107"/>
                    <a:pt x="60" y="107"/>
                  </a:cubicBezTo>
                  <a:cubicBezTo>
                    <a:pt x="61" y="107"/>
                    <a:pt x="62" y="106"/>
                    <a:pt x="62" y="106"/>
                  </a:cubicBezTo>
                  <a:cubicBezTo>
                    <a:pt x="63" y="104"/>
                    <a:pt x="62" y="103"/>
                    <a:pt x="61" y="103"/>
                  </a:cubicBezTo>
                  <a:cubicBezTo>
                    <a:pt x="29" y="96"/>
                    <a:pt x="29" y="96"/>
                    <a:pt x="29" y="96"/>
                  </a:cubicBezTo>
                  <a:cubicBezTo>
                    <a:pt x="28" y="96"/>
                    <a:pt x="28" y="96"/>
                    <a:pt x="28" y="94"/>
                  </a:cubicBezTo>
                  <a:cubicBezTo>
                    <a:pt x="28" y="93"/>
                    <a:pt x="28" y="93"/>
                    <a:pt x="28" y="93"/>
                  </a:cubicBezTo>
                  <a:cubicBezTo>
                    <a:pt x="28" y="93"/>
                    <a:pt x="28" y="93"/>
                    <a:pt x="28" y="91"/>
                  </a:cubicBezTo>
                  <a:cubicBezTo>
                    <a:pt x="28" y="86"/>
                    <a:pt x="27" y="83"/>
                    <a:pt x="19" y="75"/>
                  </a:cubicBezTo>
                  <a:cubicBezTo>
                    <a:pt x="19" y="75"/>
                    <a:pt x="18" y="74"/>
                    <a:pt x="18" y="74"/>
                  </a:cubicBezTo>
                  <a:cubicBezTo>
                    <a:pt x="9" y="66"/>
                    <a:pt x="4" y="56"/>
                    <a:pt x="4" y="44"/>
                  </a:cubicBezTo>
                  <a:cubicBezTo>
                    <a:pt x="4" y="19"/>
                    <a:pt x="25" y="4"/>
                    <a:pt x="44" y="4"/>
                  </a:cubicBezTo>
                  <a:cubicBezTo>
                    <a:pt x="64" y="4"/>
                    <a:pt x="84" y="19"/>
                    <a:pt x="84" y="44"/>
                  </a:cubicBezTo>
                  <a:cubicBezTo>
                    <a:pt x="84" y="60"/>
                    <a:pt x="76" y="69"/>
                    <a:pt x="70" y="74"/>
                  </a:cubicBezTo>
                  <a:cubicBezTo>
                    <a:pt x="70" y="74"/>
                    <a:pt x="70" y="74"/>
                    <a:pt x="69" y="75"/>
                  </a:cubicBezTo>
                  <a:cubicBezTo>
                    <a:pt x="61" y="83"/>
                    <a:pt x="60" y="86"/>
                    <a:pt x="60" y="91"/>
                  </a:cubicBezTo>
                  <a:cubicBezTo>
                    <a:pt x="60" y="91"/>
                    <a:pt x="60" y="91"/>
                    <a:pt x="60" y="91"/>
                  </a:cubicBezTo>
                  <a:cubicBezTo>
                    <a:pt x="60" y="92"/>
                    <a:pt x="60" y="92"/>
                    <a:pt x="60" y="92"/>
                  </a:cubicBezTo>
                  <a:cubicBezTo>
                    <a:pt x="60" y="92"/>
                    <a:pt x="60" y="92"/>
                    <a:pt x="60" y="92"/>
                  </a:cubicBezTo>
                  <a:cubicBezTo>
                    <a:pt x="60" y="92"/>
                    <a:pt x="59" y="92"/>
                    <a:pt x="59" y="92"/>
                  </a:cubicBezTo>
                  <a:cubicBezTo>
                    <a:pt x="43" y="88"/>
                    <a:pt x="43" y="88"/>
                    <a:pt x="43" y="88"/>
                  </a:cubicBezTo>
                  <a:cubicBezTo>
                    <a:pt x="42" y="88"/>
                    <a:pt x="41" y="88"/>
                    <a:pt x="40" y="90"/>
                  </a:cubicBezTo>
                  <a:cubicBezTo>
                    <a:pt x="40" y="91"/>
                    <a:pt x="41" y="92"/>
                    <a:pt x="42" y="92"/>
                  </a:cubicBezTo>
                  <a:cubicBezTo>
                    <a:pt x="58" y="96"/>
                    <a:pt x="58" y="96"/>
                    <a:pt x="58" y="96"/>
                  </a:cubicBezTo>
                  <a:cubicBezTo>
                    <a:pt x="59" y="96"/>
                    <a:pt x="61" y="97"/>
                    <a:pt x="62" y="95"/>
                  </a:cubicBezTo>
                  <a:cubicBezTo>
                    <a:pt x="63" y="95"/>
                    <a:pt x="64" y="94"/>
                    <a:pt x="64" y="92"/>
                  </a:cubicBezTo>
                  <a:cubicBezTo>
                    <a:pt x="64" y="92"/>
                    <a:pt x="64" y="92"/>
                    <a:pt x="64" y="92"/>
                  </a:cubicBezTo>
                  <a:cubicBezTo>
                    <a:pt x="64" y="92"/>
                    <a:pt x="64" y="91"/>
                    <a:pt x="64" y="91"/>
                  </a:cubicBezTo>
                  <a:cubicBezTo>
                    <a:pt x="64" y="91"/>
                    <a:pt x="64" y="91"/>
                    <a:pt x="64" y="91"/>
                  </a:cubicBezTo>
                  <a:cubicBezTo>
                    <a:pt x="64" y="91"/>
                    <a:pt x="64" y="91"/>
                    <a:pt x="64" y="91"/>
                  </a:cubicBezTo>
                  <a:cubicBezTo>
                    <a:pt x="64" y="87"/>
                    <a:pt x="64" y="86"/>
                    <a:pt x="72" y="78"/>
                  </a:cubicBezTo>
                  <a:cubicBezTo>
                    <a:pt x="72" y="78"/>
                    <a:pt x="72" y="78"/>
                    <a:pt x="72" y="78"/>
                  </a:cubicBezTo>
                  <a:cubicBezTo>
                    <a:pt x="83" y="69"/>
                    <a:pt x="88" y="58"/>
                    <a:pt x="88" y="44"/>
                  </a:cubicBezTo>
                  <a:cubicBezTo>
                    <a:pt x="88" y="16"/>
                    <a:pt x="66" y="0"/>
                    <a:pt x="44" y="0"/>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6" name="Freeform 370"/>
            <p:cNvSpPr/>
            <p:nvPr/>
          </p:nvSpPr>
          <p:spPr bwMode="auto">
            <a:xfrm>
              <a:off x="4856163" y="2419350"/>
              <a:ext cx="80963" cy="25400"/>
            </a:xfrm>
            <a:custGeom>
              <a:avLst/>
              <a:gdLst/>
              <a:ahLst/>
              <a:cxnLst>
                <a:cxn ang="0">
                  <a:pos x="34" y="11"/>
                </a:cxn>
                <a:cxn ang="0">
                  <a:pos x="36" y="9"/>
                </a:cxn>
                <a:cxn ang="0">
                  <a:pos x="34" y="7"/>
                </a:cxn>
                <a:cxn ang="0">
                  <a:pos x="2" y="0"/>
                </a:cxn>
                <a:cxn ang="0">
                  <a:pos x="0" y="1"/>
                </a:cxn>
                <a:cxn ang="0">
                  <a:pos x="2" y="4"/>
                </a:cxn>
                <a:cxn ang="0">
                  <a:pos x="34" y="11"/>
                </a:cxn>
                <a:cxn ang="0">
                  <a:pos x="34" y="11"/>
                </a:cxn>
              </a:cxnLst>
              <a:rect l="0" t="0" r="r" b="b"/>
              <a:pathLst>
                <a:path w="36" h="11">
                  <a:moveTo>
                    <a:pt x="34" y="11"/>
                  </a:moveTo>
                  <a:cubicBezTo>
                    <a:pt x="35" y="11"/>
                    <a:pt x="36" y="10"/>
                    <a:pt x="36" y="9"/>
                  </a:cubicBezTo>
                  <a:cubicBezTo>
                    <a:pt x="36" y="8"/>
                    <a:pt x="36" y="7"/>
                    <a:pt x="34" y="7"/>
                  </a:cubicBezTo>
                  <a:cubicBezTo>
                    <a:pt x="2" y="0"/>
                    <a:pt x="2" y="0"/>
                    <a:pt x="2" y="0"/>
                  </a:cubicBezTo>
                  <a:cubicBezTo>
                    <a:pt x="1" y="0"/>
                    <a:pt x="0" y="0"/>
                    <a:pt x="0" y="1"/>
                  </a:cubicBezTo>
                  <a:cubicBezTo>
                    <a:pt x="0" y="2"/>
                    <a:pt x="0" y="3"/>
                    <a:pt x="2" y="4"/>
                  </a:cubicBezTo>
                  <a:cubicBezTo>
                    <a:pt x="34" y="11"/>
                    <a:pt x="34" y="11"/>
                    <a:pt x="34" y="11"/>
                  </a:cubicBezTo>
                  <a:cubicBezTo>
                    <a:pt x="34" y="11"/>
                    <a:pt x="34" y="11"/>
                    <a:pt x="34" y="11"/>
                  </a:cubicBez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sp>
          <p:nvSpPr>
            <p:cNvPr id="57" name="Freeform 371"/>
            <p:cNvSpPr/>
            <p:nvPr/>
          </p:nvSpPr>
          <p:spPr bwMode="auto">
            <a:xfrm>
              <a:off x="4859338" y="2444750"/>
              <a:ext cx="68263" cy="22225"/>
            </a:xfrm>
            <a:custGeom>
              <a:avLst/>
              <a:gdLst/>
              <a:ahLst/>
              <a:cxnLst>
                <a:cxn ang="0">
                  <a:pos x="2" y="0"/>
                </a:cxn>
                <a:cxn ang="0">
                  <a:pos x="0" y="2"/>
                </a:cxn>
                <a:cxn ang="0">
                  <a:pos x="2" y="4"/>
                </a:cxn>
                <a:cxn ang="0">
                  <a:pos x="28" y="10"/>
                </a:cxn>
                <a:cxn ang="0">
                  <a:pos x="28" y="10"/>
                </a:cxn>
                <a:cxn ang="0">
                  <a:pos x="30" y="8"/>
                </a:cxn>
                <a:cxn ang="0">
                  <a:pos x="28" y="6"/>
                </a:cxn>
                <a:cxn ang="0">
                  <a:pos x="2" y="0"/>
                </a:cxn>
              </a:cxnLst>
              <a:rect l="0" t="0" r="r" b="b"/>
              <a:pathLst>
                <a:path w="30" h="10">
                  <a:moveTo>
                    <a:pt x="2" y="0"/>
                  </a:moveTo>
                  <a:cubicBezTo>
                    <a:pt x="1" y="0"/>
                    <a:pt x="0" y="1"/>
                    <a:pt x="0" y="2"/>
                  </a:cubicBezTo>
                  <a:cubicBezTo>
                    <a:pt x="0" y="3"/>
                    <a:pt x="0" y="4"/>
                    <a:pt x="2" y="4"/>
                  </a:cubicBezTo>
                  <a:cubicBezTo>
                    <a:pt x="28" y="10"/>
                    <a:pt x="28" y="10"/>
                    <a:pt x="28" y="10"/>
                  </a:cubicBezTo>
                  <a:cubicBezTo>
                    <a:pt x="28" y="10"/>
                    <a:pt x="28" y="10"/>
                    <a:pt x="28" y="10"/>
                  </a:cubicBezTo>
                  <a:cubicBezTo>
                    <a:pt x="29" y="10"/>
                    <a:pt x="30" y="9"/>
                    <a:pt x="30" y="8"/>
                  </a:cubicBezTo>
                  <a:cubicBezTo>
                    <a:pt x="30" y="7"/>
                    <a:pt x="30" y="6"/>
                    <a:pt x="28" y="6"/>
                  </a:cubicBezTo>
                  <a:lnTo>
                    <a:pt x="2" y="0"/>
                  </a:lnTo>
                  <a:close/>
                </a:path>
              </a:pathLst>
            </a:custGeom>
            <a:grpFill/>
            <a:ln w="12700">
              <a:noFill/>
              <a:round/>
            </a:ln>
          </p:spPr>
          <p:txBody>
            <a:bodyPr vert="horz" wrap="square" lIns="91440" tIns="45720" rIns="91440" bIns="45720" numCol="1" anchor="t" anchorCtr="0" compatLnSpc="1"/>
            <a:lstStyle/>
            <a:p>
              <a:endParaRPr lang="id-ID">
                <a:solidFill>
                  <a:schemeClr val="tx2"/>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750"/>
                                        <p:tgtEl>
                                          <p:spTgt spid="7"/>
                                        </p:tgtEl>
                                      </p:cBhvr>
                                    </p:animEffect>
                                  </p:childTnLst>
                                </p:cTn>
                              </p:par>
                              <p:par>
                                <p:cTn id="13" presetID="63" presetClass="path" presetSubtype="0" decel="50000" fill="hold" grpId="1" nodeType="withEffect">
                                  <p:stCondLst>
                                    <p:cond delay="0"/>
                                  </p:stCondLst>
                                  <p:childTnLst>
                                    <p:animMotion origin="layout" path="M 0.01527 4.93827E-7 L -0.10886 4.93827E-7 " pathEditMode="relative" rAng="0" ptsTypes="AA">
                                      <p:cBhvr>
                                        <p:cTn id="14" dur="750" spd="-100000" fill="hold"/>
                                        <p:tgtEl>
                                          <p:spTgt spid="7"/>
                                        </p:tgtEl>
                                        <p:attrNameLst>
                                          <p:attrName>ppt_x</p:attrName>
                                          <p:attrName>ppt_y</p:attrName>
                                        </p:attrNameLst>
                                      </p:cBhvr>
                                      <p:rCtr x="-6215" y="0"/>
                                    </p:animMotion>
                                  </p:childTnLst>
                                </p:cTn>
                              </p:par>
                              <p:par>
                                <p:cTn id="15" presetID="35" presetClass="path" presetSubtype="0" accel="50000" decel="50000" fill="hold" grpId="2" nodeType="withEffect">
                                  <p:stCondLst>
                                    <p:cond delay="750"/>
                                  </p:stCondLst>
                                  <p:childTnLst>
                                    <p:animMotion origin="layout" path="M 0.01597 4.93827E-7 L 4.44444E-6 4.93827E-7 " pathEditMode="relative" rAng="0" ptsTypes="AA">
                                      <p:cBhvr>
                                        <p:cTn id="16" dur="750" fill="hold"/>
                                        <p:tgtEl>
                                          <p:spTgt spid="7"/>
                                        </p:tgtEl>
                                        <p:attrNameLst>
                                          <p:attrName>ppt_x</p:attrName>
                                          <p:attrName>ppt_y</p:attrName>
                                        </p:attrNameLst>
                                      </p:cBhvr>
                                      <p:rCtr x="-799" y="0"/>
                                    </p:animMotion>
                                  </p:childTnLst>
                                </p:cTn>
                              </p:par>
                              <p:par>
                                <p:cTn id="17" presetID="10" presetClass="entr" presetSubtype="0" fill="hold" grpId="0" nodeType="withEffect">
                                  <p:stCondLst>
                                    <p:cond delay="75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35" presetClass="path" presetSubtype="0" accel="50000" decel="50000" fill="hold" grpId="1" nodeType="withEffect">
                                  <p:stCondLst>
                                    <p:cond delay="750"/>
                                  </p:stCondLst>
                                  <p:childTnLst>
                                    <p:animMotion origin="layout" path="M 0.01597 4.93827E-7 L 4.44444E-6 4.93827E-7 " pathEditMode="relative" rAng="0" ptsTypes="AA">
                                      <p:cBhvr>
                                        <p:cTn id="21" dur="750" fill="hold"/>
                                        <p:tgtEl>
                                          <p:spTgt spid="8"/>
                                        </p:tgtEl>
                                        <p:attrNameLst>
                                          <p:attrName>ppt_x</p:attrName>
                                          <p:attrName>ppt_y</p:attrName>
                                        </p:attrNameLst>
                                      </p:cBhvr>
                                      <p:rCtr x="-799" y="0"/>
                                    </p:animMotion>
                                  </p:childTnLst>
                                </p:cTn>
                              </p:par>
                              <p:par>
                                <p:cTn id="22" presetID="10" presetClass="entr" presetSubtype="0" fill="hold" grpId="0" nodeType="withEffect">
                                  <p:stCondLst>
                                    <p:cond delay="125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75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750"/>
                                        <p:tgtEl>
                                          <p:spTgt spid="12"/>
                                        </p:tgtEl>
                                      </p:cBhvr>
                                    </p:animEffect>
                                  </p:childTnLst>
                                </p:cTn>
                              </p:par>
                              <p:par>
                                <p:cTn id="28" presetID="63" presetClass="path" presetSubtype="0" decel="50000" fill="hold" grpId="1" nodeType="withEffect">
                                  <p:stCondLst>
                                    <p:cond delay="0"/>
                                  </p:stCondLst>
                                  <p:childTnLst>
                                    <p:animMotion origin="layout" path="M 0.01528 4.93827E-7 L -0.10886 4.93827E-7 " pathEditMode="relative" rAng="0" ptsTypes="AA">
                                      <p:cBhvr>
                                        <p:cTn id="29" dur="750" spd="-100000" fill="hold"/>
                                        <p:tgtEl>
                                          <p:spTgt spid="12"/>
                                        </p:tgtEl>
                                        <p:attrNameLst>
                                          <p:attrName>ppt_x</p:attrName>
                                          <p:attrName>ppt_y</p:attrName>
                                        </p:attrNameLst>
                                      </p:cBhvr>
                                      <p:rCtr x="-6215" y="0"/>
                                    </p:animMotion>
                                  </p:childTnLst>
                                </p:cTn>
                              </p:par>
                              <p:par>
                                <p:cTn id="30" presetID="35" presetClass="path" presetSubtype="0" accel="50000" decel="50000" fill="hold" grpId="2" nodeType="withEffect">
                                  <p:stCondLst>
                                    <p:cond delay="750"/>
                                  </p:stCondLst>
                                  <p:childTnLst>
                                    <p:animMotion origin="layout" path="M 0.01597 4.93827E-7 L 1.66667E-6 4.93827E-7 " pathEditMode="relative" rAng="0" ptsTypes="AA">
                                      <p:cBhvr>
                                        <p:cTn id="31" dur="750" fill="hold"/>
                                        <p:tgtEl>
                                          <p:spTgt spid="12"/>
                                        </p:tgtEl>
                                        <p:attrNameLst>
                                          <p:attrName>ppt_x</p:attrName>
                                          <p:attrName>ppt_y</p:attrName>
                                        </p:attrNameLst>
                                      </p:cBhvr>
                                      <p:rCtr x="-799" y="0"/>
                                    </p:animMotion>
                                  </p:childTnLst>
                                </p:cTn>
                              </p:par>
                              <p:par>
                                <p:cTn id="32" presetID="10" presetClass="entr" presetSubtype="0" fill="hold" grpId="0" nodeType="withEffect">
                                  <p:stCondLst>
                                    <p:cond delay="75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35" presetClass="path" presetSubtype="0" accel="50000" decel="50000" fill="hold" grpId="1" nodeType="withEffect">
                                  <p:stCondLst>
                                    <p:cond delay="750"/>
                                  </p:stCondLst>
                                  <p:childTnLst>
                                    <p:animMotion origin="layout" path="M 0.01597 4.93827E-7 L 1.66667E-6 4.93827E-7 " pathEditMode="relative" rAng="0" ptsTypes="AA">
                                      <p:cBhvr>
                                        <p:cTn id="36" dur="750" fill="hold"/>
                                        <p:tgtEl>
                                          <p:spTgt spid="13"/>
                                        </p:tgtEl>
                                        <p:attrNameLst>
                                          <p:attrName>ppt_x</p:attrName>
                                          <p:attrName>ppt_y</p:attrName>
                                        </p:attrNameLst>
                                      </p:cBhvr>
                                      <p:rCtr x="-799" y="0"/>
                                    </p:animMotion>
                                  </p:childTnLst>
                                </p:cTn>
                              </p:par>
                              <p:par>
                                <p:cTn id="37" presetID="10"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750"/>
                                        <p:tgtEl>
                                          <p:spTgt spid="16"/>
                                        </p:tgtEl>
                                      </p:cBhvr>
                                    </p:animEffect>
                                  </p:childTnLst>
                                </p:cTn>
                              </p:par>
                              <p:par>
                                <p:cTn id="40" presetID="63" presetClass="path" presetSubtype="0" decel="50000" fill="hold" grpId="1" nodeType="withEffect">
                                  <p:stCondLst>
                                    <p:cond delay="0"/>
                                  </p:stCondLst>
                                  <p:childTnLst>
                                    <p:animMotion origin="layout" path="M 0.01528 4.93827E-7 L -0.10885 4.93827E-7 " pathEditMode="relative" rAng="0" ptsTypes="AA">
                                      <p:cBhvr>
                                        <p:cTn id="41" dur="750" spd="-100000" fill="hold"/>
                                        <p:tgtEl>
                                          <p:spTgt spid="16"/>
                                        </p:tgtEl>
                                        <p:attrNameLst>
                                          <p:attrName>ppt_x</p:attrName>
                                          <p:attrName>ppt_y</p:attrName>
                                        </p:attrNameLst>
                                      </p:cBhvr>
                                      <p:rCtr x="-6215" y="0"/>
                                    </p:animMotion>
                                  </p:childTnLst>
                                </p:cTn>
                              </p:par>
                              <p:par>
                                <p:cTn id="42" presetID="35" presetClass="path" presetSubtype="0" accel="50000" decel="50000" fill="hold" grpId="2" nodeType="withEffect">
                                  <p:stCondLst>
                                    <p:cond delay="750"/>
                                  </p:stCondLst>
                                  <p:childTnLst>
                                    <p:animMotion origin="layout" path="M 0.01598 4.93827E-7 L -3.88889E-6 4.93827E-7 " pathEditMode="relative" rAng="0" ptsTypes="AA">
                                      <p:cBhvr>
                                        <p:cTn id="43" dur="750" fill="hold"/>
                                        <p:tgtEl>
                                          <p:spTgt spid="16"/>
                                        </p:tgtEl>
                                        <p:attrNameLst>
                                          <p:attrName>ppt_x</p:attrName>
                                          <p:attrName>ppt_y</p:attrName>
                                        </p:attrNameLst>
                                      </p:cBhvr>
                                      <p:rCtr x="-799" y="0"/>
                                    </p:animMotion>
                                  </p:childTnLst>
                                </p:cTn>
                              </p:par>
                              <p:par>
                                <p:cTn id="44" presetID="10" presetClass="entr" presetSubtype="0" fill="hold" grpId="0" nodeType="withEffect">
                                  <p:stCondLst>
                                    <p:cond delay="75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35" presetClass="path" presetSubtype="0" accel="50000" decel="50000" fill="hold" grpId="1" nodeType="withEffect">
                                  <p:stCondLst>
                                    <p:cond delay="750"/>
                                  </p:stCondLst>
                                  <p:childTnLst>
                                    <p:animMotion origin="layout" path="M 0.01597 4.93827E-7 L -2.77778E-7 4.93827E-7 " pathEditMode="relative" rAng="0" ptsTypes="AA">
                                      <p:cBhvr>
                                        <p:cTn id="48" dur="750" fill="hold"/>
                                        <p:tgtEl>
                                          <p:spTgt spid="17"/>
                                        </p:tgtEl>
                                        <p:attrNameLst>
                                          <p:attrName>ppt_x</p:attrName>
                                          <p:attrName>ppt_y</p:attrName>
                                        </p:attrNameLst>
                                      </p:cBhvr>
                                      <p:rCtr x="-799" y="0"/>
                                    </p:animMotion>
                                  </p:childTnLst>
                                </p:cTn>
                              </p:par>
                              <p:par>
                                <p:cTn id="49" presetID="10"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750"/>
                                        <p:tgtEl>
                                          <p:spTgt spid="18"/>
                                        </p:tgtEl>
                                      </p:cBhvr>
                                    </p:animEffect>
                                  </p:childTnLst>
                                </p:cTn>
                              </p:par>
                              <p:par>
                                <p:cTn id="52" presetID="63" presetClass="path" presetSubtype="0" decel="50000" fill="hold" grpId="1" nodeType="withEffect">
                                  <p:stCondLst>
                                    <p:cond delay="0"/>
                                  </p:stCondLst>
                                  <p:childTnLst>
                                    <p:animMotion origin="layout" path="M 0.01527 4.93827E-7 L -0.10886 4.93827E-7 " pathEditMode="relative" rAng="0" ptsTypes="AA">
                                      <p:cBhvr>
                                        <p:cTn id="53" dur="750" spd="-100000" fill="hold"/>
                                        <p:tgtEl>
                                          <p:spTgt spid="18"/>
                                        </p:tgtEl>
                                        <p:attrNameLst>
                                          <p:attrName>ppt_x</p:attrName>
                                          <p:attrName>ppt_y</p:attrName>
                                        </p:attrNameLst>
                                      </p:cBhvr>
                                      <p:rCtr x="-6215" y="0"/>
                                    </p:animMotion>
                                  </p:childTnLst>
                                </p:cTn>
                              </p:par>
                              <p:par>
                                <p:cTn id="54" presetID="35" presetClass="path" presetSubtype="0" accel="50000" decel="50000" fill="hold" grpId="2" nodeType="withEffect">
                                  <p:stCondLst>
                                    <p:cond delay="750"/>
                                  </p:stCondLst>
                                  <p:childTnLst>
                                    <p:animMotion origin="layout" path="M 0.01597 4.93827E-7 L 3.33333E-6 4.93827E-7 " pathEditMode="relative" rAng="0" ptsTypes="AA">
                                      <p:cBhvr>
                                        <p:cTn id="55" dur="750" fill="hold"/>
                                        <p:tgtEl>
                                          <p:spTgt spid="18"/>
                                        </p:tgtEl>
                                        <p:attrNameLst>
                                          <p:attrName>ppt_x</p:attrName>
                                          <p:attrName>ppt_y</p:attrName>
                                        </p:attrNameLst>
                                      </p:cBhvr>
                                      <p:rCtr x="-799" y="0"/>
                                    </p:animMotion>
                                  </p:childTnLst>
                                </p:cTn>
                              </p:par>
                              <p:par>
                                <p:cTn id="56" presetID="10" presetClass="entr" presetSubtype="0" fill="hold" grpId="0" nodeType="withEffect">
                                  <p:stCondLst>
                                    <p:cond delay="75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par>
                                <p:cTn id="59" presetID="35" presetClass="path" presetSubtype="0" accel="50000" decel="50000" fill="hold" grpId="1" nodeType="withEffect">
                                  <p:stCondLst>
                                    <p:cond delay="750"/>
                                  </p:stCondLst>
                                  <p:childTnLst>
                                    <p:animMotion origin="layout" path="M 0.01597 4.93827E-7 L 3.33333E-6 4.93827E-7 " pathEditMode="relative" rAng="0" ptsTypes="AA">
                                      <p:cBhvr>
                                        <p:cTn id="60" dur="750" fill="hold"/>
                                        <p:tgtEl>
                                          <p:spTgt spid="19"/>
                                        </p:tgtEl>
                                        <p:attrNameLst>
                                          <p:attrName>ppt_x</p:attrName>
                                          <p:attrName>ppt_y</p:attrName>
                                        </p:attrNameLst>
                                      </p:cBhvr>
                                      <p:rCtr x="-799" y="0"/>
                                    </p:animMotion>
                                  </p:childTnLst>
                                </p:cTn>
                              </p:par>
                              <p:par>
                                <p:cTn id="61" presetID="10" presetClass="entr" presetSubtype="0" fill="hold" grpId="0" nodeType="withEffect">
                                  <p:stCondLst>
                                    <p:cond delay="125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750"/>
                                        <p:tgtEl>
                                          <p:spTgt spid="20"/>
                                        </p:tgtEl>
                                      </p:cBhvr>
                                    </p:animEffect>
                                  </p:childTnLst>
                                </p:cTn>
                              </p:par>
                              <p:par>
                                <p:cTn id="64" presetID="10" presetClass="entr" presetSubtype="0" fill="hold" grpId="0" nodeType="withEffect">
                                  <p:stCondLst>
                                    <p:cond delay="125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750"/>
                                        <p:tgtEl>
                                          <p:spTgt spid="21"/>
                                        </p:tgtEl>
                                      </p:cBhvr>
                                    </p:animEffect>
                                  </p:childTnLst>
                                </p:cTn>
                              </p:par>
                              <p:par>
                                <p:cTn id="67" presetID="10" presetClass="entr" presetSubtype="0" fill="hold" grpId="0" nodeType="withEffect">
                                  <p:stCondLst>
                                    <p:cond delay="125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750"/>
                                        <p:tgtEl>
                                          <p:spTgt spid="22"/>
                                        </p:tgtEl>
                                      </p:cBhvr>
                                    </p:animEffect>
                                  </p:childTnLst>
                                </p:cTn>
                              </p:par>
                            </p:childTnLst>
                          </p:cTn>
                        </p:par>
                        <p:par>
                          <p:cTn id="70" fill="hold">
                            <p:stCondLst>
                              <p:cond delay="500"/>
                            </p:stCondLst>
                            <p:childTnLst>
                              <p:par>
                                <p:cTn id="71" presetID="53" presetClass="entr" presetSubtype="16"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p:cTn id="73" dur="500" fill="hold"/>
                                        <p:tgtEl>
                                          <p:spTgt spid="29"/>
                                        </p:tgtEl>
                                        <p:attrNameLst>
                                          <p:attrName>ppt_w</p:attrName>
                                        </p:attrNameLst>
                                      </p:cBhvr>
                                      <p:tavLst>
                                        <p:tav tm="0">
                                          <p:val>
                                            <p:fltVal val="0"/>
                                          </p:val>
                                        </p:tav>
                                        <p:tav tm="100000">
                                          <p:val>
                                            <p:strVal val="#ppt_w"/>
                                          </p:val>
                                        </p:tav>
                                      </p:tavLst>
                                    </p:anim>
                                    <p:anim calcmode="lin" valueType="num">
                                      <p:cBhvr>
                                        <p:cTn id="74" dur="500" fill="hold"/>
                                        <p:tgtEl>
                                          <p:spTgt spid="29"/>
                                        </p:tgtEl>
                                        <p:attrNameLst>
                                          <p:attrName>ppt_h</p:attrName>
                                        </p:attrNameLst>
                                      </p:cBhvr>
                                      <p:tavLst>
                                        <p:tav tm="0">
                                          <p:val>
                                            <p:fltVal val="0"/>
                                          </p:val>
                                        </p:tav>
                                        <p:tav tm="100000">
                                          <p:val>
                                            <p:strVal val="#ppt_h"/>
                                          </p:val>
                                        </p:tav>
                                      </p:tavLst>
                                    </p:anim>
                                    <p:animEffect transition="in" filter="fade">
                                      <p:cBhvr>
                                        <p:cTn id="75" dur="500"/>
                                        <p:tgtEl>
                                          <p:spTgt spid="29"/>
                                        </p:tgtEl>
                                      </p:cBhvr>
                                    </p:animEffect>
                                  </p:childTnLst>
                                </p:cTn>
                              </p:par>
                            </p:childTnLst>
                          </p:cTn>
                        </p:par>
                        <p:par>
                          <p:cTn id="76" fill="hold">
                            <p:stCondLst>
                              <p:cond delay="1000"/>
                            </p:stCondLst>
                            <p:childTnLst>
                              <p:par>
                                <p:cTn id="77" presetID="22" presetClass="entr" presetSubtype="8"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wipe(left)">
                                      <p:cBhvr>
                                        <p:cTn id="7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Graphic spid="8" grpId="0">
        <p:bldAsOne/>
      </p:bldGraphic>
      <p:bldGraphic spid="8" grpId="1">
        <p:bldAsOne/>
      </p:bldGraphic>
      <p:bldP spid="3" grpId="0"/>
      <p:bldP spid="9" grpId="0"/>
      <p:bldP spid="12" grpId="0" animBg="1"/>
      <p:bldP spid="12" grpId="1" animBg="1"/>
      <p:bldP spid="12" grpId="2" animBg="1"/>
      <p:bldGraphic spid="13" grpId="0">
        <p:bldAsOne/>
      </p:bldGraphic>
      <p:bldGraphic spid="13" grpId="1">
        <p:bldAsOne/>
      </p:bldGraphic>
      <p:bldP spid="16" grpId="0" animBg="1"/>
      <p:bldP spid="16" grpId="1" animBg="1"/>
      <p:bldP spid="16" grpId="2" animBg="1"/>
      <p:bldGraphic spid="17" grpId="0">
        <p:bldAsOne/>
      </p:bldGraphic>
      <p:bldGraphic spid="17" grpId="1">
        <p:bldAsOne/>
      </p:bldGraphic>
      <p:bldP spid="18" grpId="0" animBg="1"/>
      <p:bldP spid="18" grpId="1" animBg="1"/>
      <p:bldP spid="18" grpId="2" animBg="1"/>
      <p:bldGraphic spid="19" grpId="0">
        <p:bldAsOne/>
      </p:bldGraphic>
      <p:bldGraphic spid="19" grpId="1">
        <p:bldAsOne/>
      </p:bldGraphic>
      <p:bldP spid="20" grpId="0"/>
      <p:bldP spid="21" grpId="0"/>
      <p:bldP spid="22"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5170" y="2097354"/>
            <a:ext cx="1253713" cy="1253713"/>
          </a:xfrm>
          <a:prstGeom prst="rect">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5031229" y="1911900"/>
            <a:ext cx="1253713" cy="1253713"/>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Rectangle 2"/>
          <p:cNvSpPr/>
          <p:nvPr/>
        </p:nvSpPr>
        <p:spPr>
          <a:xfrm>
            <a:off x="4951716" y="1832387"/>
            <a:ext cx="1253713" cy="1253713"/>
          </a:xfrm>
          <a:prstGeom prst="rect">
            <a:avLst/>
          </a:prstGeom>
          <a:solidFill>
            <a:schemeClr val="bg1"/>
          </a:solidFill>
          <a:ln w="38100">
            <a:solidFill>
              <a:srgbClr val="84A0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itle 3"/>
          <p:cNvSpPr txBox="1"/>
          <p:nvPr/>
        </p:nvSpPr>
        <p:spPr>
          <a:xfrm>
            <a:off x="4999667" y="2430668"/>
            <a:ext cx="1316836" cy="991638"/>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8800" b="0" dirty="0">
                <a:latin typeface="batho" panose="02000000000000000000" pitchFamily="2" charset="0"/>
              </a:rPr>
              <a:t>02</a:t>
            </a:r>
          </a:p>
        </p:txBody>
      </p:sp>
      <p:sp>
        <p:nvSpPr>
          <p:cNvPr id="7" name="Title 3"/>
          <p:cNvSpPr txBox="1"/>
          <p:nvPr/>
        </p:nvSpPr>
        <p:spPr>
          <a:xfrm>
            <a:off x="4872202" y="1953679"/>
            <a:ext cx="1244903" cy="210046"/>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lnSpc>
                <a:spcPct val="80000"/>
              </a:lnSpc>
            </a:pPr>
            <a:r>
              <a:rPr lang="en-US" sz="1500" b="0"/>
              <a:t>October</a:t>
            </a:r>
            <a:endParaRPr lang="en-US" sz="1500" b="0" dirty="0"/>
          </a:p>
        </p:txBody>
      </p:sp>
      <p:sp>
        <p:nvSpPr>
          <p:cNvPr id="8" name="TextBox 7"/>
          <p:cNvSpPr txBox="1"/>
          <p:nvPr/>
        </p:nvSpPr>
        <p:spPr>
          <a:xfrm>
            <a:off x="3006019" y="3799960"/>
            <a:ext cx="3111086" cy="415498"/>
          </a:xfrm>
          <a:prstGeom prst="rect">
            <a:avLst/>
          </a:prstGeom>
          <a:noFill/>
        </p:spPr>
        <p:txBody>
          <a:bodyPr wrap="square" lIns="0" tIns="0" rIns="68580" bIns="0" rtlCol="0">
            <a:spAutoFit/>
          </a:bodyPr>
          <a:lstStyle/>
          <a:p>
            <a:pPr algn="r">
              <a:lnSpc>
                <a:spcPct val="150000"/>
              </a:lnSpc>
            </a:pPr>
            <a:r>
              <a:rPr lang="en-US" sz="900" dirty="0">
                <a:solidFill>
                  <a:schemeClr val="tx1">
                    <a:alpha val="60000"/>
                  </a:schemeClr>
                </a:solidFill>
                <a:latin typeface="Titillium" charset="0"/>
                <a:ea typeface="Titillium" charset="0"/>
                <a:cs typeface="Titillium" charset="0"/>
              </a:rPr>
              <a:t>There are many variations of passages of Lorem Ipsum available, but the majority have suffered alteration in some form, by</a:t>
            </a:r>
          </a:p>
        </p:txBody>
      </p:sp>
      <p:cxnSp>
        <p:nvCxnSpPr>
          <p:cNvPr id="9" name="Straight Connector 8"/>
          <p:cNvCxnSpPr/>
          <p:nvPr/>
        </p:nvCxnSpPr>
        <p:spPr>
          <a:xfrm>
            <a:off x="1331640" y="2962690"/>
            <a:ext cx="3620075" cy="0"/>
          </a:xfrm>
          <a:prstGeom prst="line">
            <a:avLst/>
          </a:prstGeom>
          <a:ln w="38100">
            <a:solidFill>
              <a:srgbClr val="84A0D4"/>
            </a:solidFill>
          </a:ln>
        </p:spPr>
        <p:style>
          <a:lnRef idx="1">
            <a:schemeClr val="accent1"/>
          </a:lnRef>
          <a:fillRef idx="0">
            <a:schemeClr val="accent1"/>
          </a:fillRef>
          <a:effectRef idx="0">
            <a:schemeClr val="accent1"/>
          </a:effectRef>
          <a:fontRef idx="minor">
            <a:schemeClr val="tx1"/>
          </a:fontRef>
        </p:style>
      </p:cxnSp>
      <p:sp>
        <p:nvSpPr>
          <p:cNvPr id="14" name="Title 3"/>
          <p:cNvSpPr txBox="1"/>
          <p:nvPr/>
        </p:nvSpPr>
        <p:spPr>
          <a:xfrm>
            <a:off x="1076760" y="3393077"/>
            <a:ext cx="5076311" cy="364874"/>
          </a:xfrm>
          <a:prstGeom prst="rect">
            <a:avLst/>
          </a:prstGeom>
        </p:spPr>
        <p:txBody>
          <a:bodyPr lIns="0"/>
          <a:lstStyle>
            <a:lvl1pPr algn="l" defTabSz="914400" rtl="0" eaLnBrk="1" latinLnBrk="0" hangingPunct="1">
              <a:lnSpc>
                <a:spcPct val="90000"/>
              </a:lnSpc>
              <a:spcBef>
                <a:spcPct val="0"/>
              </a:spcBef>
              <a:buNone/>
              <a:defRPr sz="2800" b="1" i="0" kern="1200">
                <a:solidFill>
                  <a:schemeClr val="tx1"/>
                </a:solidFill>
                <a:latin typeface="Titillium" charset="0"/>
                <a:ea typeface="Titillium" charset="0"/>
                <a:cs typeface="Titillium" charset="0"/>
              </a:defRPr>
            </a:lvl1pPr>
          </a:lstStyle>
          <a:p>
            <a:pPr algn="r"/>
            <a:r>
              <a:rPr lang="zh-CN" altLang="en-US" sz="2100" b="0" dirty="0">
                <a:solidFill>
                  <a:schemeClr val="accent1"/>
                </a:solidFill>
                <a:latin typeface="张海山锐线体简" panose="02000000000000000000" pitchFamily="2" charset="-122"/>
                <a:ea typeface="张海山锐线体简" panose="02000000000000000000" pitchFamily="2" charset="-122"/>
                <a:cs typeface="Calibri Light" panose="020F0302020204030204" pitchFamily="34" charset="0"/>
              </a:rPr>
              <a:t>岗位认知</a:t>
            </a:r>
            <a:r>
              <a:rPr lang="en-US" altLang="zh-CN" sz="1600" b="0" dirty="0">
                <a:latin typeface="张海山锐线体简" panose="02000000000000000000" pitchFamily="2" charset="-122"/>
                <a:ea typeface="张海山锐线体简" panose="02000000000000000000" pitchFamily="2" charset="-122"/>
              </a:rPr>
              <a:t>Post cognitive</a:t>
            </a:r>
            <a:endParaRPr lang="en-US" sz="2100" b="0" dirty="0">
              <a:solidFill>
                <a:schemeClr val="accent1"/>
              </a:solidFill>
              <a:latin typeface="张海山锐线体简" panose="02000000000000000000" pitchFamily="2" charset="-122"/>
              <a:ea typeface="张海山锐线体简"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07BB976-AF8D-4CD0-A91F-69103398FD4F"/>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 name="ISPRING_PRESENTATION_TITLE" val="清新简约时尚个人简历PPT模板"/>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WWW.2PPT.COM">
  <a:themeElements>
    <a:clrScheme name="Custom 2">
      <a:dk1>
        <a:sysClr val="windowText" lastClr="000000"/>
      </a:dk1>
      <a:lt1>
        <a:sysClr val="window" lastClr="FFFFFF"/>
      </a:lt1>
      <a:dk2>
        <a:srgbClr val="1F497D"/>
      </a:dk2>
      <a:lt2>
        <a:srgbClr val="EEECE1"/>
      </a:lt2>
      <a:accent1>
        <a:srgbClr val="17E7F1"/>
      </a:accent1>
      <a:accent2>
        <a:srgbClr val="D7D7D7"/>
      </a:accent2>
      <a:accent3>
        <a:srgbClr val="959595"/>
      </a:accent3>
      <a:accent4>
        <a:srgbClr val="20202E"/>
      </a:accent4>
      <a:accent5>
        <a:srgbClr val="242331"/>
      </a:accent5>
      <a:accent6>
        <a:srgbClr val="2B2A3A"/>
      </a:accent6>
      <a:hlink>
        <a:srgbClr val="FFFFFF"/>
      </a:hlink>
      <a:folHlink>
        <a:srgbClr val="FFFFFF"/>
      </a:folHlink>
    </a:clrScheme>
    <a:fontScheme name="Custom 2">
      <a:majorFont>
        <a:latin typeface="Lato Light"/>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2PPT.COM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924</Words>
  <Application>Microsoft Office PowerPoint</Application>
  <PresentationFormat>全屏显示(16:9)</PresentationFormat>
  <Paragraphs>210</Paragraphs>
  <Slides>25</Slides>
  <Notes>25</Notes>
  <HiddenSlides>0</HiddenSlides>
  <MMClips>0</MMClips>
  <ScaleCrop>false</ScaleCrop>
  <HeadingPairs>
    <vt:vector size="6" baseType="variant">
      <vt:variant>
        <vt:lpstr>已用的字体</vt:lpstr>
      </vt:variant>
      <vt:variant>
        <vt:i4>19</vt:i4>
      </vt:variant>
      <vt:variant>
        <vt:lpstr>主题</vt:lpstr>
      </vt:variant>
      <vt:variant>
        <vt:i4>2</vt:i4>
      </vt:variant>
      <vt:variant>
        <vt:lpstr>幻灯片标题</vt:lpstr>
      </vt:variant>
      <vt:variant>
        <vt:i4>25</vt:i4>
      </vt:variant>
    </vt:vector>
  </HeadingPairs>
  <TitlesOfParts>
    <vt:vector size="46" baseType="lpstr">
      <vt:lpstr>batho</vt:lpstr>
      <vt:lpstr>Lato</vt:lpstr>
      <vt:lpstr>Lato Light</vt:lpstr>
      <vt:lpstr>linea-basic-10</vt:lpstr>
      <vt:lpstr>Source Sans Pro</vt:lpstr>
      <vt:lpstr>Titillium</vt:lpstr>
      <vt:lpstr>等线</vt:lpstr>
      <vt:lpstr>等线 Light</vt:lpstr>
      <vt:lpstr>方正姚体</vt:lpstr>
      <vt:lpstr>宋体</vt:lpstr>
      <vt:lpstr>微软雅黑</vt:lpstr>
      <vt:lpstr>张海山锐线体简</vt:lpstr>
      <vt:lpstr>Arial</vt:lpstr>
      <vt:lpstr>Calibri</vt:lpstr>
      <vt:lpstr>Calibri Light</vt:lpstr>
      <vt:lpstr>Roboto</vt:lpstr>
      <vt:lpstr>Roboto Light</vt:lpstr>
      <vt:lpstr>Roboto Medium</vt:lpstr>
      <vt:lpstr>Roboto Thin</vt:lpstr>
      <vt:lpstr>WWW.2PPT.COM</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2015-04-01T12:00:00Z</dcterms:created>
  <dcterms:modified xsi:type="dcterms:W3CDTF">2023-01-10T09:42:07Z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E1DF25174B7548C19C314FDA94BA2899</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