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notesSlides/notesSlide8.xml" ContentType="application/vnd.openxmlformats-officedocument.presentationml.notesSlide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9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5" r:id="rId17"/>
    <p:sldId id="277" r:id="rId18"/>
    <p:sldId id="280" r:id="rId19"/>
  </p:sldIdLst>
  <p:sldSz cx="9144000" cy="5715000" type="screen16x1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>
        <p:scale>
          <a:sx n="120" d="100"/>
          <a:sy n="120" d="100"/>
        </p:scale>
        <p:origin x="-1452" y="-438"/>
      </p:cViewPr>
      <p:guideLst>
        <p:guide orient="horz" pos="180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960120" y="1143000"/>
            <a:ext cx="493776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7170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lstStyle/>
          <a:p>
            <a:pPr lvl="0"/>
            <a:endParaRPr lang="zh-CN" altLang="en-US"/>
          </a:p>
        </p:txBody>
      </p:sp>
      <p:sp>
        <p:nvSpPr>
          <p:cNvPr id="7171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lstStyle/>
          <a:p>
            <a:pPr lvl="0" algn="r"/>
            <a:fld id="{9A0DB2DC-4C9A-4742-B13C-FB6460FD3503}" type="slidenum">
              <a:rPr lang="zh-CN" altLang="en-US" sz="1200"/>
              <a:t>1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1746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lstStyle/>
          <a:p>
            <a:pPr lvl="0"/>
            <a:endParaRPr lang="zh-CN" altLang="en-US"/>
          </a:p>
        </p:txBody>
      </p:sp>
      <p:sp>
        <p:nvSpPr>
          <p:cNvPr id="31747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lstStyle/>
          <a:p>
            <a:pPr lvl="0" algn="r"/>
            <a:fld id="{9A0DB2DC-4C9A-4742-B13C-FB6460FD3503}" type="slidenum">
              <a:rPr lang="zh-CN" altLang="en-US" sz="1200">
                <a:latin typeface="等线" panose="02010600030101010101" charset="-122"/>
                <a:ea typeface="等线" panose="02010600030101010101" charset="-122"/>
              </a:rPr>
              <a:t>14</a:t>
            </a:fld>
            <a:endParaRPr lang="zh-CN" altLang="en-US" sz="1200">
              <a:latin typeface="等线" panose="02010600030101010101" charset="-122"/>
              <a:ea typeface="等线" panose="02010600030101010101" charset="-122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3794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lstStyle/>
          <a:p>
            <a:pPr lvl="0"/>
            <a:endParaRPr lang="zh-CN" altLang="en-US"/>
          </a:p>
        </p:txBody>
      </p:sp>
      <p:sp>
        <p:nvSpPr>
          <p:cNvPr id="33795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lstStyle/>
          <a:p>
            <a:pPr lvl="0" algn="r"/>
            <a:fld id="{9A0DB2DC-4C9A-4742-B13C-FB6460FD3503}" type="slidenum">
              <a:rPr lang="zh-CN" altLang="en-US" sz="1200">
                <a:latin typeface="等线" panose="02010600030101010101" charset="-122"/>
                <a:ea typeface="等线" panose="02010600030101010101" charset="-122"/>
              </a:rPr>
              <a:t>15</a:t>
            </a:fld>
            <a:endParaRPr lang="zh-CN" altLang="en-US" sz="1200">
              <a:latin typeface="等线" panose="02010600030101010101" charset="-122"/>
              <a:ea typeface="等线" panose="02010600030101010101" charset="-122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8914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lstStyle/>
          <a:p>
            <a:pPr lvl="0"/>
            <a:endParaRPr lang="zh-CN" altLang="en-US"/>
          </a:p>
        </p:txBody>
      </p:sp>
      <p:sp>
        <p:nvSpPr>
          <p:cNvPr id="38915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lstStyle/>
          <a:p>
            <a:pPr lvl="0" algn="r"/>
            <a:fld id="{9A0DB2DC-4C9A-4742-B13C-FB6460FD3503}" type="slidenum">
              <a:rPr lang="zh-CN" altLang="en-US" sz="1200">
                <a:latin typeface="等线" panose="02010600030101010101" charset="-122"/>
                <a:ea typeface="等线" panose="02010600030101010101" charset="-122"/>
              </a:rPr>
              <a:t>16</a:t>
            </a:fld>
            <a:endParaRPr lang="zh-CN" altLang="en-US" sz="1200">
              <a:latin typeface="等线" panose="02010600030101010101" charset="-122"/>
              <a:ea typeface="等线" panose="02010600030101010101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11266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lstStyle/>
          <a:p>
            <a:pPr lvl="0"/>
            <a:endParaRPr lang="zh-CN" altLang="en-US"/>
          </a:p>
        </p:txBody>
      </p:sp>
      <p:sp>
        <p:nvSpPr>
          <p:cNvPr id="11267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lstStyle/>
          <a:p>
            <a:pPr lvl="0" algn="r"/>
            <a:fld id="{9A0DB2DC-4C9A-4742-B13C-FB6460FD3503}" type="slidenum">
              <a:rPr lang="zh-CN" altLang="en-US" sz="1200">
                <a:latin typeface="等线" panose="02010600030101010101" charset="-122"/>
                <a:ea typeface="等线" panose="02010600030101010101" charset="-122"/>
              </a:rPr>
              <a:t>2</a:t>
            </a:fld>
            <a:endParaRPr lang="zh-CN" altLang="en-US" sz="1200">
              <a:latin typeface="等线" panose="02010600030101010101" charset="-122"/>
              <a:ea typeface="等线" panose="02010600030101010101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13314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lstStyle/>
          <a:p>
            <a:pPr lvl="0"/>
            <a:endParaRPr lang="zh-CN" altLang="en-US"/>
          </a:p>
        </p:txBody>
      </p:sp>
      <p:sp>
        <p:nvSpPr>
          <p:cNvPr id="13315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lstStyle/>
          <a:p>
            <a:pPr lvl="0" algn="r"/>
            <a:fld id="{9A0DB2DC-4C9A-4742-B13C-FB6460FD3503}" type="slidenum">
              <a:rPr lang="zh-CN" altLang="en-US" sz="1200">
                <a:latin typeface="等线" panose="02010600030101010101" charset="-122"/>
                <a:ea typeface="等线" panose="02010600030101010101" charset="-122"/>
              </a:rPr>
              <a:t>3</a:t>
            </a:fld>
            <a:endParaRPr lang="zh-CN" altLang="en-US" sz="1200">
              <a:latin typeface="等线" panose="02010600030101010101" charset="-122"/>
              <a:ea typeface="等线" panose="02010600030101010101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5362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lstStyle/>
          <a:p>
            <a:pPr lvl="0"/>
            <a:endParaRPr lang="zh-CN" altLang="en-US"/>
          </a:p>
        </p:txBody>
      </p:sp>
      <p:sp>
        <p:nvSpPr>
          <p:cNvPr id="15363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lstStyle/>
          <a:p>
            <a:pPr lvl="0" algn="r"/>
            <a:fld id="{9A0DB2DC-4C9A-4742-B13C-FB6460FD3503}" type="slidenum">
              <a:rPr lang="zh-CN" altLang="en-US" sz="1200">
                <a:latin typeface="等线" panose="02010600030101010101" charset="-122"/>
                <a:ea typeface="等线" panose="02010600030101010101" charset="-122"/>
              </a:rPr>
              <a:t>4</a:t>
            </a:fld>
            <a:endParaRPr lang="zh-CN" altLang="en-US" sz="1200">
              <a:latin typeface="等线" panose="02010600030101010101" charset="-122"/>
              <a:ea typeface="等线" panose="02010600030101010101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7410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lstStyle/>
          <a:p>
            <a:pPr lvl="0"/>
            <a:endParaRPr lang="zh-CN" altLang="en-US"/>
          </a:p>
        </p:txBody>
      </p:sp>
      <p:sp>
        <p:nvSpPr>
          <p:cNvPr id="17411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lstStyle/>
          <a:p>
            <a:pPr lvl="0" algn="r"/>
            <a:fld id="{9A0DB2DC-4C9A-4742-B13C-FB6460FD3503}" type="slidenum">
              <a:rPr lang="zh-CN" altLang="en-US" sz="1200">
                <a:latin typeface="等线" panose="02010600030101010101" charset="-122"/>
                <a:ea typeface="等线" panose="02010600030101010101" charset="-122"/>
              </a:rPr>
              <a:t>5</a:t>
            </a:fld>
            <a:endParaRPr lang="zh-CN" altLang="en-US" sz="1200">
              <a:latin typeface="等线" panose="02010600030101010101" charset="-122"/>
              <a:ea typeface="等线" panose="02010600030101010101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9458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lstStyle/>
          <a:p>
            <a:pPr lvl="0"/>
            <a:endParaRPr lang="zh-CN" altLang="en-US"/>
          </a:p>
        </p:txBody>
      </p:sp>
      <p:sp>
        <p:nvSpPr>
          <p:cNvPr id="1945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lstStyle/>
          <a:p>
            <a:pPr lvl="0" algn="r"/>
            <a:fld id="{9A0DB2DC-4C9A-4742-B13C-FB6460FD3503}" type="slidenum">
              <a:rPr lang="zh-CN" altLang="en-US" sz="1200">
                <a:latin typeface="等线" panose="02010600030101010101" charset="-122"/>
                <a:ea typeface="等线" panose="02010600030101010101" charset="-122"/>
              </a:rPr>
              <a:t>6</a:t>
            </a:fld>
            <a:endParaRPr lang="zh-CN" altLang="en-US" sz="1200">
              <a:latin typeface="等线" panose="02010600030101010101" charset="-122"/>
              <a:ea typeface="等线" panose="02010600030101010101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1506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lstStyle/>
          <a:p>
            <a:pPr lvl="0"/>
            <a:endParaRPr lang="zh-CN" altLang="en-US"/>
          </a:p>
        </p:txBody>
      </p:sp>
      <p:sp>
        <p:nvSpPr>
          <p:cNvPr id="21507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lstStyle/>
          <a:p>
            <a:pPr lvl="0" algn="r"/>
            <a:fld id="{9A0DB2DC-4C9A-4742-B13C-FB6460FD3503}" type="slidenum">
              <a:rPr lang="zh-CN" altLang="en-US" sz="1200">
                <a:latin typeface="等线" panose="02010600030101010101" charset="-122"/>
                <a:ea typeface="等线" panose="02010600030101010101" charset="-122"/>
              </a:rPr>
              <a:t>7</a:t>
            </a:fld>
            <a:endParaRPr lang="zh-CN" altLang="en-US" sz="1200">
              <a:latin typeface="等线" panose="02010600030101010101" charset="-122"/>
              <a:ea typeface="等线" panose="02010600030101010101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7650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lstStyle/>
          <a:p>
            <a:pPr lvl="0"/>
            <a:endParaRPr lang="zh-CN" altLang="en-US"/>
          </a:p>
        </p:txBody>
      </p:sp>
      <p:sp>
        <p:nvSpPr>
          <p:cNvPr id="27651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lstStyle/>
          <a:p>
            <a:pPr lvl="0" algn="r"/>
            <a:fld id="{9A0DB2DC-4C9A-4742-B13C-FB6460FD3503}" type="slidenum">
              <a:rPr lang="zh-CN" altLang="en-US" sz="1200">
                <a:latin typeface="等线" panose="02010600030101010101" charset="-122"/>
                <a:ea typeface="等线" panose="02010600030101010101" charset="-122"/>
              </a:rPr>
              <a:t>12</a:t>
            </a:fld>
            <a:endParaRPr lang="zh-CN" altLang="en-US" sz="1200">
              <a:latin typeface="等线" panose="02010600030101010101" charset="-122"/>
              <a:ea typeface="等线" panose="02010600030101010101" charset="-12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9698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lstStyle/>
          <a:p>
            <a:pPr lvl="0"/>
            <a:endParaRPr lang="zh-CN" altLang="en-US"/>
          </a:p>
        </p:txBody>
      </p:sp>
      <p:sp>
        <p:nvSpPr>
          <p:cNvPr id="2969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lstStyle/>
          <a:p>
            <a:pPr lvl="0" algn="r"/>
            <a:fld id="{9A0DB2DC-4C9A-4742-B13C-FB6460FD3503}" type="slidenum">
              <a:rPr lang="zh-CN" altLang="en-US" sz="1200">
                <a:latin typeface="等线" panose="02010600030101010101" charset="-122"/>
                <a:ea typeface="等线" panose="02010600030101010101" charset="-122"/>
              </a:rPr>
              <a:t>13</a:t>
            </a:fld>
            <a:endParaRPr lang="zh-CN" altLang="en-US" sz="1200">
              <a:latin typeface="等线" panose="02010600030101010101" charset="-122"/>
              <a:ea typeface="等线" panose="02010600030101010101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4.xml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6.xml"/><Relationship Id="rId4" Type="http://schemas.openxmlformats.org/officeDocument/2006/relationships/tags" Target="../tags/tag55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59.xml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60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5.xml"/><Relationship Id="rId4" Type="http://schemas.openxmlformats.org/officeDocument/2006/relationships/tags" Target="../tags/tag64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5" Type="http://schemas.openxmlformats.org/officeDocument/2006/relationships/image" Target="../media/image1.png"/><Relationship Id="rId4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4.xml"/><Relationship Id="rId4" Type="http://schemas.openxmlformats.org/officeDocument/2006/relationships/tags" Target="../tags/tag2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tags" Target="../tags/tag30.xml"/><Relationship Id="rId5" Type="http://schemas.openxmlformats.org/officeDocument/2006/relationships/tags" Target="../tags/tag29.xml"/><Relationship Id="rId4" Type="http://schemas.openxmlformats.org/officeDocument/2006/relationships/tags" Target="../tags/tag28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tags" Target="../tags/tag38.xml"/><Relationship Id="rId3" Type="http://schemas.openxmlformats.org/officeDocument/2006/relationships/tags" Target="../tags/tag33.xml"/><Relationship Id="rId7" Type="http://schemas.openxmlformats.org/officeDocument/2006/relationships/tags" Target="../tags/tag37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tags" Target="../tags/tag36.xml"/><Relationship Id="rId5" Type="http://schemas.openxmlformats.org/officeDocument/2006/relationships/tags" Target="../tags/tag35.xml"/><Relationship Id="rId4" Type="http://schemas.openxmlformats.org/officeDocument/2006/relationships/tags" Target="../tags/tag34.xml"/><Relationship Id="rId9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4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48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tags" Target="../tags/tag51.xml"/><Relationship Id="rId5" Type="http://schemas.openxmlformats.org/officeDocument/2006/relationships/tags" Target="../tags/tag50.xml"/><Relationship Id="rId4" Type="http://schemas.openxmlformats.org/officeDocument/2006/relationships/tags" Target="../tags/tag4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899100" y="762000"/>
            <a:ext cx="7349400" cy="21420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5000" b="1" i="0" spc="300" baseline="0"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899100" y="2967000"/>
            <a:ext cx="7349400" cy="1227000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2000" u="none" strike="noStrike" kern="1200" cap="none" spc="200" normalizeH="0" baseline="0">
                <a:uFillTx/>
              </a:defRPr>
            </a:lvl1pPr>
            <a:lvl2pPr marL="381000" indent="0" algn="ctr">
              <a:buNone/>
              <a:defRPr sz="1665"/>
            </a:lvl2pPr>
            <a:lvl3pPr marL="762000" indent="0" algn="ctr">
              <a:buNone/>
              <a:defRPr sz="1500"/>
            </a:lvl3pPr>
            <a:lvl4pPr marL="1143000" indent="0" algn="ctr">
              <a:buNone/>
              <a:defRPr sz="1335"/>
            </a:lvl4pPr>
            <a:lvl5pPr marL="1524000" indent="0" algn="ctr">
              <a:buNone/>
              <a:defRPr sz="1335"/>
            </a:lvl5pPr>
            <a:lvl6pPr marL="1905000" indent="0" algn="ctr">
              <a:buNone/>
              <a:defRPr sz="1335"/>
            </a:lvl6pPr>
            <a:lvl7pPr marL="2286000" indent="0" algn="ctr">
              <a:buNone/>
              <a:defRPr sz="1335"/>
            </a:lvl7pPr>
            <a:lvl8pPr marL="2667000" indent="0" algn="ctr">
              <a:buNone/>
              <a:defRPr sz="1335"/>
            </a:lvl8pPr>
            <a:lvl9pPr marL="3048000" indent="0" algn="ctr">
              <a:buNone/>
              <a:defRPr sz="1335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7676100" y="762000"/>
            <a:ext cx="783000" cy="41910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335" b="1" i="0" u="none" strike="noStrike" kern="1200" cap="none" spc="30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685800" y="762000"/>
            <a:ext cx="6876900" cy="4191000"/>
          </a:xfrm>
        </p:spPr>
        <p:txBody>
          <a:bodyPr vert="eaVert" lIns="46800" tIns="46800" rIns="46800" bIns="46800"/>
          <a:lstStyle>
            <a:lvl1pPr marL="190500" indent="-190500" eaLnBrk="1" fontAlgn="auto" latinLnBrk="0" hangingPunct="1">
              <a:lnSpc>
                <a:spcPct val="130000"/>
              </a:lnSpc>
              <a:spcAft>
                <a:spcPts val="1000"/>
              </a:spcAft>
              <a:defRPr u="none" strike="noStrike" kern="1200" cap="none" spc="150" normalizeH="0" baseline="0">
                <a:uFillTx/>
              </a:defRPr>
            </a:lvl1pPr>
            <a:lvl2pPr marL="571500" indent="-190500" defTabSz="914400" eaLnBrk="1" fontAlgn="auto" latinLnBrk="0" hangingPunct="1">
              <a:lnSpc>
                <a:spcPct val="120000"/>
              </a:lnSpc>
              <a:spcAft>
                <a:spcPts val="600"/>
              </a:spcAft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uFillTx/>
              </a:defRPr>
            </a:lvl2pPr>
            <a:lvl3pPr marL="952500" indent="-190500" eaLnBrk="1" fontAlgn="auto" latinLnBrk="0" hangingPunct="1">
              <a:lnSpc>
                <a:spcPct val="120000"/>
              </a:lnSpc>
              <a:spcAft>
                <a:spcPts val="600"/>
              </a:spcAft>
              <a:defRPr u="none" strike="noStrike" kern="1200" cap="none" spc="150" normalizeH="0" baseline="0">
                <a:uFillTx/>
              </a:defRPr>
            </a:lvl3pPr>
            <a:lvl4pPr marL="1333500" indent="-190500" eaLnBrk="1" fontAlgn="auto" latinLnBrk="0" hangingPunct="1">
              <a:lnSpc>
                <a:spcPct val="120000"/>
              </a:lnSpc>
              <a:spcAft>
                <a:spcPts val="300"/>
              </a:spcAft>
              <a:defRPr u="none" strike="noStrike" kern="1200" cap="none" spc="150" normalizeH="0" baseline="0">
                <a:uFillTx/>
              </a:defRPr>
            </a:lvl4pPr>
            <a:lvl5pPr marL="1714500" indent="-190500" eaLnBrk="1" fontAlgn="auto" latinLnBrk="0" hangingPunct="1">
              <a:lnSpc>
                <a:spcPct val="120000"/>
              </a:lnSpc>
              <a:spcAft>
                <a:spcPts val="300"/>
              </a:spcAft>
              <a:defRPr u="none" strike="noStrike" kern="1200" cap="none" spc="150" normalizeH="0" baseline="0"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456300" y="645000"/>
            <a:ext cx="8229600" cy="4569000"/>
          </a:xfrm>
        </p:spPr>
        <p:txBody>
          <a:bodyPr/>
          <a:lstStyle>
            <a:lvl1pPr marL="190500" indent="-190500" eaLnBrk="1" fontAlgn="auto" latinLnBrk="0" hangingPunct="1">
              <a:lnSpc>
                <a:spcPct val="130000"/>
              </a:lnSpc>
              <a:defRPr u="none" strike="noStrike" kern="1200" cap="none" spc="150" normalizeH="0" baseline="0">
                <a:uFillTx/>
              </a:defRPr>
            </a:lvl1pPr>
            <a:lvl2pPr marL="571500" indent="-190500" defTabSz="914400" eaLnBrk="1" fontAlgn="auto" latinLnBrk="0" hangingPunct="1">
              <a:lnSpc>
                <a:spcPct val="120000"/>
              </a:lnSpc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uFillTx/>
              </a:defRPr>
            </a:lvl2pPr>
            <a:lvl3pPr marL="952500" indent="-190500" eaLnBrk="1" fontAlgn="auto" latinLnBrk="0" hangingPunct="1">
              <a:lnSpc>
                <a:spcPct val="120000"/>
              </a:lnSpc>
              <a:defRPr u="none" strike="noStrike" kern="1200" cap="none" spc="150" normalizeH="0" baseline="0">
                <a:uFillTx/>
              </a:defRPr>
            </a:lvl3pPr>
            <a:lvl4pPr marL="1333500" indent="-190500" eaLnBrk="1" fontAlgn="auto" latinLnBrk="0" hangingPunct="1">
              <a:lnSpc>
                <a:spcPct val="120000"/>
              </a:lnSpc>
              <a:defRPr u="none" strike="noStrike" kern="1200" cap="none" spc="150" normalizeH="0" baseline="0">
                <a:uFillTx/>
              </a:defRPr>
            </a:lvl4pPr>
            <a:lvl5pPr marL="1714500" indent="-190500" eaLnBrk="1" fontAlgn="auto" latinLnBrk="0" hangingPunct="1">
              <a:lnSpc>
                <a:spcPct val="120000"/>
              </a:lnSpc>
              <a:defRPr u="none" strike="noStrike" kern="1200" cap="none" spc="150" normalizeH="0" baseline="0"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899100" y="2070000"/>
            <a:ext cx="7349400" cy="8490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000" b="1" i="0" u="none" strike="noStrike" kern="1200" cap="none" spc="300" normalizeH="0" baseline="0" noProof="1" dirty="0">
                <a:effectLst/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899100" y="2967000"/>
            <a:ext cx="7349400" cy="3930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000" spc="200" baseline="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6300" y="507000"/>
            <a:ext cx="8226900" cy="588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000" b="1" i="0" u="none" strike="noStrike" kern="1200" cap="none" spc="30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6300" y="1242000"/>
            <a:ext cx="8226900" cy="3966000"/>
          </a:xfrm>
        </p:spPr>
        <p:txBody>
          <a:bodyPr vert="horz" lIns="90000" tIns="46800" rIns="90000" bIns="46800" rtlCol="0">
            <a:normAutofit/>
          </a:bodyPr>
          <a:lstStyle>
            <a:lvl1pPr marL="190500" marR="0" lvl="0" indent="-1905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defRPr kumimoji="0" lang="zh-CN" altLang="en-US" sz="1500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71500" marR="0" lvl="1" indent="-1905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tabLst>
                <a:tab pos="1609725" algn="l"/>
              </a:tabLst>
              <a:defRPr kumimoji="0" lang="zh-CN" altLang="en-US" sz="1335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952500" marR="0" lvl="2" indent="-1905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kumimoji="0" lang="zh-CN" altLang="en-US" sz="1335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333500" marR="0" lvl="3" indent="-1905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defRPr kumimoji="0" lang="zh-CN" altLang="en-US" sz="1165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714500" marR="0" lvl="4" indent="-1905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defRPr kumimoji="0" lang="zh-CN" altLang="en-US" sz="1165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  <a:lvl6pPr marL="1905000" indent="0">
              <a:buNone/>
              <a:defRPr/>
            </a:lvl6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节标题"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493100" y="3207000"/>
            <a:ext cx="5826600" cy="6390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3665" b="1" i="0" u="none" strike="noStrike" kern="1200" cap="none" spc="300" normalizeH="0" baseline="0">
                <a:effectLst/>
                <a:uFillTx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493100" y="3846000"/>
            <a:ext cx="5826600" cy="723000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lnSpc>
                <a:spcPct val="130000"/>
              </a:lnSpc>
              <a:buNone/>
              <a:defRPr kumimoji="0" lang="zh-CN" altLang="en-US" sz="1500" b="0" i="0" u="none" strike="noStrike" kern="1200" cap="none" spc="150" normalizeH="0" baseline="0" noProof="1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81000" indent="0">
              <a:buNone/>
              <a:defRPr sz="1665"/>
            </a:lvl2pPr>
            <a:lvl3pPr marL="762000" indent="0">
              <a:buNone/>
              <a:defRPr sz="1500"/>
            </a:lvl3pPr>
            <a:lvl4pPr marL="1143000" indent="0">
              <a:buNone/>
              <a:defRPr sz="1335"/>
            </a:lvl4pPr>
            <a:lvl5pPr marL="1524000" indent="0">
              <a:buNone/>
              <a:defRPr sz="1335"/>
            </a:lvl5pPr>
            <a:lvl6pPr marL="1905000" indent="0">
              <a:buNone/>
              <a:defRPr sz="1335"/>
            </a:lvl6pPr>
            <a:lvl7pPr marL="2286000" indent="0">
              <a:buNone/>
              <a:defRPr sz="1335"/>
            </a:lvl7pPr>
            <a:lvl8pPr marL="2667000" indent="0">
              <a:buNone/>
              <a:defRPr sz="1335"/>
            </a:lvl8pPr>
            <a:lvl9pPr marL="3048000" indent="0">
              <a:buNone/>
              <a:defRPr sz="1335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6300" y="507000"/>
            <a:ext cx="8226900" cy="588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000" b="1" i="0" u="none" strike="noStrike" kern="1200" cap="none" spc="30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456300" y="1251000"/>
            <a:ext cx="3882600" cy="3957000"/>
          </a:xfrm>
        </p:spPr>
        <p:txBody>
          <a:bodyPr vert="horz" lIns="90000" tIns="46800" rIns="90000" bIns="46800" rtlCol="0">
            <a:normAutofit/>
          </a:bodyPr>
          <a:lstStyle>
            <a:lvl1pPr marL="190500" marR="0" lvl="0" indent="-1905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defRPr kumimoji="0" lang="zh-CN" altLang="en-US" sz="1335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71500" marR="0" lvl="1" indent="-1905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tabLst>
                <a:tab pos="1609725" algn="l"/>
              </a:tabLst>
              <a:defRPr kumimoji="0" lang="zh-CN" altLang="en-US" sz="1335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952500" marR="0" lvl="2" indent="-1905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kumimoji="0" lang="zh-CN" altLang="en-US" sz="1335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333500" marR="0" lvl="3" indent="-1905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defRPr kumimoji="0" lang="zh-CN" altLang="en-US" sz="1165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714500" marR="0" lvl="4" indent="-1905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defRPr kumimoji="0" lang="zh-CN" altLang="en-US" sz="1165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808700" y="1251000"/>
            <a:ext cx="3882600" cy="3957000"/>
          </a:xfrm>
        </p:spPr>
        <p:txBody>
          <a:bodyPr lIns="90000" tIns="46800" rIns="90000" bIns="46800">
            <a:normAutofit/>
          </a:bodyPr>
          <a:lstStyle>
            <a:lvl1pPr marL="190500" indent="-190500" eaLnBrk="1" fontAlgn="auto" latinLnBrk="0" hangingPunct="1">
              <a:lnSpc>
                <a:spcPct val="130000"/>
              </a:lnSpc>
              <a:spcAft>
                <a:spcPts val="600"/>
              </a:spcAft>
              <a:defRPr sz="1335" u="none" strike="noStrike" kern="1200" cap="none" spc="150" normalizeH="0"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571500" indent="-190500" defTabSz="914400" eaLnBrk="1" fontAlgn="auto" latinLnBrk="0" hangingPunct="1">
              <a:lnSpc>
                <a:spcPct val="120000"/>
              </a:lnSpc>
              <a:tabLst>
                <a:tab pos="1609725" algn="l"/>
                <a:tab pos="1609725" algn="l"/>
                <a:tab pos="1609725" algn="l"/>
                <a:tab pos="1609725" algn="l"/>
              </a:tabLst>
              <a:defRPr sz="1335" u="none" strike="noStrike" kern="1200" cap="none" spc="150" normalizeH="0"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952500" indent="-190500" eaLnBrk="1" fontAlgn="auto" latinLnBrk="0" hangingPunct="1">
              <a:lnSpc>
                <a:spcPct val="120000"/>
              </a:lnSpc>
              <a:defRPr sz="1335" u="none" strike="noStrike" kern="1200" cap="none" spc="150" normalizeH="0"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333500" indent="-190500" eaLnBrk="1" fontAlgn="auto" latinLnBrk="0" hangingPunct="1">
              <a:lnSpc>
                <a:spcPct val="120000"/>
              </a:lnSpc>
              <a:defRPr sz="1165" u="none" strike="noStrike" kern="1200" cap="none" spc="150" normalizeH="0"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lnSpc>
                <a:spcPct val="120000"/>
              </a:lnSpc>
              <a:defRPr sz="1165" u="none" strike="noStrike" kern="1200" cap="none" spc="150" normalizeH="0">
                <a:latin typeface="Arial" panose="020B0604020202020204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6300" y="507000"/>
            <a:ext cx="8226900" cy="588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000" b="1" i="0" u="none" strike="noStrike" kern="1200" cap="none" spc="30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456300" y="1191000"/>
            <a:ext cx="4006800" cy="3180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665" b="1" u="none" strike="noStrike" kern="1200" cap="none" spc="200" normalizeH="0" baseline="0"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381000" indent="0">
              <a:buNone/>
              <a:defRPr sz="1665" b="1"/>
            </a:lvl2pPr>
            <a:lvl3pPr marL="762000" indent="0">
              <a:buNone/>
              <a:defRPr sz="1500" b="1"/>
            </a:lvl3pPr>
            <a:lvl4pPr marL="1143000" indent="0">
              <a:buNone/>
              <a:defRPr sz="1335" b="1"/>
            </a:lvl4pPr>
            <a:lvl5pPr marL="1524000" indent="0">
              <a:buNone/>
              <a:defRPr sz="1335" b="1"/>
            </a:lvl5pPr>
            <a:lvl6pPr marL="1905000" indent="0">
              <a:buNone/>
              <a:defRPr sz="1335" b="1"/>
            </a:lvl6pPr>
            <a:lvl7pPr marL="2286000" indent="0">
              <a:buNone/>
              <a:defRPr sz="1335" b="1"/>
            </a:lvl7pPr>
            <a:lvl8pPr marL="2667000" indent="0">
              <a:buNone/>
              <a:defRPr sz="1335" b="1"/>
            </a:lvl8pPr>
            <a:lvl9pPr marL="3048000" indent="0">
              <a:buNone/>
              <a:defRPr sz="1335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56300" y="1545000"/>
            <a:ext cx="4006800" cy="3663000"/>
          </a:xfrm>
        </p:spPr>
        <p:txBody>
          <a:bodyPr vert="horz" lIns="101600" tIns="0" rIns="82550" bIns="0" rtlCol="0">
            <a:normAutofit/>
          </a:bodyPr>
          <a:lstStyle>
            <a:lvl1pPr marL="190500" marR="0" lvl="0" indent="-1905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defRPr kumimoji="0" lang="zh-CN" altLang="en-US" sz="1335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71500" marR="0" lvl="1" indent="-1905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tabLst>
                <a:tab pos="1609725" algn="l"/>
              </a:tabLst>
              <a:defRPr kumimoji="0" lang="zh-CN" altLang="en-US" sz="1335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952500" marR="0" lvl="2" indent="-1905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kumimoji="0" lang="zh-CN" altLang="en-US" sz="1335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333500" marR="0" lvl="3" indent="-1905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defRPr kumimoji="0" lang="zh-CN" altLang="en-US" sz="1165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714500" marR="0" lvl="4" indent="-1905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defRPr kumimoji="0" lang="zh-CN" altLang="en-US" sz="1165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4676813" y="1184774"/>
            <a:ext cx="4006800" cy="3180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kumimoji="0" lang="zh-CN" altLang="en-US" sz="1665" b="1" i="0" u="none" strike="noStrike" kern="1200" cap="none" spc="20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81000" indent="0">
              <a:buNone/>
              <a:defRPr sz="1665" b="1"/>
            </a:lvl2pPr>
            <a:lvl3pPr marL="762000" indent="0">
              <a:buNone/>
              <a:defRPr sz="1500" b="1"/>
            </a:lvl3pPr>
            <a:lvl4pPr marL="1143000" indent="0">
              <a:buNone/>
              <a:defRPr sz="1335" b="1"/>
            </a:lvl4pPr>
            <a:lvl5pPr marL="1524000" indent="0">
              <a:buNone/>
              <a:defRPr sz="1335" b="1"/>
            </a:lvl5pPr>
            <a:lvl6pPr marL="1905000" indent="0">
              <a:buNone/>
              <a:defRPr sz="1335" b="1"/>
            </a:lvl6pPr>
            <a:lvl7pPr marL="2286000" indent="0">
              <a:buNone/>
              <a:defRPr sz="1335" b="1"/>
            </a:lvl7pPr>
            <a:lvl8pPr marL="2667000" indent="0">
              <a:buNone/>
              <a:defRPr sz="1335" b="1"/>
            </a:lvl8pPr>
            <a:lvl9pPr marL="3048000" indent="0">
              <a:buNone/>
              <a:defRPr sz="1335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4676813" y="1545000"/>
            <a:ext cx="4006800" cy="3663000"/>
          </a:xfrm>
        </p:spPr>
        <p:txBody>
          <a:bodyPr vert="horz" lIns="101600" tIns="0" rIns="82550" bIns="0" rtlCol="0">
            <a:normAutofit/>
          </a:bodyPr>
          <a:lstStyle>
            <a:lvl1pPr marL="190500" marR="0" lvl="0" indent="-1905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defRPr kumimoji="0" lang="zh-CN" altLang="en-US" sz="1335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71500" marR="0" lvl="1" indent="-1905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tabLst>
                <a:tab pos="1609725" algn="l"/>
              </a:tabLst>
              <a:defRPr kumimoji="0" lang="zh-CN" altLang="en-US" sz="1335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952500" marR="0" lvl="2" indent="-1905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kumimoji="0" lang="zh-CN" altLang="en-US" sz="1335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333500" marR="0" lvl="3" indent="-1905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defRPr kumimoji="0" lang="zh-CN" altLang="en-US" sz="1165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714500" marR="0" lvl="4" indent="-1905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defRPr kumimoji="0" lang="zh-CN" altLang="en-US" sz="1165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6300" y="507000"/>
            <a:ext cx="8226900" cy="588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000" b="1" i="0" u="none" strike="noStrike" kern="1200" cap="none" spc="30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456300" y="1296000"/>
            <a:ext cx="3924808" cy="3840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335" b="0" i="0" u="none" strike="noStrike" kern="1200" cap="none" spc="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71500" marR="0" lvl="1" indent="-1905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335" b="0" i="0" u="none" strike="noStrike" kern="1200" cap="none" spc="150" normalizeH="0" baseline="0" noProof="1" dirty="0"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952500" marR="0" lvl="2" indent="-1905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335" b="0" i="0" u="none" strike="noStrike" kern="1200" cap="none" spc="150" normalizeH="0" baseline="0" noProof="1" dirty="0"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333500" marR="0" lvl="3" indent="-1905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335" b="0" i="0" u="none" strike="noStrike" kern="1200" cap="none" spc="150" normalizeH="0" baseline="0" noProof="1" dirty="0"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714500" marR="0" lvl="4" indent="-1905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335" b="0" i="0" u="none" strike="noStrike" kern="1200" cap="none" spc="150" normalizeH="0" baseline="0" noProof="1" dirty="0"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4762800" y="1296000"/>
            <a:ext cx="3920400" cy="3840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kumimoji="0" lang="zh-CN" altLang="en-US" sz="1335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81000" indent="0" defTabSz="914400" eaLnBrk="1" fontAlgn="auto" latinLnBrk="0" hangingPunct="1">
              <a:buFont typeface="Arial" panose="020B0604020202020204" pitchFamily="34" charset="0"/>
              <a:buNone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eaLnBrk="1" fontAlgn="auto" latinLnBrk="0" hangingPunct="1">
              <a:buFont typeface="Arial" panose="020B0604020202020204" pitchFamily="34" charset="0"/>
              <a:buChar char="●"/>
              <a:defRPr u="none" strike="noStrike" kern="1200" cap="none" spc="150" normalizeH="0"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eaLnBrk="1" fontAlgn="auto" latinLnBrk="0" hangingPunct="1">
              <a:defRPr u="none" strike="noStrike" kern="1200" cap="none" spc="150" normalizeH="0"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defRPr u="none" strike="noStrike" kern="1200" cap="none" spc="150" normalizeH="0"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2023-01-16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tags" Target="../tags/tag5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3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6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5"/>
            </p:custDataLst>
          </p:nvPr>
        </p:nvSpPr>
        <p:spPr>
          <a:xfrm>
            <a:off x="456300" y="507000"/>
            <a:ext cx="8226900" cy="5880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6"/>
            </p:custDataLst>
          </p:nvPr>
        </p:nvSpPr>
        <p:spPr>
          <a:xfrm>
            <a:off x="456300" y="1242000"/>
            <a:ext cx="8226900" cy="39660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7"/>
            </p:custDataLst>
          </p:nvPr>
        </p:nvSpPr>
        <p:spPr>
          <a:xfrm>
            <a:off x="459000" y="5262000"/>
            <a:ext cx="2025000" cy="26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835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8"/>
            </p:custDataLst>
          </p:nvPr>
        </p:nvSpPr>
        <p:spPr>
          <a:xfrm>
            <a:off x="3087000" y="5262000"/>
            <a:ext cx="2970000" cy="26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835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9"/>
            </p:custDataLst>
          </p:nvPr>
        </p:nvSpPr>
        <p:spPr>
          <a:xfrm>
            <a:off x="6658200" y="5262000"/>
            <a:ext cx="2025000" cy="26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835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custDataLst>
      <p:tags r:id="rId14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762000" rtl="0" eaLnBrk="1" fontAlgn="auto" latinLnBrk="0" hangingPunct="1">
        <a:lnSpc>
          <a:spcPct val="100000"/>
        </a:lnSpc>
        <a:spcBef>
          <a:spcPct val="0"/>
        </a:spcBef>
        <a:buNone/>
        <a:defRPr sz="30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190500" indent="-190500" algn="l" defTabSz="7620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5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571500" indent="-190500" algn="l" defTabSz="7620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341120" algn="l"/>
          <a:tab pos="1341120" algn="l"/>
          <a:tab pos="1341120" algn="l"/>
          <a:tab pos="1341120" algn="l"/>
        </a:tabLst>
        <a:defRPr sz="1335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952500" indent="-190500" algn="l" defTabSz="7620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335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333500" indent="-190500" algn="l" defTabSz="7620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165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1714500" indent="-190500" algn="l" defTabSz="7620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165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095500" indent="-190500" algn="l" defTabSz="762000" rtl="0" eaLnBrk="1" latinLnBrk="0" hangingPunct="1">
        <a:lnSpc>
          <a:spcPct val="90000"/>
        </a:lnSpc>
        <a:spcBef>
          <a:spcPts val="41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500" indent="-190500" algn="l" defTabSz="762000" rtl="0" eaLnBrk="1" latinLnBrk="0" hangingPunct="1">
        <a:lnSpc>
          <a:spcPct val="90000"/>
        </a:lnSpc>
        <a:spcBef>
          <a:spcPts val="41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500" indent="-190500" algn="l" defTabSz="762000" rtl="0" eaLnBrk="1" latinLnBrk="0" hangingPunct="1">
        <a:lnSpc>
          <a:spcPct val="90000"/>
        </a:lnSpc>
        <a:spcBef>
          <a:spcPts val="41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500" indent="-190500" algn="l" defTabSz="762000" rtl="0" eaLnBrk="1" latinLnBrk="0" hangingPunct="1">
        <a:lnSpc>
          <a:spcPct val="90000"/>
        </a:lnSpc>
        <a:spcBef>
          <a:spcPts val="41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7620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1000" algn="l" defTabSz="7620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2000" algn="l" defTabSz="7620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algn="l" defTabSz="7620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4000" algn="l" defTabSz="7620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5000" algn="l" defTabSz="7620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6000" algn="l" defTabSz="7620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7000" algn="l" defTabSz="7620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8000" algn="l" defTabSz="7620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5.jpeg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6.png"/><Relationship Id="rId2" Type="http://schemas.openxmlformats.org/officeDocument/2006/relationships/tags" Target="../tags/tag96.xml"/><Relationship Id="rId1" Type="http://schemas.openxmlformats.org/officeDocument/2006/relationships/tags" Target="../tags/tag95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notesSlide" Target="../notesSlides/notesSlid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0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73.xml"/><Relationship Id="rId13" Type="http://schemas.openxmlformats.org/officeDocument/2006/relationships/tags" Target="../tags/tag78.xml"/><Relationship Id="rId18" Type="http://schemas.openxmlformats.org/officeDocument/2006/relationships/tags" Target="../tags/tag83.xml"/><Relationship Id="rId26" Type="http://schemas.openxmlformats.org/officeDocument/2006/relationships/tags" Target="../tags/tag91.xml"/><Relationship Id="rId3" Type="http://schemas.openxmlformats.org/officeDocument/2006/relationships/tags" Target="../tags/tag68.xml"/><Relationship Id="rId21" Type="http://schemas.openxmlformats.org/officeDocument/2006/relationships/tags" Target="../tags/tag86.xml"/><Relationship Id="rId7" Type="http://schemas.openxmlformats.org/officeDocument/2006/relationships/tags" Target="../tags/tag72.xml"/><Relationship Id="rId12" Type="http://schemas.openxmlformats.org/officeDocument/2006/relationships/tags" Target="../tags/tag77.xml"/><Relationship Id="rId17" Type="http://schemas.openxmlformats.org/officeDocument/2006/relationships/tags" Target="../tags/tag82.xml"/><Relationship Id="rId25" Type="http://schemas.openxmlformats.org/officeDocument/2006/relationships/tags" Target="../tags/tag90.xml"/><Relationship Id="rId2" Type="http://schemas.openxmlformats.org/officeDocument/2006/relationships/tags" Target="../tags/tag67.xml"/><Relationship Id="rId16" Type="http://schemas.openxmlformats.org/officeDocument/2006/relationships/tags" Target="../tags/tag81.xml"/><Relationship Id="rId20" Type="http://schemas.openxmlformats.org/officeDocument/2006/relationships/tags" Target="../tags/tag85.xml"/><Relationship Id="rId29" Type="http://schemas.openxmlformats.org/officeDocument/2006/relationships/notesSlide" Target="../notesSlides/notesSlide2.xml"/><Relationship Id="rId1" Type="http://schemas.openxmlformats.org/officeDocument/2006/relationships/tags" Target="../tags/tag66.xml"/><Relationship Id="rId6" Type="http://schemas.openxmlformats.org/officeDocument/2006/relationships/tags" Target="../tags/tag71.xml"/><Relationship Id="rId11" Type="http://schemas.openxmlformats.org/officeDocument/2006/relationships/tags" Target="../tags/tag76.xml"/><Relationship Id="rId24" Type="http://schemas.openxmlformats.org/officeDocument/2006/relationships/tags" Target="../tags/tag89.xml"/><Relationship Id="rId5" Type="http://schemas.openxmlformats.org/officeDocument/2006/relationships/tags" Target="../tags/tag70.xml"/><Relationship Id="rId15" Type="http://schemas.openxmlformats.org/officeDocument/2006/relationships/tags" Target="../tags/tag80.xml"/><Relationship Id="rId23" Type="http://schemas.openxmlformats.org/officeDocument/2006/relationships/tags" Target="../tags/tag88.xml"/><Relationship Id="rId28" Type="http://schemas.openxmlformats.org/officeDocument/2006/relationships/slideLayout" Target="../slideLayouts/slideLayout4.xml"/><Relationship Id="rId10" Type="http://schemas.openxmlformats.org/officeDocument/2006/relationships/tags" Target="../tags/tag75.xml"/><Relationship Id="rId19" Type="http://schemas.openxmlformats.org/officeDocument/2006/relationships/tags" Target="../tags/tag84.xml"/><Relationship Id="rId4" Type="http://schemas.openxmlformats.org/officeDocument/2006/relationships/tags" Target="../tags/tag69.xml"/><Relationship Id="rId9" Type="http://schemas.openxmlformats.org/officeDocument/2006/relationships/tags" Target="../tags/tag74.xml"/><Relationship Id="rId14" Type="http://schemas.openxmlformats.org/officeDocument/2006/relationships/tags" Target="../tags/tag79.xml"/><Relationship Id="rId22" Type="http://schemas.openxmlformats.org/officeDocument/2006/relationships/tags" Target="../tags/tag87.xml"/><Relationship Id="rId27" Type="http://schemas.openxmlformats.org/officeDocument/2006/relationships/tags" Target="../tags/tag9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2" descr="图片包含 书写用具, 定居者, 蜡笔, 室内&#10;&#10;自动生成的说明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20955" y="64770"/>
            <a:ext cx="9144000" cy="5715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"/>
          <p:cNvSpPr txBox="1"/>
          <p:nvPr/>
        </p:nvSpPr>
        <p:spPr>
          <a:xfrm>
            <a:off x="2433099" y="1367500"/>
            <a:ext cx="6731938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/>
            <a:r>
              <a:rPr lang="en-US" altLang="zh-CN" sz="4400" b="1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Unit5 What colour is it?</a:t>
            </a:r>
            <a:r>
              <a:rPr lang="en-US" altLang="zh-CN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/>
            </a:r>
            <a:br>
              <a:rPr lang="en-US" altLang="zh-CN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en-US" altLang="zh-CN" sz="4400" b="1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</a:t>
            </a:r>
          </a:p>
          <a:p>
            <a:pPr algn="ctr" fontAlgn="auto"/>
            <a:r>
              <a:rPr b="1" noProof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人教精通版</a:t>
            </a:r>
            <a:r>
              <a:rPr lang="en-US" altLang="zh-CN" b="1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·</a:t>
            </a:r>
            <a:r>
              <a:rPr b="1" noProof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三年级上册</a:t>
            </a:r>
            <a:endParaRPr lang="en-US" altLang="zh-CN" sz="4400" b="1" noProof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" name="直接连接符 1"/>
          <p:cNvCxnSpPr/>
          <p:nvPr/>
        </p:nvCxnSpPr>
        <p:spPr>
          <a:xfrm flipV="1">
            <a:off x="3085831" y="2494947"/>
            <a:ext cx="5485675" cy="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4438704" y="4927824"/>
            <a:ext cx="277992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王后&#10;&#10;自动生成的说明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107887" y="3015444"/>
            <a:ext cx="6946275" cy="1701838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24578" name="图片 6" descr="图片包含 软体动物&#10;&#10;自动生成的说明"/>
          <p:cNvPicPr>
            <a:picLocks noChangeAspect="1"/>
          </p:cNvPicPr>
          <p:nvPr/>
        </p:nvPicPr>
        <p:blipFill>
          <a:blip r:embed="rId3" cstate="email"/>
          <a:srcRect l="-166"/>
          <a:stretch>
            <a:fillRect/>
          </a:stretch>
        </p:blipFill>
        <p:spPr>
          <a:xfrm>
            <a:off x="441722" y="1841897"/>
            <a:ext cx="1976438" cy="18526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579" name="文本框 7"/>
          <p:cNvSpPr txBox="1"/>
          <p:nvPr/>
        </p:nvSpPr>
        <p:spPr>
          <a:xfrm>
            <a:off x="794147" y="2399110"/>
            <a:ext cx="1272778" cy="32194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en-US" altLang="zh-CN" sz="15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It's red</a:t>
            </a:r>
            <a:r>
              <a:rPr lang="zh-CN" altLang="en-US" sz="15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</a:p>
        </p:txBody>
      </p:sp>
      <p:pic>
        <p:nvPicPr>
          <p:cNvPr id="24580" name="图片 10" descr="图片包含 软体动物&#10;&#10;自动生成的说明"/>
          <p:cNvPicPr>
            <a:picLocks noChangeAspect="1"/>
          </p:cNvPicPr>
          <p:nvPr/>
        </p:nvPicPr>
        <p:blipFill>
          <a:blip r:embed="rId3" cstate="email"/>
          <a:srcRect l="-166"/>
          <a:stretch>
            <a:fillRect/>
          </a:stretch>
        </p:blipFill>
        <p:spPr>
          <a:xfrm>
            <a:off x="4854179" y="1841897"/>
            <a:ext cx="1976438" cy="18526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581" name="文本框 11"/>
          <p:cNvSpPr txBox="1"/>
          <p:nvPr/>
        </p:nvSpPr>
        <p:spPr>
          <a:xfrm>
            <a:off x="5082779" y="2383631"/>
            <a:ext cx="1543050" cy="32194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en-US" altLang="zh-CN" sz="15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It's blue</a:t>
            </a:r>
            <a:r>
              <a:rPr lang="zh-CN" altLang="en-US" sz="15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</a:p>
        </p:txBody>
      </p:sp>
      <p:sp>
        <p:nvSpPr>
          <p:cNvPr id="24582" name="文本框 13"/>
          <p:cNvSpPr txBox="1"/>
          <p:nvPr/>
        </p:nvSpPr>
        <p:spPr>
          <a:xfrm>
            <a:off x="6887766" y="2383631"/>
            <a:ext cx="1543050" cy="32194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zh-CN" altLang="en-US" sz="15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</a:p>
        </p:txBody>
      </p:sp>
      <p:sp>
        <p:nvSpPr>
          <p:cNvPr id="16" name="矩形 15"/>
          <p:cNvSpPr/>
          <p:nvPr/>
        </p:nvSpPr>
        <p:spPr>
          <a:xfrm>
            <a:off x="3221831" y="862013"/>
            <a:ext cx="2430145" cy="414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/>
            <a:r>
              <a:rPr lang="en-US" altLang="zh-CN" sz="2100" b="1" strike="noStrike" noProof="1">
                <a:solidFill>
                  <a:srgbClr val="94E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What color is it ?</a:t>
            </a:r>
            <a:endParaRPr lang="en-US" altLang="zh-CN" sz="2100" b="1" strike="noStrike" noProof="1">
              <a:solidFill>
                <a:srgbClr val="94E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任意多边形: 形状 16"/>
          <p:cNvSpPr/>
          <p:nvPr/>
        </p:nvSpPr>
        <p:spPr>
          <a:xfrm>
            <a:off x="2662238" y="1284685"/>
            <a:ext cx="3464719" cy="135731"/>
          </a:xfrm>
          <a:custGeom>
            <a:avLst/>
            <a:gdLst>
              <a:gd name="connsiteX0" fmla="*/ 0 w 4620127"/>
              <a:gd name="connsiteY0" fmla="*/ 0 h 180513"/>
              <a:gd name="connsiteX1" fmla="*/ 553453 w 4620127"/>
              <a:gd name="connsiteY1" fmla="*/ 36094 h 180513"/>
              <a:gd name="connsiteX2" fmla="*/ 1155032 w 4620127"/>
              <a:gd name="connsiteY2" fmla="*/ 168442 h 180513"/>
              <a:gd name="connsiteX3" fmla="*/ 1997243 w 4620127"/>
              <a:gd name="connsiteY3" fmla="*/ 24063 h 180513"/>
              <a:gd name="connsiteX4" fmla="*/ 2911643 w 4620127"/>
              <a:gd name="connsiteY4" fmla="*/ 180473 h 180513"/>
              <a:gd name="connsiteX5" fmla="*/ 3585411 w 4620127"/>
              <a:gd name="connsiteY5" fmla="*/ 24063 h 180513"/>
              <a:gd name="connsiteX6" fmla="*/ 4415590 w 4620127"/>
              <a:gd name="connsiteY6" fmla="*/ 180473 h 180513"/>
              <a:gd name="connsiteX7" fmla="*/ 4620127 w 4620127"/>
              <a:gd name="connsiteY7" fmla="*/ 36094 h 180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20127" h="180513">
                <a:moveTo>
                  <a:pt x="0" y="0"/>
                </a:moveTo>
                <a:cubicBezTo>
                  <a:pt x="180474" y="4010"/>
                  <a:pt x="360948" y="8020"/>
                  <a:pt x="553453" y="36094"/>
                </a:cubicBezTo>
                <a:cubicBezTo>
                  <a:pt x="745958" y="64168"/>
                  <a:pt x="914400" y="170447"/>
                  <a:pt x="1155032" y="168442"/>
                </a:cubicBezTo>
                <a:cubicBezTo>
                  <a:pt x="1395664" y="166437"/>
                  <a:pt x="1704475" y="22058"/>
                  <a:pt x="1997243" y="24063"/>
                </a:cubicBezTo>
                <a:cubicBezTo>
                  <a:pt x="2290011" y="26068"/>
                  <a:pt x="2646948" y="180473"/>
                  <a:pt x="2911643" y="180473"/>
                </a:cubicBezTo>
                <a:cubicBezTo>
                  <a:pt x="3176338" y="180473"/>
                  <a:pt x="3334753" y="24063"/>
                  <a:pt x="3585411" y="24063"/>
                </a:cubicBezTo>
                <a:cubicBezTo>
                  <a:pt x="3836069" y="24063"/>
                  <a:pt x="4243137" y="178468"/>
                  <a:pt x="4415590" y="180473"/>
                </a:cubicBezTo>
                <a:cubicBezTo>
                  <a:pt x="4588043" y="182478"/>
                  <a:pt x="4604085" y="109286"/>
                  <a:pt x="4620127" y="36094"/>
                </a:cubicBezTo>
              </a:path>
            </a:pathLst>
          </a:custGeom>
          <a:noFill/>
          <a:ln w="28575">
            <a:solidFill>
              <a:srgbClr val="94E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z="1350" strike="noStrike" noProof="1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图片 6" descr="图片包含 软体动物&#10;&#10;自动生成的说明"/>
          <p:cNvPicPr>
            <a:picLocks noChangeAspect="1"/>
          </p:cNvPicPr>
          <p:nvPr/>
        </p:nvPicPr>
        <p:blipFill>
          <a:blip r:embed="rId2" cstate="email"/>
          <a:srcRect l="-166"/>
          <a:stretch>
            <a:fillRect/>
          </a:stretch>
        </p:blipFill>
        <p:spPr>
          <a:xfrm>
            <a:off x="794147" y="1463279"/>
            <a:ext cx="1976438" cy="18526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文本框 7"/>
          <p:cNvSpPr txBox="1"/>
          <p:nvPr/>
        </p:nvSpPr>
        <p:spPr>
          <a:xfrm>
            <a:off x="1146572" y="1939529"/>
            <a:ext cx="1271588" cy="32194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en-US" altLang="zh-CN" sz="15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It's red</a:t>
            </a:r>
            <a:r>
              <a:rPr lang="zh-CN" altLang="en-US" sz="15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</a:p>
        </p:txBody>
      </p:sp>
      <p:pic>
        <p:nvPicPr>
          <p:cNvPr id="25603" name="图片 10" descr="图片包含 软体动物&#10;&#10;自动生成的说明"/>
          <p:cNvPicPr>
            <a:picLocks noChangeAspect="1"/>
          </p:cNvPicPr>
          <p:nvPr/>
        </p:nvPicPr>
        <p:blipFill>
          <a:blip r:embed="rId2" cstate="email"/>
          <a:srcRect l="-166"/>
          <a:stretch>
            <a:fillRect/>
          </a:stretch>
        </p:blipFill>
        <p:spPr>
          <a:xfrm>
            <a:off x="6257925" y="967979"/>
            <a:ext cx="1976438" cy="185380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文本框 11"/>
          <p:cNvSpPr txBox="1"/>
          <p:nvPr/>
        </p:nvSpPr>
        <p:spPr>
          <a:xfrm>
            <a:off x="6474619" y="1420416"/>
            <a:ext cx="1543050" cy="32194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en-US" altLang="zh-CN" sz="15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It's blue</a:t>
            </a:r>
            <a:r>
              <a:rPr lang="zh-CN" altLang="en-US" sz="15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</a:p>
        </p:txBody>
      </p:sp>
      <p:sp>
        <p:nvSpPr>
          <p:cNvPr id="16" name="矩形 15"/>
          <p:cNvSpPr/>
          <p:nvPr/>
        </p:nvSpPr>
        <p:spPr>
          <a:xfrm>
            <a:off x="3221831" y="862013"/>
            <a:ext cx="2430145" cy="414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/>
            <a:r>
              <a:rPr lang="en-US" altLang="zh-CN" sz="2100" b="1" strike="noStrike" noProof="1">
                <a:solidFill>
                  <a:srgbClr val="94E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What color is it ?</a:t>
            </a:r>
            <a:endParaRPr lang="en-US" altLang="zh-CN" sz="2100" b="1" strike="noStrike" noProof="1">
              <a:solidFill>
                <a:srgbClr val="94E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任意多边形: 形状 16"/>
          <p:cNvSpPr/>
          <p:nvPr/>
        </p:nvSpPr>
        <p:spPr>
          <a:xfrm>
            <a:off x="2662238" y="1284685"/>
            <a:ext cx="3464719" cy="135731"/>
          </a:xfrm>
          <a:custGeom>
            <a:avLst/>
            <a:gdLst>
              <a:gd name="connsiteX0" fmla="*/ 0 w 4620127"/>
              <a:gd name="connsiteY0" fmla="*/ 0 h 180513"/>
              <a:gd name="connsiteX1" fmla="*/ 553453 w 4620127"/>
              <a:gd name="connsiteY1" fmla="*/ 36094 h 180513"/>
              <a:gd name="connsiteX2" fmla="*/ 1155032 w 4620127"/>
              <a:gd name="connsiteY2" fmla="*/ 168442 h 180513"/>
              <a:gd name="connsiteX3" fmla="*/ 1997243 w 4620127"/>
              <a:gd name="connsiteY3" fmla="*/ 24063 h 180513"/>
              <a:gd name="connsiteX4" fmla="*/ 2911643 w 4620127"/>
              <a:gd name="connsiteY4" fmla="*/ 180473 h 180513"/>
              <a:gd name="connsiteX5" fmla="*/ 3585411 w 4620127"/>
              <a:gd name="connsiteY5" fmla="*/ 24063 h 180513"/>
              <a:gd name="connsiteX6" fmla="*/ 4415590 w 4620127"/>
              <a:gd name="connsiteY6" fmla="*/ 180473 h 180513"/>
              <a:gd name="connsiteX7" fmla="*/ 4620127 w 4620127"/>
              <a:gd name="connsiteY7" fmla="*/ 36094 h 180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20127" h="180513">
                <a:moveTo>
                  <a:pt x="0" y="0"/>
                </a:moveTo>
                <a:cubicBezTo>
                  <a:pt x="180474" y="4010"/>
                  <a:pt x="360948" y="8020"/>
                  <a:pt x="553453" y="36094"/>
                </a:cubicBezTo>
                <a:cubicBezTo>
                  <a:pt x="745958" y="64168"/>
                  <a:pt x="914400" y="170447"/>
                  <a:pt x="1155032" y="168442"/>
                </a:cubicBezTo>
                <a:cubicBezTo>
                  <a:pt x="1395664" y="166437"/>
                  <a:pt x="1704475" y="22058"/>
                  <a:pt x="1997243" y="24063"/>
                </a:cubicBezTo>
                <a:cubicBezTo>
                  <a:pt x="2290011" y="26068"/>
                  <a:pt x="2646948" y="180473"/>
                  <a:pt x="2911643" y="180473"/>
                </a:cubicBezTo>
                <a:cubicBezTo>
                  <a:pt x="3176338" y="180473"/>
                  <a:pt x="3334753" y="24063"/>
                  <a:pt x="3585411" y="24063"/>
                </a:cubicBezTo>
                <a:cubicBezTo>
                  <a:pt x="3836069" y="24063"/>
                  <a:pt x="4243137" y="178468"/>
                  <a:pt x="4415590" y="180473"/>
                </a:cubicBezTo>
                <a:cubicBezTo>
                  <a:pt x="4588043" y="182478"/>
                  <a:pt x="4604085" y="109286"/>
                  <a:pt x="4620127" y="36094"/>
                </a:cubicBezTo>
              </a:path>
            </a:pathLst>
          </a:custGeom>
          <a:noFill/>
          <a:ln w="28575">
            <a:solidFill>
              <a:srgbClr val="94E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z="1350" strike="noStrike" noProof="1"/>
          </a:p>
        </p:txBody>
      </p:sp>
      <p:pic>
        <p:nvPicPr>
          <p:cNvPr id="2" name="图片 1" descr="a0b121a7a4992a1b8241638a970d6a13905a089ef04277a14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182166" y="2970610"/>
            <a:ext cx="3942159" cy="229909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 descr="40795df5a165ad42a893503a710d07db51f6818236e7a6249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557963" y="2239566"/>
            <a:ext cx="2425304" cy="31527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图片 2" descr="图片包含 物体&#10;&#10;自动生成的说明"/>
          <p:cNvPicPr>
            <a:picLocks noChangeAspect="1"/>
          </p:cNvPicPr>
          <p:nvPr/>
        </p:nvPicPr>
        <p:blipFill>
          <a:blip r:embed="rId5" cstate="email"/>
          <a:srcRect l="3712" t="8578" r="4193" b="50160"/>
          <a:stretch>
            <a:fillRect/>
          </a:stretch>
        </p:blipFill>
        <p:spPr>
          <a:xfrm>
            <a:off x="0" y="165497"/>
            <a:ext cx="4572000" cy="2047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26" name="图片 3" descr="图片包含 物体&#10;&#10;自动生成的说明"/>
          <p:cNvPicPr>
            <a:picLocks noChangeAspect="1"/>
          </p:cNvPicPr>
          <p:nvPr/>
        </p:nvPicPr>
        <p:blipFill>
          <a:blip r:embed="rId5" cstate="email"/>
          <a:srcRect l="3712" t="8578" r="4193" b="50160"/>
          <a:stretch>
            <a:fillRect/>
          </a:stretch>
        </p:blipFill>
        <p:spPr>
          <a:xfrm>
            <a:off x="4572000" y="165497"/>
            <a:ext cx="4572000" cy="2047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图片 5" descr="图片包含 就坐, 餐桌&#10;&#10;自动生成的说明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6704171" y="2450783"/>
            <a:ext cx="1959769" cy="1959769"/>
          </a:xfrm>
          <a:prstGeom prst="rect">
            <a:avLst/>
          </a:prstGeom>
          <a:ln w="228600" cap="sq" cmpd="thickThin">
            <a:solidFill>
              <a:srgbClr val="4A8522"/>
            </a:solidFill>
            <a:prstDash val="solid"/>
            <a:miter lim="800000"/>
            <a:headEnd/>
            <a:tailEnd/>
          </a:ln>
          <a:effectLst>
            <a:innerShdw blurRad="76200">
              <a:srgbClr val="000000"/>
            </a:innerShdw>
          </a:effectLst>
        </p:spPr>
      </p:pic>
      <p:sp>
        <p:nvSpPr>
          <p:cNvPr id="8" name="文本框 7"/>
          <p:cNvSpPr txBox="1"/>
          <p:nvPr/>
        </p:nvSpPr>
        <p:spPr>
          <a:xfrm>
            <a:off x="1294210" y="4680347"/>
            <a:ext cx="1350169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/>
            <a:r>
              <a:rPr lang="en-US" altLang="zh-CN" b="1" noProof="1">
                <a:solidFill>
                  <a:srgbClr val="D7A1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  <a:endParaRPr lang="zh-CN" altLang="en-US" b="1" noProof="1">
              <a:solidFill>
                <a:srgbClr val="D7A11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726781" y="4680347"/>
            <a:ext cx="13513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/>
            <a:r>
              <a:rPr lang="en-US" altLang="zh-CN" b="1" noProof="1">
                <a:solidFill>
                  <a:srgbClr val="D7A1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  <a:endParaRPr lang="zh-CN" altLang="en-US" b="1" noProof="1">
              <a:solidFill>
                <a:srgbClr val="D7A11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704410" y="4680347"/>
            <a:ext cx="13513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/>
            <a:r>
              <a:rPr lang="en-US" altLang="zh-CN" b="1" noProof="1">
                <a:solidFill>
                  <a:srgbClr val="D7A1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  <a:endParaRPr lang="zh-CN" altLang="en-US" b="1" noProof="1">
              <a:solidFill>
                <a:srgbClr val="D7A11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6631" name="图片 1" descr="cd2c4bfeb4386699-ac5e1a71a45fef1c-045f7ba1602958b11adc45edb4fff8e9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6754416" y="2450306"/>
            <a:ext cx="1859756" cy="185975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矩形 12"/>
          <p:cNvSpPr/>
          <p:nvPr/>
        </p:nvSpPr>
        <p:spPr>
          <a:xfrm>
            <a:off x="437674" y="2146458"/>
            <a:ext cx="5663565" cy="92202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 algn="ctr" fontAlgn="auto"/>
            <a:r>
              <a:rPr lang="en-US" altLang="zh-CN" sz="5400" b="1" strike="noStrike" noProof="1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/>
                <a:latin typeface="Cambria" panose="02040503050406030204" charset="0"/>
                <a:ea typeface="+mn-ea"/>
                <a:cs typeface="Cambria" panose="02040503050406030204" charset="0"/>
              </a:rPr>
              <a:t>What colour is it?</a:t>
            </a:r>
            <a:endParaRPr lang="en-US" altLang="zh-CN" sz="5400" b="1" strike="noStrike" noProof="1">
              <a:ln w="12700">
                <a:solidFill>
                  <a:schemeClr val="accent5"/>
                </a:solidFill>
                <a:prstDash val="solid"/>
              </a:ln>
              <a:solidFill>
                <a:srgbClr val="FFFF00"/>
              </a:solidFill>
              <a:effectLst/>
              <a:latin typeface="Cambria" panose="02040503050406030204" charset="0"/>
              <a:cs typeface="Cambria" panose="02040503050406030204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574006" y="3580210"/>
            <a:ext cx="4074319" cy="85280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4950">
                <a:solidFill>
                  <a:srgbClr val="FF0000"/>
                </a:solidFill>
                <a:latin typeface="Cambria" panose="02040503050406030204" charset="0"/>
                <a:ea typeface="等线" panose="02010600030101010101" charset="-122"/>
              </a:rPr>
              <a:t>It's  red.</a:t>
            </a:r>
          </a:p>
        </p:txBody>
      </p:sp>
      <p:grpSp>
        <p:nvGrpSpPr>
          <p:cNvPr id="26634" name="组合 14"/>
          <p:cNvGrpSpPr/>
          <p:nvPr/>
        </p:nvGrpSpPr>
        <p:grpSpPr>
          <a:xfrm>
            <a:off x="1173956" y="3162300"/>
            <a:ext cx="3398044" cy="2174081"/>
            <a:chOff x="683569" y="771550"/>
            <a:chExt cx="3600400" cy="2304256"/>
          </a:xfrm>
        </p:grpSpPr>
        <p:pic>
          <p:nvPicPr>
            <p:cNvPr id="26635" name="Picture 2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8" cstate="email"/>
            <a:stretch>
              <a:fillRect/>
            </a:stretch>
          </p:blipFill>
          <p:spPr>
            <a:xfrm>
              <a:off x="683569" y="771550"/>
              <a:ext cx="3600400" cy="230425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6" name="TextBox 4"/>
            <p:cNvSpPr txBox="1"/>
            <p:nvPr>
              <p:custDataLst>
                <p:tags r:id="rId2"/>
              </p:custDataLst>
            </p:nvPr>
          </p:nvSpPr>
          <p:spPr>
            <a:xfrm>
              <a:off x="1005890" y="1153592"/>
              <a:ext cx="2618680" cy="883031"/>
            </a:xfrm>
            <a:prstGeom prst="rect">
              <a:avLst/>
            </a:prstGeom>
            <a:noFill/>
          </p:spPr>
          <p:txBody>
            <a:bodyPr wrap="square" rtlCol="0">
              <a:normAutofit fontScale="90000" lnSpcReduction="20000"/>
            </a:bodyPr>
            <a:lstStyle/>
            <a:p>
              <a:pPr algn="ctr" fontAlgn="auto">
                <a:lnSpc>
                  <a:spcPct val="150000"/>
                </a:lnSpc>
              </a:pPr>
              <a:endParaRPr lang="en-US" altLang="zh-CN" sz="4000" b="1" noProof="1">
                <a:solidFill>
                  <a:schemeClr val="tx1">
                    <a:lumMod val="85000"/>
                    <a:lumOff val="15000"/>
                  </a:schemeClr>
                </a:solidFill>
                <a:latin typeface="汉仪乐喵体W" pitchFamily="18" charset="-122"/>
                <a:ea typeface="汉仪乐喵体W" pitchFamily="18" charset="-122"/>
                <a:cs typeface="+mj-lt"/>
              </a:endParaRPr>
            </a:p>
            <a:p>
              <a:pPr algn="ctr" fontAlgn="auto">
                <a:lnSpc>
                  <a:spcPct val="150000"/>
                </a:lnSpc>
              </a:pPr>
              <a:endParaRPr lang="en-US" altLang="zh-CN" sz="4000" b="1" noProof="1">
                <a:solidFill>
                  <a:schemeClr val="tx1">
                    <a:lumMod val="85000"/>
                    <a:lumOff val="15000"/>
                  </a:schemeClr>
                </a:solidFill>
                <a:latin typeface="汉仪乐喵体W" pitchFamily="18" charset="-122"/>
                <a:ea typeface="汉仪乐喵体W" pitchFamily="18" charset="-122"/>
                <a:cs typeface="+mj-lt"/>
              </a:endParaRPr>
            </a:p>
            <a:p>
              <a:pPr algn="ctr" fontAlgn="auto">
                <a:lnSpc>
                  <a:spcPct val="150000"/>
                </a:lnSpc>
              </a:pPr>
              <a:endParaRPr lang="en-US" altLang="zh-CN" sz="4000" b="1" noProof="1">
                <a:solidFill>
                  <a:schemeClr val="tx1">
                    <a:lumMod val="85000"/>
                    <a:lumOff val="15000"/>
                  </a:schemeClr>
                </a:solidFill>
                <a:latin typeface="汉仪乐喵体W" pitchFamily="18" charset="-122"/>
                <a:ea typeface="汉仪乐喵体W" pitchFamily="18" charset="-122"/>
                <a:cs typeface="+mj-lt"/>
              </a:endParaRPr>
            </a:p>
          </p:txBody>
        </p:sp>
      </p:grp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图片 2" descr="图片包含 物体&#10;&#10;自动生成的说明"/>
          <p:cNvPicPr>
            <a:picLocks noChangeAspect="1"/>
          </p:cNvPicPr>
          <p:nvPr/>
        </p:nvPicPr>
        <p:blipFill>
          <a:blip r:embed="rId5" cstate="email"/>
          <a:srcRect l="3712" t="8578" r="4193" b="50160"/>
          <a:stretch>
            <a:fillRect/>
          </a:stretch>
        </p:blipFill>
        <p:spPr>
          <a:xfrm>
            <a:off x="0" y="165497"/>
            <a:ext cx="4572000" cy="2047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74" name="图片 3" descr="图片包含 物体&#10;&#10;自动生成的说明"/>
          <p:cNvPicPr>
            <a:picLocks noChangeAspect="1"/>
          </p:cNvPicPr>
          <p:nvPr/>
        </p:nvPicPr>
        <p:blipFill>
          <a:blip r:embed="rId5" cstate="email"/>
          <a:srcRect l="3712" t="8578" r="4193" b="50160"/>
          <a:stretch>
            <a:fillRect/>
          </a:stretch>
        </p:blipFill>
        <p:spPr>
          <a:xfrm>
            <a:off x="4572000" y="165497"/>
            <a:ext cx="4572000" cy="2047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图片 5" descr="图片包含 就坐, 餐桌&#10;&#10;自动生成的说明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6704171" y="2450783"/>
            <a:ext cx="1959769" cy="1959769"/>
          </a:xfrm>
          <a:prstGeom prst="rect">
            <a:avLst/>
          </a:prstGeom>
          <a:ln w="228600" cap="sq" cmpd="thickThin">
            <a:solidFill>
              <a:srgbClr val="4A8522"/>
            </a:solidFill>
            <a:prstDash val="solid"/>
            <a:miter lim="800000"/>
            <a:headEnd/>
            <a:tailEnd/>
          </a:ln>
          <a:effectLst>
            <a:innerShdw blurRad="76200">
              <a:srgbClr val="000000"/>
            </a:innerShdw>
          </a:effectLst>
        </p:spPr>
      </p:pic>
      <p:sp>
        <p:nvSpPr>
          <p:cNvPr id="8" name="文本框 7"/>
          <p:cNvSpPr txBox="1"/>
          <p:nvPr/>
        </p:nvSpPr>
        <p:spPr>
          <a:xfrm>
            <a:off x="1294210" y="4680347"/>
            <a:ext cx="1350169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/>
            <a:r>
              <a:rPr lang="en-US" altLang="zh-CN" b="1" noProof="1">
                <a:solidFill>
                  <a:srgbClr val="D7A1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  <a:endParaRPr lang="zh-CN" altLang="en-US" b="1" noProof="1">
              <a:solidFill>
                <a:srgbClr val="D7A11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726781" y="4680347"/>
            <a:ext cx="13513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/>
            <a:r>
              <a:rPr lang="en-US" altLang="zh-CN" b="1" noProof="1">
                <a:solidFill>
                  <a:srgbClr val="D7A1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  <a:endParaRPr lang="zh-CN" altLang="en-US" b="1" noProof="1">
              <a:solidFill>
                <a:srgbClr val="D7A11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37674" y="2146458"/>
            <a:ext cx="5663565" cy="92202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 algn="ctr" fontAlgn="auto"/>
            <a:r>
              <a:rPr lang="en-US" altLang="zh-CN" sz="5400" b="1" strike="noStrike" noProof="1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/>
                <a:latin typeface="Cambria" panose="02040503050406030204" charset="0"/>
                <a:ea typeface="+mn-ea"/>
                <a:cs typeface="Cambria" panose="02040503050406030204" charset="0"/>
              </a:rPr>
              <a:t>What colour is it?</a:t>
            </a:r>
            <a:endParaRPr lang="en-US" altLang="zh-CN" sz="5400" b="1" strike="noStrike" noProof="1">
              <a:ln w="12700">
                <a:solidFill>
                  <a:schemeClr val="accent5"/>
                </a:solidFill>
                <a:prstDash val="solid"/>
              </a:ln>
              <a:solidFill>
                <a:srgbClr val="FFFF00"/>
              </a:solidFill>
              <a:effectLst/>
              <a:latin typeface="Cambria" panose="02040503050406030204" charset="0"/>
              <a:cs typeface="Cambria" panose="02040503050406030204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574006" y="3580210"/>
            <a:ext cx="4074319" cy="85280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4950">
                <a:solidFill>
                  <a:srgbClr val="0628B8"/>
                </a:solidFill>
                <a:latin typeface="Cambria" panose="02040503050406030204" charset="0"/>
                <a:ea typeface="等线" panose="02010600030101010101" charset="-122"/>
              </a:rPr>
              <a:t>It's  blue.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460772" y="2871788"/>
            <a:ext cx="4206478" cy="2319338"/>
            <a:chOff x="2536375" y="-1238979"/>
            <a:chExt cx="4456346" cy="2457654"/>
          </a:xfrm>
        </p:grpSpPr>
        <p:pic>
          <p:nvPicPr>
            <p:cNvPr id="28681" name="Picture 2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7" cstate="email"/>
            <a:stretch>
              <a:fillRect/>
            </a:stretch>
          </p:blipFill>
          <p:spPr>
            <a:xfrm>
              <a:off x="3392321" y="-1085581"/>
              <a:ext cx="3600400" cy="230425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6" name="TextBox 4"/>
            <p:cNvSpPr txBox="1"/>
            <p:nvPr>
              <p:custDataLst>
                <p:tags r:id="rId2"/>
              </p:custDataLst>
            </p:nvPr>
          </p:nvSpPr>
          <p:spPr>
            <a:xfrm>
              <a:off x="2536375" y="-1238979"/>
              <a:ext cx="2618680" cy="883031"/>
            </a:xfrm>
            <a:prstGeom prst="rect">
              <a:avLst/>
            </a:prstGeom>
            <a:noFill/>
          </p:spPr>
          <p:txBody>
            <a:bodyPr wrap="square" rtlCol="0">
              <a:normAutofit fontScale="90000" lnSpcReduction="20000"/>
            </a:bodyPr>
            <a:lstStyle/>
            <a:p>
              <a:pPr algn="ctr" fontAlgn="auto">
                <a:lnSpc>
                  <a:spcPct val="150000"/>
                </a:lnSpc>
              </a:pPr>
              <a:endParaRPr lang="en-US" altLang="zh-CN" sz="4000" b="1" noProof="1">
                <a:solidFill>
                  <a:schemeClr val="tx1">
                    <a:lumMod val="85000"/>
                    <a:lumOff val="15000"/>
                  </a:schemeClr>
                </a:solidFill>
                <a:latin typeface="汉仪乐喵体W" pitchFamily="18" charset="-122"/>
                <a:ea typeface="汉仪乐喵体W" pitchFamily="18" charset="-122"/>
                <a:cs typeface="+mj-lt"/>
              </a:endParaRPr>
            </a:p>
            <a:p>
              <a:pPr algn="ctr" fontAlgn="auto">
                <a:lnSpc>
                  <a:spcPct val="150000"/>
                </a:lnSpc>
              </a:pPr>
              <a:endParaRPr lang="en-US" altLang="zh-CN" sz="4000" b="1" noProof="1">
                <a:solidFill>
                  <a:schemeClr val="tx1">
                    <a:lumMod val="85000"/>
                    <a:lumOff val="15000"/>
                  </a:schemeClr>
                </a:solidFill>
                <a:latin typeface="汉仪乐喵体W" pitchFamily="18" charset="-122"/>
                <a:ea typeface="汉仪乐喵体W" pitchFamily="18" charset="-122"/>
                <a:cs typeface="+mj-lt"/>
              </a:endParaRPr>
            </a:p>
          </p:txBody>
        </p:sp>
      </p:grpSp>
      <p:pic>
        <p:nvPicPr>
          <p:cNvPr id="28683" name="图片 1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>
          <a:xfrm>
            <a:off x="6747272" y="2555081"/>
            <a:ext cx="1916906" cy="175141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图片 2" descr="图片包含 物体&#10;&#10;自动生成的说明"/>
          <p:cNvPicPr>
            <a:picLocks noChangeAspect="1"/>
          </p:cNvPicPr>
          <p:nvPr/>
        </p:nvPicPr>
        <p:blipFill>
          <a:blip r:embed="rId3" cstate="email"/>
          <a:srcRect l="3712" t="8578" r="4193" b="50160"/>
          <a:stretch>
            <a:fillRect/>
          </a:stretch>
        </p:blipFill>
        <p:spPr>
          <a:xfrm>
            <a:off x="0" y="165497"/>
            <a:ext cx="4572000" cy="2047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22" name="图片 3" descr="图片包含 物体&#10;&#10;自动生成的说明"/>
          <p:cNvPicPr>
            <a:picLocks noChangeAspect="1"/>
          </p:cNvPicPr>
          <p:nvPr/>
        </p:nvPicPr>
        <p:blipFill>
          <a:blip r:embed="rId3" cstate="email"/>
          <a:srcRect l="3712" t="8578" r="4193" b="50160"/>
          <a:stretch>
            <a:fillRect/>
          </a:stretch>
        </p:blipFill>
        <p:spPr>
          <a:xfrm>
            <a:off x="4572000" y="165497"/>
            <a:ext cx="4572000" cy="2047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图片 5" descr="图片包含 就坐, 餐桌&#10;&#10;自动生成的说明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466999" y="2213610"/>
            <a:ext cx="2196941" cy="2196941"/>
          </a:xfrm>
          <a:prstGeom prst="rect">
            <a:avLst/>
          </a:prstGeom>
          <a:ln w="228600" cap="sq" cmpd="thickThin">
            <a:solidFill>
              <a:srgbClr val="4A8522"/>
            </a:solidFill>
            <a:prstDash val="solid"/>
            <a:miter lim="800000"/>
            <a:headEnd/>
            <a:tailEnd/>
          </a:ln>
          <a:effectLst>
            <a:innerShdw blurRad="76200">
              <a:srgbClr val="000000"/>
            </a:innerShdw>
          </a:effectLst>
        </p:spPr>
      </p:pic>
      <p:sp>
        <p:nvSpPr>
          <p:cNvPr id="8" name="文本框 7"/>
          <p:cNvSpPr txBox="1"/>
          <p:nvPr/>
        </p:nvSpPr>
        <p:spPr>
          <a:xfrm>
            <a:off x="1294210" y="4680347"/>
            <a:ext cx="1350169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/>
            <a:r>
              <a:rPr lang="en-US" altLang="zh-CN" b="1" noProof="1">
                <a:solidFill>
                  <a:srgbClr val="D7A1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  <a:endParaRPr lang="zh-CN" altLang="en-US" b="1" noProof="1">
              <a:solidFill>
                <a:srgbClr val="D7A11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726781" y="4680347"/>
            <a:ext cx="13513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/>
            <a:r>
              <a:rPr lang="en-US" altLang="zh-CN" b="1" noProof="1">
                <a:solidFill>
                  <a:srgbClr val="D7A1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  <a:endParaRPr lang="zh-CN" altLang="en-US" b="1" noProof="1">
              <a:solidFill>
                <a:srgbClr val="D7A11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704410" y="4680347"/>
            <a:ext cx="13513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/>
            <a:r>
              <a:rPr lang="en-US" altLang="zh-CN" b="1" noProof="1">
                <a:solidFill>
                  <a:srgbClr val="D7A1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  <a:endParaRPr lang="zh-CN" altLang="en-US" b="1" noProof="1">
              <a:solidFill>
                <a:srgbClr val="D7A11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37674" y="2146458"/>
            <a:ext cx="5663565" cy="92202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 algn="ctr" fontAlgn="auto"/>
            <a:r>
              <a:rPr lang="en-US" altLang="zh-CN" sz="5400" b="1" strike="noStrike" noProof="1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/>
                <a:latin typeface="Cambria" panose="02040503050406030204" charset="0"/>
                <a:ea typeface="+mn-ea"/>
                <a:cs typeface="Cambria" panose="02040503050406030204" charset="0"/>
              </a:rPr>
              <a:t>What colour is it?</a:t>
            </a:r>
            <a:endParaRPr lang="en-US" altLang="zh-CN" sz="5400" b="1" strike="noStrike" noProof="1">
              <a:ln w="12700">
                <a:solidFill>
                  <a:schemeClr val="accent5"/>
                </a:solidFill>
                <a:prstDash val="solid"/>
              </a:ln>
              <a:solidFill>
                <a:srgbClr val="FFFF00"/>
              </a:solidFill>
              <a:effectLst/>
              <a:latin typeface="Cambria" panose="02040503050406030204" charset="0"/>
              <a:cs typeface="Cambria" panose="02040503050406030204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052513" y="3045619"/>
            <a:ext cx="4074319" cy="85280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4950">
                <a:solidFill>
                  <a:srgbClr val="FF0000"/>
                </a:solidFill>
                <a:latin typeface="Cambria" panose="02040503050406030204" charset="0"/>
                <a:ea typeface="等线" panose="02010600030101010101" charset="-122"/>
              </a:rPr>
              <a:t>It's  red.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740569" y="3993356"/>
            <a:ext cx="5058966" cy="85280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4950">
                <a:solidFill>
                  <a:srgbClr val="00B050"/>
                </a:solidFill>
                <a:latin typeface="Cambria" panose="02040503050406030204" charset="0"/>
                <a:ea typeface="等线" panose="02010600030101010101" charset="-122"/>
              </a:rPr>
              <a:t>How nice!</a:t>
            </a:r>
          </a:p>
        </p:txBody>
      </p:sp>
      <p:sp>
        <p:nvSpPr>
          <p:cNvPr id="212" name=" 212"/>
          <p:cNvSpPr/>
          <p:nvPr/>
        </p:nvSpPr>
        <p:spPr>
          <a:xfrm>
            <a:off x="3796904" y="4152900"/>
            <a:ext cx="798910" cy="702469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 strike="noStrike" noProof="1">
              <a:solidFill>
                <a:srgbClr val="FFFFFF"/>
              </a:solidFill>
            </a:endParaRPr>
          </a:p>
        </p:txBody>
      </p:sp>
      <p:sp>
        <p:nvSpPr>
          <p:cNvPr id="5" name=" 212"/>
          <p:cNvSpPr/>
          <p:nvPr/>
        </p:nvSpPr>
        <p:spPr>
          <a:xfrm>
            <a:off x="182166" y="4169569"/>
            <a:ext cx="558404" cy="509588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 strike="noStrike" noProof="1">
              <a:solidFill>
                <a:srgbClr val="FFFFFF"/>
              </a:solidFill>
            </a:endParaRPr>
          </a:p>
        </p:txBody>
      </p:sp>
      <p:sp>
        <p:nvSpPr>
          <p:cNvPr id="7" name=" 212"/>
          <p:cNvSpPr/>
          <p:nvPr/>
        </p:nvSpPr>
        <p:spPr>
          <a:xfrm>
            <a:off x="5799535" y="4679156"/>
            <a:ext cx="377429" cy="354806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 strike="noStrike" noProof="1">
              <a:solidFill>
                <a:srgbClr val="FFFFFF"/>
              </a:solidFill>
            </a:endParaRPr>
          </a:p>
        </p:txBody>
      </p:sp>
      <p:sp>
        <p:nvSpPr>
          <p:cNvPr id="11" name=" 212"/>
          <p:cNvSpPr/>
          <p:nvPr/>
        </p:nvSpPr>
        <p:spPr>
          <a:xfrm>
            <a:off x="4918472" y="4410075"/>
            <a:ext cx="558404" cy="510779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 strike="noStrike" noProof="1">
              <a:solidFill>
                <a:srgbClr val="FFFFFF"/>
              </a:solidFill>
            </a:endParaRPr>
          </a:p>
        </p:txBody>
      </p:sp>
      <p:pic>
        <p:nvPicPr>
          <p:cNvPr id="30734" name="图片 1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6453188" y="2151460"/>
            <a:ext cx="2210991" cy="2321719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图片 2" descr="图片包含 物体&#10;&#10;自动生成的说明"/>
          <p:cNvPicPr>
            <a:picLocks noChangeAspect="1"/>
          </p:cNvPicPr>
          <p:nvPr/>
        </p:nvPicPr>
        <p:blipFill>
          <a:blip r:embed="rId3" cstate="email"/>
          <a:srcRect l="3712" t="8578" r="4193" b="50160"/>
          <a:stretch>
            <a:fillRect/>
          </a:stretch>
        </p:blipFill>
        <p:spPr>
          <a:xfrm>
            <a:off x="0" y="0"/>
            <a:ext cx="4572000" cy="2047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770" name="图片 3" descr="图片包含 物体&#10;&#10;自动生成的说明"/>
          <p:cNvPicPr>
            <a:picLocks noChangeAspect="1"/>
          </p:cNvPicPr>
          <p:nvPr/>
        </p:nvPicPr>
        <p:blipFill>
          <a:blip r:embed="rId3" cstate="email"/>
          <a:srcRect l="3712" t="8578" r="4193" b="50160"/>
          <a:stretch>
            <a:fillRect/>
          </a:stretch>
        </p:blipFill>
        <p:spPr>
          <a:xfrm>
            <a:off x="4572000" y="0"/>
            <a:ext cx="4572000" cy="2047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图片 5" descr="图片包含 就坐, 餐桌&#10;&#10;自动生成的说明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704171" y="2450783"/>
            <a:ext cx="1959769" cy="1959769"/>
          </a:xfrm>
          <a:prstGeom prst="rect">
            <a:avLst/>
          </a:prstGeom>
          <a:ln w="228600" cap="sq" cmpd="thickThin">
            <a:solidFill>
              <a:srgbClr val="4A8522"/>
            </a:solidFill>
            <a:prstDash val="solid"/>
            <a:miter lim="800000"/>
            <a:headEnd/>
            <a:tailEnd/>
          </a:ln>
          <a:effectLst>
            <a:innerShdw blurRad="76200">
              <a:srgbClr val="000000"/>
            </a:innerShdw>
          </a:effectLst>
        </p:spPr>
      </p:pic>
      <p:sp>
        <p:nvSpPr>
          <p:cNvPr id="8" name="文本框 7"/>
          <p:cNvSpPr txBox="1"/>
          <p:nvPr/>
        </p:nvSpPr>
        <p:spPr>
          <a:xfrm>
            <a:off x="1294210" y="4680347"/>
            <a:ext cx="1350169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/>
            <a:r>
              <a:rPr lang="en-US" altLang="zh-CN" b="1" noProof="1">
                <a:solidFill>
                  <a:srgbClr val="D7A1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  <a:endParaRPr lang="zh-CN" altLang="en-US" b="1" noProof="1">
              <a:solidFill>
                <a:srgbClr val="D7A11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726781" y="4680347"/>
            <a:ext cx="13513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/>
            <a:r>
              <a:rPr lang="en-US" altLang="zh-CN" b="1" noProof="1">
                <a:solidFill>
                  <a:srgbClr val="D7A1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  <a:endParaRPr lang="zh-CN" altLang="en-US" b="1" noProof="1">
              <a:solidFill>
                <a:srgbClr val="D7A11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704410" y="4680347"/>
            <a:ext cx="13513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/>
            <a:r>
              <a:rPr lang="en-US" altLang="zh-CN" b="1" noProof="1">
                <a:solidFill>
                  <a:srgbClr val="D7A1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  <a:endParaRPr lang="zh-CN" altLang="en-US" b="1" noProof="1">
              <a:solidFill>
                <a:srgbClr val="D7A11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37674" y="2146458"/>
            <a:ext cx="5663565" cy="92202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 algn="ctr" fontAlgn="auto"/>
            <a:r>
              <a:rPr lang="en-US" altLang="zh-CN" sz="5400" b="1" strike="noStrike" noProof="1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/>
                <a:latin typeface="Cambria" panose="02040503050406030204" charset="0"/>
                <a:ea typeface="+mn-ea"/>
                <a:cs typeface="Cambria" panose="02040503050406030204" charset="0"/>
              </a:rPr>
              <a:t>What colour is it?</a:t>
            </a:r>
            <a:endParaRPr lang="en-US" altLang="zh-CN" sz="5400" b="1" strike="noStrike" noProof="1">
              <a:ln w="12700">
                <a:solidFill>
                  <a:schemeClr val="accent5"/>
                </a:solidFill>
                <a:prstDash val="solid"/>
              </a:ln>
              <a:solidFill>
                <a:srgbClr val="FFFF00"/>
              </a:solidFill>
              <a:effectLst/>
              <a:latin typeface="Cambria" panose="02040503050406030204" charset="0"/>
              <a:cs typeface="Cambria" panose="02040503050406030204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052513" y="3045619"/>
            <a:ext cx="4074319" cy="85280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4950">
                <a:solidFill>
                  <a:srgbClr val="0628B8"/>
                </a:solidFill>
                <a:latin typeface="Cambria" panose="02040503050406030204" charset="0"/>
                <a:ea typeface="等线" panose="02010600030101010101" charset="-122"/>
              </a:rPr>
              <a:t>It's  blue.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740569" y="3993356"/>
            <a:ext cx="5058966" cy="85280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4950">
                <a:solidFill>
                  <a:srgbClr val="00B050"/>
                </a:solidFill>
                <a:latin typeface="Cambria" panose="02040503050406030204" charset="0"/>
                <a:ea typeface="等线" panose="02010600030101010101" charset="-122"/>
              </a:rPr>
              <a:t>How nice!</a:t>
            </a:r>
          </a:p>
        </p:txBody>
      </p:sp>
      <p:sp>
        <p:nvSpPr>
          <p:cNvPr id="212" name=" 212"/>
          <p:cNvSpPr/>
          <p:nvPr/>
        </p:nvSpPr>
        <p:spPr>
          <a:xfrm>
            <a:off x="3796904" y="4152900"/>
            <a:ext cx="798910" cy="702469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 strike="noStrike" noProof="1">
              <a:solidFill>
                <a:srgbClr val="FFFFFF"/>
              </a:solidFill>
            </a:endParaRPr>
          </a:p>
        </p:txBody>
      </p:sp>
      <p:sp>
        <p:nvSpPr>
          <p:cNvPr id="5" name=" 212"/>
          <p:cNvSpPr/>
          <p:nvPr/>
        </p:nvSpPr>
        <p:spPr>
          <a:xfrm>
            <a:off x="4850606" y="4410075"/>
            <a:ext cx="558404" cy="510779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 strike="noStrike" noProof="1">
              <a:solidFill>
                <a:srgbClr val="FFFFFF"/>
              </a:solidFill>
            </a:endParaRPr>
          </a:p>
        </p:txBody>
      </p:sp>
      <p:sp>
        <p:nvSpPr>
          <p:cNvPr id="7" name=" 212"/>
          <p:cNvSpPr/>
          <p:nvPr/>
        </p:nvSpPr>
        <p:spPr>
          <a:xfrm>
            <a:off x="5700713" y="4669631"/>
            <a:ext cx="377429" cy="354806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 strike="noStrike" noProof="1">
              <a:solidFill>
                <a:srgbClr val="FFFFFF"/>
              </a:solidFill>
            </a:endParaRPr>
          </a:p>
        </p:txBody>
      </p:sp>
      <p:sp>
        <p:nvSpPr>
          <p:cNvPr id="11" name=" 212"/>
          <p:cNvSpPr/>
          <p:nvPr/>
        </p:nvSpPr>
        <p:spPr>
          <a:xfrm>
            <a:off x="182166" y="4169569"/>
            <a:ext cx="558404" cy="509588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 strike="noStrike" noProof="1">
              <a:solidFill>
                <a:srgbClr val="FFFFFF"/>
              </a:solidFill>
            </a:endParaRPr>
          </a:p>
        </p:txBody>
      </p:sp>
      <p:pic>
        <p:nvPicPr>
          <p:cNvPr id="32782" name="图片 1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6735366" y="2606279"/>
            <a:ext cx="1897856" cy="156329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椭圆 12"/>
          <p:cNvSpPr/>
          <p:nvPr/>
        </p:nvSpPr>
        <p:spPr>
          <a:xfrm>
            <a:off x="1116806" y="2040731"/>
            <a:ext cx="621506" cy="606029"/>
          </a:xfrm>
          <a:prstGeom prst="ellipse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z="1350" strike="noStrike" noProof="1"/>
          </a:p>
        </p:txBody>
      </p:sp>
      <p:sp>
        <p:nvSpPr>
          <p:cNvPr id="11" name="五边形 10"/>
          <p:cNvSpPr/>
          <p:nvPr/>
        </p:nvSpPr>
        <p:spPr>
          <a:xfrm>
            <a:off x="73819" y="385763"/>
            <a:ext cx="1765697" cy="526256"/>
          </a:xfrm>
          <a:prstGeom prst="homePlate">
            <a:avLst/>
          </a:prstGeom>
          <a:solidFill>
            <a:srgbClr val="FFF04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z="1350" strike="noStrike" noProof="1"/>
          </a:p>
        </p:txBody>
      </p:sp>
      <p:sp>
        <p:nvSpPr>
          <p:cNvPr id="37891" name="文本框 1"/>
          <p:cNvSpPr txBox="1"/>
          <p:nvPr/>
        </p:nvSpPr>
        <p:spPr>
          <a:xfrm>
            <a:off x="2639616" y="707231"/>
            <a:ext cx="3864769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FFB000"/>
                </a:solidFill>
                <a:latin typeface="站酷快乐体2016修订版" pitchFamily="2" charset="-122"/>
                <a:ea typeface="站酷快乐体2016修订版" pitchFamily="2" charset="-122"/>
              </a:rPr>
              <a:t>选择题</a:t>
            </a:r>
          </a:p>
        </p:txBody>
      </p:sp>
      <p:sp>
        <p:nvSpPr>
          <p:cNvPr id="3" name="任意多边形: 形状 2"/>
          <p:cNvSpPr/>
          <p:nvPr/>
        </p:nvSpPr>
        <p:spPr>
          <a:xfrm>
            <a:off x="2817019" y="1156097"/>
            <a:ext cx="3464719" cy="135731"/>
          </a:xfrm>
          <a:custGeom>
            <a:avLst/>
            <a:gdLst>
              <a:gd name="connsiteX0" fmla="*/ 0 w 4620127"/>
              <a:gd name="connsiteY0" fmla="*/ 0 h 180513"/>
              <a:gd name="connsiteX1" fmla="*/ 553453 w 4620127"/>
              <a:gd name="connsiteY1" fmla="*/ 36094 h 180513"/>
              <a:gd name="connsiteX2" fmla="*/ 1155032 w 4620127"/>
              <a:gd name="connsiteY2" fmla="*/ 168442 h 180513"/>
              <a:gd name="connsiteX3" fmla="*/ 1997243 w 4620127"/>
              <a:gd name="connsiteY3" fmla="*/ 24063 h 180513"/>
              <a:gd name="connsiteX4" fmla="*/ 2911643 w 4620127"/>
              <a:gd name="connsiteY4" fmla="*/ 180473 h 180513"/>
              <a:gd name="connsiteX5" fmla="*/ 3585411 w 4620127"/>
              <a:gd name="connsiteY5" fmla="*/ 24063 h 180513"/>
              <a:gd name="connsiteX6" fmla="*/ 4415590 w 4620127"/>
              <a:gd name="connsiteY6" fmla="*/ 180473 h 180513"/>
              <a:gd name="connsiteX7" fmla="*/ 4620127 w 4620127"/>
              <a:gd name="connsiteY7" fmla="*/ 36094 h 180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20127" h="180513">
                <a:moveTo>
                  <a:pt x="0" y="0"/>
                </a:moveTo>
                <a:cubicBezTo>
                  <a:pt x="180474" y="4010"/>
                  <a:pt x="360948" y="8020"/>
                  <a:pt x="553453" y="36094"/>
                </a:cubicBezTo>
                <a:cubicBezTo>
                  <a:pt x="745958" y="64168"/>
                  <a:pt x="914400" y="170447"/>
                  <a:pt x="1155032" y="168442"/>
                </a:cubicBezTo>
                <a:cubicBezTo>
                  <a:pt x="1395664" y="166437"/>
                  <a:pt x="1704475" y="22058"/>
                  <a:pt x="1997243" y="24063"/>
                </a:cubicBezTo>
                <a:cubicBezTo>
                  <a:pt x="2290011" y="26068"/>
                  <a:pt x="2646948" y="180473"/>
                  <a:pt x="2911643" y="180473"/>
                </a:cubicBezTo>
                <a:cubicBezTo>
                  <a:pt x="3176338" y="180473"/>
                  <a:pt x="3334753" y="24063"/>
                  <a:pt x="3585411" y="24063"/>
                </a:cubicBezTo>
                <a:cubicBezTo>
                  <a:pt x="3836069" y="24063"/>
                  <a:pt x="4243137" y="178468"/>
                  <a:pt x="4415590" y="180473"/>
                </a:cubicBezTo>
                <a:cubicBezTo>
                  <a:pt x="4588043" y="182478"/>
                  <a:pt x="4604085" y="109286"/>
                  <a:pt x="4620127" y="36094"/>
                </a:cubicBezTo>
              </a:path>
            </a:pathLst>
          </a:custGeom>
          <a:noFill/>
          <a:ln w="28575">
            <a:solidFill>
              <a:srgbClr val="FFB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z="1350" strike="noStrike" noProof="1"/>
          </a:p>
        </p:txBody>
      </p:sp>
      <p:grpSp>
        <p:nvGrpSpPr>
          <p:cNvPr id="37893" name="组合 3"/>
          <p:cNvGrpSpPr/>
          <p:nvPr/>
        </p:nvGrpSpPr>
        <p:grpSpPr>
          <a:xfrm>
            <a:off x="1037035" y="1595438"/>
            <a:ext cx="3690938" cy="935831"/>
            <a:chOff x="789508" y="1746706"/>
            <a:chExt cx="4921322" cy="1246542"/>
          </a:xfrm>
        </p:grpSpPr>
        <p:sp>
          <p:nvSpPr>
            <p:cNvPr id="37894" name="文本框 4"/>
            <p:cNvSpPr txBox="1"/>
            <p:nvPr/>
          </p:nvSpPr>
          <p:spPr>
            <a:xfrm>
              <a:off x="789508" y="1746706"/>
              <a:ext cx="4921322" cy="55148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en-US" altLang="zh-CN" sz="2100" dirty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r>
                <a:rPr lang="zh-CN" altLang="en-US" sz="2100" dirty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、</a:t>
              </a:r>
              <a:r>
                <a:rPr lang="en-US" altLang="zh-CN" sz="2100" dirty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Choose the</a:t>
              </a:r>
              <a:r>
                <a:rPr lang="zh-CN" altLang="en-US" sz="2100" dirty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2100" dirty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blue one</a:t>
              </a:r>
              <a:r>
                <a:rPr lang="zh-CN" altLang="en-US" sz="2100" dirty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（）</a:t>
              </a:r>
            </a:p>
          </p:txBody>
        </p:sp>
        <p:sp>
          <p:nvSpPr>
            <p:cNvPr id="37895" name="eraser-tool-for-school_43279"/>
            <p:cNvSpPr>
              <a:spLocks noChangeAspect="1"/>
            </p:cNvSpPr>
            <p:nvPr/>
          </p:nvSpPr>
          <p:spPr>
            <a:xfrm>
              <a:off x="1058748" y="2494292"/>
              <a:ext cx="442164" cy="498956"/>
            </a:xfrm>
            <a:custGeom>
              <a:avLst/>
              <a:gdLst/>
              <a:ahLst/>
              <a:cxnLst>
                <a:cxn ang="0">
                  <a:pos x="413750" y="167894"/>
                </a:cxn>
                <a:cxn ang="0">
                  <a:pos x="412566" y="171441"/>
                </a:cxn>
                <a:cxn ang="0">
                  <a:pos x="412566" y="171441"/>
                </a:cxn>
                <a:cxn ang="0">
                  <a:pos x="412566" y="171442"/>
                </a:cxn>
                <a:cxn ang="0">
                  <a:pos x="410199" y="174988"/>
                </a:cxn>
                <a:cxn ang="0">
                  <a:pos x="409014" y="177353"/>
                </a:cxn>
                <a:cxn ang="0">
                  <a:pos x="413750" y="167894"/>
                </a:cxn>
                <a:cxn ang="0">
                  <a:pos x="442164" y="163094"/>
                </a:cxn>
                <a:cxn ang="0">
                  <a:pos x="430321" y="203303"/>
                </a:cxn>
                <a:cxn ang="0">
                  <a:pos x="219525" y="478851"/>
                </a:cxn>
                <a:cxn ang="0">
                  <a:pos x="175708" y="498956"/>
                </a:cxn>
                <a:cxn ang="0">
                  <a:pos x="137812" y="485947"/>
                </a:cxn>
                <a:cxn ang="0">
                  <a:pos x="28861" y="401982"/>
                </a:cxn>
                <a:cxn ang="0">
                  <a:pos x="6360" y="370051"/>
                </a:cxn>
                <a:cxn ang="0">
                  <a:pos x="13466" y="377147"/>
                </a:cxn>
                <a:cxn ang="0">
                  <a:pos x="137812" y="471756"/>
                </a:cxn>
                <a:cxn ang="0">
                  <a:pos x="172155" y="483582"/>
                </a:cxn>
                <a:cxn ang="0">
                  <a:pos x="208867" y="465843"/>
                </a:cxn>
                <a:cxn ang="0">
                  <a:pos x="271683" y="18917"/>
                </a:cxn>
                <a:cxn ang="0">
                  <a:pos x="227880" y="39017"/>
                </a:cxn>
                <a:cxn ang="0">
                  <a:pos x="149743" y="143065"/>
                </a:cxn>
                <a:cxn ang="0">
                  <a:pos x="174605" y="161982"/>
                </a:cxn>
                <a:cxn ang="0">
                  <a:pos x="317856" y="271941"/>
                </a:cxn>
                <a:cxn ang="0">
                  <a:pos x="329694" y="280218"/>
                </a:cxn>
                <a:cxn ang="0">
                  <a:pos x="409014" y="177353"/>
                </a:cxn>
                <a:cxn ang="0">
                  <a:pos x="412566" y="171442"/>
                </a:cxn>
                <a:cxn ang="0">
                  <a:pos x="412566" y="171441"/>
                </a:cxn>
                <a:cxn ang="0">
                  <a:pos x="417302" y="164347"/>
                </a:cxn>
                <a:cxn ang="0">
                  <a:pos x="420853" y="159617"/>
                </a:cxn>
                <a:cxn ang="0">
                  <a:pos x="420853" y="158435"/>
                </a:cxn>
                <a:cxn ang="0">
                  <a:pos x="425589" y="137152"/>
                </a:cxn>
                <a:cxn ang="0">
                  <a:pos x="400727" y="98135"/>
                </a:cxn>
                <a:cxn ang="0">
                  <a:pos x="309568" y="31923"/>
                </a:cxn>
                <a:cxn ang="0">
                  <a:pos x="271683" y="18917"/>
                </a:cxn>
                <a:cxn ang="0">
                  <a:pos x="268132" y="0"/>
                </a:cxn>
                <a:cxn ang="0">
                  <a:pos x="306016" y="13006"/>
                </a:cxn>
                <a:cxn ang="0">
                  <a:pos x="414934" y="96953"/>
                </a:cxn>
                <a:cxn ang="0">
                  <a:pos x="440980" y="152523"/>
                </a:cxn>
                <a:cxn ang="0">
                  <a:pos x="442164" y="156070"/>
                </a:cxn>
                <a:cxn ang="0">
                  <a:pos x="205386" y="463482"/>
                </a:cxn>
                <a:cxn ang="0">
                  <a:pos x="172237" y="478853"/>
                </a:cxn>
                <a:cxn ang="0">
                  <a:pos x="140272" y="468212"/>
                </a:cxn>
                <a:cxn ang="0">
                  <a:pos x="17148" y="373624"/>
                </a:cxn>
                <a:cxn ang="0">
                  <a:pos x="4125" y="359436"/>
                </a:cxn>
                <a:cxn ang="0">
                  <a:pos x="1757" y="344065"/>
                </a:cxn>
                <a:cxn ang="0">
                  <a:pos x="4125" y="309777"/>
                </a:cxn>
                <a:cxn ang="0">
                  <a:pos x="5309" y="309777"/>
                </a:cxn>
                <a:cxn ang="0">
                  <a:pos x="233799" y="10641"/>
                </a:cxn>
                <a:cxn ang="0">
                  <a:pos x="268132" y="0"/>
                </a:cxn>
              </a:cxnLst>
              <a:rect l="0" t="0" r="0" b="0"/>
              <a:pathLst>
                <a:path w="536012" h="604857">
                  <a:moveTo>
                    <a:pt x="501568" y="203529"/>
                  </a:moveTo>
                  <a:lnTo>
                    <a:pt x="500133" y="207829"/>
                  </a:lnTo>
                  <a:lnTo>
                    <a:pt x="500133" y="207829"/>
                  </a:lnTo>
                  <a:lnTo>
                    <a:pt x="500132" y="207830"/>
                  </a:lnTo>
                  <a:lnTo>
                    <a:pt x="497263" y="212129"/>
                  </a:lnTo>
                  <a:lnTo>
                    <a:pt x="495827" y="214996"/>
                  </a:lnTo>
                  <a:cubicBezTo>
                    <a:pt x="498698" y="212129"/>
                    <a:pt x="500133" y="207829"/>
                    <a:pt x="501568" y="203529"/>
                  </a:cubicBezTo>
                  <a:close/>
                  <a:moveTo>
                    <a:pt x="536012" y="197711"/>
                  </a:moveTo>
                  <a:cubicBezTo>
                    <a:pt x="536012" y="214915"/>
                    <a:pt x="533141" y="233552"/>
                    <a:pt x="521656" y="246454"/>
                  </a:cubicBezTo>
                  <a:lnTo>
                    <a:pt x="266119" y="580486"/>
                  </a:lnTo>
                  <a:cubicBezTo>
                    <a:pt x="253199" y="596256"/>
                    <a:pt x="234536" y="604857"/>
                    <a:pt x="213002" y="604857"/>
                  </a:cubicBezTo>
                  <a:cubicBezTo>
                    <a:pt x="197210" y="604857"/>
                    <a:pt x="181419" y="599123"/>
                    <a:pt x="167063" y="589087"/>
                  </a:cubicBezTo>
                  <a:lnTo>
                    <a:pt x="34987" y="487301"/>
                  </a:lnTo>
                  <a:cubicBezTo>
                    <a:pt x="22067" y="477266"/>
                    <a:pt x="12018" y="464363"/>
                    <a:pt x="7711" y="448593"/>
                  </a:cubicBezTo>
                  <a:cubicBezTo>
                    <a:pt x="10582" y="451461"/>
                    <a:pt x="13453" y="454328"/>
                    <a:pt x="16325" y="457195"/>
                  </a:cubicBezTo>
                  <a:lnTo>
                    <a:pt x="167063" y="571884"/>
                  </a:lnTo>
                  <a:cubicBezTo>
                    <a:pt x="178547" y="580486"/>
                    <a:pt x="192904" y="586220"/>
                    <a:pt x="208695" y="586220"/>
                  </a:cubicBezTo>
                  <a:cubicBezTo>
                    <a:pt x="225922" y="586220"/>
                    <a:pt x="243150" y="579052"/>
                    <a:pt x="253199" y="564716"/>
                  </a:cubicBezTo>
                  <a:close/>
                  <a:moveTo>
                    <a:pt x="329348" y="22933"/>
                  </a:moveTo>
                  <a:cubicBezTo>
                    <a:pt x="307821" y="22933"/>
                    <a:pt x="289164" y="31533"/>
                    <a:pt x="276247" y="47299"/>
                  </a:cubicBezTo>
                  <a:lnTo>
                    <a:pt x="181526" y="173430"/>
                  </a:lnTo>
                  <a:lnTo>
                    <a:pt x="211665" y="196363"/>
                  </a:lnTo>
                  <a:lnTo>
                    <a:pt x="385320" y="329660"/>
                  </a:lnTo>
                  <a:lnTo>
                    <a:pt x="399671" y="339693"/>
                  </a:lnTo>
                  <a:lnTo>
                    <a:pt x="495827" y="214996"/>
                  </a:lnTo>
                  <a:lnTo>
                    <a:pt x="500132" y="207830"/>
                  </a:lnTo>
                  <a:lnTo>
                    <a:pt x="500133" y="207829"/>
                  </a:lnTo>
                  <a:lnTo>
                    <a:pt x="505874" y="199229"/>
                  </a:lnTo>
                  <a:cubicBezTo>
                    <a:pt x="507309" y="197796"/>
                    <a:pt x="508744" y="196363"/>
                    <a:pt x="510179" y="193496"/>
                  </a:cubicBezTo>
                  <a:lnTo>
                    <a:pt x="510179" y="192063"/>
                  </a:lnTo>
                  <a:cubicBezTo>
                    <a:pt x="513049" y="186330"/>
                    <a:pt x="515920" y="177730"/>
                    <a:pt x="515920" y="166263"/>
                  </a:cubicBezTo>
                  <a:cubicBezTo>
                    <a:pt x="514485" y="149064"/>
                    <a:pt x="508744" y="136164"/>
                    <a:pt x="485781" y="118964"/>
                  </a:cubicBezTo>
                  <a:lnTo>
                    <a:pt x="375273" y="38699"/>
                  </a:lnTo>
                  <a:cubicBezTo>
                    <a:pt x="362357" y="28666"/>
                    <a:pt x="345135" y="22933"/>
                    <a:pt x="329348" y="22933"/>
                  </a:cubicBezTo>
                  <a:close/>
                  <a:moveTo>
                    <a:pt x="325043" y="0"/>
                  </a:moveTo>
                  <a:cubicBezTo>
                    <a:pt x="340830" y="0"/>
                    <a:pt x="356616" y="5733"/>
                    <a:pt x="370968" y="15767"/>
                  </a:cubicBezTo>
                  <a:lnTo>
                    <a:pt x="503003" y="117531"/>
                  </a:lnTo>
                  <a:cubicBezTo>
                    <a:pt x="525966" y="134731"/>
                    <a:pt x="533142" y="167697"/>
                    <a:pt x="534577" y="184896"/>
                  </a:cubicBezTo>
                  <a:cubicBezTo>
                    <a:pt x="534577" y="186330"/>
                    <a:pt x="534577" y="187763"/>
                    <a:pt x="536012" y="189196"/>
                  </a:cubicBezTo>
                  <a:lnTo>
                    <a:pt x="248979" y="561855"/>
                  </a:lnTo>
                  <a:cubicBezTo>
                    <a:pt x="240368" y="573322"/>
                    <a:pt x="224581" y="580488"/>
                    <a:pt x="208794" y="580488"/>
                  </a:cubicBezTo>
                  <a:cubicBezTo>
                    <a:pt x="194443" y="580488"/>
                    <a:pt x="181526" y="576188"/>
                    <a:pt x="170045" y="567588"/>
                  </a:cubicBezTo>
                  <a:lnTo>
                    <a:pt x="20788" y="452924"/>
                  </a:lnTo>
                  <a:cubicBezTo>
                    <a:pt x="13612" y="448624"/>
                    <a:pt x="9306" y="442891"/>
                    <a:pt x="5001" y="435725"/>
                  </a:cubicBezTo>
                  <a:cubicBezTo>
                    <a:pt x="5001" y="431425"/>
                    <a:pt x="3566" y="428558"/>
                    <a:pt x="2131" y="417092"/>
                  </a:cubicBezTo>
                  <a:cubicBezTo>
                    <a:pt x="-2175" y="401325"/>
                    <a:pt x="695" y="386992"/>
                    <a:pt x="5001" y="375526"/>
                  </a:cubicBezTo>
                  <a:cubicBezTo>
                    <a:pt x="5001" y="375526"/>
                    <a:pt x="5001" y="375526"/>
                    <a:pt x="6436" y="375526"/>
                  </a:cubicBezTo>
                  <a:lnTo>
                    <a:pt x="283423" y="12900"/>
                  </a:lnTo>
                  <a:cubicBezTo>
                    <a:pt x="292034" y="7167"/>
                    <a:pt x="306386" y="0"/>
                    <a:pt x="325043" y="0"/>
                  </a:cubicBezTo>
                  <a:close/>
                </a:path>
              </a:pathLst>
            </a:custGeom>
            <a:solidFill>
              <a:srgbClr val="00B0F0"/>
            </a:solidFill>
            <a:ln w="9525">
              <a:noFill/>
            </a:ln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37896" name="eraser-tool-for-school_43279"/>
            <p:cNvSpPr>
              <a:spLocks noChangeAspect="1"/>
            </p:cNvSpPr>
            <p:nvPr/>
          </p:nvSpPr>
          <p:spPr>
            <a:xfrm>
              <a:off x="1860132" y="2494292"/>
              <a:ext cx="442164" cy="498956"/>
            </a:xfrm>
            <a:custGeom>
              <a:avLst/>
              <a:gdLst/>
              <a:ahLst/>
              <a:cxnLst>
                <a:cxn ang="0">
                  <a:pos x="413750" y="167894"/>
                </a:cxn>
                <a:cxn ang="0">
                  <a:pos x="412566" y="171441"/>
                </a:cxn>
                <a:cxn ang="0">
                  <a:pos x="412566" y="171441"/>
                </a:cxn>
                <a:cxn ang="0">
                  <a:pos x="412566" y="171442"/>
                </a:cxn>
                <a:cxn ang="0">
                  <a:pos x="410199" y="174988"/>
                </a:cxn>
                <a:cxn ang="0">
                  <a:pos x="409014" y="177353"/>
                </a:cxn>
                <a:cxn ang="0">
                  <a:pos x="413750" y="167894"/>
                </a:cxn>
                <a:cxn ang="0">
                  <a:pos x="442164" y="163094"/>
                </a:cxn>
                <a:cxn ang="0">
                  <a:pos x="430321" y="203303"/>
                </a:cxn>
                <a:cxn ang="0">
                  <a:pos x="219525" y="478851"/>
                </a:cxn>
                <a:cxn ang="0">
                  <a:pos x="175708" y="498956"/>
                </a:cxn>
                <a:cxn ang="0">
                  <a:pos x="137812" y="485947"/>
                </a:cxn>
                <a:cxn ang="0">
                  <a:pos x="28861" y="401982"/>
                </a:cxn>
                <a:cxn ang="0">
                  <a:pos x="6360" y="370051"/>
                </a:cxn>
                <a:cxn ang="0">
                  <a:pos x="13466" y="377147"/>
                </a:cxn>
                <a:cxn ang="0">
                  <a:pos x="137812" y="471756"/>
                </a:cxn>
                <a:cxn ang="0">
                  <a:pos x="172155" y="483582"/>
                </a:cxn>
                <a:cxn ang="0">
                  <a:pos x="208867" y="465843"/>
                </a:cxn>
                <a:cxn ang="0">
                  <a:pos x="271683" y="18917"/>
                </a:cxn>
                <a:cxn ang="0">
                  <a:pos x="227880" y="39017"/>
                </a:cxn>
                <a:cxn ang="0">
                  <a:pos x="149743" y="143065"/>
                </a:cxn>
                <a:cxn ang="0">
                  <a:pos x="174605" y="161982"/>
                </a:cxn>
                <a:cxn ang="0">
                  <a:pos x="317856" y="271941"/>
                </a:cxn>
                <a:cxn ang="0">
                  <a:pos x="329694" y="280218"/>
                </a:cxn>
                <a:cxn ang="0">
                  <a:pos x="409014" y="177353"/>
                </a:cxn>
                <a:cxn ang="0">
                  <a:pos x="412566" y="171442"/>
                </a:cxn>
                <a:cxn ang="0">
                  <a:pos x="412566" y="171441"/>
                </a:cxn>
                <a:cxn ang="0">
                  <a:pos x="417302" y="164347"/>
                </a:cxn>
                <a:cxn ang="0">
                  <a:pos x="420853" y="159617"/>
                </a:cxn>
                <a:cxn ang="0">
                  <a:pos x="420853" y="158435"/>
                </a:cxn>
                <a:cxn ang="0">
                  <a:pos x="425589" y="137152"/>
                </a:cxn>
                <a:cxn ang="0">
                  <a:pos x="400727" y="98135"/>
                </a:cxn>
                <a:cxn ang="0">
                  <a:pos x="309568" y="31923"/>
                </a:cxn>
                <a:cxn ang="0">
                  <a:pos x="271683" y="18917"/>
                </a:cxn>
                <a:cxn ang="0">
                  <a:pos x="268132" y="0"/>
                </a:cxn>
                <a:cxn ang="0">
                  <a:pos x="306016" y="13006"/>
                </a:cxn>
                <a:cxn ang="0">
                  <a:pos x="414934" y="96953"/>
                </a:cxn>
                <a:cxn ang="0">
                  <a:pos x="440980" y="152523"/>
                </a:cxn>
                <a:cxn ang="0">
                  <a:pos x="442164" y="156070"/>
                </a:cxn>
                <a:cxn ang="0">
                  <a:pos x="205386" y="463482"/>
                </a:cxn>
                <a:cxn ang="0">
                  <a:pos x="172237" y="478853"/>
                </a:cxn>
                <a:cxn ang="0">
                  <a:pos x="140272" y="468212"/>
                </a:cxn>
                <a:cxn ang="0">
                  <a:pos x="17148" y="373624"/>
                </a:cxn>
                <a:cxn ang="0">
                  <a:pos x="4125" y="359436"/>
                </a:cxn>
                <a:cxn ang="0">
                  <a:pos x="1757" y="344065"/>
                </a:cxn>
                <a:cxn ang="0">
                  <a:pos x="4125" y="309777"/>
                </a:cxn>
                <a:cxn ang="0">
                  <a:pos x="5309" y="309777"/>
                </a:cxn>
                <a:cxn ang="0">
                  <a:pos x="233799" y="10641"/>
                </a:cxn>
                <a:cxn ang="0">
                  <a:pos x="268132" y="0"/>
                </a:cxn>
              </a:cxnLst>
              <a:rect l="0" t="0" r="0" b="0"/>
              <a:pathLst>
                <a:path w="536012" h="604857">
                  <a:moveTo>
                    <a:pt x="501568" y="203529"/>
                  </a:moveTo>
                  <a:lnTo>
                    <a:pt x="500133" y="207829"/>
                  </a:lnTo>
                  <a:lnTo>
                    <a:pt x="500133" y="207829"/>
                  </a:lnTo>
                  <a:lnTo>
                    <a:pt x="500132" y="207830"/>
                  </a:lnTo>
                  <a:lnTo>
                    <a:pt x="497263" y="212129"/>
                  </a:lnTo>
                  <a:lnTo>
                    <a:pt x="495827" y="214996"/>
                  </a:lnTo>
                  <a:cubicBezTo>
                    <a:pt x="498698" y="212129"/>
                    <a:pt x="500133" y="207829"/>
                    <a:pt x="501568" y="203529"/>
                  </a:cubicBezTo>
                  <a:close/>
                  <a:moveTo>
                    <a:pt x="536012" y="197711"/>
                  </a:moveTo>
                  <a:cubicBezTo>
                    <a:pt x="536012" y="214915"/>
                    <a:pt x="533141" y="233552"/>
                    <a:pt x="521656" y="246454"/>
                  </a:cubicBezTo>
                  <a:lnTo>
                    <a:pt x="266119" y="580486"/>
                  </a:lnTo>
                  <a:cubicBezTo>
                    <a:pt x="253199" y="596256"/>
                    <a:pt x="234536" y="604857"/>
                    <a:pt x="213002" y="604857"/>
                  </a:cubicBezTo>
                  <a:cubicBezTo>
                    <a:pt x="197210" y="604857"/>
                    <a:pt x="181419" y="599123"/>
                    <a:pt x="167063" y="589087"/>
                  </a:cubicBezTo>
                  <a:lnTo>
                    <a:pt x="34987" y="487301"/>
                  </a:lnTo>
                  <a:cubicBezTo>
                    <a:pt x="22067" y="477266"/>
                    <a:pt x="12018" y="464363"/>
                    <a:pt x="7711" y="448593"/>
                  </a:cubicBezTo>
                  <a:cubicBezTo>
                    <a:pt x="10582" y="451461"/>
                    <a:pt x="13453" y="454328"/>
                    <a:pt x="16325" y="457195"/>
                  </a:cubicBezTo>
                  <a:lnTo>
                    <a:pt x="167063" y="571884"/>
                  </a:lnTo>
                  <a:cubicBezTo>
                    <a:pt x="178547" y="580486"/>
                    <a:pt x="192904" y="586220"/>
                    <a:pt x="208695" y="586220"/>
                  </a:cubicBezTo>
                  <a:cubicBezTo>
                    <a:pt x="225922" y="586220"/>
                    <a:pt x="243150" y="579052"/>
                    <a:pt x="253199" y="564716"/>
                  </a:cubicBezTo>
                  <a:close/>
                  <a:moveTo>
                    <a:pt x="329348" y="22933"/>
                  </a:moveTo>
                  <a:cubicBezTo>
                    <a:pt x="307821" y="22933"/>
                    <a:pt x="289164" y="31533"/>
                    <a:pt x="276247" y="47299"/>
                  </a:cubicBezTo>
                  <a:lnTo>
                    <a:pt x="181526" y="173430"/>
                  </a:lnTo>
                  <a:lnTo>
                    <a:pt x="211665" y="196363"/>
                  </a:lnTo>
                  <a:lnTo>
                    <a:pt x="385320" y="329660"/>
                  </a:lnTo>
                  <a:lnTo>
                    <a:pt x="399671" y="339693"/>
                  </a:lnTo>
                  <a:lnTo>
                    <a:pt x="495827" y="214996"/>
                  </a:lnTo>
                  <a:lnTo>
                    <a:pt x="500132" y="207830"/>
                  </a:lnTo>
                  <a:lnTo>
                    <a:pt x="500133" y="207829"/>
                  </a:lnTo>
                  <a:lnTo>
                    <a:pt x="505874" y="199229"/>
                  </a:lnTo>
                  <a:cubicBezTo>
                    <a:pt x="507309" y="197796"/>
                    <a:pt x="508744" y="196363"/>
                    <a:pt x="510179" y="193496"/>
                  </a:cubicBezTo>
                  <a:lnTo>
                    <a:pt x="510179" y="192063"/>
                  </a:lnTo>
                  <a:cubicBezTo>
                    <a:pt x="513049" y="186330"/>
                    <a:pt x="515920" y="177730"/>
                    <a:pt x="515920" y="166263"/>
                  </a:cubicBezTo>
                  <a:cubicBezTo>
                    <a:pt x="514485" y="149064"/>
                    <a:pt x="508744" y="136164"/>
                    <a:pt x="485781" y="118964"/>
                  </a:cubicBezTo>
                  <a:lnTo>
                    <a:pt x="375273" y="38699"/>
                  </a:lnTo>
                  <a:cubicBezTo>
                    <a:pt x="362357" y="28666"/>
                    <a:pt x="345135" y="22933"/>
                    <a:pt x="329348" y="22933"/>
                  </a:cubicBezTo>
                  <a:close/>
                  <a:moveTo>
                    <a:pt x="325043" y="0"/>
                  </a:moveTo>
                  <a:cubicBezTo>
                    <a:pt x="340830" y="0"/>
                    <a:pt x="356616" y="5733"/>
                    <a:pt x="370968" y="15767"/>
                  </a:cubicBezTo>
                  <a:lnTo>
                    <a:pt x="503003" y="117531"/>
                  </a:lnTo>
                  <a:cubicBezTo>
                    <a:pt x="525966" y="134731"/>
                    <a:pt x="533142" y="167697"/>
                    <a:pt x="534577" y="184896"/>
                  </a:cubicBezTo>
                  <a:cubicBezTo>
                    <a:pt x="534577" y="186330"/>
                    <a:pt x="534577" y="187763"/>
                    <a:pt x="536012" y="189196"/>
                  </a:cubicBezTo>
                  <a:lnTo>
                    <a:pt x="248979" y="561855"/>
                  </a:lnTo>
                  <a:cubicBezTo>
                    <a:pt x="240368" y="573322"/>
                    <a:pt x="224581" y="580488"/>
                    <a:pt x="208794" y="580488"/>
                  </a:cubicBezTo>
                  <a:cubicBezTo>
                    <a:pt x="194443" y="580488"/>
                    <a:pt x="181526" y="576188"/>
                    <a:pt x="170045" y="567588"/>
                  </a:cubicBezTo>
                  <a:lnTo>
                    <a:pt x="20788" y="452924"/>
                  </a:lnTo>
                  <a:cubicBezTo>
                    <a:pt x="13612" y="448624"/>
                    <a:pt x="9306" y="442891"/>
                    <a:pt x="5001" y="435725"/>
                  </a:cubicBezTo>
                  <a:cubicBezTo>
                    <a:pt x="5001" y="431425"/>
                    <a:pt x="3566" y="428558"/>
                    <a:pt x="2131" y="417092"/>
                  </a:cubicBezTo>
                  <a:cubicBezTo>
                    <a:pt x="-2175" y="401325"/>
                    <a:pt x="695" y="386992"/>
                    <a:pt x="5001" y="375526"/>
                  </a:cubicBezTo>
                  <a:cubicBezTo>
                    <a:pt x="5001" y="375526"/>
                    <a:pt x="5001" y="375526"/>
                    <a:pt x="6436" y="375526"/>
                  </a:cubicBezTo>
                  <a:lnTo>
                    <a:pt x="283423" y="12900"/>
                  </a:lnTo>
                  <a:cubicBezTo>
                    <a:pt x="292034" y="7167"/>
                    <a:pt x="306386" y="0"/>
                    <a:pt x="325043" y="0"/>
                  </a:cubicBezTo>
                  <a:close/>
                </a:path>
              </a:pathLst>
            </a:custGeom>
            <a:solidFill>
              <a:srgbClr val="92D050"/>
            </a:solidFill>
            <a:ln w="9525">
              <a:noFill/>
            </a:ln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37897" name="eraser-tool-for-school_43279"/>
            <p:cNvSpPr>
              <a:spLocks noChangeAspect="1"/>
            </p:cNvSpPr>
            <p:nvPr/>
          </p:nvSpPr>
          <p:spPr>
            <a:xfrm>
              <a:off x="2661516" y="2494292"/>
              <a:ext cx="442164" cy="498956"/>
            </a:xfrm>
            <a:custGeom>
              <a:avLst/>
              <a:gdLst/>
              <a:ahLst/>
              <a:cxnLst>
                <a:cxn ang="0">
                  <a:pos x="413750" y="167894"/>
                </a:cxn>
                <a:cxn ang="0">
                  <a:pos x="412566" y="171441"/>
                </a:cxn>
                <a:cxn ang="0">
                  <a:pos x="412566" y="171441"/>
                </a:cxn>
                <a:cxn ang="0">
                  <a:pos x="412566" y="171442"/>
                </a:cxn>
                <a:cxn ang="0">
                  <a:pos x="410199" y="174988"/>
                </a:cxn>
                <a:cxn ang="0">
                  <a:pos x="409014" y="177353"/>
                </a:cxn>
                <a:cxn ang="0">
                  <a:pos x="413750" y="167894"/>
                </a:cxn>
                <a:cxn ang="0">
                  <a:pos x="442164" y="163094"/>
                </a:cxn>
                <a:cxn ang="0">
                  <a:pos x="430321" y="203303"/>
                </a:cxn>
                <a:cxn ang="0">
                  <a:pos x="219525" y="478851"/>
                </a:cxn>
                <a:cxn ang="0">
                  <a:pos x="175708" y="498956"/>
                </a:cxn>
                <a:cxn ang="0">
                  <a:pos x="137812" y="485947"/>
                </a:cxn>
                <a:cxn ang="0">
                  <a:pos x="28861" y="401982"/>
                </a:cxn>
                <a:cxn ang="0">
                  <a:pos x="6360" y="370051"/>
                </a:cxn>
                <a:cxn ang="0">
                  <a:pos x="13466" y="377147"/>
                </a:cxn>
                <a:cxn ang="0">
                  <a:pos x="137812" y="471756"/>
                </a:cxn>
                <a:cxn ang="0">
                  <a:pos x="172155" y="483582"/>
                </a:cxn>
                <a:cxn ang="0">
                  <a:pos x="208867" y="465843"/>
                </a:cxn>
                <a:cxn ang="0">
                  <a:pos x="271683" y="18917"/>
                </a:cxn>
                <a:cxn ang="0">
                  <a:pos x="227880" y="39017"/>
                </a:cxn>
                <a:cxn ang="0">
                  <a:pos x="149743" y="143065"/>
                </a:cxn>
                <a:cxn ang="0">
                  <a:pos x="174605" y="161982"/>
                </a:cxn>
                <a:cxn ang="0">
                  <a:pos x="317856" y="271941"/>
                </a:cxn>
                <a:cxn ang="0">
                  <a:pos x="329694" y="280218"/>
                </a:cxn>
                <a:cxn ang="0">
                  <a:pos x="409014" y="177353"/>
                </a:cxn>
                <a:cxn ang="0">
                  <a:pos x="412566" y="171442"/>
                </a:cxn>
                <a:cxn ang="0">
                  <a:pos x="412566" y="171441"/>
                </a:cxn>
                <a:cxn ang="0">
                  <a:pos x="417302" y="164347"/>
                </a:cxn>
                <a:cxn ang="0">
                  <a:pos x="420853" y="159617"/>
                </a:cxn>
                <a:cxn ang="0">
                  <a:pos x="420853" y="158435"/>
                </a:cxn>
                <a:cxn ang="0">
                  <a:pos x="425589" y="137152"/>
                </a:cxn>
                <a:cxn ang="0">
                  <a:pos x="400727" y="98135"/>
                </a:cxn>
                <a:cxn ang="0">
                  <a:pos x="309568" y="31923"/>
                </a:cxn>
                <a:cxn ang="0">
                  <a:pos x="271683" y="18917"/>
                </a:cxn>
                <a:cxn ang="0">
                  <a:pos x="268132" y="0"/>
                </a:cxn>
                <a:cxn ang="0">
                  <a:pos x="306016" y="13006"/>
                </a:cxn>
                <a:cxn ang="0">
                  <a:pos x="414934" y="96953"/>
                </a:cxn>
                <a:cxn ang="0">
                  <a:pos x="440980" y="152523"/>
                </a:cxn>
                <a:cxn ang="0">
                  <a:pos x="442164" y="156070"/>
                </a:cxn>
                <a:cxn ang="0">
                  <a:pos x="205386" y="463482"/>
                </a:cxn>
                <a:cxn ang="0">
                  <a:pos x="172237" y="478853"/>
                </a:cxn>
                <a:cxn ang="0">
                  <a:pos x="140272" y="468212"/>
                </a:cxn>
                <a:cxn ang="0">
                  <a:pos x="17148" y="373624"/>
                </a:cxn>
                <a:cxn ang="0">
                  <a:pos x="4125" y="359436"/>
                </a:cxn>
                <a:cxn ang="0">
                  <a:pos x="1757" y="344065"/>
                </a:cxn>
                <a:cxn ang="0">
                  <a:pos x="4125" y="309777"/>
                </a:cxn>
                <a:cxn ang="0">
                  <a:pos x="5309" y="309777"/>
                </a:cxn>
                <a:cxn ang="0">
                  <a:pos x="233799" y="10641"/>
                </a:cxn>
                <a:cxn ang="0">
                  <a:pos x="268132" y="0"/>
                </a:cxn>
              </a:cxnLst>
              <a:rect l="0" t="0" r="0" b="0"/>
              <a:pathLst>
                <a:path w="536012" h="604857">
                  <a:moveTo>
                    <a:pt x="501568" y="203529"/>
                  </a:moveTo>
                  <a:lnTo>
                    <a:pt x="500133" y="207829"/>
                  </a:lnTo>
                  <a:lnTo>
                    <a:pt x="500133" y="207829"/>
                  </a:lnTo>
                  <a:lnTo>
                    <a:pt x="500132" y="207830"/>
                  </a:lnTo>
                  <a:lnTo>
                    <a:pt x="497263" y="212129"/>
                  </a:lnTo>
                  <a:lnTo>
                    <a:pt x="495827" y="214996"/>
                  </a:lnTo>
                  <a:cubicBezTo>
                    <a:pt x="498698" y="212129"/>
                    <a:pt x="500133" y="207829"/>
                    <a:pt x="501568" y="203529"/>
                  </a:cubicBezTo>
                  <a:close/>
                  <a:moveTo>
                    <a:pt x="536012" y="197711"/>
                  </a:moveTo>
                  <a:cubicBezTo>
                    <a:pt x="536012" y="214915"/>
                    <a:pt x="533141" y="233552"/>
                    <a:pt x="521656" y="246454"/>
                  </a:cubicBezTo>
                  <a:lnTo>
                    <a:pt x="266119" y="580486"/>
                  </a:lnTo>
                  <a:cubicBezTo>
                    <a:pt x="253199" y="596256"/>
                    <a:pt x="234536" y="604857"/>
                    <a:pt x="213002" y="604857"/>
                  </a:cubicBezTo>
                  <a:cubicBezTo>
                    <a:pt x="197210" y="604857"/>
                    <a:pt x="181419" y="599123"/>
                    <a:pt x="167063" y="589087"/>
                  </a:cubicBezTo>
                  <a:lnTo>
                    <a:pt x="34987" y="487301"/>
                  </a:lnTo>
                  <a:cubicBezTo>
                    <a:pt x="22067" y="477266"/>
                    <a:pt x="12018" y="464363"/>
                    <a:pt x="7711" y="448593"/>
                  </a:cubicBezTo>
                  <a:cubicBezTo>
                    <a:pt x="10582" y="451461"/>
                    <a:pt x="13453" y="454328"/>
                    <a:pt x="16325" y="457195"/>
                  </a:cubicBezTo>
                  <a:lnTo>
                    <a:pt x="167063" y="571884"/>
                  </a:lnTo>
                  <a:cubicBezTo>
                    <a:pt x="178547" y="580486"/>
                    <a:pt x="192904" y="586220"/>
                    <a:pt x="208695" y="586220"/>
                  </a:cubicBezTo>
                  <a:cubicBezTo>
                    <a:pt x="225922" y="586220"/>
                    <a:pt x="243150" y="579052"/>
                    <a:pt x="253199" y="564716"/>
                  </a:cubicBezTo>
                  <a:close/>
                  <a:moveTo>
                    <a:pt x="329348" y="22933"/>
                  </a:moveTo>
                  <a:cubicBezTo>
                    <a:pt x="307821" y="22933"/>
                    <a:pt x="289164" y="31533"/>
                    <a:pt x="276247" y="47299"/>
                  </a:cubicBezTo>
                  <a:lnTo>
                    <a:pt x="181526" y="173430"/>
                  </a:lnTo>
                  <a:lnTo>
                    <a:pt x="211665" y="196363"/>
                  </a:lnTo>
                  <a:lnTo>
                    <a:pt x="385320" y="329660"/>
                  </a:lnTo>
                  <a:lnTo>
                    <a:pt x="399671" y="339693"/>
                  </a:lnTo>
                  <a:lnTo>
                    <a:pt x="495827" y="214996"/>
                  </a:lnTo>
                  <a:lnTo>
                    <a:pt x="500132" y="207830"/>
                  </a:lnTo>
                  <a:lnTo>
                    <a:pt x="500133" y="207829"/>
                  </a:lnTo>
                  <a:lnTo>
                    <a:pt x="505874" y="199229"/>
                  </a:lnTo>
                  <a:cubicBezTo>
                    <a:pt x="507309" y="197796"/>
                    <a:pt x="508744" y="196363"/>
                    <a:pt x="510179" y="193496"/>
                  </a:cubicBezTo>
                  <a:lnTo>
                    <a:pt x="510179" y="192063"/>
                  </a:lnTo>
                  <a:cubicBezTo>
                    <a:pt x="513049" y="186330"/>
                    <a:pt x="515920" y="177730"/>
                    <a:pt x="515920" y="166263"/>
                  </a:cubicBezTo>
                  <a:cubicBezTo>
                    <a:pt x="514485" y="149064"/>
                    <a:pt x="508744" y="136164"/>
                    <a:pt x="485781" y="118964"/>
                  </a:cubicBezTo>
                  <a:lnTo>
                    <a:pt x="375273" y="38699"/>
                  </a:lnTo>
                  <a:cubicBezTo>
                    <a:pt x="362357" y="28666"/>
                    <a:pt x="345135" y="22933"/>
                    <a:pt x="329348" y="22933"/>
                  </a:cubicBezTo>
                  <a:close/>
                  <a:moveTo>
                    <a:pt x="325043" y="0"/>
                  </a:moveTo>
                  <a:cubicBezTo>
                    <a:pt x="340830" y="0"/>
                    <a:pt x="356616" y="5733"/>
                    <a:pt x="370968" y="15767"/>
                  </a:cubicBezTo>
                  <a:lnTo>
                    <a:pt x="503003" y="117531"/>
                  </a:lnTo>
                  <a:cubicBezTo>
                    <a:pt x="525966" y="134731"/>
                    <a:pt x="533142" y="167697"/>
                    <a:pt x="534577" y="184896"/>
                  </a:cubicBezTo>
                  <a:cubicBezTo>
                    <a:pt x="534577" y="186330"/>
                    <a:pt x="534577" y="187763"/>
                    <a:pt x="536012" y="189196"/>
                  </a:cubicBezTo>
                  <a:lnTo>
                    <a:pt x="248979" y="561855"/>
                  </a:lnTo>
                  <a:cubicBezTo>
                    <a:pt x="240368" y="573322"/>
                    <a:pt x="224581" y="580488"/>
                    <a:pt x="208794" y="580488"/>
                  </a:cubicBezTo>
                  <a:cubicBezTo>
                    <a:pt x="194443" y="580488"/>
                    <a:pt x="181526" y="576188"/>
                    <a:pt x="170045" y="567588"/>
                  </a:cubicBezTo>
                  <a:lnTo>
                    <a:pt x="20788" y="452924"/>
                  </a:lnTo>
                  <a:cubicBezTo>
                    <a:pt x="13612" y="448624"/>
                    <a:pt x="9306" y="442891"/>
                    <a:pt x="5001" y="435725"/>
                  </a:cubicBezTo>
                  <a:cubicBezTo>
                    <a:pt x="5001" y="431425"/>
                    <a:pt x="3566" y="428558"/>
                    <a:pt x="2131" y="417092"/>
                  </a:cubicBezTo>
                  <a:cubicBezTo>
                    <a:pt x="-2175" y="401325"/>
                    <a:pt x="695" y="386992"/>
                    <a:pt x="5001" y="375526"/>
                  </a:cubicBezTo>
                  <a:cubicBezTo>
                    <a:pt x="5001" y="375526"/>
                    <a:pt x="5001" y="375526"/>
                    <a:pt x="6436" y="375526"/>
                  </a:cubicBezTo>
                  <a:lnTo>
                    <a:pt x="283423" y="12900"/>
                  </a:lnTo>
                  <a:cubicBezTo>
                    <a:pt x="292034" y="7167"/>
                    <a:pt x="306386" y="0"/>
                    <a:pt x="325043" y="0"/>
                  </a:cubicBezTo>
                  <a:close/>
                </a:path>
              </a:pathLst>
            </a:custGeom>
            <a:solidFill>
              <a:srgbClr val="FF0003"/>
            </a:solidFill>
            <a:ln w="9525">
              <a:noFill/>
            </a:ln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37898" name="eraser-tool-for-school_43279"/>
            <p:cNvSpPr>
              <a:spLocks noChangeAspect="1"/>
            </p:cNvSpPr>
            <p:nvPr/>
          </p:nvSpPr>
          <p:spPr>
            <a:xfrm>
              <a:off x="3448186" y="2494292"/>
              <a:ext cx="442164" cy="498956"/>
            </a:xfrm>
            <a:custGeom>
              <a:avLst/>
              <a:gdLst/>
              <a:ahLst/>
              <a:cxnLst>
                <a:cxn ang="0">
                  <a:pos x="413750" y="167894"/>
                </a:cxn>
                <a:cxn ang="0">
                  <a:pos x="412566" y="171441"/>
                </a:cxn>
                <a:cxn ang="0">
                  <a:pos x="412566" y="171441"/>
                </a:cxn>
                <a:cxn ang="0">
                  <a:pos x="412566" y="171442"/>
                </a:cxn>
                <a:cxn ang="0">
                  <a:pos x="410199" y="174988"/>
                </a:cxn>
                <a:cxn ang="0">
                  <a:pos x="409014" y="177353"/>
                </a:cxn>
                <a:cxn ang="0">
                  <a:pos x="413750" y="167894"/>
                </a:cxn>
                <a:cxn ang="0">
                  <a:pos x="442164" y="163094"/>
                </a:cxn>
                <a:cxn ang="0">
                  <a:pos x="430321" y="203303"/>
                </a:cxn>
                <a:cxn ang="0">
                  <a:pos x="219525" y="478851"/>
                </a:cxn>
                <a:cxn ang="0">
                  <a:pos x="175708" y="498956"/>
                </a:cxn>
                <a:cxn ang="0">
                  <a:pos x="137812" y="485947"/>
                </a:cxn>
                <a:cxn ang="0">
                  <a:pos x="28861" y="401982"/>
                </a:cxn>
                <a:cxn ang="0">
                  <a:pos x="6360" y="370051"/>
                </a:cxn>
                <a:cxn ang="0">
                  <a:pos x="13466" y="377147"/>
                </a:cxn>
                <a:cxn ang="0">
                  <a:pos x="137812" y="471756"/>
                </a:cxn>
                <a:cxn ang="0">
                  <a:pos x="172155" y="483582"/>
                </a:cxn>
                <a:cxn ang="0">
                  <a:pos x="208867" y="465843"/>
                </a:cxn>
                <a:cxn ang="0">
                  <a:pos x="271683" y="18917"/>
                </a:cxn>
                <a:cxn ang="0">
                  <a:pos x="227880" y="39017"/>
                </a:cxn>
                <a:cxn ang="0">
                  <a:pos x="149743" y="143065"/>
                </a:cxn>
                <a:cxn ang="0">
                  <a:pos x="174605" y="161982"/>
                </a:cxn>
                <a:cxn ang="0">
                  <a:pos x="317856" y="271941"/>
                </a:cxn>
                <a:cxn ang="0">
                  <a:pos x="329694" y="280218"/>
                </a:cxn>
                <a:cxn ang="0">
                  <a:pos x="409014" y="177353"/>
                </a:cxn>
                <a:cxn ang="0">
                  <a:pos x="412566" y="171442"/>
                </a:cxn>
                <a:cxn ang="0">
                  <a:pos x="412566" y="171441"/>
                </a:cxn>
                <a:cxn ang="0">
                  <a:pos x="417302" y="164347"/>
                </a:cxn>
                <a:cxn ang="0">
                  <a:pos x="420853" y="159617"/>
                </a:cxn>
                <a:cxn ang="0">
                  <a:pos x="420853" y="158435"/>
                </a:cxn>
                <a:cxn ang="0">
                  <a:pos x="425589" y="137152"/>
                </a:cxn>
                <a:cxn ang="0">
                  <a:pos x="400727" y="98135"/>
                </a:cxn>
                <a:cxn ang="0">
                  <a:pos x="309568" y="31923"/>
                </a:cxn>
                <a:cxn ang="0">
                  <a:pos x="271683" y="18917"/>
                </a:cxn>
                <a:cxn ang="0">
                  <a:pos x="268132" y="0"/>
                </a:cxn>
                <a:cxn ang="0">
                  <a:pos x="306016" y="13006"/>
                </a:cxn>
                <a:cxn ang="0">
                  <a:pos x="414934" y="96953"/>
                </a:cxn>
                <a:cxn ang="0">
                  <a:pos x="440980" y="152523"/>
                </a:cxn>
                <a:cxn ang="0">
                  <a:pos x="442164" y="156070"/>
                </a:cxn>
                <a:cxn ang="0">
                  <a:pos x="205386" y="463482"/>
                </a:cxn>
                <a:cxn ang="0">
                  <a:pos x="172237" y="478853"/>
                </a:cxn>
                <a:cxn ang="0">
                  <a:pos x="140272" y="468212"/>
                </a:cxn>
                <a:cxn ang="0">
                  <a:pos x="17148" y="373624"/>
                </a:cxn>
                <a:cxn ang="0">
                  <a:pos x="4125" y="359436"/>
                </a:cxn>
                <a:cxn ang="0">
                  <a:pos x="1757" y="344065"/>
                </a:cxn>
                <a:cxn ang="0">
                  <a:pos x="4125" y="309777"/>
                </a:cxn>
                <a:cxn ang="0">
                  <a:pos x="5309" y="309777"/>
                </a:cxn>
                <a:cxn ang="0">
                  <a:pos x="233799" y="10641"/>
                </a:cxn>
                <a:cxn ang="0">
                  <a:pos x="268132" y="0"/>
                </a:cxn>
              </a:cxnLst>
              <a:rect l="0" t="0" r="0" b="0"/>
              <a:pathLst>
                <a:path w="536012" h="604857">
                  <a:moveTo>
                    <a:pt x="501568" y="203529"/>
                  </a:moveTo>
                  <a:lnTo>
                    <a:pt x="500133" y="207829"/>
                  </a:lnTo>
                  <a:lnTo>
                    <a:pt x="500133" y="207829"/>
                  </a:lnTo>
                  <a:lnTo>
                    <a:pt x="500132" y="207830"/>
                  </a:lnTo>
                  <a:lnTo>
                    <a:pt x="497263" y="212129"/>
                  </a:lnTo>
                  <a:lnTo>
                    <a:pt x="495827" y="214996"/>
                  </a:lnTo>
                  <a:cubicBezTo>
                    <a:pt x="498698" y="212129"/>
                    <a:pt x="500133" y="207829"/>
                    <a:pt x="501568" y="203529"/>
                  </a:cubicBezTo>
                  <a:close/>
                  <a:moveTo>
                    <a:pt x="536012" y="197711"/>
                  </a:moveTo>
                  <a:cubicBezTo>
                    <a:pt x="536012" y="214915"/>
                    <a:pt x="533141" y="233552"/>
                    <a:pt x="521656" y="246454"/>
                  </a:cubicBezTo>
                  <a:lnTo>
                    <a:pt x="266119" y="580486"/>
                  </a:lnTo>
                  <a:cubicBezTo>
                    <a:pt x="253199" y="596256"/>
                    <a:pt x="234536" y="604857"/>
                    <a:pt x="213002" y="604857"/>
                  </a:cubicBezTo>
                  <a:cubicBezTo>
                    <a:pt x="197210" y="604857"/>
                    <a:pt x="181419" y="599123"/>
                    <a:pt x="167063" y="589087"/>
                  </a:cubicBezTo>
                  <a:lnTo>
                    <a:pt x="34987" y="487301"/>
                  </a:lnTo>
                  <a:cubicBezTo>
                    <a:pt x="22067" y="477266"/>
                    <a:pt x="12018" y="464363"/>
                    <a:pt x="7711" y="448593"/>
                  </a:cubicBezTo>
                  <a:cubicBezTo>
                    <a:pt x="10582" y="451461"/>
                    <a:pt x="13453" y="454328"/>
                    <a:pt x="16325" y="457195"/>
                  </a:cubicBezTo>
                  <a:lnTo>
                    <a:pt x="167063" y="571884"/>
                  </a:lnTo>
                  <a:cubicBezTo>
                    <a:pt x="178547" y="580486"/>
                    <a:pt x="192904" y="586220"/>
                    <a:pt x="208695" y="586220"/>
                  </a:cubicBezTo>
                  <a:cubicBezTo>
                    <a:pt x="225922" y="586220"/>
                    <a:pt x="243150" y="579052"/>
                    <a:pt x="253199" y="564716"/>
                  </a:cubicBezTo>
                  <a:close/>
                  <a:moveTo>
                    <a:pt x="329348" y="22933"/>
                  </a:moveTo>
                  <a:cubicBezTo>
                    <a:pt x="307821" y="22933"/>
                    <a:pt x="289164" y="31533"/>
                    <a:pt x="276247" y="47299"/>
                  </a:cubicBezTo>
                  <a:lnTo>
                    <a:pt x="181526" y="173430"/>
                  </a:lnTo>
                  <a:lnTo>
                    <a:pt x="211665" y="196363"/>
                  </a:lnTo>
                  <a:lnTo>
                    <a:pt x="385320" y="329660"/>
                  </a:lnTo>
                  <a:lnTo>
                    <a:pt x="399671" y="339693"/>
                  </a:lnTo>
                  <a:lnTo>
                    <a:pt x="495827" y="214996"/>
                  </a:lnTo>
                  <a:lnTo>
                    <a:pt x="500132" y="207830"/>
                  </a:lnTo>
                  <a:lnTo>
                    <a:pt x="500133" y="207829"/>
                  </a:lnTo>
                  <a:lnTo>
                    <a:pt x="505874" y="199229"/>
                  </a:lnTo>
                  <a:cubicBezTo>
                    <a:pt x="507309" y="197796"/>
                    <a:pt x="508744" y="196363"/>
                    <a:pt x="510179" y="193496"/>
                  </a:cubicBezTo>
                  <a:lnTo>
                    <a:pt x="510179" y="192063"/>
                  </a:lnTo>
                  <a:cubicBezTo>
                    <a:pt x="513049" y="186330"/>
                    <a:pt x="515920" y="177730"/>
                    <a:pt x="515920" y="166263"/>
                  </a:cubicBezTo>
                  <a:cubicBezTo>
                    <a:pt x="514485" y="149064"/>
                    <a:pt x="508744" y="136164"/>
                    <a:pt x="485781" y="118964"/>
                  </a:cubicBezTo>
                  <a:lnTo>
                    <a:pt x="375273" y="38699"/>
                  </a:lnTo>
                  <a:cubicBezTo>
                    <a:pt x="362357" y="28666"/>
                    <a:pt x="345135" y="22933"/>
                    <a:pt x="329348" y="22933"/>
                  </a:cubicBezTo>
                  <a:close/>
                  <a:moveTo>
                    <a:pt x="325043" y="0"/>
                  </a:moveTo>
                  <a:cubicBezTo>
                    <a:pt x="340830" y="0"/>
                    <a:pt x="356616" y="5733"/>
                    <a:pt x="370968" y="15767"/>
                  </a:cubicBezTo>
                  <a:lnTo>
                    <a:pt x="503003" y="117531"/>
                  </a:lnTo>
                  <a:cubicBezTo>
                    <a:pt x="525966" y="134731"/>
                    <a:pt x="533142" y="167697"/>
                    <a:pt x="534577" y="184896"/>
                  </a:cubicBezTo>
                  <a:cubicBezTo>
                    <a:pt x="534577" y="186330"/>
                    <a:pt x="534577" y="187763"/>
                    <a:pt x="536012" y="189196"/>
                  </a:cubicBezTo>
                  <a:lnTo>
                    <a:pt x="248979" y="561855"/>
                  </a:lnTo>
                  <a:cubicBezTo>
                    <a:pt x="240368" y="573322"/>
                    <a:pt x="224581" y="580488"/>
                    <a:pt x="208794" y="580488"/>
                  </a:cubicBezTo>
                  <a:cubicBezTo>
                    <a:pt x="194443" y="580488"/>
                    <a:pt x="181526" y="576188"/>
                    <a:pt x="170045" y="567588"/>
                  </a:cubicBezTo>
                  <a:lnTo>
                    <a:pt x="20788" y="452924"/>
                  </a:lnTo>
                  <a:cubicBezTo>
                    <a:pt x="13612" y="448624"/>
                    <a:pt x="9306" y="442891"/>
                    <a:pt x="5001" y="435725"/>
                  </a:cubicBezTo>
                  <a:cubicBezTo>
                    <a:pt x="5001" y="431425"/>
                    <a:pt x="3566" y="428558"/>
                    <a:pt x="2131" y="417092"/>
                  </a:cubicBezTo>
                  <a:cubicBezTo>
                    <a:pt x="-2175" y="401325"/>
                    <a:pt x="695" y="386992"/>
                    <a:pt x="5001" y="375526"/>
                  </a:cubicBezTo>
                  <a:cubicBezTo>
                    <a:pt x="5001" y="375526"/>
                    <a:pt x="5001" y="375526"/>
                    <a:pt x="6436" y="375526"/>
                  </a:cubicBezTo>
                  <a:lnTo>
                    <a:pt x="283423" y="12900"/>
                  </a:lnTo>
                  <a:cubicBezTo>
                    <a:pt x="292034" y="7167"/>
                    <a:pt x="306386" y="0"/>
                    <a:pt x="325043" y="0"/>
                  </a:cubicBezTo>
                  <a:close/>
                </a:path>
              </a:pathLst>
            </a:custGeom>
            <a:solidFill>
              <a:srgbClr val="FFFF00"/>
            </a:solidFill>
            <a:ln w="9525">
              <a:noFill/>
            </a:ln>
          </p:spPr>
          <p:txBody>
            <a:bodyPr/>
            <a:lstStyle/>
            <a:p>
              <a:endParaRPr lang="zh-CN" altLang="en-US" sz="1350"/>
            </a:p>
          </p:txBody>
        </p:sp>
      </p:grpSp>
      <p:grpSp>
        <p:nvGrpSpPr>
          <p:cNvPr id="37899" name="组合 15"/>
          <p:cNvGrpSpPr/>
          <p:nvPr/>
        </p:nvGrpSpPr>
        <p:grpSpPr>
          <a:xfrm>
            <a:off x="760810" y="3407569"/>
            <a:ext cx="3690938" cy="1181100"/>
            <a:chOff x="291668" y="4129808"/>
            <a:chExt cx="4921322" cy="1575095"/>
          </a:xfrm>
        </p:grpSpPr>
        <p:sp>
          <p:nvSpPr>
            <p:cNvPr id="37900" name="文本框 16"/>
            <p:cNvSpPr txBox="1"/>
            <p:nvPr/>
          </p:nvSpPr>
          <p:spPr>
            <a:xfrm>
              <a:off x="291668" y="4129808"/>
              <a:ext cx="4921322" cy="55213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en-US" altLang="zh-CN" sz="2100" dirty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r>
                <a:rPr lang="zh-CN" altLang="en-US" sz="2100" dirty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、</a:t>
              </a:r>
              <a:r>
                <a:rPr lang="en-US" altLang="zh-CN" sz="2100" dirty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Choose the</a:t>
              </a:r>
              <a:r>
                <a:rPr lang="zh-CN" altLang="en-US" sz="2100" dirty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2100" dirty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blue one</a:t>
              </a:r>
              <a:r>
                <a:rPr lang="zh-CN" altLang="en-US" sz="2100" dirty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（）</a:t>
              </a:r>
            </a:p>
          </p:txBody>
        </p:sp>
        <p:sp>
          <p:nvSpPr>
            <p:cNvPr id="37901" name="chicken_170120"/>
            <p:cNvSpPr>
              <a:spLocks noChangeAspect="1"/>
            </p:cNvSpPr>
            <p:nvPr/>
          </p:nvSpPr>
          <p:spPr>
            <a:xfrm>
              <a:off x="1069021" y="5179482"/>
              <a:ext cx="525926" cy="525421"/>
            </a:xfrm>
            <a:custGeom>
              <a:avLst/>
              <a:gdLst/>
              <a:ahLst/>
              <a:cxnLst>
                <a:cxn ang="0">
                  <a:pos x="414077" y="175345"/>
                </a:cxn>
                <a:cxn ang="0">
                  <a:pos x="252060" y="228970"/>
                </a:cxn>
                <a:cxn ang="0">
                  <a:pos x="252060" y="311618"/>
                </a:cxn>
                <a:cxn ang="0">
                  <a:pos x="354568" y="311618"/>
                </a:cxn>
                <a:cxn ang="0">
                  <a:pos x="414077" y="175345"/>
                </a:cxn>
                <a:cxn ang="0">
                  <a:pos x="175071" y="99453"/>
                </a:cxn>
                <a:cxn ang="0">
                  <a:pos x="177407" y="99453"/>
                </a:cxn>
                <a:cxn ang="0">
                  <a:pos x="200760" y="121792"/>
                </a:cxn>
                <a:cxn ang="0">
                  <a:pos x="177407" y="144050"/>
                </a:cxn>
                <a:cxn ang="0">
                  <a:pos x="175071" y="144050"/>
                </a:cxn>
                <a:cxn ang="0">
                  <a:pos x="151799" y="121792"/>
                </a:cxn>
                <a:cxn ang="0">
                  <a:pos x="175071" y="99453"/>
                </a:cxn>
                <a:cxn ang="0">
                  <a:pos x="204148" y="43494"/>
                </a:cxn>
                <a:cxn ang="0">
                  <a:pos x="117987" y="74849"/>
                </a:cxn>
                <a:cxn ang="0">
                  <a:pos x="99305" y="117299"/>
                </a:cxn>
                <a:cxn ang="0">
                  <a:pos x="101640" y="276967"/>
                </a:cxn>
                <a:cxn ang="0">
                  <a:pos x="290471" y="405442"/>
                </a:cxn>
                <a:cxn ang="0">
                  <a:pos x="476886" y="292403"/>
                </a:cxn>
                <a:cxn ang="0">
                  <a:pos x="439602" y="292403"/>
                </a:cxn>
                <a:cxn ang="0">
                  <a:pos x="421163" y="291036"/>
                </a:cxn>
                <a:cxn ang="0">
                  <a:pos x="386054" y="343857"/>
                </a:cxn>
                <a:cxn ang="0">
                  <a:pos x="221703" y="343857"/>
                </a:cxn>
                <a:cxn ang="0">
                  <a:pos x="221703" y="196489"/>
                </a:cxn>
                <a:cxn ang="0">
                  <a:pos x="310280" y="157819"/>
                </a:cxn>
                <a:cxn ang="0">
                  <a:pos x="310280" y="117299"/>
                </a:cxn>
                <a:cxn ang="0">
                  <a:pos x="204148" y="43494"/>
                </a:cxn>
                <a:cxn ang="0">
                  <a:pos x="205437" y="0"/>
                </a:cxn>
                <a:cxn ang="0">
                  <a:pos x="356985" y="117299"/>
                </a:cxn>
                <a:cxn ang="0">
                  <a:pos x="356985" y="144714"/>
                </a:cxn>
                <a:cxn ang="0">
                  <a:pos x="419874" y="129599"/>
                </a:cxn>
                <a:cxn ang="0">
                  <a:pos x="464244" y="172049"/>
                </a:cxn>
                <a:cxn ang="0">
                  <a:pos x="438959" y="249150"/>
                </a:cxn>
                <a:cxn ang="0">
                  <a:pos x="439764" y="249150"/>
                </a:cxn>
                <a:cxn ang="0">
                  <a:pos x="502654" y="249150"/>
                </a:cxn>
                <a:cxn ang="0">
                  <a:pos x="525926" y="271419"/>
                </a:cxn>
                <a:cxn ang="0">
                  <a:pos x="331377" y="445318"/>
                </a:cxn>
                <a:cxn ang="0">
                  <a:pos x="331377" y="475949"/>
                </a:cxn>
                <a:cxn ang="0">
                  <a:pos x="326788" y="489376"/>
                </a:cxn>
                <a:cxn ang="0">
                  <a:pos x="303516" y="517193"/>
                </a:cxn>
                <a:cxn ang="0">
                  <a:pos x="269695" y="520570"/>
                </a:cxn>
                <a:cxn ang="0">
                  <a:pos x="266152" y="489215"/>
                </a:cxn>
                <a:cxn ang="0">
                  <a:pos x="284834" y="467990"/>
                </a:cxn>
                <a:cxn ang="0">
                  <a:pos x="284834" y="447891"/>
                </a:cxn>
                <a:cxn ang="0">
                  <a:pos x="241673" y="444032"/>
                </a:cxn>
                <a:cxn ang="0">
                  <a:pos x="241673" y="475869"/>
                </a:cxn>
                <a:cxn ang="0">
                  <a:pos x="237002" y="489215"/>
                </a:cxn>
                <a:cxn ang="0">
                  <a:pos x="213731" y="517113"/>
                </a:cxn>
                <a:cxn ang="0">
                  <a:pos x="179910" y="520409"/>
                </a:cxn>
                <a:cxn ang="0">
                  <a:pos x="176367" y="489134"/>
                </a:cxn>
                <a:cxn ang="0">
                  <a:pos x="195049" y="467909"/>
                </a:cxn>
                <a:cxn ang="0">
                  <a:pos x="195049" y="432294"/>
                </a:cxn>
                <a:cxn ang="0">
                  <a:pos x="56305" y="278093"/>
                </a:cxn>
                <a:cxn ang="0">
                  <a:pos x="55016" y="204128"/>
                </a:cxn>
                <a:cxn ang="0">
                  <a:pos x="33033" y="215383"/>
                </a:cxn>
                <a:cxn ang="0">
                  <a:pos x="2756" y="206459"/>
                </a:cxn>
                <a:cxn ang="0">
                  <a:pos x="12097" y="177436"/>
                </a:cxn>
                <a:cxn ang="0">
                  <a:pos x="30456" y="167949"/>
                </a:cxn>
                <a:cxn ang="0">
                  <a:pos x="12097" y="158542"/>
                </a:cxn>
                <a:cxn ang="0">
                  <a:pos x="2756" y="129520"/>
                </a:cxn>
                <a:cxn ang="0">
                  <a:pos x="33033" y="120595"/>
                </a:cxn>
                <a:cxn ang="0">
                  <a:pos x="54050" y="131448"/>
                </a:cxn>
                <a:cxn ang="0">
                  <a:pos x="53969" y="117299"/>
                </a:cxn>
                <a:cxn ang="0">
                  <a:pos x="86582" y="43494"/>
                </a:cxn>
                <a:cxn ang="0">
                  <a:pos x="205437" y="0"/>
                </a:cxn>
              </a:cxnLst>
              <a:rect l="0" t="0" r="0" b="0"/>
              <a:pathLst>
                <a:path w="606390" h="605808">
                  <a:moveTo>
                    <a:pt x="477429" y="202173"/>
                  </a:moveTo>
                  <a:cubicBezTo>
                    <a:pt x="380592" y="224235"/>
                    <a:pt x="307059" y="247687"/>
                    <a:pt x="290625" y="264002"/>
                  </a:cubicBezTo>
                  <a:cubicBezTo>
                    <a:pt x="247174" y="307106"/>
                    <a:pt x="275863" y="346410"/>
                    <a:pt x="290625" y="359295"/>
                  </a:cubicBezTo>
                  <a:cubicBezTo>
                    <a:pt x="306687" y="372180"/>
                    <a:pt x="354409" y="398320"/>
                    <a:pt x="408816" y="359295"/>
                  </a:cubicBezTo>
                  <a:cubicBezTo>
                    <a:pt x="426271" y="342609"/>
                    <a:pt x="451896" y="282078"/>
                    <a:pt x="477429" y="202173"/>
                  </a:cubicBezTo>
                  <a:close/>
                  <a:moveTo>
                    <a:pt x="201857" y="114669"/>
                  </a:moveTo>
                  <a:lnTo>
                    <a:pt x="204550" y="114669"/>
                  </a:lnTo>
                  <a:cubicBezTo>
                    <a:pt x="219313" y="114669"/>
                    <a:pt x="231476" y="126158"/>
                    <a:pt x="231476" y="140426"/>
                  </a:cubicBezTo>
                  <a:cubicBezTo>
                    <a:pt x="231476" y="154601"/>
                    <a:pt x="219406" y="166182"/>
                    <a:pt x="204550" y="166090"/>
                  </a:cubicBezTo>
                  <a:lnTo>
                    <a:pt x="201857" y="166090"/>
                  </a:lnTo>
                  <a:cubicBezTo>
                    <a:pt x="187094" y="166090"/>
                    <a:pt x="175024" y="154601"/>
                    <a:pt x="175024" y="140426"/>
                  </a:cubicBezTo>
                  <a:cubicBezTo>
                    <a:pt x="175024" y="126343"/>
                    <a:pt x="187094" y="114669"/>
                    <a:pt x="201857" y="114669"/>
                  </a:cubicBezTo>
                  <a:close/>
                  <a:moveTo>
                    <a:pt x="235382" y="50149"/>
                  </a:moveTo>
                  <a:cubicBezTo>
                    <a:pt x="196573" y="50149"/>
                    <a:pt x="158878" y="63034"/>
                    <a:pt x="136039" y="86301"/>
                  </a:cubicBezTo>
                  <a:cubicBezTo>
                    <a:pt x="126568" y="96498"/>
                    <a:pt x="114499" y="113369"/>
                    <a:pt x="114499" y="135246"/>
                  </a:cubicBezTo>
                  <a:cubicBezTo>
                    <a:pt x="114499" y="180296"/>
                    <a:pt x="117191" y="316747"/>
                    <a:pt x="117191" y="319342"/>
                  </a:cubicBezTo>
                  <a:cubicBezTo>
                    <a:pt x="122669" y="401843"/>
                    <a:pt x="218113" y="467473"/>
                    <a:pt x="334912" y="467473"/>
                  </a:cubicBezTo>
                  <a:cubicBezTo>
                    <a:pt x="443726" y="467473"/>
                    <a:pt x="532486" y="410835"/>
                    <a:pt x="549848" y="337140"/>
                  </a:cubicBezTo>
                  <a:lnTo>
                    <a:pt x="506860" y="337140"/>
                  </a:lnTo>
                  <a:cubicBezTo>
                    <a:pt x="499804" y="337140"/>
                    <a:pt x="492655" y="336584"/>
                    <a:pt x="485599" y="335564"/>
                  </a:cubicBezTo>
                  <a:cubicBezTo>
                    <a:pt x="472694" y="362632"/>
                    <a:pt x="459138" y="384601"/>
                    <a:pt x="445119" y="396466"/>
                  </a:cubicBezTo>
                  <a:cubicBezTo>
                    <a:pt x="349581" y="461725"/>
                    <a:pt x="281062" y="418343"/>
                    <a:pt x="255623" y="396466"/>
                  </a:cubicBezTo>
                  <a:cubicBezTo>
                    <a:pt x="230090" y="374590"/>
                    <a:pt x="176519" y="300061"/>
                    <a:pt x="255623" y="226552"/>
                  </a:cubicBezTo>
                  <a:cubicBezTo>
                    <a:pt x="274006" y="210979"/>
                    <a:pt x="312629" y="195684"/>
                    <a:pt x="357752" y="181965"/>
                  </a:cubicBezTo>
                  <a:lnTo>
                    <a:pt x="357752" y="135246"/>
                  </a:lnTo>
                  <a:cubicBezTo>
                    <a:pt x="357752" y="88897"/>
                    <a:pt x="302602" y="50149"/>
                    <a:pt x="235382" y="50149"/>
                  </a:cubicBezTo>
                  <a:close/>
                  <a:moveTo>
                    <a:pt x="236868" y="0"/>
                  </a:moveTo>
                  <a:cubicBezTo>
                    <a:pt x="333612" y="0"/>
                    <a:pt x="411602" y="60532"/>
                    <a:pt x="411602" y="135246"/>
                  </a:cubicBezTo>
                  <a:lnTo>
                    <a:pt x="411602" y="166855"/>
                  </a:lnTo>
                  <a:cubicBezTo>
                    <a:pt x="436113" y="160552"/>
                    <a:pt x="460624" y="153414"/>
                    <a:pt x="484113" y="149428"/>
                  </a:cubicBezTo>
                  <a:cubicBezTo>
                    <a:pt x="512710" y="144608"/>
                    <a:pt x="542141" y="165743"/>
                    <a:pt x="535271" y="198372"/>
                  </a:cubicBezTo>
                  <a:cubicBezTo>
                    <a:pt x="527101" y="226830"/>
                    <a:pt x="517166" y="257977"/>
                    <a:pt x="506118" y="287269"/>
                  </a:cubicBezTo>
                  <a:lnTo>
                    <a:pt x="507046" y="287269"/>
                  </a:lnTo>
                  <a:lnTo>
                    <a:pt x="579558" y="287269"/>
                  </a:lnTo>
                  <a:cubicBezTo>
                    <a:pt x="594320" y="287269"/>
                    <a:pt x="606390" y="298856"/>
                    <a:pt x="606390" y="312946"/>
                  </a:cubicBezTo>
                  <a:cubicBezTo>
                    <a:pt x="605183" y="411854"/>
                    <a:pt x="508717" y="496209"/>
                    <a:pt x="382077" y="513450"/>
                  </a:cubicBezTo>
                  <a:lnTo>
                    <a:pt x="382077" y="548768"/>
                  </a:lnTo>
                  <a:cubicBezTo>
                    <a:pt x="382077" y="555164"/>
                    <a:pt x="379477" y="560355"/>
                    <a:pt x="376785" y="564249"/>
                  </a:cubicBezTo>
                  <a:lnTo>
                    <a:pt x="349953" y="596322"/>
                  </a:lnTo>
                  <a:cubicBezTo>
                    <a:pt x="341875" y="602811"/>
                    <a:pt x="324699" y="611802"/>
                    <a:pt x="310958" y="600215"/>
                  </a:cubicBezTo>
                  <a:cubicBezTo>
                    <a:pt x="300188" y="591131"/>
                    <a:pt x="297403" y="575743"/>
                    <a:pt x="306873" y="564063"/>
                  </a:cubicBezTo>
                  <a:lnTo>
                    <a:pt x="328413" y="539591"/>
                  </a:lnTo>
                  <a:lnTo>
                    <a:pt x="328413" y="516417"/>
                  </a:lnTo>
                  <a:cubicBezTo>
                    <a:pt x="311329" y="516139"/>
                    <a:pt x="294710" y="514563"/>
                    <a:pt x="278648" y="511967"/>
                  </a:cubicBezTo>
                  <a:lnTo>
                    <a:pt x="278648" y="548675"/>
                  </a:lnTo>
                  <a:cubicBezTo>
                    <a:pt x="278648" y="555071"/>
                    <a:pt x="276048" y="560263"/>
                    <a:pt x="273263" y="564063"/>
                  </a:cubicBezTo>
                  <a:lnTo>
                    <a:pt x="246431" y="596229"/>
                  </a:lnTo>
                  <a:cubicBezTo>
                    <a:pt x="238354" y="602625"/>
                    <a:pt x="225727" y="610783"/>
                    <a:pt x="207436" y="600030"/>
                  </a:cubicBezTo>
                  <a:cubicBezTo>
                    <a:pt x="196666" y="591038"/>
                    <a:pt x="193974" y="575558"/>
                    <a:pt x="203351" y="563970"/>
                  </a:cubicBezTo>
                  <a:lnTo>
                    <a:pt x="224891" y="539498"/>
                  </a:lnTo>
                  <a:lnTo>
                    <a:pt x="224891" y="498433"/>
                  </a:lnTo>
                  <a:cubicBezTo>
                    <a:pt x="134553" y="467658"/>
                    <a:pt x="69933" y="400360"/>
                    <a:pt x="64920" y="320640"/>
                  </a:cubicBezTo>
                  <a:cubicBezTo>
                    <a:pt x="64920" y="319250"/>
                    <a:pt x="64177" y="279204"/>
                    <a:pt x="63434" y="235359"/>
                  </a:cubicBezTo>
                  <a:lnTo>
                    <a:pt x="38087" y="248336"/>
                  </a:lnTo>
                  <a:cubicBezTo>
                    <a:pt x="24718" y="254732"/>
                    <a:pt x="9863" y="249634"/>
                    <a:pt x="3178" y="238047"/>
                  </a:cubicBezTo>
                  <a:cubicBezTo>
                    <a:pt x="-3507" y="225162"/>
                    <a:pt x="1785" y="210979"/>
                    <a:pt x="13948" y="204583"/>
                  </a:cubicBezTo>
                  <a:lnTo>
                    <a:pt x="35116" y="193645"/>
                  </a:lnTo>
                  <a:lnTo>
                    <a:pt x="13948" y="182799"/>
                  </a:lnTo>
                  <a:cubicBezTo>
                    <a:pt x="485" y="176403"/>
                    <a:pt x="-3507" y="160923"/>
                    <a:pt x="3178" y="149336"/>
                  </a:cubicBezTo>
                  <a:cubicBezTo>
                    <a:pt x="9863" y="136451"/>
                    <a:pt x="25925" y="132650"/>
                    <a:pt x="38087" y="139046"/>
                  </a:cubicBezTo>
                  <a:lnTo>
                    <a:pt x="62320" y="151560"/>
                  </a:lnTo>
                  <a:cubicBezTo>
                    <a:pt x="62227" y="145350"/>
                    <a:pt x="62227" y="139788"/>
                    <a:pt x="62227" y="135246"/>
                  </a:cubicBezTo>
                  <a:cubicBezTo>
                    <a:pt x="62227" y="104285"/>
                    <a:pt x="75690" y="74622"/>
                    <a:pt x="99829" y="50149"/>
                  </a:cubicBezTo>
                  <a:cubicBezTo>
                    <a:pt x="133439" y="18076"/>
                    <a:pt x="183204" y="0"/>
                    <a:pt x="236868" y="0"/>
                  </a:cubicBezTo>
                  <a:close/>
                </a:path>
              </a:pathLst>
            </a:custGeom>
            <a:solidFill>
              <a:srgbClr val="FFB000"/>
            </a:solidFill>
            <a:ln w="9525">
              <a:noFill/>
            </a:ln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37902" name="chicken_170120"/>
            <p:cNvSpPr>
              <a:spLocks noChangeAspect="1"/>
            </p:cNvSpPr>
            <p:nvPr/>
          </p:nvSpPr>
          <p:spPr>
            <a:xfrm>
              <a:off x="1813027" y="5179482"/>
              <a:ext cx="525926" cy="525421"/>
            </a:xfrm>
            <a:custGeom>
              <a:avLst/>
              <a:gdLst/>
              <a:ahLst/>
              <a:cxnLst>
                <a:cxn ang="0">
                  <a:pos x="414077" y="175345"/>
                </a:cxn>
                <a:cxn ang="0">
                  <a:pos x="252060" y="228970"/>
                </a:cxn>
                <a:cxn ang="0">
                  <a:pos x="252060" y="311618"/>
                </a:cxn>
                <a:cxn ang="0">
                  <a:pos x="354568" y="311618"/>
                </a:cxn>
                <a:cxn ang="0">
                  <a:pos x="414077" y="175345"/>
                </a:cxn>
                <a:cxn ang="0">
                  <a:pos x="175071" y="99453"/>
                </a:cxn>
                <a:cxn ang="0">
                  <a:pos x="177407" y="99453"/>
                </a:cxn>
                <a:cxn ang="0">
                  <a:pos x="200760" y="121792"/>
                </a:cxn>
                <a:cxn ang="0">
                  <a:pos x="177407" y="144050"/>
                </a:cxn>
                <a:cxn ang="0">
                  <a:pos x="175071" y="144050"/>
                </a:cxn>
                <a:cxn ang="0">
                  <a:pos x="151799" y="121792"/>
                </a:cxn>
                <a:cxn ang="0">
                  <a:pos x="175071" y="99453"/>
                </a:cxn>
                <a:cxn ang="0">
                  <a:pos x="204148" y="43494"/>
                </a:cxn>
                <a:cxn ang="0">
                  <a:pos x="117987" y="74849"/>
                </a:cxn>
                <a:cxn ang="0">
                  <a:pos x="99305" y="117299"/>
                </a:cxn>
                <a:cxn ang="0">
                  <a:pos x="101640" y="276967"/>
                </a:cxn>
                <a:cxn ang="0">
                  <a:pos x="290471" y="405442"/>
                </a:cxn>
                <a:cxn ang="0">
                  <a:pos x="476886" y="292403"/>
                </a:cxn>
                <a:cxn ang="0">
                  <a:pos x="439602" y="292403"/>
                </a:cxn>
                <a:cxn ang="0">
                  <a:pos x="421163" y="291036"/>
                </a:cxn>
                <a:cxn ang="0">
                  <a:pos x="386054" y="343857"/>
                </a:cxn>
                <a:cxn ang="0">
                  <a:pos x="221703" y="343857"/>
                </a:cxn>
                <a:cxn ang="0">
                  <a:pos x="221703" y="196489"/>
                </a:cxn>
                <a:cxn ang="0">
                  <a:pos x="310280" y="157819"/>
                </a:cxn>
                <a:cxn ang="0">
                  <a:pos x="310280" y="117299"/>
                </a:cxn>
                <a:cxn ang="0">
                  <a:pos x="204148" y="43494"/>
                </a:cxn>
                <a:cxn ang="0">
                  <a:pos x="205437" y="0"/>
                </a:cxn>
                <a:cxn ang="0">
                  <a:pos x="356985" y="117299"/>
                </a:cxn>
                <a:cxn ang="0">
                  <a:pos x="356985" y="144714"/>
                </a:cxn>
                <a:cxn ang="0">
                  <a:pos x="419874" y="129599"/>
                </a:cxn>
                <a:cxn ang="0">
                  <a:pos x="464244" y="172049"/>
                </a:cxn>
                <a:cxn ang="0">
                  <a:pos x="438959" y="249150"/>
                </a:cxn>
                <a:cxn ang="0">
                  <a:pos x="439764" y="249150"/>
                </a:cxn>
                <a:cxn ang="0">
                  <a:pos x="502654" y="249150"/>
                </a:cxn>
                <a:cxn ang="0">
                  <a:pos x="525926" y="271419"/>
                </a:cxn>
                <a:cxn ang="0">
                  <a:pos x="331377" y="445318"/>
                </a:cxn>
                <a:cxn ang="0">
                  <a:pos x="331377" y="475949"/>
                </a:cxn>
                <a:cxn ang="0">
                  <a:pos x="326788" y="489376"/>
                </a:cxn>
                <a:cxn ang="0">
                  <a:pos x="303516" y="517193"/>
                </a:cxn>
                <a:cxn ang="0">
                  <a:pos x="269695" y="520570"/>
                </a:cxn>
                <a:cxn ang="0">
                  <a:pos x="266152" y="489215"/>
                </a:cxn>
                <a:cxn ang="0">
                  <a:pos x="284834" y="467990"/>
                </a:cxn>
                <a:cxn ang="0">
                  <a:pos x="284834" y="447891"/>
                </a:cxn>
                <a:cxn ang="0">
                  <a:pos x="241673" y="444032"/>
                </a:cxn>
                <a:cxn ang="0">
                  <a:pos x="241673" y="475869"/>
                </a:cxn>
                <a:cxn ang="0">
                  <a:pos x="237002" y="489215"/>
                </a:cxn>
                <a:cxn ang="0">
                  <a:pos x="213731" y="517113"/>
                </a:cxn>
                <a:cxn ang="0">
                  <a:pos x="179910" y="520409"/>
                </a:cxn>
                <a:cxn ang="0">
                  <a:pos x="176367" y="489134"/>
                </a:cxn>
                <a:cxn ang="0">
                  <a:pos x="195049" y="467909"/>
                </a:cxn>
                <a:cxn ang="0">
                  <a:pos x="195049" y="432294"/>
                </a:cxn>
                <a:cxn ang="0">
                  <a:pos x="56305" y="278093"/>
                </a:cxn>
                <a:cxn ang="0">
                  <a:pos x="55016" y="204128"/>
                </a:cxn>
                <a:cxn ang="0">
                  <a:pos x="33033" y="215383"/>
                </a:cxn>
                <a:cxn ang="0">
                  <a:pos x="2756" y="206459"/>
                </a:cxn>
                <a:cxn ang="0">
                  <a:pos x="12097" y="177436"/>
                </a:cxn>
                <a:cxn ang="0">
                  <a:pos x="30456" y="167949"/>
                </a:cxn>
                <a:cxn ang="0">
                  <a:pos x="12097" y="158542"/>
                </a:cxn>
                <a:cxn ang="0">
                  <a:pos x="2756" y="129520"/>
                </a:cxn>
                <a:cxn ang="0">
                  <a:pos x="33033" y="120595"/>
                </a:cxn>
                <a:cxn ang="0">
                  <a:pos x="54050" y="131448"/>
                </a:cxn>
                <a:cxn ang="0">
                  <a:pos x="53969" y="117299"/>
                </a:cxn>
                <a:cxn ang="0">
                  <a:pos x="86582" y="43494"/>
                </a:cxn>
                <a:cxn ang="0">
                  <a:pos x="205437" y="0"/>
                </a:cxn>
              </a:cxnLst>
              <a:rect l="0" t="0" r="0" b="0"/>
              <a:pathLst>
                <a:path w="606390" h="605808">
                  <a:moveTo>
                    <a:pt x="477429" y="202173"/>
                  </a:moveTo>
                  <a:cubicBezTo>
                    <a:pt x="380592" y="224235"/>
                    <a:pt x="307059" y="247687"/>
                    <a:pt x="290625" y="264002"/>
                  </a:cubicBezTo>
                  <a:cubicBezTo>
                    <a:pt x="247174" y="307106"/>
                    <a:pt x="275863" y="346410"/>
                    <a:pt x="290625" y="359295"/>
                  </a:cubicBezTo>
                  <a:cubicBezTo>
                    <a:pt x="306687" y="372180"/>
                    <a:pt x="354409" y="398320"/>
                    <a:pt x="408816" y="359295"/>
                  </a:cubicBezTo>
                  <a:cubicBezTo>
                    <a:pt x="426271" y="342609"/>
                    <a:pt x="451896" y="282078"/>
                    <a:pt x="477429" y="202173"/>
                  </a:cubicBezTo>
                  <a:close/>
                  <a:moveTo>
                    <a:pt x="201857" y="114669"/>
                  </a:moveTo>
                  <a:lnTo>
                    <a:pt x="204550" y="114669"/>
                  </a:lnTo>
                  <a:cubicBezTo>
                    <a:pt x="219313" y="114669"/>
                    <a:pt x="231476" y="126158"/>
                    <a:pt x="231476" y="140426"/>
                  </a:cubicBezTo>
                  <a:cubicBezTo>
                    <a:pt x="231476" y="154601"/>
                    <a:pt x="219406" y="166182"/>
                    <a:pt x="204550" y="166090"/>
                  </a:cubicBezTo>
                  <a:lnTo>
                    <a:pt x="201857" y="166090"/>
                  </a:lnTo>
                  <a:cubicBezTo>
                    <a:pt x="187094" y="166090"/>
                    <a:pt x="175024" y="154601"/>
                    <a:pt x="175024" y="140426"/>
                  </a:cubicBezTo>
                  <a:cubicBezTo>
                    <a:pt x="175024" y="126343"/>
                    <a:pt x="187094" y="114669"/>
                    <a:pt x="201857" y="114669"/>
                  </a:cubicBezTo>
                  <a:close/>
                  <a:moveTo>
                    <a:pt x="235382" y="50149"/>
                  </a:moveTo>
                  <a:cubicBezTo>
                    <a:pt x="196573" y="50149"/>
                    <a:pt x="158878" y="63034"/>
                    <a:pt x="136039" y="86301"/>
                  </a:cubicBezTo>
                  <a:cubicBezTo>
                    <a:pt x="126568" y="96498"/>
                    <a:pt x="114499" y="113369"/>
                    <a:pt x="114499" y="135246"/>
                  </a:cubicBezTo>
                  <a:cubicBezTo>
                    <a:pt x="114499" y="180296"/>
                    <a:pt x="117191" y="316747"/>
                    <a:pt x="117191" y="319342"/>
                  </a:cubicBezTo>
                  <a:cubicBezTo>
                    <a:pt x="122669" y="401843"/>
                    <a:pt x="218113" y="467473"/>
                    <a:pt x="334912" y="467473"/>
                  </a:cubicBezTo>
                  <a:cubicBezTo>
                    <a:pt x="443726" y="467473"/>
                    <a:pt x="532486" y="410835"/>
                    <a:pt x="549848" y="337140"/>
                  </a:cubicBezTo>
                  <a:lnTo>
                    <a:pt x="506860" y="337140"/>
                  </a:lnTo>
                  <a:cubicBezTo>
                    <a:pt x="499804" y="337140"/>
                    <a:pt x="492655" y="336584"/>
                    <a:pt x="485599" y="335564"/>
                  </a:cubicBezTo>
                  <a:cubicBezTo>
                    <a:pt x="472694" y="362632"/>
                    <a:pt x="459138" y="384601"/>
                    <a:pt x="445119" y="396466"/>
                  </a:cubicBezTo>
                  <a:cubicBezTo>
                    <a:pt x="349581" y="461725"/>
                    <a:pt x="281062" y="418343"/>
                    <a:pt x="255623" y="396466"/>
                  </a:cubicBezTo>
                  <a:cubicBezTo>
                    <a:pt x="230090" y="374590"/>
                    <a:pt x="176519" y="300061"/>
                    <a:pt x="255623" y="226552"/>
                  </a:cubicBezTo>
                  <a:cubicBezTo>
                    <a:pt x="274006" y="210979"/>
                    <a:pt x="312629" y="195684"/>
                    <a:pt x="357752" y="181965"/>
                  </a:cubicBezTo>
                  <a:lnTo>
                    <a:pt x="357752" y="135246"/>
                  </a:lnTo>
                  <a:cubicBezTo>
                    <a:pt x="357752" y="88897"/>
                    <a:pt x="302602" y="50149"/>
                    <a:pt x="235382" y="50149"/>
                  </a:cubicBezTo>
                  <a:close/>
                  <a:moveTo>
                    <a:pt x="236868" y="0"/>
                  </a:moveTo>
                  <a:cubicBezTo>
                    <a:pt x="333612" y="0"/>
                    <a:pt x="411602" y="60532"/>
                    <a:pt x="411602" y="135246"/>
                  </a:cubicBezTo>
                  <a:lnTo>
                    <a:pt x="411602" y="166855"/>
                  </a:lnTo>
                  <a:cubicBezTo>
                    <a:pt x="436113" y="160552"/>
                    <a:pt x="460624" y="153414"/>
                    <a:pt x="484113" y="149428"/>
                  </a:cubicBezTo>
                  <a:cubicBezTo>
                    <a:pt x="512710" y="144608"/>
                    <a:pt x="542141" y="165743"/>
                    <a:pt x="535271" y="198372"/>
                  </a:cubicBezTo>
                  <a:cubicBezTo>
                    <a:pt x="527101" y="226830"/>
                    <a:pt x="517166" y="257977"/>
                    <a:pt x="506118" y="287269"/>
                  </a:cubicBezTo>
                  <a:lnTo>
                    <a:pt x="507046" y="287269"/>
                  </a:lnTo>
                  <a:lnTo>
                    <a:pt x="579558" y="287269"/>
                  </a:lnTo>
                  <a:cubicBezTo>
                    <a:pt x="594320" y="287269"/>
                    <a:pt x="606390" y="298856"/>
                    <a:pt x="606390" y="312946"/>
                  </a:cubicBezTo>
                  <a:cubicBezTo>
                    <a:pt x="605183" y="411854"/>
                    <a:pt x="508717" y="496209"/>
                    <a:pt x="382077" y="513450"/>
                  </a:cubicBezTo>
                  <a:lnTo>
                    <a:pt x="382077" y="548768"/>
                  </a:lnTo>
                  <a:cubicBezTo>
                    <a:pt x="382077" y="555164"/>
                    <a:pt x="379477" y="560355"/>
                    <a:pt x="376785" y="564249"/>
                  </a:cubicBezTo>
                  <a:lnTo>
                    <a:pt x="349953" y="596322"/>
                  </a:lnTo>
                  <a:cubicBezTo>
                    <a:pt x="341875" y="602811"/>
                    <a:pt x="324699" y="611802"/>
                    <a:pt x="310958" y="600215"/>
                  </a:cubicBezTo>
                  <a:cubicBezTo>
                    <a:pt x="300188" y="591131"/>
                    <a:pt x="297403" y="575743"/>
                    <a:pt x="306873" y="564063"/>
                  </a:cubicBezTo>
                  <a:lnTo>
                    <a:pt x="328413" y="539591"/>
                  </a:lnTo>
                  <a:lnTo>
                    <a:pt x="328413" y="516417"/>
                  </a:lnTo>
                  <a:cubicBezTo>
                    <a:pt x="311329" y="516139"/>
                    <a:pt x="294710" y="514563"/>
                    <a:pt x="278648" y="511967"/>
                  </a:cubicBezTo>
                  <a:lnTo>
                    <a:pt x="278648" y="548675"/>
                  </a:lnTo>
                  <a:cubicBezTo>
                    <a:pt x="278648" y="555071"/>
                    <a:pt x="276048" y="560263"/>
                    <a:pt x="273263" y="564063"/>
                  </a:cubicBezTo>
                  <a:lnTo>
                    <a:pt x="246431" y="596229"/>
                  </a:lnTo>
                  <a:cubicBezTo>
                    <a:pt x="238354" y="602625"/>
                    <a:pt x="225727" y="610783"/>
                    <a:pt x="207436" y="600030"/>
                  </a:cubicBezTo>
                  <a:cubicBezTo>
                    <a:pt x="196666" y="591038"/>
                    <a:pt x="193974" y="575558"/>
                    <a:pt x="203351" y="563970"/>
                  </a:cubicBezTo>
                  <a:lnTo>
                    <a:pt x="224891" y="539498"/>
                  </a:lnTo>
                  <a:lnTo>
                    <a:pt x="224891" y="498433"/>
                  </a:lnTo>
                  <a:cubicBezTo>
                    <a:pt x="134553" y="467658"/>
                    <a:pt x="69933" y="400360"/>
                    <a:pt x="64920" y="320640"/>
                  </a:cubicBezTo>
                  <a:cubicBezTo>
                    <a:pt x="64920" y="319250"/>
                    <a:pt x="64177" y="279204"/>
                    <a:pt x="63434" y="235359"/>
                  </a:cubicBezTo>
                  <a:lnTo>
                    <a:pt x="38087" y="248336"/>
                  </a:lnTo>
                  <a:cubicBezTo>
                    <a:pt x="24718" y="254732"/>
                    <a:pt x="9863" y="249634"/>
                    <a:pt x="3178" y="238047"/>
                  </a:cubicBezTo>
                  <a:cubicBezTo>
                    <a:pt x="-3507" y="225162"/>
                    <a:pt x="1785" y="210979"/>
                    <a:pt x="13948" y="204583"/>
                  </a:cubicBezTo>
                  <a:lnTo>
                    <a:pt x="35116" y="193645"/>
                  </a:lnTo>
                  <a:lnTo>
                    <a:pt x="13948" y="182799"/>
                  </a:lnTo>
                  <a:cubicBezTo>
                    <a:pt x="485" y="176403"/>
                    <a:pt x="-3507" y="160923"/>
                    <a:pt x="3178" y="149336"/>
                  </a:cubicBezTo>
                  <a:cubicBezTo>
                    <a:pt x="9863" y="136451"/>
                    <a:pt x="25925" y="132650"/>
                    <a:pt x="38087" y="139046"/>
                  </a:cubicBezTo>
                  <a:lnTo>
                    <a:pt x="62320" y="151560"/>
                  </a:lnTo>
                  <a:cubicBezTo>
                    <a:pt x="62227" y="145350"/>
                    <a:pt x="62227" y="139788"/>
                    <a:pt x="62227" y="135246"/>
                  </a:cubicBezTo>
                  <a:cubicBezTo>
                    <a:pt x="62227" y="104285"/>
                    <a:pt x="75690" y="74622"/>
                    <a:pt x="99829" y="50149"/>
                  </a:cubicBezTo>
                  <a:cubicBezTo>
                    <a:pt x="133439" y="18076"/>
                    <a:pt x="183204" y="0"/>
                    <a:pt x="236868" y="0"/>
                  </a:cubicBezTo>
                  <a:close/>
                </a:path>
              </a:pathLst>
            </a:custGeom>
            <a:solidFill>
              <a:srgbClr val="FF0003"/>
            </a:solidFill>
            <a:ln w="9525">
              <a:noFill/>
            </a:ln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37903" name="chicken_170120"/>
            <p:cNvSpPr>
              <a:spLocks noChangeAspect="1"/>
            </p:cNvSpPr>
            <p:nvPr/>
          </p:nvSpPr>
          <p:spPr>
            <a:xfrm>
              <a:off x="2588638" y="5179482"/>
              <a:ext cx="525926" cy="525421"/>
            </a:xfrm>
            <a:custGeom>
              <a:avLst/>
              <a:gdLst/>
              <a:ahLst/>
              <a:cxnLst>
                <a:cxn ang="0">
                  <a:pos x="414077" y="175345"/>
                </a:cxn>
                <a:cxn ang="0">
                  <a:pos x="252060" y="228970"/>
                </a:cxn>
                <a:cxn ang="0">
                  <a:pos x="252060" y="311618"/>
                </a:cxn>
                <a:cxn ang="0">
                  <a:pos x="354568" y="311618"/>
                </a:cxn>
                <a:cxn ang="0">
                  <a:pos x="414077" y="175345"/>
                </a:cxn>
                <a:cxn ang="0">
                  <a:pos x="175071" y="99453"/>
                </a:cxn>
                <a:cxn ang="0">
                  <a:pos x="177407" y="99453"/>
                </a:cxn>
                <a:cxn ang="0">
                  <a:pos x="200760" y="121792"/>
                </a:cxn>
                <a:cxn ang="0">
                  <a:pos x="177407" y="144050"/>
                </a:cxn>
                <a:cxn ang="0">
                  <a:pos x="175071" y="144050"/>
                </a:cxn>
                <a:cxn ang="0">
                  <a:pos x="151799" y="121792"/>
                </a:cxn>
                <a:cxn ang="0">
                  <a:pos x="175071" y="99453"/>
                </a:cxn>
                <a:cxn ang="0">
                  <a:pos x="204148" y="43494"/>
                </a:cxn>
                <a:cxn ang="0">
                  <a:pos x="117987" y="74849"/>
                </a:cxn>
                <a:cxn ang="0">
                  <a:pos x="99305" y="117299"/>
                </a:cxn>
                <a:cxn ang="0">
                  <a:pos x="101640" y="276967"/>
                </a:cxn>
                <a:cxn ang="0">
                  <a:pos x="290471" y="405442"/>
                </a:cxn>
                <a:cxn ang="0">
                  <a:pos x="476886" y="292403"/>
                </a:cxn>
                <a:cxn ang="0">
                  <a:pos x="439602" y="292403"/>
                </a:cxn>
                <a:cxn ang="0">
                  <a:pos x="421163" y="291036"/>
                </a:cxn>
                <a:cxn ang="0">
                  <a:pos x="386054" y="343857"/>
                </a:cxn>
                <a:cxn ang="0">
                  <a:pos x="221703" y="343857"/>
                </a:cxn>
                <a:cxn ang="0">
                  <a:pos x="221703" y="196489"/>
                </a:cxn>
                <a:cxn ang="0">
                  <a:pos x="310280" y="157819"/>
                </a:cxn>
                <a:cxn ang="0">
                  <a:pos x="310280" y="117299"/>
                </a:cxn>
                <a:cxn ang="0">
                  <a:pos x="204148" y="43494"/>
                </a:cxn>
                <a:cxn ang="0">
                  <a:pos x="205437" y="0"/>
                </a:cxn>
                <a:cxn ang="0">
                  <a:pos x="356985" y="117299"/>
                </a:cxn>
                <a:cxn ang="0">
                  <a:pos x="356985" y="144714"/>
                </a:cxn>
                <a:cxn ang="0">
                  <a:pos x="419874" y="129599"/>
                </a:cxn>
                <a:cxn ang="0">
                  <a:pos x="464244" y="172049"/>
                </a:cxn>
                <a:cxn ang="0">
                  <a:pos x="438959" y="249150"/>
                </a:cxn>
                <a:cxn ang="0">
                  <a:pos x="439764" y="249150"/>
                </a:cxn>
                <a:cxn ang="0">
                  <a:pos x="502654" y="249150"/>
                </a:cxn>
                <a:cxn ang="0">
                  <a:pos x="525926" y="271419"/>
                </a:cxn>
                <a:cxn ang="0">
                  <a:pos x="331377" y="445318"/>
                </a:cxn>
                <a:cxn ang="0">
                  <a:pos x="331377" y="475949"/>
                </a:cxn>
                <a:cxn ang="0">
                  <a:pos x="326788" y="489376"/>
                </a:cxn>
                <a:cxn ang="0">
                  <a:pos x="303516" y="517193"/>
                </a:cxn>
                <a:cxn ang="0">
                  <a:pos x="269695" y="520570"/>
                </a:cxn>
                <a:cxn ang="0">
                  <a:pos x="266152" y="489215"/>
                </a:cxn>
                <a:cxn ang="0">
                  <a:pos x="284834" y="467990"/>
                </a:cxn>
                <a:cxn ang="0">
                  <a:pos x="284834" y="447891"/>
                </a:cxn>
                <a:cxn ang="0">
                  <a:pos x="241673" y="444032"/>
                </a:cxn>
                <a:cxn ang="0">
                  <a:pos x="241673" y="475869"/>
                </a:cxn>
                <a:cxn ang="0">
                  <a:pos x="237002" y="489215"/>
                </a:cxn>
                <a:cxn ang="0">
                  <a:pos x="213731" y="517113"/>
                </a:cxn>
                <a:cxn ang="0">
                  <a:pos x="179910" y="520409"/>
                </a:cxn>
                <a:cxn ang="0">
                  <a:pos x="176367" y="489134"/>
                </a:cxn>
                <a:cxn ang="0">
                  <a:pos x="195049" y="467909"/>
                </a:cxn>
                <a:cxn ang="0">
                  <a:pos x="195049" y="432294"/>
                </a:cxn>
                <a:cxn ang="0">
                  <a:pos x="56305" y="278093"/>
                </a:cxn>
                <a:cxn ang="0">
                  <a:pos x="55016" y="204128"/>
                </a:cxn>
                <a:cxn ang="0">
                  <a:pos x="33033" y="215383"/>
                </a:cxn>
                <a:cxn ang="0">
                  <a:pos x="2756" y="206459"/>
                </a:cxn>
                <a:cxn ang="0">
                  <a:pos x="12097" y="177436"/>
                </a:cxn>
                <a:cxn ang="0">
                  <a:pos x="30456" y="167949"/>
                </a:cxn>
                <a:cxn ang="0">
                  <a:pos x="12097" y="158542"/>
                </a:cxn>
                <a:cxn ang="0">
                  <a:pos x="2756" y="129520"/>
                </a:cxn>
                <a:cxn ang="0">
                  <a:pos x="33033" y="120595"/>
                </a:cxn>
                <a:cxn ang="0">
                  <a:pos x="54050" y="131448"/>
                </a:cxn>
                <a:cxn ang="0">
                  <a:pos x="53969" y="117299"/>
                </a:cxn>
                <a:cxn ang="0">
                  <a:pos x="86582" y="43494"/>
                </a:cxn>
                <a:cxn ang="0">
                  <a:pos x="205437" y="0"/>
                </a:cxn>
              </a:cxnLst>
              <a:rect l="0" t="0" r="0" b="0"/>
              <a:pathLst>
                <a:path w="606390" h="605808">
                  <a:moveTo>
                    <a:pt x="477429" y="202173"/>
                  </a:moveTo>
                  <a:cubicBezTo>
                    <a:pt x="380592" y="224235"/>
                    <a:pt x="307059" y="247687"/>
                    <a:pt x="290625" y="264002"/>
                  </a:cubicBezTo>
                  <a:cubicBezTo>
                    <a:pt x="247174" y="307106"/>
                    <a:pt x="275863" y="346410"/>
                    <a:pt x="290625" y="359295"/>
                  </a:cubicBezTo>
                  <a:cubicBezTo>
                    <a:pt x="306687" y="372180"/>
                    <a:pt x="354409" y="398320"/>
                    <a:pt x="408816" y="359295"/>
                  </a:cubicBezTo>
                  <a:cubicBezTo>
                    <a:pt x="426271" y="342609"/>
                    <a:pt x="451896" y="282078"/>
                    <a:pt x="477429" y="202173"/>
                  </a:cubicBezTo>
                  <a:close/>
                  <a:moveTo>
                    <a:pt x="201857" y="114669"/>
                  </a:moveTo>
                  <a:lnTo>
                    <a:pt x="204550" y="114669"/>
                  </a:lnTo>
                  <a:cubicBezTo>
                    <a:pt x="219313" y="114669"/>
                    <a:pt x="231476" y="126158"/>
                    <a:pt x="231476" y="140426"/>
                  </a:cubicBezTo>
                  <a:cubicBezTo>
                    <a:pt x="231476" y="154601"/>
                    <a:pt x="219406" y="166182"/>
                    <a:pt x="204550" y="166090"/>
                  </a:cubicBezTo>
                  <a:lnTo>
                    <a:pt x="201857" y="166090"/>
                  </a:lnTo>
                  <a:cubicBezTo>
                    <a:pt x="187094" y="166090"/>
                    <a:pt x="175024" y="154601"/>
                    <a:pt x="175024" y="140426"/>
                  </a:cubicBezTo>
                  <a:cubicBezTo>
                    <a:pt x="175024" y="126343"/>
                    <a:pt x="187094" y="114669"/>
                    <a:pt x="201857" y="114669"/>
                  </a:cubicBezTo>
                  <a:close/>
                  <a:moveTo>
                    <a:pt x="235382" y="50149"/>
                  </a:moveTo>
                  <a:cubicBezTo>
                    <a:pt x="196573" y="50149"/>
                    <a:pt x="158878" y="63034"/>
                    <a:pt x="136039" y="86301"/>
                  </a:cubicBezTo>
                  <a:cubicBezTo>
                    <a:pt x="126568" y="96498"/>
                    <a:pt x="114499" y="113369"/>
                    <a:pt x="114499" y="135246"/>
                  </a:cubicBezTo>
                  <a:cubicBezTo>
                    <a:pt x="114499" y="180296"/>
                    <a:pt x="117191" y="316747"/>
                    <a:pt x="117191" y="319342"/>
                  </a:cubicBezTo>
                  <a:cubicBezTo>
                    <a:pt x="122669" y="401843"/>
                    <a:pt x="218113" y="467473"/>
                    <a:pt x="334912" y="467473"/>
                  </a:cubicBezTo>
                  <a:cubicBezTo>
                    <a:pt x="443726" y="467473"/>
                    <a:pt x="532486" y="410835"/>
                    <a:pt x="549848" y="337140"/>
                  </a:cubicBezTo>
                  <a:lnTo>
                    <a:pt x="506860" y="337140"/>
                  </a:lnTo>
                  <a:cubicBezTo>
                    <a:pt x="499804" y="337140"/>
                    <a:pt x="492655" y="336584"/>
                    <a:pt x="485599" y="335564"/>
                  </a:cubicBezTo>
                  <a:cubicBezTo>
                    <a:pt x="472694" y="362632"/>
                    <a:pt x="459138" y="384601"/>
                    <a:pt x="445119" y="396466"/>
                  </a:cubicBezTo>
                  <a:cubicBezTo>
                    <a:pt x="349581" y="461725"/>
                    <a:pt x="281062" y="418343"/>
                    <a:pt x="255623" y="396466"/>
                  </a:cubicBezTo>
                  <a:cubicBezTo>
                    <a:pt x="230090" y="374590"/>
                    <a:pt x="176519" y="300061"/>
                    <a:pt x="255623" y="226552"/>
                  </a:cubicBezTo>
                  <a:cubicBezTo>
                    <a:pt x="274006" y="210979"/>
                    <a:pt x="312629" y="195684"/>
                    <a:pt x="357752" y="181965"/>
                  </a:cubicBezTo>
                  <a:lnTo>
                    <a:pt x="357752" y="135246"/>
                  </a:lnTo>
                  <a:cubicBezTo>
                    <a:pt x="357752" y="88897"/>
                    <a:pt x="302602" y="50149"/>
                    <a:pt x="235382" y="50149"/>
                  </a:cubicBezTo>
                  <a:close/>
                  <a:moveTo>
                    <a:pt x="236868" y="0"/>
                  </a:moveTo>
                  <a:cubicBezTo>
                    <a:pt x="333612" y="0"/>
                    <a:pt x="411602" y="60532"/>
                    <a:pt x="411602" y="135246"/>
                  </a:cubicBezTo>
                  <a:lnTo>
                    <a:pt x="411602" y="166855"/>
                  </a:lnTo>
                  <a:cubicBezTo>
                    <a:pt x="436113" y="160552"/>
                    <a:pt x="460624" y="153414"/>
                    <a:pt x="484113" y="149428"/>
                  </a:cubicBezTo>
                  <a:cubicBezTo>
                    <a:pt x="512710" y="144608"/>
                    <a:pt x="542141" y="165743"/>
                    <a:pt x="535271" y="198372"/>
                  </a:cubicBezTo>
                  <a:cubicBezTo>
                    <a:pt x="527101" y="226830"/>
                    <a:pt x="517166" y="257977"/>
                    <a:pt x="506118" y="287269"/>
                  </a:cubicBezTo>
                  <a:lnTo>
                    <a:pt x="507046" y="287269"/>
                  </a:lnTo>
                  <a:lnTo>
                    <a:pt x="579558" y="287269"/>
                  </a:lnTo>
                  <a:cubicBezTo>
                    <a:pt x="594320" y="287269"/>
                    <a:pt x="606390" y="298856"/>
                    <a:pt x="606390" y="312946"/>
                  </a:cubicBezTo>
                  <a:cubicBezTo>
                    <a:pt x="605183" y="411854"/>
                    <a:pt x="508717" y="496209"/>
                    <a:pt x="382077" y="513450"/>
                  </a:cubicBezTo>
                  <a:lnTo>
                    <a:pt x="382077" y="548768"/>
                  </a:lnTo>
                  <a:cubicBezTo>
                    <a:pt x="382077" y="555164"/>
                    <a:pt x="379477" y="560355"/>
                    <a:pt x="376785" y="564249"/>
                  </a:cubicBezTo>
                  <a:lnTo>
                    <a:pt x="349953" y="596322"/>
                  </a:lnTo>
                  <a:cubicBezTo>
                    <a:pt x="341875" y="602811"/>
                    <a:pt x="324699" y="611802"/>
                    <a:pt x="310958" y="600215"/>
                  </a:cubicBezTo>
                  <a:cubicBezTo>
                    <a:pt x="300188" y="591131"/>
                    <a:pt x="297403" y="575743"/>
                    <a:pt x="306873" y="564063"/>
                  </a:cubicBezTo>
                  <a:lnTo>
                    <a:pt x="328413" y="539591"/>
                  </a:lnTo>
                  <a:lnTo>
                    <a:pt x="328413" y="516417"/>
                  </a:lnTo>
                  <a:cubicBezTo>
                    <a:pt x="311329" y="516139"/>
                    <a:pt x="294710" y="514563"/>
                    <a:pt x="278648" y="511967"/>
                  </a:cubicBezTo>
                  <a:lnTo>
                    <a:pt x="278648" y="548675"/>
                  </a:lnTo>
                  <a:cubicBezTo>
                    <a:pt x="278648" y="555071"/>
                    <a:pt x="276048" y="560263"/>
                    <a:pt x="273263" y="564063"/>
                  </a:cubicBezTo>
                  <a:lnTo>
                    <a:pt x="246431" y="596229"/>
                  </a:lnTo>
                  <a:cubicBezTo>
                    <a:pt x="238354" y="602625"/>
                    <a:pt x="225727" y="610783"/>
                    <a:pt x="207436" y="600030"/>
                  </a:cubicBezTo>
                  <a:cubicBezTo>
                    <a:pt x="196666" y="591038"/>
                    <a:pt x="193974" y="575558"/>
                    <a:pt x="203351" y="563970"/>
                  </a:cubicBezTo>
                  <a:lnTo>
                    <a:pt x="224891" y="539498"/>
                  </a:lnTo>
                  <a:lnTo>
                    <a:pt x="224891" y="498433"/>
                  </a:lnTo>
                  <a:cubicBezTo>
                    <a:pt x="134553" y="467658"/>
                    <a:pt x="69933" y="400360"/>
                    <a:pt x="64920" y="320640"/>
                  </a:cubicBezTo>
                  <a:cubicBezTo>
                    <a:pt x="64920" y="319250"/>
                    <a:pt x="64177" y="279204"/>
                    <a:pt x="63434" y="235359"/>
                  </a:cubicBezTo>
                  <a:lnTo>
                    <a:pt x="38087" y="248336"/>
                  </a:lnTo>
                  <a:cubicBezTo>
                    <a:pt x="24718" y="254732"/>
                    <a:pt x="9863" y="249634"/>
                    <a:pt x="3178" y="238047"/>
                  </a:cubicBezTo>
                  <a:cubicBezTo>
                    <a:pt x="-3507" y="225162"/>
                    <a:pt x="1785" y="210979"/>
                    <a:pt x="13948" y="204583"/>
                  </a:cubicBezTo>
                  <a:lnTo>
                    <a:pt x="35116" y="193645"/>
                  </a:lnTo>
                  <a:lnTo>
                    <a:pt x="13948" y="182799"/>
                  </a:lnTo>
                  <a:cubicBezTo>
                    <a:pt x="485" y="176403"/>
                    <a:pt x="-3507" y="160923"/>
                    <a:pt x="3178" y="149336"/>
                  </a:cubicBezTo>
                  <a:cubicBezTo>
                    <a:pt x="9863" y="136451"/>
                    <a:pt x="25925" y="132650"/>
                    <a:pt x="38087" y="139046"/>
                  </a:cubicBezTo>
                  <a:lnTo>
                    <a:pt x="62320" y="151560"/>
                  </a:lnTo>
                  <a:cubicBezTo>
                    <a:pt x="62227" y="145350"/>
                    <a:pt x="62227" y="139788"/>
                    <a:pt x="62227" y="135246"/>
                  </a:cubicBezTo>
                  <a:cubicBezTo>
                    <a:pt x="62227" y="104285"/>
                    <a:pt x="75690" y="74622"/>
                    <a:pt x="99829" y="50149"/>
                  </a:cubicBezTo>
                  <a:cubicBezTo>
                    <a:pt x="133439" y="18076"/>
                    <a:pt x="183204" y="0"/>
                    <a:pt x="236868" y="0"/>
                  </a:cubicBezTo>
                  <a:close/>
                </a:path>
              </a:pathLst>
            </a:custGeom>
            <a:solidFill>
              <a:srgbClr val="00B0F0"/>
            </a:solidFill>
            <a:ln w="9525">
              <a:noFill/>
            </a:ln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37904" name="chicken_170120"/>
            <p:cNvSpPr>
              <a:spLocks noChangeAspect="1"/>
            </p:cNvSpPr>
            <p:nvPr/>
          </p:nvSpPr>
          <p:spPr>
            <a:xfrm>
              <a:off x="3401689" y="5179482"/>
              <a:ext cx="525926" cy="525421"/>
            </a:xfrm>
            <a:custGeom>
              <a:avLst/>
              <a:gdLst/>
              <a:ahLst/>
              <a:cxnLst>
                <a:cxn ang="0">
                  <a:pos x="414077" y="175345"/>
                </a:cxn>
                <a:cxn ang="0">
                  <a:pos x="252060" y="228970"/>
                </a:cxn>
                <a:cxn ang="0">
                  <a:pos x="252060" y="311618"/>
                </a:cxn>
                <a:cxn ang="0">
                  <a:pos x="354568" y="311618"/>
                </a:cxn>
                <a:cxn ang="0">
                  <a:pos x="414077" y="175345"/>
                </a:cxn>
                <a:cxn ang="0">
                  <a:pos x="175071" y="99453"/>
                </a:cxn>
                <a:cxn ang="0">
                  <a:pos x="177407" y="99453"/>
                </a:cxn>
                <a:cxn ang="0">
                  <a:pos x="200760" y="121792"/>
                </a:cxn>
                <a:cxn ang="0">
                  <a:pos x="177407" y="144050"/>
                </a:cxn>
                <a:cxn ang="0">
                  <a:pos x="175071" y="144050"/>
                </a:cxn>
                <a:cxn ang="0">
                  <a:pos x="151799" y="121792"/>
                </a:cxn>
                <a:cxn ang="0">
                  <a:pos x="175071" y="99453"/>
                </a:cxn>
                <a:cxn ang="0">
                  <a:pos x="204148" y="43494"/>
                </a:cxn>
                <a:cxn ang="0">
                  <a:pos x="117987" y="74849"/>
                </a:cxn>
                <a:cxn ang="0">
                  <a:pos x="99305" y="117299"/>
                </a:cxn>
                <a:cxn ang="0">
                  <a:pos x="101640" y="276967"/>
                </a:cxn>
                <a:cxn ang="0">
                  <a:pos x="290471" y="405442"/>
                </a:cxn>
                <a:cxn ang="0">
                  <a:pos x="476886" y="292403"/>
                </a:cxn>
                <a:cxn ang="0">
                  <a:pos x="439602" y="292403"/>
                </a:cxn>
                <a:cxn ang="0">
                  <a:pos x="421163" y="291036"/>
                </a:cxn>
                <a:cxn ang="0">
                  <a:pos x="386054" y="343857"/>
                </a:cxn>
                <a:cxn ang="0">
                  <a:pos x="221703" y="343857"/>
                </a:cxn>
                <a:cxn ang="0">
                  <a:pos x="221703" y="196489"/>
                </a:cxn>
                <a:cxn ang="0">
                  <a:pos x="310280" y="157819"/>
                </a:cxn>
                <a:cxn ang="0">
                  <a:pos x="310280" y="117299"/>
                </a:cxn>
                <a:cxn ang="0">
                  <a:pos x="204148" y="43494"/>
                </a:cxn>
                <a:cxn ang="0">
                  <a:pos x="205437" y="0"/>
                </a:cxn>
                <a:cxn ang="0">
                  <a:pos x="356985" y="117299"/>
                </a:cxn>
                <a:cxn ang="0">
                  <a:pos x="356985" y="144714"/>
                </a:cxn>
                <a:cxn ang="0">
                  <a:pos x="419874" y="129599"/>
                </a:cxn>
                <a:cxn ang="0">
                  <a:pos x="464244" y="172049"/>
                </a:cxn>
                <a:cxn ang="0">
                  <a:pos x="438959" y="249150"/>
                </a:cxn>
                <a:cxn ang="0">
                  <a:pos x="439764" y="249150"/>
                </a:cxn>
                <a:cxn ang="0">
                  <a:pos x="502654" y="249150"/>
                </a:cxn>
                <a:cxn ang="0">
                  <a:pos x="525926" y="271419"/>
                </a:cxn>
                <a:cxn ang="0">
                  <a:pos x="331377" y="445318"/>
                </a:cxn>
                <a:cxn ang="0">
                  <a:pos x="331377" y="475949"/>
                </a:cxn>
                <a:cxn ang="0">
                  <a:pos x="326788" y="489376"/>
                </a:cxn>
                <a:cxn ang="0">
                  <a:pos x="303516" y="517193"/>
                </a:cxn>
                <a:cxn ang="0">
                  <a:pos x="269695" y="520570"/>
                </a:cxn>
                <a:cxn ang="0">
                  <a:pos x="266152" y="489215"/>
                </a:cxn>
                <a:cxn ang="0">
                  <a:pos x="284834" y="467990"/>
                </a:cxn>
                <a:cxn ang="0">
                  <a:pos x="284834" y="447891"/>
                </a:cxn>
                <a:cxn ang="0">
                  <a:pos x="241673" y="444032"/>
                </a:cxn>
                <a:cxn ang="0">
                  <a:pos x="241673" y="475869"/>
                </a:cxn>
                <a:cxn ang="0">
                  <a:pos x="237002" y="489215"/>
                </a:cxn>
                <a:cxn ang="0">
                  <a:pos x="213731" y="517113"/>
                </a:cxn>
                <a:cxn ang="0">
                  <a:pos x="179910" y="520409"/>
                </a:cxn>
                <a:cxn ang="0">
                  <a:pos x="176367" y="489134"/>
                </a:cxn>
                <a:cxn ang="0">
                  <a:pos x="195049" y="467909"/>
                </a:cxn>
                <a:cxn ang="0">
                  <a:pos x="195049" y="432294"/>
                </a:cxn>
                <a:cxn ang="0">
                  <a:pos x="56305" y="278093"/>
                </a:cxn>
                <a:cxn ang="0">
                  <a:pos x="55016" y="204128"/>
                </a:cxn>
                <a:cxn ang="0">
                  <a:pos x="33033" y="215383"/>
                </a:cxn>
                <a:cxn ang="0">
                  <a:pos x="2756" y="206459"/>
                </a:cxn>
                <a:cxn ang="0">
                  <a:pos x="12097" y="177436"/>
                </a:cxn>
                <a:cxn ang="0">
                  <a:pos x="30456" y="167949"/>
                </a:cxn>
                <a:cxn ang="0">
                  <a:pos x="12097" y="158542"/>
                </a:cxn>
                <a:cxn ang="0">
                  <a:pos x="2756" y="129520"/>
                </a:cxn>
                <a:cxn ang="0">
                  <a:pos x="33033" y="120595"/>
                </a:cxn>
                <a:cxn ang="0">
                  <a:pos x="54050" y="131448"/>
                </a:cxn>
                <a:cxn ang="0">
                  <a:pos x="53969" y="117299"/>
                </a:cxn>
                <a:cxn ang="0">
                  <a:pos x="86582" y="43494"/>
                </a:cxn>
                <a:cxn ang="0">
                  <a:pos x="205437" y="0"/>
                </a:cxn>
              </a:cxnLst>
              <a:rect l="0" t="0" r="0" b="0"/>
              <a:pathLst>
                <a:path w="606390" h="605808">
                  <a:moveTo>
                    <a:pt x="477429" y="202173"/>
                  </a:moveTo>
                  <a:cubicBezTo>
                    <a:pt x="380592" y="224235"/>
                    <a:pt x="307059" y="247687"/>
                    <a:pt x="290625" y="264002"/>
                  </a:cubicBezTo>
                  <a:cubicBezTo>
                    <a:pt x="247174" y="307106"/>
                    <a:pt x="275863" y="346410"/>
                    <a:pt x="290625" y="359295"/>
                  </a:cubicBezTo>
                  <a:cubicBezTo>
                    <a:pt x="306687" y="372180"/>
                    <a:pt x="354409" y="398320"/>
                    <a:pt x="408816" y="359295"/>
                  </a:cubicBezTo>
                  <a:cubicBezTo>
                    <a:pt x="426271" y="342609"/>
                    <a:pt x="451896" y="282078"/>
                    <a:pt x="477429" y="202173"/>
                  </a:cubicBezTo>
                  <a:close/>
                  <a:moveTo>
                    <a:pt x="201857" y="114669"/>
                  </a:moveTo>
                  <a:lnTo>
                    <a:pt x="204550" y="114669"/>
                  </a:lnTo>
                  <a:cubicBezTo>
                    <a:pt x="219313" y="114669"/>
                    <a:pt x="231476" y="126158"/>
                    <a:pt x="231476" y="140426"/>
                  </a:cubicBezTo>
                  <a:cubicBezTo>
                    <a:pt x="231476" y="154601"/>
                    <a:pt x="219406" y="166182"/>
                    <a:pt x="204550" y="166090"/>
                  </a:cubicBezTo>
                  <a:lnTo>
                    <a:pt x="201857" y="166090"/>
                  </a:lnTo>
                  <a:cubicBezTo>
                    <a:pt x="187094" y="166090"/>
                    <a:pt x="175024" y="154601"/>
                    <a:pt x="175024" y="140426"/>
                  </a:cubicBezTo>
                  <a:cubicBezTo>
                    <a:pt x="175024" y="126343"/>
                    <a:pt x="187094" y="114669"/>
                    <a:pt x="201857" y="114669"/>
                  </a:cubicBezTo>
                  <a:close/>
                  <a:moveTo>
                    <a:pt x="235382" y="50149"/>
                  </a:moveTo>
                  <a:cubicBezTo>
                    <a:pt x="196573" y="50149"/>
                    <a:pt x="158878" y="63034"/>
                    <a:pt x="136039" y="86301"/>
                  </a:cubicBezTo>
                  <a:cubicBezTo>
                    <a:pt x="126568" y="96498"/>
                    <a:pt x="114499" y="113369"/>
                    <a:pt x="114499" y="135246"/>
                  </a:cubicBezTo>
                  <a:cubicBezTo>
                    <a:pt x="114499" y="180296"/>
                    <a:pt x="117191" y="316747"/>
                    <a:pt x="117191" y="319342"/>
                  </a:cubicBezTo>
                  <a:cubicBezTo>
                    <a:pt x="122669" y="401843"/>
                    <a:pt x="218113" y="467473"/>
                    <a:pt x="334912" y="467473"/>
                  </a:cubicBezTo>
                  <a:cubicBezTo>
                    <a:pt x="443726" y="467473"/>
                    <a:pt x="532486" y="410835"/>
                    <a:pt x="549848" y="337140"/>
                  </a:cubicBezTo>
                  <a:lnTo>
                    <a:pt x="506860" y="337140"/>
                  </a:lnTo>
                  <a:cubicBezTo>
                    <a:pt x="499804" y="337140"/>
                    <a:pt x="492655" y="336584"/>
                    <a:pt x="485599" y="335564"/>
                  </a:cubicBezTo>
                  <a:cubicBezTo>
                    <a:pt x="472694" y="362632"/>
                    <a:pt x="459138" y="384601"/>
                    <a:pt x="445119" y="396466"/>
                  </a:cubicBezTo>
                  <a:cubicBezTo>
                    <a:pt x="349581" y="461725"/>
                    <a:pt x="281062" y="418343"/>
                    <a:pt x="255623" y="396466"/>
                  </a:cubicBezTo>
                  <a:cubicBezTo>
                    <a:pt x="230090" y="374590"/>
                    <a:pt x="176519" y="300061"/>
                    <a:pt x="255623" y="226552"/>
                  </a:cubicBezTo>
                  <a:cubicBezTo>
                    <a:pt x="274006" y="210979"/>
                    <a:pt x="312629" y="195684"/>
                    <a:pt x="357752" y="181965"/>
                  </a:cubicBezTo>
                  <a:lnTo>
                    <a:pt x="357752" y="135246"/>
                  </a:lnTo>
                  <a:cubicBezTo>
                    <a:pt x="357752" y="88897"/>
                    <a:pt x="302602" y="50149"/>
                    <a:pt x="235382" y="50149"/>
                  </a:cubicBezTo>
                  <a:close/>
                  <a:moveTo>
                    <a:pt x="236868" y="0"/>
                  </a:moveTo>
                  <a:cubicBezTo>
                    <a:pt x="333612" y="0"/>
                    <a:pt x="411602" y="60532"/>
                    <a:pt x="411602" y="135246"/>
                  </a:cubicBezTo>
                  <a:lnTo>
                    <a:pt x="411602" y="166855"/>
                  </a:lnTo>
                  <a:cubicBezTo>
                    <a:pt x="436113" y="160552"/>
                    <a:pt x="460624" y="153414"/>
                    <a:pt x="484113" y="149428"/>
                  </a:cubicBezTo>
                  <a:cubicBezTo>
                    <a:pt x="512710" y="144608"/>
                    <a:pt x="542141" y="165743"/>
                    <a:pt x="535271" y="198372"/>
                  </a:cubicBezTo>
                  <a:cubicBezTo>
                    <a:pt x="527101" y="226830"/>
                    <a:pt x="517166" y="257977"/>
                    <a:pt x="506118" y="287269"/>
                  </a:cubicBezTo>
                  <a:lnTo>
                    <a:pt x="507046" y="287269"/>
                  </a:lnTo>
                  <a:lnTo>
                    <a:pt x="579558" y="287269"/>
                  </a:lnTo>
                  <a:cubicBezTo>
                    <a:pt x="594320" y="287269"/>
                    <a:pt x="606390" y="298856"/>
                    <a:pt x="606390" y="312946"/>
                  </a:cubicBezTo>
                  <a:cubicBezTo>
                    <a:pt x="605183" y="411854"/>
                    <a:pt x="508717" y="496209"/>
                    <a:pt x="382077" y="513450"/>
                  </a:cubicBezTo>
                  <a:lnTo>
                    <a:pt x="382077" y="548768"/>
                  </a:lnTo>
                  <a:cubicBezTo>
                    <a:pt x="382077" y="555164"/>
                    <a:pt x="379477" y="560355"/>
                    <a:pt x="376785" y="564249"/>
                  </a:cubicBezTo>
                  <a:lnTo>
                    <a:pt x="349953" y="596322"/>
                  </a:lnTo>
                  <a:cubicBezTo>
                    <a:pt x="341875" y="602811"/>
                    <a:pt x="324699" y="611802"/>
                    <a:pt x="310958" y="600215"/>
                  </a:cubicBezTo>
                  <a:cubicBezTo>
                    <a:pt x="300188" y="591131"/>
                    <a:pt x="297403" y="575743"/>
                    <a:pt x="306873" y="564063"/>
                  </a:cubicBezTo>
                  <a:lnTo>
                    <a:pt x="328413" y="539591"/>
                  </a:lnTo>
                  <a:lnTo>
                    <a:pt x="328413" y="516417"/>
                  </a:lnTo>
                  <a:cubicBezTo>
                    <a:pt x="311329" y="516139"/>
                    <a:pt x="294710" y="514563"/>
                    <a:pt x="278648" y="511967"/>
                  </a:cubicBezTo>
                  <a:lnTo>
                    <a:pt x="278648" y="548675"/>
                  </a:lnTo>
                  <a:cubicBezTo>
                    <a:pt x="278648" y="555071"/>
                    <a:pt x="276048" y="560263"/>
                    <a:pt x="273263" y="564063"/>
                  </a:cubicBezTo>
                  <a:lnTo>
                    <a:pt x="246431" y="596229"/>
                  </a:lnTo>
                  <a:cubicBezTo>
                    <a:pt x="238354" y="602625"/>
                    <a:pt x="225727" y="610783"/>
                    <a:pt x="207436" y="600030"/>
                  </a:cubicBezTo>
                  <a:cubicBezTo>
                    <a:pt x="196666" y="591038"/>
                    <a:pt x="193974" y="575558"/>
                    <a:pt x="203351" y="563970"/>
                  </a:cubicBezTo>
                  <a:lnTo>
                    <a:pt x="224891" y="539498"/>
                  </a:lnTo>
                  <a:lnTo>
                    <a:pt x="224891" y="498433"/>
                  </a:lnTo>
                  <a:cubicBezTo>
                    <a:pt x="134553" y="467658"/>
                    <a:pt x="69933" y="400360"/>
                    <a:pt x="64920" y="320640"/>
                  </a:cubicBezTo>
                  <a:cubicBezTo>
                    <a:pt x="64920" y="319250"/>
                    <a:pt x="64177" y="279204"/>
                    <a:pt x="63434" y="235359"/>
                  </a:cubicBezTo>
                  <a:lnTo>
                    <a:pt x="38087" y="248336"/>
                  </a:lnTo>
                  <a:cubicBezTo>
                    <a:pt x="24718" y="254732"/>
                    <a:pt x="9863" y="249634"/>
                    <a:pt x="3178" y="238047"/>
                  </a:cubicBezTo>
                  <a:cubicBezTo>
                    <a:pt x="-3507" y="225162"/>
                    <a:pt x="1785" y="210979"/>
                    <a:pt x="13948" y="204583"/>
                  </a:cubicBezTo>
                  <a:lnTo>
                    <a:pt x="35116" y="193645"/>
                  </a:lnTo>
                  <a:lnTo>
                    <a:pt x="13948" y="182799"/>
                  </a:lnTo>
                  <a:cubicBezTo>
                    <a:pt x="485" y="176403"/>
                    <a:pt x="-3507" y="160923"/>
                    <a:pt x="3178" y="149336"/>
                  </a:cubicBezTo>
                  <a:cubicBezTo>
                    <a:pt x="9863" y="136451"/>
                    <a:pt x="25925" y="132650"/>
                    <a:pt x="38087" y="139046"/>
                  </a:cubicBezTo>
                  <a:lnTo>
                    <a:pt x="62320" y="151560"/>
                  </a:lnTo>
                  <a:cubicBezTo>
                    <a:pt x="62227" y="145350"/>
                    <a:pt x="62227" y="139788"/>
                    <a:pt x="62227" y="135246"/>
                  </a:cubicBezTo>
                  <a:cubicBezTo>
                    <a:pt x="62227" y="104285"/>
                    <a:pt x="75690" y="74622"/>
                    <a:pt x="99829" y="50149"/>
                  </a:cubicBezTo>
                  <a:cubicBezTo>
                    <a:pt x="133439" y="18076"/>
                    <a:pt x="183204" y="0"/>
                    <a:pt x="236868" y="0"/>
                  </a:cubicBezTo>
                  <a:close/>
                </a:path>
              </a:pathLst>
            </a:custGeom>
            <a:solidFill>
              <a:srgbClr val="94EC00"/>
            </a:solidFill>
            <a:ln w="9525">
              <a:noFill/>
            </a:ln>
          </p:spPr>
          <p:txBody>
            <a:bodyPr/>
            <a:lstStyle/>
            <a:p>
              <a:endParaRPr lang="zh-CN" altLang="en-US" sz="1350"/>
            </a:p>
          </p:txBody>
        </p:sp>
      </p:grpSp>
      <p:sp>
        <p:nvSpPr>
          <p:cNvPr id="37905" name="文本框 21"/>
          <p:cNvSpPr txBox="1"/>
          <p:nvPr/>
        </p:nvSpPr>
        <p:spPr>
          <a:xfrm>
            <a:off x="5201841" y="1595438"/>
            <a:ext cx="3690938" cy="4140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1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1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21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Choose the</a:t>
            </a:r>
            <a:r>
              <a:rPr lang="zh-CN" altLang="en-US" sz="21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1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red one</a:t>
            </a:r>
            <a:r>
              <a:rPr lang="zh-CN" altLang="en-US" sz="21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（）</a:t>
            </a:r>
          </a:p>
        </p:txBody>
      </p:sp>
      <p:sp>
        <p:nvSpPr>
          <p:cNvPr id="37906" name="gift-box-with-lace_76121"/>
          <p:cNvSpPr>
            <a:spLocks noChangeAspect="1"/>
          </p:cNvSpPr>
          <p:nvPr/>
        </p:nvSpPr>
        <p:spPr>
          <a:xfrm>
            <a:off x="5239941" y="2156222"/>
            <a:ext cx="365522" cy="375047"/>
          </a:xfrm>
          <a:custGeom>
            <a:avLst/>
            <a:gdLst/>
            <a:ahLst/>
            <a:cxnLst>
              <a:cxn ang="0">
                <a:pos x="366272" y="366272"/>
              </a:cxn>
              <a:cxn ang="0">
                <a:pos x="482201" y="482201"/>
              </a:cxn>
              <a:cxn ang="0">
                <a:pos x="482201" y="482201"/>
              </a:cxn>
              <a:cxn ang="0">
                <a:pos x="482201" y="482201"/>
              </a:cxn>
              <a:cxn ang="0">
                <a:pos x="482201" y="482201"/>
              </a:cxn>
              <a:cxn ang="0">
                <a:pos x="482201" y="482201"/>
              </a:cxn>
              <a:cxn ang="0">
                <a:pos x="482201" y="482201"/>
              </a:cxn>
              <a:cxn ang="0">
                <a:pos x="482201" y="482201"/>
              </a:cxn>
              <a:cxn ang="0">
                <a:pos x="482201" y="482201"/>
              </a:cxn>
              <a:cxn ang="0">
                <a:pos x="482201" y="482201"/>
              </a:cxn>
              <a:cxn ang="0">
                <a:pos x="482201" y="482201"/>
              </a:cxn>
              <a:cxn ang="0">
                <a:pos x="482201" y="482201"/>
              </a:cxn>
              <a:cxn ang="0">
                <a:pos x="482201" y="482201"/>
              </a:cxn>
              <a:cxn ang="0">
                <a:pos x="482201" y="482201"/>
              </a:cxn>
              <a:cxn ang="0">
                <a:pos x="482201" y="482201"/>
              </a:cxn>
              <a:cxn ang="0">
                <a:pos x="482201" y="482201"/>
              </a:cxn>
              <a:cxn ang="0">
                <a:pos x="482201" y="482201"/>
              </a:cxn>
              <a:cxn ang="0">
                <a:pos x="482201" y="482201"/>
              </a:cxn>
              <a:cxn ang="0">
                <a:pos x="482201" y="482201"/>
              </a:cxn>
              <a:cxn ang="0">
                <a:pos x="482201" y="482201"/>
              </a:cxn>
              <a:cxn ang="0">
                <a:pos x="482201" y="482201"/>
              </a:cxn>
              <a:cxn ang="0">
                <a:pos x="482201" y="482201"/>
              </a:cxn>
              <a:cxn ang="0">
                <a:pos x="482201" y="482201"/>
              </a:cxn>
              <a:cxn ang="0">
                <a:pos x="482201" y="482201"/>
              </a:cxn>
              <a:cxn ang="0">
                <a:pos x="482201" y="482201"/>
              </a:cxn>
              <a:cxn ang="0">
                <a:pos x="482201" y="482201"/>
              </a:cxn>
              <a:cxn ang="0">
                <a:pos x="482201" y="482201"/>
              </a:cxn>
              <a:cxn ang="0">
                <a:pos x="482201" y="482201"/>
              </a:cxn>
              <a:cxn ang="0">
                <a:pos x="482201" y="482201"/>
              </a:cxn>
              <a:cxn ang="0">
                <a:pos x="366272" y="366272"/>
              </a:cxn>
              <a:cxn ang="0">
                <a:pos x="482201" y="482201"/>
              </a:cxn>
              <a:cxn ang="0">
                <a:pos x="482201" y="482201"/>
              </a:cxn>
              <a:cxn ang="0">
                <a:pos x="482201" y="482201"/>
              </a:cxn>
              <a:cxn ang="0">
                <a:pos x="482201" y="482201"/>
              </a:cxn>
              <a:cxn ang="0">
                <a:pos x="482201" y="482201"/>
              </a:cxn>
              <a:cxn ang="0">
                <a:pos x="366272" y="366272"/>
              </a:cxn>
              <a:cxn ang="0">
                <a:pos x="482201" y="482201"/>
              </a:cxn>
              <a:cxn ang="0">
                <a:pos x="482201" y="482201"/>
              </a:cxn>
              <a:cxn ang="0">
                <a:pos x="482201" y="482201"/>
              </a:cxn>
              <a:cxn ang="0">
                <a:pos x="482201" y="482201"/>
              </a:cxn>
              <a:cxn ang="0">
                <a:pos x="482201" y="482201"/>
              </a:cxn>
              <a:cxn ang="0">
                <a:pos x="482201" y="482201"/>
              </a:cxn>
              <a:cxn ang="0">
                <a:pos x="366272" y="366272"/>
              </a:cxn>
              <a:cxn ang="0">
                <a:pos x="482201" y="482201"/>
              </a:cxn>
              <a:cxn ang="0">
                <a:pos x="482201" y="482201"/>
              </a:cxn>
              <a:cxn ang="0">
                <a:pos x="482201" y="482201"/>
              </a:cxn>
              <a:cxn ang="0">
                <a:pos x="482201" y="482201"/>
              </a:cxn>
              <a:cxn ang="0">
                <a:pos x="482201" y="482201"/>
              </a:cxn>
              <a:cxn ang="0">
                <a:pos x="366272" y="366272"/>
              </a:cxn>
              <a:cxn ang="0">
                <a:pos x="482201" y="482201"/>
              </a:cxn>
              <a:cxn ang="0">
                <a:pos x="482201" y="482201"/>
              </a:cxn>
              <a:cxn ang="0">
                <a:pos x="482201" y="482201"/>
              </a:cxn>
              <a:cxn ang="0">
                <a:pos x="482201" y="482201"/>
              </a:cxn>
              <a:cxn ang="0">
                <a:pos x="366272" y="366272"/>
              </a:cxn>
              <a:cxn ang="0">
                <a:pos x="482201" y="482201"/>
              </a:cxn>
              <a:cxn ang="0">
                <a:pos x="482201" y="482201"/>
              </a:cxn>
              <a:cxn ang="0">
                <a:pos x="482201" y="482201"/>
              </a:cxn>
              <a:cxn ang="0">
                <a:pos x="482201" y="482201"/>
              </a:cxn>
              <a:cxn ang="0">
                <a:pos x="482201" y="482201"/>
              </a:cxn>
              <a:cxn ang="0">
                <a:pos x="482201" y="482201"/>
              </a:cxn>
            </a:cxnLst>
            <a:rect l="0" t="0" r="0" b="0"/>
            <a:pathLst>
              <a:path w="2486" h="2552">
                <a:moveTo>
                  <a:pt x="2433" y="632"/>
                </a:moveTo>
                <a:lnTo>
                  <a:pt x="1878" y="632"/>
                </a:lnTo>
                <a:cubicBezTo>
                  <a:pt x="2040" y="569"/>
                  <a:pt x="2205" y="462"/>
                  <a:pt x="2205" y="287"/>
                </a:cubicBezTo>
                <a:cubicBezTo>
                  <a:pt x="2205" y="113"/>
                  <a:pt x="2091" y="0"/>
                  <a:pt x="1914" y="0"/>
                </a:cubicBezTo>
                <a:cubicBezTo>
                  <a:pt x="1799" y="0"/>
                  <a:pt x="1678" y="49"/>
                  <a:pt x="1598" y="129"/>
                </a:cubicBezTo>
                <a:cubicBezTo>
                  <a:pt x="1529" y="198"/>
                  <a:pt x="1472" y="298"/>
                  <a:pt x="1428" y="394"/>
                </a:cubicBezTo>
                <a:cubicBezTo>
                  <a:pt x="1404" y="335"/>
                  <a:pt x="1346" y="294"/>
                  <a:pt x="1280" y="294"/>
                </a:cubicBezTo>
                <a:lnTo>
                  <a:pt x="1205" y="294"/>
                </a:lnTo>
                <a:cubicBezTo>
                  <a:pt x="1134" y="294"/>
                  <a:pt x="1074" y="341"/>
                  <a:pt x="1052" y="405"/>
                </a:cubicBezTo>
                <a:cubicBezTo>
                  <a:pt x="1008" y="306"/>
                  <a:pt x="949" y="201"/>
                  <a:pt x="877" y="129"/>
                </a:cubicBezTo>
                <a:cubicBezTo>
                  <a:pt x="798" y="49"/>
                  <a:pt x="677" y="0"/>
                  <a:pt x="562" y="0"/>
                </a:cubicBezTo>
                <a:cubicBezTo>
                  <a:pt x="385" y="0"/>
                  <a:pt x="271" y="113"/>
                  <a:pt x="271" y="287"/>
                </a:cubicBezTo>
                <a:cubicBezTo>
                  <a:pt x="271" y="462"/>
                  <a:pt x="436" y="569"/>
                  <a:pt x="598" y="632"/>
                </a:cubicBezTo>
                <a:lnTo>
                  <a:pt x="53" y="632"/>
                </a:lnTo>
                <a:cubicBezTo>
                  <a:pt x="24" y="632"/>
                  <a:pt x="0" y="656"/>
                  <a:pt x="0" y="686"/>
                </a:cubicBezTo>
                <a:lnTo>
                  <a:pt x="0" y="1036"/>
                </a:lnTo>
                <a:cubicBezTo>
                  <a:pt x="0" y="1066"/>
                  <a:pt x="24" y="1089"/>
                  <a:pt x="53" y="1089"/>
                </a:cubicBezTo>
                <a:lnTo>
                  <a:pt x="128" y="1089"/>
                </a:lnTo>
                <a:lnTo>
                  <a:pt x="128" y="2498"/>
                </a:lnTo>
                <a:cubicBezTo>
                  <a:pt x="128" y="2528"/>
                  <a:pt x="152" y="2552"/>
                  <a:pt x="182" y="2552"/>
                </a:cubicBezTo>
                <a:lnTo>
                  <a:pt x="936" y="2552"/>
                </a:lnTo>
                <a:lnTo>
                  <a:pt x="1550" y="2552"/>
                </a:lnTo>
                <a:lnTo>
                  <a:pt x="2304" y="2552"/>
                </a:lnTo>
                <a:cubicBezTo>
                  <a:pt x="2334" y="2552"/>
                  <a:pt x="2358" y="2528"/>
                  <a:pt x="2358" y="2498"/>
                </a:cubicBezTo>
                <a:lnTo>
                  <a:pt x="2358" y="1089"/>
                </a:lnTo>
                <a:lnTo>
                  <a:pt x="2433" y="1089"/>
                </a:lnTo>
                <a:cubicBezTo>
                  <a:pt x="2462" y="1089"/>
                  <a:pt x="2486" y="1066"/>
                  <a:pt x="2486" y="1036"/>
                </a:cubicBezTo>
                <a:lnTo>
                  <a:pt x="2486" y="686"/>
                </a:lnTo>
                <a:cubicBezTo>
                  <a:pt x="2486" y="656"/>
                  <a:pt x="2462" y="632"/>
                  <a:pt x="2433" y="632"/>
                </a:cubicBezTo>
                <a:close/>
                <a:moveTo>
                  <a:pt x="1674" y="204"/>
                </a:moveTo>
                <a:cubicBezTo>
                  <a:pt x="1733" y="145"/>
                  <a:pt x="1827" y="107"/>
                  <a:pt x="1914" y="107"/>
                </a:cubicBezTo>
                <a:cubicBezTo>
                  <a:pt x="1983" y="107"/>
                  <a:pt x="2098" y="130"/>
                  <a:pt x="2098" y="287"/>
                </a:cubicBezTo>
                <a:cubicBezTo>
                  <a:pt x="2098" y="489"/>
                  <a:pt x="1709" y="586"/>
                  <a:pt x="1559" y="606"/>
                </a:cubicBezTo>
                <a:lnTo>
                  <a:pt x="1454" y="621"/>
                </a:lnTo>
                <a:cubicBezTo>
                  <a:pt x="1491" y="510"/>
                  <a:pt x="1568" y="310"/>
                  <a:pt x="1674" y="204"/>
                </a:cubicBezTo>
                <a:close/>
                <a:moveTo>
                  <a:pt x="1151" y="455"/>
                </a:moveTo>
                <a:cubicBezTo>
                  <a:pt x="1151" y="425"/>
                  <a:pt x="1175" y="401"/>
                  <a:pt x="1205" y="401"/>
                </a:cubicBezTo>
                <a:lnTo>
                  <a:pt x="1280" y="401"/>
                </a:lnTo>
                <a:cubicBezTo>
                  <a:pt x="1310" y="401"/>
                  <a:pt x="1334" y="425"/>
                  <a:pt x="1334" y="455"/>
                </a:cubicBezTo>
                <a:lnTo>
                  <a:pt x="1334" y="608"/>
                </a:lnTo>
                <a:lnTo>
                  <a:pt x="1151" y="608"/>
                </a:lnTo>
                <a:lnTo>
                  <a:pt x="1151" y="455"/>
                </a:lnTo>
                <a:close/>
                <a:moveTo>
                  <a:pt x="377" y="287"/>
                </a:moveTo>
                <a:cubicBezTo>
                  <a:pt x="377" y="130"/>
                  <a:pt x="493" y="107"/>
                  <a:pt x="562" y="107"/>
                </a:cubicBezTo>
                <a:cubicBezTo>
                  <a:pt x="648" y="107"/>
                  <a:pt x="743" y="145"/>
                  <a:pt x="802" y="204"/>
                </a:cubicBezTo>
                <a:cubicBezTo>
                  <a:pt x="908" y="310"/>
                  <a:pt x="985" y="510"/>
                  <a:pt x="1022" y="621"/>
                </a:cubicBezTo>
                <a:lnTo>
                  <a:pt x="917" y="606"/>
                </a:lnTo>
                <a:cubicBezTo>
                  <a:pt x="767" y="586"/>
                  <a:pt x="377" y="489"/>
                  <a:pt x="377" y="287"/>
                </a:cubicBezTo>
                <a:close/>
                <a:moveTo>
                  <a:pt x="1496" y="2445"/>
                </a:moveTo>
                <a:lnTo>
                  <a:pt x="990" y="2445"/>
                </a:lnTo>
                <a:lnTo>
                  <a:pt x="990" y="1091"/>
                </a:lnTo>
                <a:lnTo>
                  <a:pt x="1496" y="1091"/>
                </a:lnTo>
                <a:lnTo>
                  <a:pt x="1496" y="2445"/>
                </a:lnTo>
                <a:close/>
                <a:moveTo>
                  <a:pt x="1496" y="984"/>
                </a:moveTo>
                <a:lnTo>
                  <a:pt x="990" y="984"/>
                </a:lnTo>
                <a:lnTo>
                  <a:pt x="990" y="739"/>
                </a:lnTo>
                <a:lnTo>
                  <a:pt x="1097" y="739"/>
                </a:lnTo>
                <a:lnTo>
                  <a:pt x="1098" y="739"/>
                </a:lnTo>
                <a:lnTo>
                  <a:pt x="1496" y="739"/>
                </a:lnTo>
                <a:lnTo>
                  <a:pt x="1496" y="984"/>
                </a:lnTo>
                <a:close/>
              </a:path>
            </a:pathLst>
          </a:custGeom>
          <a:solidFill>
            <a:srgbClr val="FFB000"/>
          </a:solidFill>
          <a:ln w="9525">
            <a:noFill/>
          </a:ln>
        </p:spPr>
        <p:txBody>
          <a:bodyPr/>
          <a:lstStyle/>
          <a:p>
            <a:endParaRPr lang="zh-CN" altLang="en-US" sz="1350"/>
          </a:p>
        </p:txBody>
      </p:sp>
      <p:sp>
        <p:nvSpPr>
          <p:cNvPr id="37907" name="gift-box-with-lace_76121"/>
          <p:cNvSpPr>
            <a:spLocks noChangeAspect="1"/>
          </p:cNvSpPr>
          <p:nvPr/>
        </p:nvSpPr>
        <p:spPr>
          <a:xfrm>
            <a:off x="5916216" y="2156222"/>
            <a:ext cx="365522" cy="375047"/>
          </a:xfrm>
          <a:custGeom>
            <a:avLst/>
            <a:gdLst/>
            <a:ahLst/>
            <a:cxnLst>
              <a:cxn ang="0">
                <a:pos x="366272" y="366272"/>
              </a:cxn>
              <a:cxn ang="0">
                <a:pos x="482201" y="482201"/>
              </a:cxn>
              <a:cxn ang="0">
                <a:pos x="482201" y="482201"/>
              </a:cxn>
              <a:cxn ang="0">
                <a:pos x="482201" y="482201"/>
              </a:cxn>
              <a:cxn ang="0">
                <a:pos x="482201" y="482201"/>
              </a:cxn>
              <a:cxn ang="0">
                <a:pos x="482201" y="482201"/>
              </a:cxn>
              <a:cxn ang="0">
                <a:pos x="482201" y="482201"/>
              </a:cxn>
              <a:cxn ang="0">
                <a:pos x="482201" y="482201"/>
              </a:cxn>
              <a:cxn ang="0">
                <a:pos x="482201" y="482201"/>
              </a:cxn>
              <a:cxn ang="0">
                <a:pos x="482201" y="482201"/>
              </a:cxn>
              <a:cxn ang="0">
                <a:pos x="482201" y="482201"/>
              </a:cxn>
              <a:cxn ang="0">
                <a:pos x="482201" y="482201"/>
              </a:cxn>
              <a:cxn ang="0">
                <a:pos x="482201" y="482201"/>
              </a:cxn>
              <a:cxn ang="0">
                <a:pos x="482201" y="482201"/>
              </a:cxn>
              <a:cxn ang="0">
                <a:pos x="482201" y="482201"/>
              </a:cxn>
              <a:cxn ang="0">
                <a:pos x="482201" y="482201"/>
              </a:cxn>
              <a:cxn ang="0">
                <a:pos x="482201" y="482201"/>
              </a:cxn>
              <a:cxn ang="0">
                <a:pos x="482201" y="482201"/>
              </a:cxn>
              <a:cxn ang="0">
                <a:pos x="482201" y="482201"/>
              </a:cxn>
              <a:cxn ang="0">
                <a:pos x="482201" y="482201"/>
              </a:cxn>
              <a:cxn ang="0">
                <a:pos x="482201" y="482201"/>
              </a:cxn>
              <a:cxn ang="0">
                <a:pos x="482201" y="482201"/>
              </a:cxn>
              <a:cxn ang="0">
                <a:pos x="482201" y="482201"/>
              </a:cxn>
              <a:cxn ang="0">
                <a:pos x="482201" y="482201"/>
              </a:cxn>
              <a:cxn ang="0">
                <a:pos x="482201" y="482201"/>
              </a:cxn>
              <a:cxn ang="0">
                <a:pos x="482201" y="482201"/>
              </a:cxn>
              <a:cxn ang="0">
                <a:pos x="482201" y="482201"/>
              </a:cxn>
              <a:cxn ang="0">
                <a:pos x="482201" y="482201"/>
              </a:cxn>
              <a:cxn ang="0">
                <a:pos x="482201" y="482201"/>
              </a:cxn>
              <a:cxn ang="0">
                <a:pos x="366272" y="366272"/>
              </a:cxn>
              <a:cxn ang="0">
                <a:pos x="482201" y="482201"/>
              </a:cxn>
              <a:cxn ang="0">
                <a:pos x="482201" y="482201"/>
              </a:cxn>
              <a:cxn ang="0">
                <a:pos x="482201" y="482201"/>
              </a:cxn>
              <a:cxn ang="0">
                <a:pos x="482201" y="482201"/>
              </a:cxn>
              <a:cxn ang="0">
                <a:pos x="482201" y="482201"/>
              </a:cxn>
              <a:cxn ang="0">
                <a:pos x="366272" y="366272"/>
              </a:cxn>
              <a:cxn ang="0">
                <a:pos x="482201" y="482201"/>
              </a:cxn>
              <a:cxn ang="0">
                <a:pos x="482201" y="482201"/>
              </a:cxn>
              <a:cxn ang="0">
                <a:pos x="482201" y="482201"/>
              </a:cxn>
              <a:cxn ang="0">
                <a:pos x="482201" y="482201"/>
              </a:cxn>
              <a:cxn ang="0">
                <a:pos x="482201" y="482201"/>
              </a:cxn>
              <a:cxn ang="0">
                <a:pos x="482201" y="482201"/>
              </a:cxn>
              <a:cxn ang="0">
                <a:pos x="366272" y="366272"/>
              </a:cxn>
              <a:cxn ang="0">
                <a:pos x="482201" y="482201"/>
              </a:cxn>
              <a:cxn ang="0">
                <a:pos x="482201" y="482201"/>
              </a:cxn>
              <a:cxn ang="0">
                <a:pos x="482201" y="482201"/>
              </a:cxn>
              <a:cxn ang="0">
                <a:pos x="482201" y="482201"/>
              </a:cxn>
              <a:cxn ang="0">
                <a:pos x="482201" y="482201"/>
              </a:cxn>
              <a:cxn ang="0">
                <a:pos x="366272" y="366272"/>
              </a:cxn>
              <a:cxn ang="0">
                <a:pos x="482201" y="482201"/>
              </a:cxn>
              <a:cxn ang="0">
                <a:pos x="482201" y="482201"/>
              </a:cxn>
              <a:cxn ang="0">
                <a:pos x="482201" y="482201"/>
              </a:cxn>
              <a:cxn ang="0">
                <a:pos x="482201" y="482201"/>
              </a:cxn>
              <a:cxn ang="0">
                <a:pos x="366272" y="366272"/>
              </a:cxn>
              <a:cxn ang="0">
                <a:pos x="482201" y="482201"/>
              </a:cxn>
              <a:cxn ang="0">
                <a:pos x="482201" y="482201"/>
              </a:cxn>
              <a:cxn ang="0">
                <a:pos x="482201" y="482201"/>
              </a:cxn>
              <a:cxn ang="0">
                <a:pos x="482201" y="482201"/>
              </a:cxn>
              <a:cxn ang="0">
                <a:pos x="482201" y="482201"/>
              </a:cxn>
              <a:cxn ang="0">
                <a:pos x="482201" y="482201"/>
              </a:cxn>
            </a:cxnLst>
            <a:rect l="0" t="0" r="0" b="0"/>
            <a:pathLst>
              <a:path w="2486" h="2552">
                <a:moveTo>
                  <a:pt x="2433" y="632"/>
                </a:moveTo>
                <a:lnTo>
                  <a:pt x="1878" y="632"/>
                </a:lnTo>
                <a:cubicBezTo>
                  <a:pt x="2040" y="569"/>
                  <a:pt x="2205" y="462"/>
                  <a:pt x="2205" y="287"/>
                </a:cubicBezTo>
                <a:cubicBezTo>
                  <a:pt x="2205" y="113"/>
                  <a:pt x="2091" y="0"/>
                  <a:pt x="1914" y="0"/>
                </a:cubicBezTo>
                <a:cubicBezTo>
                  <a:pt x="1799" y="0"/>
                  <a:pt x="1678" y="49"/>
                  <a:pt x="1598" y="129"/>
                </a:cubicBezTo>
                <a:cubicBezTo>
                  <a:pt x="1529" y="198"/>
                  <a:pt x="1472" y="298"/>
                  <a:pt x="1428" y="394"/>
                </a:cubicBezTo>
                <a:cubicBezTo>
                  <a:pt x="1404" y="335"/>
                  <a:pt x="1346" y="294"/>
                  <a:pt x="1280" y="294"/>
                </a:cubicBezTo>
                <a:lnTo>
                  <a:pt x="1205" y="294"/>
                </a:lnTo>
                <a:cubicBezTo>
                  <a:pt x="1134" y="294"/>
                  <a:pt x="1074" y="341"/>
                  <a:pt x="1052" y="405"/>
                </a:cubicBezTo>
                <a:cubicBezTo>
                  <a:pt x="1008" y="306"/>
                  <a:pt x="949" y="201"/>
                  <a:pt x="877" y="129"/>
                </a:cubicBezTo>
                <a:cubicBezTo>
                  <a:pt x="798" y="49"/>
                  <a:pt x="677" y="0"/>
                  <a:pt x="562" y="0"/>
                </a:cubicBezTo>
                <a:cubicBezTo>
                  <a:pt x="385" y="0"/>
                  <a:pt x="271" y="113"/>
                  <a:pt x="271" y="287"/>
                </a:cubicBezTo>
                <a:cubicBezTo>
                  <a:pt x="271" y="462"/>
                  <a:pt x="436" y="569"/>
                  <a:pt x="598" y="632"/>
                </a:cubicBezTo>
                <a:lnTo>
                  <a:pt x="53" y="632"/>
                </a:lnTo>
                <a:cubicBezTo>
                  <a:pt x="24" y="632"/>
                  <a:pt x="0" y="656"/>
                  <a:pt x="0" y="686"/>
                </a:cubicBezTo>
                <a:lnTo>
                  <a:pt x="0" y="1036"/>
                </a:lnTo>
                <a:cubicBezTo>
                  <a:pt x="0" y="1066"/>
                  <a:pt x="24" y="1089"/>
                  <a:pt x="53" y="1089"/>
                </a:cubicBezTo>
                <a:lnTo>
                  <a:pt x="128" y="1089"/>
                </a:lnTo>
                <a:lnTo>
                  <a:pt x="128" y="2498"/>
                </a:lnTo>
                <a:cubicBezTo>
                  <a:pt x="128" y="2528"/>
                  <a:pt x="152" y="2552"/>
                  <a:pt x="182" y="2552"/>
                </a:cubicBezTo>
                <a:lnTo>
                  <a:pt x="936" y="2552"/>
                </a:lnTo>
                <a:lnTo>
                  <a:pt x="1550" y="2552"/>
                </a:lnTo>
                <a:lnTo>
                  <a:pt x="2304" y="2552"/>
                </a:lnTo>
                <a:cubicBezTo>
                  <a:pt x="2334" y="2552"/>
                  <a:pt x="2358" y="2528"/>
                  <a:pt x="2358" y="2498"/>
                </a:cubicBezTo>
                <a:lnTo>
                  <a:pt x="2358" y="1089"/>
                </a:lnTo>
                <a:lnTo>
                  <a:pt x="2433" y="1089"/>
                </a:lnTo>
                <a:cubicBezTo>
                  <a:pt x="2462" y="1089"/>
                  <a:pt x="2486" y="1066"/>
                  <a:pt x="2486" y="1036"/>
                </a:cubicBezTo>
                <a:lnTo>
                  <a:pt x="2486" y="686"/>
                </a:lnTo>
                <a:cubicBezTo>
                  <a:pt x="2486" y="656"/>
                  <a:pt x="2462" y="632"/>
                  <a:pt x="2433" y="632"/>
                </a:cubicBezTo>
                <a:close/>
                <a:moveTo>
                  <a:pt x="1674" y="204"/>
                </a:moveTo>
                <a:cubicBezTo>
                  <a:pt x="1733" y="145"/>
                  <a:pt x="1827" y="107"/>
                  <a:pt x="1914" y="107"/>
                </a:cubicBezTo>
                <a:cubicBezTo>
                  <a:pt x="1983" y="107"/>
                  <a:pt x="2098" y="130"/>
                  <a:pt x="2098" y="287"/>
                </a:cubicBezTo>
                <a:cubicBezTo>
                  <a:pt x="2098" y="489"/>
                  <a:pt x="1709" y="586"/>
                  <a:pt x="1559" y="606"/>
                </a:cubicBezTo>
                <a:lnTo>
                  <a:pt x="1454" y="621"/>
                </a:lnTo>
                <a:cubicBezTo>
                  <a:pt x="1491" y="510"/>
                  <a:pt x="1568" y="310"/>
                  <a:pt x="1674" y="204"/>
                </a:cubicBezTo>
                <a:close/>
                <a:moveTo>
                  <a:pt x="1151" y="455"/>
                </a:moveTo>
                <a:cubicBezTo>
                  <a:pt x="1151" y="425"/>
                  <a:pt x="1175" y="401"/>
                  <a:pt x="1205" y="401"/>
                </a:cubicBezTo>
                <a:lnTo>
                  <a:pt x="1280" y="401"/>
                </a:lnTo>
                <a:cubicBezTo>
                  <a:pt x="1310" y="401"/>
                  <a:pt x="1334" y="425"/>
                  <a:pt x="1334" y="455"/>
                </a:cubicBezTo>
                <a:lnTo>
                  <a:pt x="1334" y="608"/>
                </a:lnTo>
                <a:lnTo>
                  <a:pt x="1151" y="608"/>
                </a:lnTo>
                <a:lnTo>
                  <a:pt x="1151" y="455"/>
                </a:lnTo>
                <a:close/>
                <a:moveTo>
                  <a:pt x="377" y="287"/>
                </a:moveTo>
                <a:cubicBezTo>
                  <a:pt x="377" y="130"/>
                  <a:pt x="493" y="107"/>
                  <a:pt x="562" y="107"/>
                </a:cubicBezTo>
                <a:cubicBezTo>
                  <a:pt x="648" y="107"/>
                  <a:pt x="743" y="145"/>
                  <a:pt x="802" y="204"/>
                </a:cubicBezTo>
                <a:cubicBezTo>
                  <a:pt x="908" y="310"/>
                  <a:pt x="985" y="510"/>
                  <a:pt x="1022" y="621"/>
                </a:cubicBezTo>
                <a:lnTo>
                  <a:pt x="917" y="606"/>
                </a:lnTo>
                <a:cubicBezTo>
                  <a:pt x="767" y="586"/>
                  <a:pt x="377" y="489"/>
                  <a:pt x="377" y="287"/>
                </a:cubicBezTo>
                <a:close/>
                <a:moveTo>
                  <a:pt x="1496" y="2445"/>
                </a:moveTo>
                <a:lnTo>
                  <a:pt x="990" y="2445"/>
                </a:lnTo>
                <a:lnTo>
                  <a:pt x="990" y="1091"/>
                </a:lnTo>
                <a:lnTo>
                  <a:pt x="1496" y="1091"/>
                </a:lnTo>
                <a:lnTo>
                  <a:pt x="1496" y="2445"/>
                </a:lnTo>
                <a:close/>
                <a:moveTo>
                  <a:pt x="1496" y="984"/>
                </a:moveTo>
                <a:lnTo>
                  <a:pt x="990" y="984"/>
                </a:lnTo>
                <a:lnTo>
                  <a:pt x="990" y="739"/>
                </a:lnTo>
                <a:lnTo>
                  <a:pt x="1097" y="739"/>
                </a:lnTo>
                <a:lnTo>
                  <a:pt x="1098" y="739"/>
                </a:lnTo>
                <a:lnTo>
                  <a:pt x="1496" y="739"/>
                </a:lnTo>
                <a:lnTo>
                  <a:pt x="1496" y="984"/>
                </a:lnTo>
                <a:close/>
              </a:path>
            </a:pathLst>
          </a:custGeom>
          <a:solidFill>
            <a:srgbClr val="00B0F0"/>
          </a:solidFill>
          <a:ln w="9525">
            <a:noFill/>
          </a:ln>
        </p:spPr>
        <p:txBody>
          <a:bodyPr/>
          <a:lstStyle/>
          <a:p>
            <a:endParaRPr lang="zh-CN" altLang="en-US" sz="1350"/>
          </a:p>
        </p:txBody>
      </p:sp>
      <p:sp>
        <p:nvSpPr>
          <p:cNvPr id="37908" name="gift-box-with-lace_76121"/>
          <p:cNvSpPr>
            <a:spLocks noChangeAspect="1"/>
          </p:cNvSpPr>
          <p:nvPr/>
        </p:nvSpPr>
        <p:spPr>
          <a:xfrm>
            <a:off x="6636544" y="2156222"/>
            <a:ext cx="365522" cy="375047"/>
          </a:xfrm>
          <a:custGeom>
            <a:avLst/>
            <a:gdLst/>
            <a:ahLst/>
            <a:cxnLst>
              <a:cxn ang="0">
                <a:pos x="366272" y="366272"/>
              </a:cxn>
              <a:cxn ang="0">
                <a:pos x="482201" y="482201"/>
              </a:cxn>
              <a:cxn ang="0">
                <a:pos x="482201" y="482201"/>
              </a:cxn>
              <a:cxn ang="0">
                <a:pos x="482201" y="482201"/>
              </a:cxn>
              <a:cxn ang="0">
                <a:pos x="482201" y="482201"/>
              </a:cxn>
              <a:cxn ang="0">
                <a:pos x="482201" y="482201"/>
              </a:cxn>
              <a:cxn ang="0">
                <a:pos x="482201" y="482201"/>
              </a:cxn>
              <a:cxn ang="0">
                <a:pos x="482201" y="482201"/>
              </a:cxn>
              <a:cxn ang="0">
                <a:pos x="482201" y="482201"/>
              </a:cxn>
              <a:cxn ang="0">
                <a:pos x="482201" y="482201"/>
              </a:cxn>
              <a:cxn ang="0">
                <a:pos x="482201" y="482201"/>
              </a:cxn>
              <a:cxn ang="0">
                <a:pos x="482201" y="482201"/>
              </a:cxn>
              <a:cxn ang="0">
                <a:pos x="482201" y="482201"/>
              </a:cxn>
              <a:cxn ang="0">
                <a:pos x="482201" y="482201"/>
              </a:cxn>
              <a:cxn ang="0">
                <a:pos x="482201" y="482201"/>
              </a:cxn>
              <a:cxn ang="0">
                <a:pos x="482201" y="482201"/>
              </a:cxn>
              <a:cxn ang="0">
                <a:pos x="482201" y="482201"/>
              </a:cxn>
              <a:cxn ang="0">
                <a:pos x="482201" y="482201"/>
              </a:cxn>
              <a:cxn ang="0">
                <a:pos x="482201" y="482201"/>
              </a:cxn>
              <a:cxn ang="0">
                <a:pos x="482201" y="482201"/>
              </a:cxn>
              <a:cxn ang="0">
                <a:pos x="482201" y="482201"/>
              </a:cxn>
              <a:cxn ang="0">
                <a:pos x="482201" y="482201"/>
              </a:cxn>
              <a:cxn ang="0">
                <a:pos x="482201" y="482201"/>
              </a:cxn>
              <a:cxn ang="0">
                <a:pos x="482201" y="482201"/>
              </a:cxn>
              <a:cxn ang="0">
                <a:pos x="482201" y="482201"/>
              </a:cxn>
              <a:cxn ang="0">
                <a:pos x="482201" y="482201"/>
              </a:cxn>
              <a:cxn ang="0">
                <a:pos x="482201" y="482201"/>
              </a:cxn>
              <a:cxn ang="0">
                <a:pos x="482201" y="482201"/>
              </a:cxn>
              <a:cxn ang="0">
                <a:pos x="482201" y="482201"/>
              </a:cxn>
              <a:cxn ang="0">
                <a:pos x="366272" y="366272"/>
              </a:cxn>
              <a:cxn ang="0">
                <a:pos x="482201" y="482201"/>
              </a:cxn>
              <a:cxn ang="0">
                <a:pos x="482201" y="482201"/>
              </a:cxn>
              <a:cxn ang="0">
                <a:pos x="482201" y="482201"/>
              </a:cxn>
              <a:cxn ang="0">
                <a:pos x="482201" y="482201"/>
              </a:cxn>
              <a:cxn ang="0">
                <a:pos x="482201" y="482201"/>
              </a:cxn>
              <a:cxn ang="0">
                <a:pos x="366272" y="366272"/>
              </a:cxn>
              <a:cxn ang="0">
                <a:pos x="482201" y="482201"/>
              </a:cxn>
              <a:cxn ang="0">
                <a:pos x="482201" y="482201"/>
              </a:cxn>
              <a:cxn ang="0">
                <a:pos x="482201" y="482201"/>
              </a:cxn>
              <a:cxn ang="0">
                <a:pos x="482201" y="482201"/>
              </a:cxn>
              <a:cxn ang="0">
                <a:pos x="482201" y="482201"/>
              </a:cxn>
              <a:cxn ang="0">
                <a:pos x="482201" y="482201"/>
              </a:cxn>
              <a:cxn ang="0">
                <a:pos x="366272" y="366272"/>
              </a:cxn>
              <a:cxn ang="0">
                <a:pos x="482201" y="482201"/>
              </a:cxn>
              <a:cxn ang="0">
                <a:pos x="482201" y="482201"/>
              </a:cxn>
              <a:cxn ang="0">
                <a:pos x="482201" y="482201"/>
              </a:cxn>
              <a:cxn ang="0">
                <a:pos x="482201" y="482201"/>
              </a:cxn>
              <a:cxn ang="0">
                <a:pos x="482201" y="482201"/>
              </a:cxn>
              <a:cxn ang="0">
                <a:pos x="366272" y="366272"/>
              </a:cxn>
              <a:cxn ang="0">
                <a:pos x="482201" y="482201"/>
              </a:cxn>
              <a:cxn ang="0">
                <a:pos x="482201" y="482201"/>
              </a:cxn>
              <a:cxn ang="0">
                <a:pos x="482201" y="482201"/>
              </a:cxn>
              <a:cxn ang="0">
                <a:pos x="482201" y="482201"/>
              </a:cxn>
              <a:cxn ang="0">
                <a:pos x="366272" y="366272"/>
              </a:cxn>
              <a:cxn ang="0">
                <a:pos x="482201" y="482201"/>
              </a:cxn>
              <a:cxn ang="0">
                <a:pos x="482201" y="482201"/>
              </a:cxn>
              <a:cxn ang="0">
                <a:pos x="482201" y="482201"/>
              </a:cxn>
              <a:cxn ang="0">
                <a:pos x="482201" y="482201"/>
              </a:cxn>
              <a:cxn ang="0">
                <a:pos x="482201" y="482201"/>
              </a:cxn>
              <a:cxn ang="0">
                <a:pos x="482201" y="482201"/>
              </a:cxn>
            </a:cxnLst>
            <a:rect l="0" t="0" r="0" b="0"/>
            <a:pathLst>
              <a:path w="2486" h="2552">
                <a:moveTo>
                  <a:pt x="2433" y="632"/>
                </a:moveTo>
                <a:lnTo>
                  <a:pt x="1878" y="632"/>
                </a:lnTo>
                <a:cubicBezTo>
                  <a:pt x="2040" y="569"/>
                  <a:pt x="2205" y="462"/>
                  <a:pt x="2205" y="287"/>
                </a:cubicBezTo>
                <a:cubicBezTo>
                  <a:pt x="2205" y="113"/>
                  <a:pt x="2091" y="0"/>
                  <a:pt x="1914" y="0"/>
                </a:cubicBezTo>
                <a:cubicBezTo>
                  <a:pt x="1799" y="0"/>
                  <a:pt x="1678" y="49"/>
                  <a:pt x="1598" y="129"/>
                </a:cubicBezTo>
                <a:cubicBezTo>
                  <a:pt x="1529" y="198"/>
                  <a:pt x="1472" y="298"/>
                  <a:pt x="1428" y="394"/>
                </a:cubicBezTo>
                <a:cubicBezTo>
                  <a:pt x="1404" y="335"/>
                  <a:pt x="1346" y="294"/>
                  <a:pt x="1280" y="294"/>
                </a:cubicBezTo>
                <a:lnTo>
                  <a:pt x="1205" y="294"/>
                </a:lnTo>
                <a:cubicBezTo>
                  <a:pt x="1134" y="294"/>
                  <a:pt x="1074" y="341"/>
                  <a:pt x="1052" y="405"/>
                </a:cubicBezTo>
                <a:cubicBezTo>
                  <a:pt x="1008" y="306"/>
                  <a:pt x="949" y="201"/>
                  <a:pt x="877" y="129"/>
                </a:cubicBezTo>
                <a:cubicBezTo>
                  <a:pt x="798" y="49"/>
                  <a:pt x="677" y="0"/>
                  <a:pt x="562" y="0"/>
                </a:cubicBezTo>
                <a:cubicBezTo>
                  <a:pt x="385" y="0"/>
                  <a:pt x="271" y="113"/>
                  <a:pt x="271" y="287"/>
                </a:cubicBezTo>
                <a:cubicBezTo>
                  <a:pt x="271" y="462"/>
                  <a:pt x="436" y="569"/>
                  <a:pt x="598" y="632"/>
                </a:cubicBezTo>
                <a:lnTo>
                  <a:pt x="53" y="632"/>
                </a:lnTo>
                <a:cubicBezTo>
                  <a:pt x="24" y="632"/>
                  <a:pt x="0" y="656"/>
                  <a:pt x="0" y="686"/>
                </a:cubicBezTo>
                <a:lnTo>
                  <a:pt x="0" y="1036"/>
                </a:lnTo>
                <a:cubicBezTo>
                  <a:pt x="0" y="1066"/>
                  <a:pt x="24" y="1089"/>
                  <a:pt x="53" y="1089"/>
                </a:cubicBezTo>
                <a:lnTo>
                  <a:pt x="128" y="1089"/>
                </a:lnTo>
                <a:lnTo>
                  <a:pt x="128" y="2498"/>
                </a:lnTo>
                <a:cubicBezTo>
                  <a:pt x="128" y="2528"/>
                  <a:pt x="152" y="2552"/>
                  <a:pt x="182" y="2552"/>
                </a:cubicBezTo>
                <a:lnTo>
                  <a:pt x="936" y="2552"/>
                </a:lnTo>
                <a:lnTo>
                  <a:pt x="1550" y="2552"/>
                </a:lnTo>
                <a:lnTo>
                  <a:pt x="2304" y="2552"/>
                </a:lnTo>
                <a:cubicBezTo>
                  <a:pt x="2334" y="2552"/>
                  <a:pt x="2358" y="2528"/>
                  <a:pt x="2358" y="2498"/>
                </a:cubicBezTo>
                <a:lnTo>
                  <a:pt x="2358" y="1089"/>
                </a:lnTo>
                <a:lnTo>
                  <a:pt x="2433" y="1089"/>
                </a:lnTo>
                <a:cubicBezTo>
                  <a:pt x="2462" y="1089"/>
                  <a:pt x="2486" y="1066"/>
                  <a:pt x="2486" y="1036"/>
                </a:cubicBezTo>
                <a:lnTo>
                  <a:pt x="2486" y="686"/>
                </a:lnTo>
                <a:cubicBezTo>
                  <a:pt x="2486" y="656"/>
                  <a:pt x="2462" y="632"/>
                  <a:pt x="2433" y="632"/>
                </a:cubicBezTo>
                <a:close/>
                <a:moveTo>
                  <a:pt x="1674" y="204"/>
                </a:moveTo>
                <a:cubicBezTo>
                  <a:pt x="1733" y="145"/>
                  <a:pt x="1827" y="107"/>
                  <a:pt x="1914" y="107"/>
                </a:cubicBezTo>
                <a:cubicBezTo>
                  <a:pt x="1983" y="107"/>
                  <a:pt x="2098" y="130"/>
                  <a:pt x="2098" y="287"/>
                </a:cubicBezTo>
                <a:cubicBezTo>
                  <a:pt x="2098" y="489"/>
                  <a:pt x="1709" y="586"/>
                  <a:pt x="1559" y="606"/>
                </a:cubicBezTo>
                <a:lnTo>
                  <a:pt x="1454" y="621"/>
                </a:lnTo>
                <a:cubicBezTo>
                  <a:pt x="1491" y="510"/>
                  <a:pt x="1568" y="310"/>
                  <a:pt x="1674" y="204"/>
                </a:cubicBezTo>
                <a:close/>
                <a:moveTo>
                  <a:pt x="1151" y="455"/>
                </a:moveTo>
                <a:cubicBezTo>
                  <a:pt x="1151" y="425"/>
                  <a:pt x="1175" y="401"/>
                  <a:pt x="1205" y="401"/>
                </a:cubicBezTo>
                <a:lnTo>
                  <a:pt x="1280" y="401"/>
                </a:lnTo>
                <a:cubicBezTo>
                  <a:pt x="1310" y="401"/>
                  <a:pt x="1334" y="425"/>
                  <a:pt x="1334" y="455"/>
                </a:cubicBezTo>
                <a:lnTo>
                  <a:pt x="1334" y="608"/>
                </a:lnTo>
                <a:lnTo>
                  <a:pt x="1151" y="608"/>
                </a:lnTo>
                <a:lnTo>
                  <a:pt x="1151" y="455"/>
                </a:lnTo>
                <a:close/>
                <a:moveTo>
                  <a:pt x="377" y="287"/>
                </a:moveTo>
                <a:cubicBezTo>
                  <a:pt x="377" y="130"/>
                  <a:pt x="493" y="107"/>
                  <a:pt x="562" y="107"/>
                </a:cubicBezTo>
                <a:cubicBezTo>
                  <a:pt x="648" y="107"/>
                  <a:pt x="743" y="145"/>
                  <a:pt x="802" y="204"/>
                </a:cubicBezTo>
                <a:cubicBezTo>
                  <a:pt x="908" y="310"/>
                  <a:pt x="985" y="510"/>
                  <a:pt x="1022" y="621"/>
                </a:cubicBezTo>
                <a:lnTo>
                  <a:pt x="917" y="606"/>
                </a:lnTo>
                <a:cubicBezTo>
                  <a:pt x="767" y="586"/>
                  <a:pt x="377" y="489"/>
                  <a:pt x="377" y="287"/>
                </a:cubicBezTo>
                <a:close/>
                <a:moveTo>
                  <a:pt x="1496" y="2445"/>
                </a:moveTo>
                <a:lnTo>
                  <a:pt x="990" y="2445"/>
                </a:lnTo>
                <a:lnTo>
                  <a:pt x="990" y="1091"/>
                </a:lnTo>
                <a:lnTo>
                  <a:pt x="1496" y="1091"/>
                </a:lnTo>
                <a:lnTo>
                  <a:pt x="1496" y="2445"/>
                </a:lnTo>
                <a:close/>
                <a:moveTo>
                  <a:pt x="1496" y="984"/>
                </a:moveTo>
                <a:lnTo>
                  <a:pt x="990" y="984"/>
                </a:lnTo>
                <a:lnTo>
                  <a:pt x="990" y="739"/>
                </a:lnTo>
                <a:lnTo>
                  <a:pt x="1097" y="739"/>
                </a:lnTo>
                <a:lnTo>
                  <a:pt x="1098" y="739"/>
                </a:lnTo>
                <a:lnTo>
                  <a:pt x="1496" y="739"/>
                </a:lnTo>
                <a:lnTo>
                  <a:pt x="1496" y="984"/>
                </a:lnTo>
                <a:close/>
              </a:path>
            </a:pathLst>
          </a:custGeom>
          <a:solidFill>
            <a:srgbClr val="94EC00"/>
          </a:solidFill>
          <a:ln w="9525">
            <a:noFill/>
          </a:ln>
        </p:spPr>
        <p:txBody>
          <a:bodyPr/>
          <a:lstStyle/>
          <a:p>
            <a:endParaRPr lang="zh-CN" altLang="en-US" sz="1350"/>
          </a:p>
        </p:txBody>
      </p:sp>
      <p:sp>
        <p:nvSpPr>
          <p:cNvPr id="37909" name="gift-box-with-lace_76121"/>
          <p:cNvSpPr>
            <a:spLocks noChangeAspect="1"/>
          </p:cNvSpPr>
          <p:nvPr/>
        </p:nvSpPr>
        <p:spPr>
          <a:xfrm>
            <a:off x="7268766" y="2156222"/>
            <a:ext cx="365522" cy="375047"/>
          </a:xfrm>
          <a:custGeom>
            <a:avLst/>
            <a:gdLst/>
            <a:ahLst/>
            <a:cxnLst>
              <a:cxn ang="0">
                <a:pos x="366272" y="366272"/>
              </a:cxn>
              <a:cxn ang="0">
                <a:pos x="482201" y="482201"/>
              </a:cxn>
              <a:cxn ang="0">
                <a:pos x="482201" y="482201"/>
              </a:cxn>
              <a:cxn ang="0">
                <a:pos x="482201" y="482201"/>
              </a:cxn>
              <a:cxn ang="0">
                <a:pos x="482201" y="482201"/>
              </a:cxn>
              <a:cxn ang="0">
                <a:pos x="482201" y="482201"/>
              </a:cxn>
              <a:cxn ang="0">
                <a:pos x="482201" y="482201"/>
              </a:cxn>
              <a:cxn ang="0">
                <a:pos x="482201" y="482201"/>
              </a:cxn>
              <a:cxn ang="0">
                <a:pos x="482201" y="482201"/>
              </a:cxn>
              <a:cxn ang="0">
                <a:pos x="482201" y="482201"/>
              </a:cxn>
              <a:cxn ang="0">
                <a:pos x="482201" y="482201"/>
              </a:cxn>
              <a:cxn ang="0">
                <a:pos x="482201" y="482201"/>
              </a:cxn>
              <a:cxn ang="0">
                <a:pos x="482201" y="482201"/>
              </a:cxn>
              <a:cxn ang="0">
                <a:pos x="482201" y="482201"/>
              </a:cxn>
              <a:cxn ang="0">
                <a:pos x="482201" y="482201"/>
              </a:cxn>
              <a:cxn ang="0">
                <a:pos x="482201" y="482201"/>
              </a:cxn>
              <a:cxn ang="0">
                <a:pos x="482201" y="482201"/>
              </a:cxn>
              <a:cxn ang="0">
                <a:pos x="482201" y="482201"/>
              </a:cxn>
              <a:cxn ang="0">
                <a:pos x="482201" y="482201"/>
              </a:cxn>
              <a:cxn ang="0">
                <a:pos x="482201" y="482201"/>
              </a:cxn>
              <a:cxn ang="0">
                <a:pos x="482201" y="482201"/>
              </a:cxn>
              <a:cxn ang="0">
                <a:pos x="482201" y="482201"/>
              </a:cxn>
              <a:cxn ang="0">
                <a:pos x="482201" y="482201"/>
              </a:cxn>
              <a:cxn ang="0">
                <a:pos x="482201" y="482201"/>
              </a:cxn>
              <a:cxn ang="0">
                <a:pos x="482201" y="482201"/>
              </a:cxn>
              <a:cxn ang="0">
                <a:pos x="482201" y="482201"/>
              </a:cxn>
              <a:cxn ang="0">
                <a:pos x="482201" y="482201"/>
              </a:cxn>
              <a:cxn ang="0">
                <a:pos x="482201" y="482201"/>
              </a:cxn>
              <a:cxn ang="0">
                <a:pos x="482201" y="482201"/>
              </a:cxn>
              <a:cxn ang="0">
                <a:pos x="366272" y="366272"/>
              </a:cxn>
              <a:cxn ang="0">
                <a:pos x="482201" y="482201"/>
              </a:cxn>
              <a:cxn ang="0">
                <a:pos x="482201" y="482201"/>
              </a:cxn>
              <a:cxn ang="0">
                <a:pos x="482201" y="482201"/>
              </a:cxn>
              <a:cxn ang="0">
                <a:pos x="482201" y="482201"/>
              </a:cxn>
              <a:cxn ang="0">
                <a:pos x="482201" y="482201"/>
              </a:cxn>
              <a:cxn ang="0">
                <a:pos x="366272" y="366272"/>
              </a:cxn>
              <a:cxn ang="0">
                <a:pos x="482201" y="482201"/>
              </a:cxn>
              <a:cxn ang="0">
                <a:pos x="482201" y="482201"/>
              </a:cxn>
              <a:cxn ang="0">
                <a:pos x="482201" y="482201"/>
              </a:cxn>
              <a:cxn ang="0">
                <a:pos x="482201" y="482201"/>
              </a:cxn>
              <a:cxn ang="0">
                <a:pos x="482201" y="482201"/>
              </a:cxn>
              <a:cxn ang="0">
                <a:pos x="482201" y="482201"/>
              </a:cxn>
              <a:cxn ang="0">
                <a:pos x="366272" y="366272"/>
              </a:cxn>
              <a:cxn ang="0">
                <a:pos x="482201" y="482201"/>
              </a:cxn>
              <a:cxn ang="0">
                <a:pos x="482201" y="482201"/>
              </a:cxn>
              <a:cxn ang="0">
                <a:pos x="482201" y="482201"/>
              </a:cxn>
              <a:cxn ang="0">
                <a:pos x="482201" y="482201"/>
              </a:cxn>
              <a:cxn ang="0">
                <a:pos x="482201" y="482201"/>
              </a:cxn>
              <a:cxn ang="0">
                <a:pos x="366272" y="366272"/>
              </a:cxn>
              <a:cxn ang="0">
                <a:pos x="482201" y="482201"/>
              </a:cxn>
              <a:cxn ang="0">
                <a:pos x="482201" y="482201"/>
              </a:cxn>
              <a:cxn ang="0">
                <a:pos x="482201" y="482201"/>
              </a:cxn>
              <a:cxn ang="0">
                <a:pos x="482201" y="482201"/>
              </a:cxn>
              <a:cxn ang="0">
                <a:pos x="366272" y="366272"/>
              </a:cxn>
              <a:cxn ang="0">
                <a:pos x="482201" y="482201"/>
              </a:cxn>
              <a:cxn ang="0">
                <a:pos x="482201" y="482201"/>
              </a:cxn>
              <a:cxn ang="0">
                <a:pos x="482201" y="482201"/>
              </a:cxn>
              <a:cxn ang="0">
                <a:pos x="482201" y="482201"/>
              </a:cxn>
              <a:cxn ang="0">
                <a:pos x="482201" y="482201"/>
              </a:cxn>
              <a:cxn ang="0">
                <a:pos x="482201" y="482201"/>
              </a:cxn>
            </a:cxnLst>
            <a:rect l="0" t="0" r="0" b="0"/>
            <a:pathLst>
              <a:path w="2486" h="2552">
                <a:moveTo>
                  <a:pt x="2433" y="632"/>
                </a:moveTo>
                <a:lnTo>
                  <a:pt x="1878" y="632"/>
                </a:lnTo>
                <a:cubicBezTo>
                  <a:pt x="2040" y="569"/>
                  <a:pt x="2205" y="462"/>
                  <a:pt x="2205" y="287"/>
                </a:cubicBezTo>
                <a:cubicBezTo>
                  <a:pt x="2205" y="113"/>
                  <a:pt x="2091" y="0"/>
                  <a:pt x="1914" y="0"/>
                </a:cubicBezTo>
                <a:cubicBezTo>
                  <a:pt x="1799" y="0"/>
                  <a:pt x="1678" y="49"/>
                  <a:pt x="1598" y="129"/>
                </a:cubicBezTo>
                <a:cubicBezTo>
                  <a:pt x="1529" y="198"/>
                  <a:pt x="1472" y="298"/>
                  <a:pt x="1428" y="394"/>
                </a:cubicBezTo>
                <a:cubicBezTo>
                  <a:pt x="1404" y="335"/>
                  <a:pt x="1346" y="294"/>
                  <a:pt x="1280" y="294"/>
                </a:cubicBezTo>
                <a:lnTo>
                  <a:pt x="1205" y="294"/>
                </a:lnTo>
                <a:cubicBezTo>
                  <a:pt x="1134" y="294"/>
                  <a:pt x="1074" y="341"/>
                  <a:pt x="1052" y="405"/>
                </a:cubicBezTo>
                <a:cubicBezTo>
                  <a:pt x="1008" y="306"/>
                  <a:pt x="949" y="201"/>
                  <a:pt x="877" y="129"/>
                </a:cubicBezTo>
                <a:cubicBezTo>
                  <a:pt x="798" y="49"/>
                  <a:pt x="677" y="0"/>
                  <a:pt x="562" y="0"/>
                </a:cubicBezTo>
                <a:cubicBezTo>
                  <a:pt x="385" y="0"/>
                  <a:pt x="271" y="113"/>
                  <a:pt x="271" y="287"/>
                </a:cubicBezTo>
                <a:cubicBezTo>
                  <a:pt x="271" y="462"/>
                  <a:pt x="436" y="569"/>
                  <a:pt x="598" y="632"/>
                </a:cubicBezTo>
                <a:lnTo>
                  <a:pt x="53" y="632"/>
                </a:lnTo>
                <a:cubicBezTo>
                  <a:pt x="24" y="632"/>
                  <a:pt x="0" y="656"/>
                  <a:pt x="0" y="686"/>
                </a:cubicBezTo>
                <a:lnTo>
                  <a:pt x="0" y="1036"/>
                </a:lnTo>
                <a:cubicBezTo>
                  <a:pt x="0" y="1066"/>
                  <a:pt x="24" y="1089"/>
                  <a:pt x="53" y="1089"/>
                </a:cubicBezTo>
                <a:lnTo>
                  <a:pt x="128" y="1089"/>
                </a:lnTo>
                <a:lnTo>
                  <a:pt x="128" y="2498"/>
                </a:lnTo>
                <a:cubicBezTo>
                  <a:pt x="128" y="2528"/>
                  <a:pt x="152" y="2552"/>
                  <a:pt x="182" y="2552"/>
                </a:cubicBezTo>
                <a:lnTo>
                  <a:pt x="936" y="2552"/>
                </a:lnTo>
                <a:lnTo>
                  <a:pt x="1550" y="2552"/>
                </a:lnTo>
                <a:lnTo>
                  <a:pt x="2304" y="2552"/>
                </a:lnTo>
                <a:cubicBezTo>
                  <a:pt x="2334" y="2552"/>
                  <a:pt x="2358" y="2528"/>
                  <a:pt x="2358" y="2498"/>
                </a:cubicBezTo>
                <a:lnTo>
                  <a:pt x="2358" y="1089"/>
                </a:lnTo>
                <a:lnTo>
                  <a:pt x="2433" y="1089"/>
                </a:lnTo>
                <a:cubicBezTo>
                  <a:pt x="2462" y="1089"/>
                  <a:pt x="2486" y="1066"/>
                  <a:pt x="2486" y="1036"/>
                </a:cubicBezTo>
                <a:lnTo>
                  <a:pt x="2486" y="686"/>
                </a:lnTo>
                <a:cubicBezTo>
                  <a:pt x="2486" y="656"/>
                  <a:pt x="2462" y="632"/>
                  <a:pt x="2433" y="632"/>
                </a:cubicBezTo>
                <a:close/>
                <a:moveTo>
                  <a:pt x="1674" y="204"/>
                </a:moveTo>
                <a:cubicBezTo>
                  <a:pt x="1733" y="145"/>
                  <a:pt x="1827" y="107"/>
                  <a:pt x="1914" y="107"/>
                </a:cubicBezTo>
                <a:cubicBezTo>
                  <a:pt x="1983" y="107"/>
                  <a:pt x="2098" y="130"/>
                  <a:pt x="2098" y="287"/>
                </a:cubicBezTo>
                <a:cubicBezTo>
                  <a:pt x="2098" y="489"/>
                  <a:pt x="1709" y="586"/>
                  <a:pt x="1559" y="606"/>
                </a:cubicBezTo>
                <a:lnTo>
                  <a:pt x="1454" y="621"/>
                </a:lnTo>
                <a:cubicBezTo>
                  <a:pt x="1491" y="510"/>
                  <a:pt x="1568" y="310"/>
                  <a:pt x="1674" y="204"/>
                </a:cubicBezTo>
                <a:close/>
                <a:moveTo>
                  <a:pt x="1151" y="455"/>
                </a:moveTo>
                <a:cubicBezTo>
                  <a:pt x="1151" y="425"/>
                  <a:pt x="1175" y="401"/>
                  <a:pt x="1205" y="401"/>
                </a:cubicBezTo>
                <a:lnTo>
                  <a:pt x="1280" y="401"/>
                </a:lnTo>
                <a:cubicBezTo>
                  <a:pt x="1310" y="401"/>
                  <a:pt x="1334" y="425"/>
                  <a:pt x="1334" y="455"/>
                </a:cubicBezTo>
                <a:lnTo>
                  <a:pt x="1334" y="608"/>
                </a:lnTo>
                <a:lnTo>
                  <a:pt x="1151" y="608"/>
                </a:lnTo>
                <a:lnTo>
                  <a:pt x="1151" y="455"/>
                </a:lnTo>
                <a:close/>
                <a:moveTo>
                  <a:pt x="377" y="287"/>
                </a:moveTo>
                <a:cubicBezTo>
                  <a:pt x="377" y="130"/>
                  <a:pt x="493" y="107"/>
                  <a:pt x="562" y="107"/>
                </a:cubicBezTo>
                <a:cubicBezTo>
                  <a:pt x="648" y="107"/>
                  <a:pt x="743" y="145"/>
                  <a:pt x="802" y="204"/>
                </a:cubicBezTo>
                <a:cubicBezTo>
                  <a:pt x="908" y="310"/>
                  <a:pt x="985" y="510"/>
                  <a:pt x="1022" y="621"/>
                </a:cubicBezTo>
                <a:lnTo>
                  <a:pt x="917" y="606"/>
                </a:lnTo>
                <a:cubicBezTo>
                  <a:pt x="767" y="586"/>
                  <a:pt x="377" y="489"/>
                  <a:pt x="377" y="287"/>
                </a:cubicBezTo>
                <a:close/>
                <a:moveTo>
                  <a:pt x="1496" y="2445"/>
                </a:moveTo>
                <a:lnTo>
                  <a:pt x="990" y="2445"/>
                </a:lnTo>
                <a:lnTo>
                  <a:pt x="990" y="1091"/>
                </a:lnTo>
                <a:lnTo>
                  <a:pt x="1496" y="1091"/>
                </a:lnTo>
                <a:lnTo>
                  <a:pt x="1496" y="2445"/>
                </a:lnTo>
                <a:close/>
                <a:moveTo>
                  <a:pt x="1496" y="984"/>
                </a:moveTo>
                <a:lnTo>
                  <a:pt x="990" y="984"/>
                </a:lnTo>
                <a:lnTo>
                  <a:pt x="990" y="739"/>
                </a:lnTo>
                <a:lnTo>
                  <a:pt x="1097" y="739"/>
                </a:lnTo>
                <a:lnTo>
                  <a:pt x="1098" y="739"/>
                </a:lnTo>
                <a:lnTo>
                  <a:pt x="1496" y="739"/>
                </a:lnTo>
                <a:lnTo>
                  <a:pt x="1496" y="984"/>
                </a:lnTo>
                <a:close/>
              </a:path>
            </a:pathLst>
          </a:custGeom>
          <a:solidFill>
            <a:srgbClr val="FF0000"/>
          </a:solidFill>
          <a:ln w="9525">
            <a:noFill/>
          </a:ln>
        </p:spPr>
        <p:txBody>
          <a:bodyPr/>
          <a:lstStyle/>
          <a:p>
            <a:endParaRPr lang="zh-CN" altLang="en-US" sz="1350"/>
          </a:p>
        </p:txBody>
      </p:sp>
      <p:sp>
        <p:nvSpPr>
          <p:cNvPr id="37910" name="文本框 31"/>
          <p:cNvSpPr txBox="1"/>
          <p:nvPr/>
        </p:nvSpPr>
        <p:spPr>
          <a:xfrm>
            <a:off x="4929188" y="3407569"/>
            <a:ext cx="3690938" cy="4140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1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21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21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Choose the</a:t>
            </a:r>
            <a:r>
              <a:rPr lang="zh-CN" altLang="en-US" sz="21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1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red one</a:t>
            </a:r>
            <a:r>
              <a:rPr lang="zh-CN" altLang="en-US" sz="21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（）</a:t>
            </a:r>
          </a:p>
        </p:txBody>
      </p:sp>
      <p:sp>
        <p:nvSpPr>
          <p:cNvPr id="37911" name="train_102756"/>
          <p:cNvSpPr>
            <a:spLocks noChangeAspect="1"/>
          </p:cNvSpPr>
          <p:nvPr/>
        </p:nvSpPr>
        <p:spPr>
          <a:xfrm>
            <a:off x="5306616" y="4170760"/>
            <a:ext cx="277415" cy="388144"/>
          </a:xfrm>
          <a:custGeom>
            <a:avLst/>
            <a:gdLst/>
            <a:ahLst/>
            <a:cxnLst>
              <a:cxn ang="0">
                <a:pos x="365781" y="491913"/>
              </a:cxn>
              <a:cxn ang="0">
                <a:pos x="320760" y="415005"/>
              </a:cxn>
              <a:cxn ang="0">
                <a:pos x="321089" y="415005"/>
              </a:cxn>
              <a:cxn ang="0">
                <a:pos x="353413" y="382068"/>
              </a:cxn>
              <a:cxn ang="0">
                <a:pos x="353413" y="85636"/>
              </a:cxn>
              <a:cxn ang="0">
                <a:pos x="321089" y="52699"/>
              </a:cxn>
              <a:cxn ang="0">
                <a:pos x="275903" y="52699"/>
              </a:cxn>
              <a:cxn ang="0">
                <a:pos x="255783" y="15645"/>
              </a:cxn>
              <a:cxn ang="0">
                <a:pos x="229891" y="0"/>
              </a:cxn>
              <a:cxn ang="0">
                <a:pos x="141662" y="0"/>
              </a:cxn>
              <a:cxn ang="0">
                <a:pos x="115770" y="15645"/>
              </a:cxn>
              <a:cxn ang="0">
                <a:pos x="95650" y="52699"/>
              </a:cxn>
              <a:cxn ang="0">
                <a:pos x="50628" y="52699"/>
              </a:cxn>
              <a:cxn ang="0">
                <a:pos x="16986" y="85636"/>
              </a:cxn>
              <a:cxn ang="0">
                <a:pos x="16986" y="382068"/>
              </a:cxn>
              <a:cxn ang="0">
                <a:pos x="48485" y="414840"/>
              </a:cxn>
              <a:cxn ang="0">
                <a:pos x="3628" y="491913"/>
              </a:cxn>
              <a:cxn ang="0">
                <a:pos x="3133" y="509864"/>
              </a:cxn>
              <a:cxn ang="0">
                <a:pos x="18800" y="518263"/>
              </a:cxn>
              <a:cxn ang="0">
                <a:pos x="82622" y="518263"/>
              </a:cxn>
              <a:cxn ang="0">
                <a:pos x="108019" y="501300"/>
              </a:cxn>
              <a:cxn ang="0">
                <a:pos x="146609" y="415005"/>
              </a:cxn>
              <a:cxn ang="0">
                <a:pos x="223130" y="415005"/>
              </a:cxn>
              <a:cxn ang="0">
                <a:pos x="261555" y="501300"/>
              </a:cxn>
              <a:cxn ang="0">
                <a:pos x="287117" y="518263"/>
              </a:cxn>
              <a:cxn ang="0">
                <a:pos x="350774" y="518263"/>
              </a:cxn>
              <a:cxn ang="0">
                <a:pos x="366441" y="509864"/>
              </a:cxn>
              <a:cxn ang="0">
                <a:pos x="365781" y="491913"/>
              </a:cxn>
              <a:cxn ang="0">
                <a:pos x="91363" y="372681"/>
              </a:cxn>
              <a:cxn ang="0">
                <a:pos x="58709" y="340074"/>
              </a:cxn>
              <a:cxn ang="0">
                <a:pos x="91363" y="307466"/>
              </a:cxn>
              <a:cxn ang="0">
                <a:pos x="124016" y="340074"/>
              </a:cxn>
              <a:cxn ang="0">
                <a:pos x="91363" y="372681"/>
              </a:cxn>
              <a:cxn ang="0">
                <a:pos x="58709" y="276670"/>
              </a:cxn>
              <a:cxn ang="0">
                <a:pos x="58709" y="100951"/>
              </a:cxn>
              <a:cxn ang="0">
                <a:pos x="309380" y="100951"/>
              </a:cxn>
              <a:cxn ang="0">
                <a:pos x="309380" y="276670"/>
              </a:cxn>
              <a:cxn ang="0">
                <a:pos x="58709" y="276670"/>
              </a:cxn>
              <a:cxn ang="0">
                <a:pos x="277552" y="372681"/>
              </a:cxn>
              <a:cxn ang="0">
                <a:pos x="244899" y="340074"/>
              </a:cxn>
              <a:cxn ang="0">
                <a:pos x="277552" y="307466"/>
              </a:cxn>
              <a:cxn ang="0">
                <a:pos x="310370" y="340074"/>
              </a:cxn>
              <a:cxn ang="0">
                <a:pos x="277552" y="372681"/>
              </a:cxn>
            </a:cxnLst>
            <a:rect l="0" t="0" r="0" b="0"/>
            <a:pathLst>
              <a:path w="2241" h="3147">
                <a:moveTo>
                  <a:pt x="2218" y="2987"/>
                </a:moveTo>
                <a:lnTo>
                  <a:pt x="1945" y="2520"/>
                </a:lnTo>
                <a:lnTo>
                  <a:pt x="1947" y="2520"/>
                </a:lnTo>
                <a:cubicBezTo>
                  <a:pt x="2058" y="2520"/>
                  <a:pt x="2143" y="2430"/>
                  <a:pt x="2143" y="2320"/>
                </a:cubicBezTo>
                <a:lnTo>
                  <a:pt x="2143" y="520"/>
                </a:lnTo>
                <a:cubicBezTo>
                  <a:pt x="2143" y="410"/>
                  <a:pt x="2058" y="320"/>
                  <a:pt x="1947" y="320"/>
                </a:cubicBezTo>
                <a:lnTo>
                  <a:pt x="1673" y="320"/>
                </a:lnTo>
                <a:lnTo>
                  <a:pt x="1551" y="95"/>
                </a:lnTo>
                <a:cubicBezTo>
                  <a:pt x="1522" y="41"/>
                  <a:pt x="1454" y="0"/>
                  <a:pt x="1394" y="0"/>
                </a:cubicBezTo>
                <a:lnTo>
                  <a:pt x="859" y="0"/>
                </a:lnTo>
                <a:cubicBezTo>
                  <a:pt x="799" y="0"/>
                  <a:pt x="731" y="41"/>
                  <a:pt x="702" y="95"/>
                </a:cubicBezTo>
                <a:lnTo>
                  <a:pt x="580" y="320"/>
                </a:lnTo>
                <a:lnTo>
                  <a:pt x="307" y="320"/>
                </a:lnTo>
                <a:cubicBezTo>
                  <a:pt x="197" y="320"/>
                  <a:pt x="103" y="410"/>
                  <a:pt x="103" y="520"/>
                </a:cubicBezTo>
                <a:lnTo>
                  <a:pt x="103" y="2320"/>
                </a:lnTo>
                <a:cubicBezTo>
                  <a:pt x="103" y="2427"/>
                  <a:pt x="189" y="2514"/>
                  <a:pt x="294" y="2519"/>
                </a:cubicBezTo>
                <a:lnTo>
                  <a:pt x="22" y="2987"/>
                </a:lnTo>
                <a:cubicBezTo>
                  <a:pt x="1" y="3023"/>
                  <a:pt x="0" y="3064"/>
                  <a:pt x="19" y="3096"/>
                </a:cubicBezTo>
                <a:cubicBezTo>
                  <a:pt x="37" y="3128"/>
                  <a:pt x="72" y="3147"/>
                  <a:pt x="114" y="3147"/>
                </a:cubicBezTo>
                <a:lnTo>
                  <a:pt x="501" y="3147"/>
                </a:lnTo>
                <a:cubicBezTo>
                  <a:pt x="563" y="3147"/>
                  <a:pt x="629" y="3103"/>
                  <a:pt x="655" y="3044"/>
                </a:cubicBezTo>
                <a:lnTo>
                  <a:pt x="889" y="2520"/>
                </a:lnTo>
                <a:lnTo>
                  <a:pt x="1353" y="2520"/>
                </a:lnTo>
                <a:lnTo>
                  <a:pt x="1586" y="3044"/>
                </a:lnTo>
                <a:cubicBezTo>
                  <a:pt x="1612" y="3103"/>
                  <a:pt x="1678" y="3147"/>
                  <a:pt x="1741" y="3147"/>
                </a:cubicBezTo>
                <a:lnTo>
                  <a:pt x="2127" y="3147"/>
                </a:lnTo>
                <a:cubicBezTo>
                  <a:pt x="2169" y="3147"/>
                  <a:pt x="2204" y="3128"/>
                  <a:pt x="2222" y="3096"/>
                </a:cubicBezTo>
                <a:cubicBezTo>
                  <a:pt x="2241" y="3064"/>
                  <a:pt x="2239" y="3023"/>
                  <a:pt x="2218" y="2987"/>
                </a:cubicBezTo>
                <a:close/>
                <a:moveTo>
                  <a:pt x="554" y="2263"/>
                </a:moveTo>
                <a:cubicBezTo>
                  <a:pt x="445" y="2263"/>
                  <a:pt x="356" y="2174"/>
                  <a:pt x="356" y="2065"/>
                </a:cubicBezTo>
                <a:cubicBezTo>
                  <a:pt x="356" y="1955"/>
                  <a:pt x="445" y="1867"/>
                  <a:pt x="554" y="1867"/>
                </a:cubicBezTo>
                <a:cubicBezTo>
                  <a:pt x="663" y="1867"/>
                  <a:pt x="752" y="1955"/>
                  <a:pt x="752" y="2065"/>
                </a:cubicBezTo>
                <a:cubicBezTo>
                  <a:pt x="752" y="2174"/>
                  <a:pt x="663" y="2263"/>
                  <a:pt x="554" y="2263"/>
                </a:cubicBezTo>
                <a:close/>
                <a:moveTo>
                  <a:pt x="356" y="1680"/>
                </a:moveTo>
                <a:lnTo>
                  <a:pt x="356" y="613"/>
                </a:lnTo>
                <a:lnTo>
                  <a:pt x="1876" y="613"/>
                </a:lnTo>
                <a:lnTo>
                  <a:pt x="1876" y="1680"/>
                </a:lnTo>
                <a:lnTo>
                  <a:pt x="356" y="1680"/>
                </a:lnTo>
                <a:close/>
                <a:moveTo>
                  <a:pt x="1683" y="2263"/>
                </a:moveTo>
                <a:cubicBezTo>
                  <a:pt x="1574" y="2263"/>
                  <a:pt x="1485" y="2174"/>
                  <a:pt x="1485" y="2065"/>
                </a:cubicBezTo>
                <a:cubicBezTo>
                  <a:pt x="1485" y="1955"/>
                  <a:pt x="1574" y="1867"/>
                  <a:pt x="1683" y="1867"/>
                </a:cubicBezTo>
                <a:cubicBezTo>
                  <a:pt x="1793" y="1867"/>
                  <a:pt x="1882" y="1955"/>
                  <a:pt x="1882" y="2065"/>
                </a:cubicBezTo>
                <a:cubicBezTo>
                  <a:pt x="1882" y="2174"/>
                  <a:pt x="1793" y="2263"/>
                  <a:pt x="1683" y="2263"/>
                </a:cubicBezTo>
                <a:close/>
              </a:path>
            </a:pathLst>
          </a:custGeom>
          <a:solidFill>
            <a:srgbClr val="FF0003"/>
          </a:solidFill>
          <a:ln w="9525">
            <a:noFill/>
          </a:ln>
        </p:spPr>
        <p:txBody>
          <a:bodyPr/>
          <a:lstStyle/>
          <a:p>
            <a:endParaRPr lang="zh-CN" altLang="en-US" sz="1350"/>
          </a:p>
        </p:txBody>
      </p:sp>
      <p:sp>
        <p:nvSpPr>
          <p:cNvPr id="37912" name="train_102756"/>
          <p:cNvSpPr>
            <a:spLocks noChangeAspect="1"/>
          </p:cNvSpPr>
          <p:nvPr/>
        </p:nvSpPr>
        <p:spPr>
          <a:xfrm>
            <a:off x="5960269" y="4170760"/>
            <a:ext cx="277416" cy="388144"/>
          </a:xfrm>
          <a:custGeom>
            <a:avLst/>
            <a:gdLst/>
            <a:ahLst/>
            <a:cxnLst>
              <a:cxn ang="0">
                <a:pos x="365781" y="491913"/>
              </a:cxn>
              <a:cxn ang="0">
                <a:pos x="320760" y="415005"/>
              </a:cxn>
              <a:cxn ang="0">
                <a:pos x="321089" y="415005"/>
              </a:cxn>
              <a:cxn ang="0">
                <a:pos x="353413" y="382068"/>
              </a:cxn>
              <a:cxn ang="0">
                <a:pos x="353413" y="85636"/>
              </a:cxn>
              <a:cxn ang="0">
                <a:pos x="321089" y="52699"/>
              </a:cxn>
              <a:cxn ang="0">
                <a:pos x="275903" y="52699"/>
              </a:cxn>
              <a:cxn ang="0">
                <a:pos x="255783" y="15645"/>
              </a:cxn>
              <a:cxn ang="0">
                <a:pos x="229891" y="0"/>
              </a:cxn>
              <a:cxn ang="0">
                <a:pos x="141662" y="0"/>
              </a:cxn>
              <a:cxn ang="0">
                <a:pos x="115770" y="15645"/>
              </a:cxn>
              <a:cxn ang="0">
                <a:pos x="95650" y="52699"/>
              </a:cxn>
              <a:cxn ang="0">
                <a:pos x="50628" y="52699"/>
              </a:cxn>
              <a:cxn ang="0">
                <a:pos x="16986" y="85636"/>
              </a:cxn>
              <a:cxn ang="0">
                <a:pos x="16986" y="382068"/>
              </a:cxn>
              <a:cxn ang="0">
                <a:pos x="48485" y="414840"/>
              </a:cxn>
              <a:cxn ang="0">
                <a:pos x="3628" y="491913"/>
              </a:cxn>
              <a:cxn ang="0">
                <a:pos x="3133" y="509864"/>
              </a:cxn>
              <a:cxn ang="0">
                <a:pos x="18800" y="518263"/>
              </a:cxn>
              <a:cxn ang="0">
                <a:pos x="82622" y="518263"/>
              </a:cxn>
              <a:cxn ang="0">
                <a:pos x="108019" y="501300"/>
              </a:cxn>
              <a:cxn ang="0">
                <a:pos x="146609" y="415005"/>
              </a:cxn>
              <a:cxn ang="0">
                <a:pos x="223130" y="415005"/>
              </a:cxn>
              <a:cxn ang="0">
                <a:pos x="261555" y="501300"/>
              </a:cxn>
              <a:cxn ang="0">
                <a:pos x="287117" y="518263"/>
              </a:cxn>
              <a:cxn ang="0">
                <a:pos x="350774" y="518263"/>
              </a:cxn>
              <a:cxn ang="0">
                <a:pos x="366441" y="509864"/>
              </a:cxn>
              <a:cxn ang="0">
                <a:pos x="365781" y="491913"/>
              </a:cxn>
              <a:cxn ang="0">
                <a:pos x="91363" y="372681"/>
              </a:cxn>
              <a:cxn ang="0">
                <a:pos x="58709" y="340074"/>
              </a:cxn>
              <a:cxn ang="0">
                <a:pos x="91363" y="307466"/>
              </a:cxn>
              <a:cxn ang="0">
                <a:pos x="124016" y="340074"/>
              </a:cxn>
              <a:cxn ang="0">
                <a:pos x="91363" y="372681"/>
              </a:cxn>
              <a:cxn ang="0">
                <a:pos x="58709" y="276670"/>
              </a:cxn>
              <a:cxn ang="0">
                <a:pos x="58709" y="100951"/>
              </a:cxn>
              <a:cxn ang="0">
                <a:pos x="309380" y="100951"/>
              </a:cxn>
              <a:cxn ang="0">
                <a:pos x="309380" y="276670"/>
              </a:cxn>
              <a:cxn ang="0">
                <a:pos x="58709" y="276670"/>
              </a:cxn>
              <a:cxn ang="0">
                <a:pos x="277552" y="372681"/>
              </a:cxn>
              <a:cxn ang="0">
                <a:pos x="244899" y="340074"/>
              </a:cxn>
              <a:cxn ang="0">
                <a:pos x="277552" y="307466"/>
              </a:cxn>
              <a:cxn ang="0">
                <a:pos x="310370" y="340074"/>
              </a:cxn>
              <a:cxn ang="0">
                <a:pos x="277552" y="372681"/>
              </a:cxn>
            </a:cxnLst>
            <a:rect l="0" t="0" r="0" b="0"/>
            <a:pathLst>
              <a:path w="2241" h="3147">
                <a:moveTo>
                  <a:pt x="2218" y="2987"/>
                </a:moveTo>
                <a:lnTo>
                  <a:pt x="1945" y="2520"/>
                </a:lnTo>
                <a:lnTo>
                  <a:pt x="1947" y="2520"/>
                </a:lnTo>
                <a:cubicBezTo>
                  <a:pt x="2058" y="2520"/>
                  <a:pt x="2143" y="2430"/>
                  <a:pt x="2143" y="2320"/>
                </a:cubicBezTo>
                <a:lnTo>
                  <a:pt x="2143" y="520"/>
                </a:lnTo>
                <a:cubicBezTo>
                  <a:pt x="2143" y="410"/>
                  <a:pt x="2058" y="320"/>
                  <a:pt x="1947" y="320"/>
                </a:cubicBezTo>
                <a:lnTo>
                  <a:pt x="1673" y="320"/>
                </a:lnTo>
                <a:lnTo>
                  <a:pt x="1551" y="95"/>
                </a:lnTo>
                <a:cubicBezTo>
                  <a:pt x="1522" y="41"/>
                  <a:pt x="1454" y="0"/>
                  <a:pt x="1394" y="0"/>
                </a:cubicBezTo>
                <a:lnTo>
                  <a:pt x="859" y="0"/>
                </a:lnTo>
                <a:cubicBezTo>
                  <a:pt x="799" y="0"/>
                  <a:pt x="731" y="41"/>
                  <a:pt x="702" y="95"/>
                </a:cubicBezTo>
                <a:lnTo>
                  <a:pt x="580" y="320"/>
                </a:lnTo>
                <a:lnTo>
                  <a:pt x="307" y="320"/>
                </a:lnTo>
                <a:cubicBezTo>
                  <a:pt x="197" y="320"/>
                  <a:pt x="103" y="410"/>
                  <a:pt x="103" y="520"/>
                </a:cubicBezTo>
                <a:lnTo>
                  <a:pt x="103" y="2320"/>
                </a:lnTo>
                <a:cubicBezTo>
                  <a:pt x="103" y="2427"/>
                  <a:pt x="189" y="2514"/>
                  <a:pt x="294" y="2519"/>
                </a:cubicBezTo>
                <a:lnTo>
                  <a:pt x="22" y="2987"/>
                </a:lnTo>
                <a:cubicBezTo>
                  <a:pt x="1" y="3023"/>
                  <a:pt x="0" y="3064"/>
                  <a:pt x="19" y="3096"/>
                </a:cubicBezTo>
                <a:cubicBezTo>
                  <a:pt x="37" y="3128"/>
                  <a:pt x="72" y="3147"/>
                  <a:pt x="114" y="3147"/>
                </a:cubicBezTo>
                <a:lnTo>
                  <a:pt x="501" y="3147"/>
                </a:lnTo>
                <a:cubicBezTo>
                  <a:pt x="563" y="3147"/>
                  <a:pt x="629" y="3103"/>
                  <a:pt x="655" y="3044"/>
                </a:cubicBezTo>
                <a:lnTo>
                  <a:pt x="889" y="2520"/>
                </a:lnTo>
                <a:lnTo>
                  <a:pt x="1353" y="2520"/>
                </a:lnTo>
                <a:lnTo>
                  <a:pt x="1586" y="3044"/>
                </a:lnTo>
                <a:cubicBezTo>
                  <a:pt x="1612" y="3103"/>
                  <a:pt x="1678" y="3147"/>
                  <a:pt x="1741" y="3147"/>
                </a:cubicBezTo>
                <a:lnTo>
                  <a:pt x="2127" y="3147"/>
                </a:lnTo>
                <a:cubicBezTo>
                  <a:pt x="2169" y="3147"/>
                  <a:pt x="2204" y="3128"/>
                  <a:pt x="2222" y="3096"/>
                </a:cubicBezTo>
                <a:cubicBezTo>
                  <a:pt x="2241" y="3064"/>
                  <a:pt x="2239" y="3023"/>
                  <a:pt x="2218" y="2987"/>
                </a:cubicBezTo>
                <a:close/>
                <a:moveTo>
                  <a:pt x="554" y="2263"/>
                </a:moveTo>
                <a:cubicBezTo>
                  <a:pt x="445" y="2263"/>
                  <a:pt x="356" y="2174"/>
                  <a:pt x="356" y="2065"/>
                </a:cubicBezTo>
                <a:cubicBezTo>
                  <a:pt x="356" y="1955"/>
                  <a:pt x="445" y="1867"/>
                  <a:pt x="554" y="1867"/>
                </a:cubicBezTo>
                <a:cubicBezTo>
                  <a:pt x="663" y="1867"/>
                  <a:pt x="752" y="1955"/>
                  <a:pt x="752" y="2065"/>
                </a:cubicBezTo>
                <a:cubicBezTo>
                  <a:pt x="752" y="2174"/>
                  <a:pt x="663" y="2263"/>
                  <a:pt x="554" y="2263"/>
                </a:cubicBezTo>
                <a:close/>
                <a:moveTo>
                  <a:pt x="356" y="1680"/>
                </a:moveTo>
                <a:lnTo>
                  <a:pt x="356" y="613"/>
                </a:lnTo>
                <a:lnTo>
                  <a:pt x="1876" y="613"/>
                </a:lnTo>
                <a:lnTo>
                  <a:pt x="1876" y="1680"/>
                </a:lnTo>
                <a:lnTo>
                  <a:pt x="356" y="1680"/>
                </a:lnTo>
                <a:close/>
                <a:moveTo>
                  <a:pt x="1683" y="2263"/>
                </a:moveTo>
                <a:cubicBezTo>
                  <a:pt x="1574" y="2263"/>
                  <a:pt x="1485" y="2174"/>
                  <a:pt x="1485" y="2065"/>
                </a:cubicBezTo>
                <a:cubicBezTo>
                  <a:pt x="1485" y="1955"/>
                  <a:pt x="1574" y="1867"/>
                  <a:pt x="1683" y="1867"/>
                </a:cubicBezTo>
                <a:cubicBezTo>
                  <a:pt x="1793" y="1867"/>
                  <a:pt x="1882" y="1955"/>
                  <a:pt x="1882" y="2065"/>
                </a:cubicBezTo>
                <a:cubicBezTo>
                  <a:pt x="1882" y="2174"/>
                  <a:pt x="1793" y="2263"/>
                  <a:pt x="1683" y="2263"/>
                </a:cubicBezTo>
                <a:close/>
              </a:path>
            </a:pathLst>
          </a:custGeom>
          <a:solidFill>
            <a:srgbClr val="FFB000"/>
          </a:solidFill>
          <a:ln w="9525">
            <a:noFill/>
          </a:ln>
        </p:spPr>
        <p:txBody>
          <a:bodyPr/>
          <a:lstStyle/>
          <a:p>
            <a:endParaRPr lang="zh-CN" altLang="en-US" sz="1350"/>
          </a:p>
        </p:txBody>
      </p:sp>
      <p:sp>
        <p:nvSpPr>
          <p:cNvPr id="37913" name="train_102756"/>
          <p:cNvSpPr>
            <a:spLocks noChangeAspect="1"/>
          </p:cNvSpPr>
          <p:nvPr/>
        </p:nvSpPr>
        <p:spPr>
          <a:xfrm>
            <a:off x="6636544" y="4170760"/>
            <a:ext cx="277416" cy="388144"/>
          </a:xfrm>
          <a:custGeom>
            <a:avLst/>
            <a:gdLst/>
            <a:ahLst/>
            <a:cxnLst>
              <a:cxn ang="0">
                <a:pos x="365781" y="491913"/>
              </a:cxn>
              <a:cxn ang="0">
                <a:pos x="320760" y="415005"/>
              </a:cxn>
              <a:cxn ang="0">
                <a:pos x="321089" y="415005"/>
              </a:cxn>
              <a:cxn ang="0">
                <a:pos x="353413" y="382068"/>
              </a:cxn>
              <a:cxn ang="0">
                <a:pos x="353413" y="85636"/>
              </a:cxn>
              <a:cxn ang="0">
                <a:pos x="321089" y="52699"/>
              </a:cxn>
              <a:cxn ang="0">
                <a:pos x="275903" y="52699"/>
              </a:cxn>
              <a:cxn ang="0">
                <a:pos x="255783" y="15645"/>
              </a:cxn>
              <a:cxn ang="0">
                <a:pos x="229891" y="0"/>
              </a:cxn>
              <a:cxn ang="0">
                <a:pos x="141662" y="0"/>
              </a:cxn>
              <a:cxn ang="0">
                <a:pos x="115770" y="15645"/>
              </a:cxn>
              <a:cxn ang="0">
                <a:pos x="95650" y="52699"/>
              </a:cxn>
              <a:cxn ang="0">
                <a:pos x="50628" y="52699"/>
              </a:cxn>
              <a:cxn ang="0">
                <a:pos x="16986" y="85636"/>
              </a:cxn>
              <a:cxn ang="0">
                <a:pos x="16986" y="382068"/>
              </a:cxn>
              <a:cxn ang="0">
                <a:pos x="48485" y="414840"/>
              </a:cxn>
              <a:cxn ang="0">
                <a:pos x="3628" y="491913"/>
              </a:cxn>
              <a:cxn ang="0">
                <a:pos x="3133" y="509864"/>
              </a:cxn>
              <a:cxn ang="0">
                <a:pos x="18800" y="518263"/>
              </a:cxn>
              <a:cxn ang="0">
                <a:pos x="82622" y="518263"/>
              </a:cxn>
              <a:cxn ang="0">
                <a:pos x="108019" y="501300"/>
              </a:cxn>
              <a:cxn ang="0">
                <a:pos x="146609" y="415005"/>
              </a:cxn>
              <a:cxn ang="0">
                <a:pos x="223130" y="415005"/>
              </a:cxn>
              <a:cxn ang="0">
                <a:pos x="261555" y="501300"/>
              </a:cxn>
              <a:cxn ang="0">
                <a:pos x="287117" y="518263"/>
              </a:cxn>
              <a:cxn ang="0">
                <a:pos x="350774" y="518263"/>
              </a:cxn>
              <a:cxn ang="0">
                <a:pos x="366441" y="509864"/>
              </a:cxn>
              <a:cxn ang="0">
                <a:pos x="365781" y="491913"/>
              </a:cxn>
              <a:cxn ang="0">
                <a:pos x="91363" y="372681"/>
              </a:cxn>
              <a:cxn ang="0">
                <a:pos x="58709" y="340074"/>
              </a:cxn>
              <a:cxn ang="0">
                <a:pos x="91363" y="307466"/>
              </a:cxn>
              <a:cxn ang="0">
                <a:pos x="124016" y="340074"/>
              </a:cxn>
              <a:cxn ang="0">
                <a:pos x="91363" y="372681"/>
              </a:cxn>
              <a:cxn ang="0">
                <a:pos x="58709" y="276670"/>
              </a:cxn>
              <a:cxn ang="0">
                <a:pos x="58709" y="100951"/>
              </a:cxn>
              <a:cxn ang="0">
                <a:pos x="309380" y="100951"/>
              </a:cxn>
              <a:cxn ang="0">
                <a:pos x="309380" y="276670"/>
              </a:cxn>
              <a:cxn ang="0">
                <a:pos x="58709" y="276670"/>
              </a:cxn>
              <a:cxn ang="0">
                <a:pos x="277552" y="372681"/>
              </a:cxn>
              <a:cxn ang="0">
                <a:pos x="244899" y="340074"/>
              </a:cxn>
              <a:cxn ang="0">
                <a:pos x="277552" y="307466"/>
              </a:cxn>
              <a:cxn ang="0">
                <a:pos x="310370" y="340074"/>
              </a:cxn>
              <a:cxn ang="0">
                <a:pos x="277552" y="372681"/>
              </a:cxn>
            </a:cxnLst>
            <a:rect l="0" t="0" r="0" b="0"/>
            <a:pathLst>
              <a:path w="2241" h="3147">
                <a:moveTo>
                  <a:pt x="2218" y="2987"/>
                </a:moveTo>
                <a:lnTo>
                  <a:pt x="1945" y="2520"/>
                </a:lnTo>
                <a:lnTo>
                  <a:pt x="1947" y="2520"/>
                </a:lnTo>
                <a:cubicBezTo>
                  <a:pt x="2058" y="2520"/>
                  <a:pt x="2143" y="2430"/>
                  <a:pt x="2143" y="2320"/>
                </a:cubicBezTo>
                <a:lnTo>
                  <a:pt x="2143" y="520"/>
                </a:lnTo>
                <a:cubicBezTo>
                  <a:pt x="2143" y="410"/>
                  <a:pt x="2058" y="320"/>
                  <a:pt x="1947" y="320"/>
                </a:cubicBezTo>
                <a:lnTo>
                  <a:pt x="1673" y="320"/>
                </a:lnTo>
                <a:lnTo>
                  <a:pt x="1551" y="95"/>
                </a:lnTo>
                <a:cubicBezTo>
                  <a:pt x="1522" y="41"/>
                  <a:pt x="1454" y="0"/>
                  <a:pt x="1394" y="0"/>
                </a:cubicBezTo>
                <a:lnTo>
                  <a:pt x="859" y="0"/>
                </a:lnTo>
                <a:cubicBezTo>
                  <a:pt x="799" y="0"/>
                  <a:pt x="731" y="41"/>
                  <a:pt x="702" y="95"/>
                </a:cubicBezTo>
                <a:lnTo>
                  <a:pt x="580" y="320"/>
                </a:lnTo>
                <a:lnTo>
                  <a:pt x="307" y="320"/>
                </a:lnTo>
                <a:cubicBezTo>
                  <a:pt x="197" y="320"/>
                  <a:pt x="103" y="410"/>
                  <a:pt x="103" y="520"/>
                </a:cubicBezTo>
                <a:lnTo>
                  <a:pt x="103" y="2320"/>
                </a:lnTo>
                <a:cubicBezTo>
                  <a:pt x="103" y="2427"/>
                  <a:pt x="189" y="2514"/>
                  <a:pt x="294" y="2519"/>
                </a:cubicBezTo>
                <a:lnTo>
                  <a:pt x="22" y="2987"/>
                </a:lnTo>
                <a:cubicBezTo>
                  <a:pt x="1" y="3023"/>
                  <a:pt x="0" y="3064"/>
                  <a:pt x="19" y="3096"/>
                </a:cubicBezTo>
                <a:cubicBezTo>
                  <a:pt x="37" y="3128"/>
                  <a:pt x="72" y="3147"/>
                  <a:pt x="114" y="3147"/>
                </a:cubicBezTo>
                <a:lnTo>
                  <a:pt x="501" y="3147"/>
                </a:lnTo>
                <a:cubicBezTo>
                  <a:pt x="563" y="3147"/>
                  <a:pt x="629" y="3103"/>
                  <a:pt x="655" y="3044"/>
                </a:cubicBezTo>
                <a:lnTo>
                  <a:pt x="889" y="2520"/>
                </a:lnTo>
                <a:lnTo>
                  <a:pt x="1353" y="2520"/>
                </a:lnTo>
                <a:lnTo>
                  <a:pt x="1586" y="3044"/>
                </a:lnTo>
                <a:cubicBezTo>
                  <a:pt x="1612" y="3103"/>
                  <a:pt x="1678" y="3147"/>
                  <a:pt x="1741" y="3147"/>
                </a:cubicBezTo>
                <a:lnTo>
                  <a:pt x="2127" y="3147"/>
                </a:lnTo>
                <a:cubicBezTo>
                  <a:pt x="2169" y="3147"/>
                  <a:pt x="2204" y="3128"/>
                  <a:pt x="2222" y="3096"/>
                </a:cubicBezTo>
                <a:cubicBezTo>
                  <a:pt x="2241" y="3064"/>
                  <a:pt x="2239" y="3023"/>
                  <a:pt x="2218" y="2987"/>
                </a:cubicBezTo>
                <a:close/>
                <a:moveTo>
                  <a:pt x="554" y="2263"/>
                </a:moveTo>
                <a:cubicBezTo>
                  <a:pt x="445" y="2263"/>
                  <a:pt x="356" y="2174"/>
                  <a:pt x="356" y="2065"/>
                </a:cubicBezTo>
                <a:cubicBezTo>
                  <a:pt x="356" y="1955"/>
                  <a:pt x="445" y="1867"/>
                  <a:pt x="554" y="1867"/>
                </a:cubicBezTo>
                <a:cubicBezTo>
                  <a:pt x="663" y="1867"/>
                  <a:pt x="752" y="1955"/>
                  <a:pt x="752" y="2065"/>
                </a:cubicBezTo>
                <a:cubicBezTo>
                  <a:pt x="752" y="2174"/>
                  <a:pt x="663" y="2263"/>
                  <a:pt x="554" y="2263"/>
                </a:cubicBezTo>
                <a:close/>
                <a:moveTo>
                  <a:pt x="356" y="1680"/>
                </a:moveTo>
                <a:lnTo>
                  <a:pt x="356" y="613"/>
                </a:lnTo>
                <a:lnTo>
                  <a:pt x="1876" y="613"/>
                </a:lnTo>
                <a:lnTo>
                  <a:pt x="1876" y="1680"/>
                </a:lnTo>
                <a:lnTo>
                  <a:pt x="356" y="1680"/>
                </a:lnTo>
                <a:close/>
                <a:moveTo>
                  <a:pt x="1683" y="2263"/>
                </a:moveTo>
                <a:cubicBezTo>
                  <a:pt x="1574" y="2263"/>
                  <a:pt x="1485" y="2174"/>
                  <a:pt x="1485" y="2065"/>
                </a:cubicBezTo>
                <a:cubicBezTo>
                  <a:pt x="1485" y="1955"/>
                  <a:pt x="1574" y="1867"/>
                  <a:pt x="1683" y="1867"/>
                </a:cubicBezTo>
                <a:cubicBezTo>
                  <a:pt x="1793" y="1867"/>
                  <a:pt x="1882" y="1955"/>
                  <a:pt x="1882" y="2065"/>
                </a:cubicBezTo>
                <a:cubicBezTo>
                  <a:pt x="1882" y="2174"/>
                  <a:pt x="1793" y="2263"/>
                  <a:pt x="1683" y="2263"/>
                </a:cubicBezTo>
                <a:close/>
              </a:path>
            </a:pathLst>
          </a:custGeom>
          <a:solidFill>
            <a:srgbClr val="00B0F0"/>
          </a:solidFill>
          <a:ln w="9525">
            <a:noFill/>
          </a:ln>
        </p:spPr>
        <p:txBody>
          <a:bodyPr/>
          <a:lstStyle/>
          <a:p>
            <a:endParaRPr lang="zh-CN" altLang="en-US" sz="1350"/>
          </a:p>
        </p:txBody>
      </p:sp>
      <p:sp>
        <p:nvSpPr>
          <p:cNvPr id="37914" name="train_102756"/>
          <p:cNvSpPr>
            <a:spLocks noChangeAspect="1"/>
          </p:cNvSpPr>
          <p:nvPr/>
        </p:nvSpPr>
        <p:spPr>
          <a:xfrm>
            <a:off x="7312819" y="4170760"/>
            <a:ext cx="277416" cy="388144"/>
          </a:xfrm>
          <a:custGeom>
            <a:avLst/>
            <a:gdLst/>
            <a:ahLst/>
            <a:cxnLst>
              <a:cxn ang="0">
                <a:pos x="365781" y="491913"/>
              </a:cxn>
              <a:cxn ang="0">
                <a:pos x="320760" y="415005"/>
              </a:cxn>
              <a:cxn ang="0">
                <a:pos x="321089" y="415005"/>
              </a:cxn>
              <a:cxn ang="0">
                <a:pos x="353413" y="382068"/>
              </a:cxn>
              <a:cxn ang="0">
                <a:pos x="353413" y="85636"/>
              </a:cxn>
              <a:cxn ang="0">
                <a:pos x="321089" y="52699"/>
              </a:cxn>
              <a:cxn ang="0">
                <a:pos x="275903" y="52699"/>
              </a:cxn>
              <a:cxn ang="0">
                <a:pos x="255783" y="15645"/>
              </a:cxn>
              <a:cxn ang="0">
                <a:pos x="229891" y="0"/>
              </a:cxn>
              <a:cxn ang="0">
                <a:pos x="141662" y="0"/>
              </a:cxn>
              <a:cxn ang="0">
                <a:pos x="115770" y="15645"/>
              </a:cxn>
              <a:cxn ang="0">
                <a:pos x="95650" y="52699"/>
              </a:cxn>
              <a:cxn ang="0">
                <a:pos x="50628" y="52699"/>
              </a:cxn>
              <a:cxn ang="0">
                <a:pos x="16986" y="85636"/>
              </a:cxn>
              <a:cxn ang="0">
                <a:pos x="16986" y="382068"/>
              </a:cxn>
              <a:cxn ang="0">
                <a:pos x="48485" y="414840"/>
              </a:cxn>
              <a:cxn ang="0">
                <a:pos x="3628" y="491913"/>
              </a:cxn>
              <a:cxn ang="0">
                <a:pos x="3133" y="509864"/>
              </a:cxn>
              <a:cxn ang="0">
                <a:pos x="18800" y="518263"/>
              </a:cxn>
              <a:cxn ang="0">
                <a:pos x="82622" y="518263"/>
              </a:cxn>
              <a:cxn ang="0">
                <a:pos x="108019" y="501300"/>
              </a:cxn>
              <a:cxn ang="0">
                <a:pos x="146609" y="415005"/>
              </a:cxn>
              <a:cxn ang="0">
                <a:pos x="223130" y="415005"/>
              </a:cxn>
              <a:cxn ang="0">
                <a:pos x="261555" y="501300"/>
              </a:cxn>
              <a:cxn ang="0">
                <a:pos x="287117" y="518263"/>
              </a:cxn>
              <a:cxn ang="0">
                <a:pos x="350774" y="518263"/>
              </a:cxn>
              <a:cxn ang="0">
                <a:pos x="366441" y="509864"/>
              </a:cxn>
              <a:cxn ang="0">
                <a:pos x="365781" y="491913"/>
              </a:cxn>
              <a:cxn ang="0">
                <a:pos x="91363" y="372681"/>
              </a:cxn>
              <a:cxn ang="0">
                <a:pos x="58709" y="340074"/>
              </a:cxn>
              <a:cxn ang="0">
                <a:pos x="91363" y="307466"/>
              </a:cxn>
              <a:cxn ang="0">
                <a:pos x="124016" y="340074"/>
              </a:cxn>
              <a:cxn ang="0">
                <a:pos x="91363" y="372681"/>
              </a:cxn>
              <a:cxn ang="0">
                <a:pos x="58709" y="276670"/>
              </a:cxn>
              <a:cxn ang="0">
                <a:pos x="58709" y="100951"/>
              </a:cxn>
              <a:cxn ang="0">
                <a:pos x="309380" y="100951"/>
              </a:cxn>
              <a:cxn ang="0">
                <a:pos x="309380" y="276670"/>
              </a:cxn>
              <a:cxn ang="0">
                <a:pos x="58709" y="276670"/>
              </a:cxn>
              <a:cxn ang="0">
                <a:pos x="277552" y="372681"/>
              </a:cxn>
              <a:cxn ang="0">
                <a:pos x="244899" y="340074"/>
              </a:cxn>
              <a:cxn ang="0">
                <a:pos x="277552" y="307466"/>
              </a:cxn>
              <a:cxn ang="0">
                <a:pos x="310370" y="340074"/>
              </a:cxn>
              <a:cxn ang="0">
                <a:pos x="277552" y="372681"/>
              </a:cxn>
            </a:cxnLst>
            <a:rect l="0" t="0" r="0" b="0"/>
            <a:pathLst>
              <a:path w="2241" h="3147">
                <a:moveTo>
                  <a:pt x="2218" y="2987"/>
                </a:moveTo>
                <a:lnTo>
                  <a:pt x="1945" y="2520"/>
                </a:lnTo>
                <a:lnTo>
                  <a:pt x="1947" y="2520"/>
                </a:lnTo>
                <a:cubicBezTo>
                  <a:pt x="2058" y="2520"/>
                  <a:pt x="2143" y="2430"/>
                  <a:pt x="2143" y="2320"/>
                </a:cubicBezTo>
                <a:lnTo>
                  <a:pt x="2143" y="520"/>
                </a:lnTo>
                <a:cubicBezTo>
                  <a:pt x="2143" y="410"/>
                  <a:pt x="2058" y="320"/>
                  <a:pt x="1947" y="320"/>
                </a:cubicBezTo>
                <a:lnTo>
                  <a:pt x="1673" y="320"/>
                </a:lnTo>
                <a:lnTo>
                  <a:pt x="1551" y="95"/>
                </a:lnTo>
                <a:cubicBezTo>
                  <a:pt x="1522" y="41"/>
                  <a:pt x="1454" y="0"/>
                  <a:pt x="1394" y="0"/>
                </a:cubicBezTo>
                <a:lnTo>
                  <a:pt x="859" y="0"/>
                </a:lnTo>
                <a:cubicBezTo>
                  <a:pt x="799" y="0"/>
                  <a:pt x="731" y="41"/>
                  <a:pt x="702" y="95"/>
                </a:cubicBezTo>
                <a:lnTo>
                  <a:pt x="580" y="320"/>
                </a:lnTo>
                <a:lnTo>
                  <a:pt x="307" y="320"/>
                </a:lnTo>
                <a:cubicBezTo>
                  <a:pt x="197" y="320"/>
                  <a:pt x="103" y="410"/>
                  <a:pt x="103" y="520"/>
                </a:cubicBezTo>
                <a:lnTo>
                  <a:pt x="103" y="2320"/>
                </a:lnTo>
                <a:cubicBezTo>
                  <a:pt x="103" y="2427"/>
                  <a:pt x="189" y="2514"/>
                  <a:pt x="294" y="2519"/>
                </a:cubicBezTo>
                <a:lnTo>
                  <a:pt x="22" y="2987"/>
                </a:lnTo>
                <a:cubicBezTo>
                  <a:pt x="1" y="3023"/>
                  <a:pt x="0" y="3064"/>
                  <a:pt x="19" y="3096"/>
                </a:cubicBezTo>
                <a:cubicBezTo>
                  <a:pt x="37" y="3128"/>
                  <a:pt x="72" y="3147"/>
                  <a:pt x="114" y="3147"/>
                </a:cubicBezTo>
                <a:lnTo>
                  <a:pt x="501" y="3147"/>
                </a:lnTo>
                <a:cubicBezTo>
                  <a:pt x="563" y="3147"/>
                  <a:pt x="629" y="3103"/>
                  <a:pt x="655" y="3044"/>
                </a:cubicBezTo>
                <a:lnTo>
                  <a:pt x="889" y="2520"/>
                </a:lnTo>
                <a:lnTo>
                  <a:pt x="1353" y="2520"/>
                </a:lnTo>
                <a:lnTo>
                  <a:pt x="1586" y="3044"/>
                </a:lnTo>
                <a:cubicBezTo>
                  <a:pt x="1612" y="3103"/>
                  <a:pt x="1678" y="3147"/>
                  <a:pt x="1741" y="3147"/>
                </a:cubicBezTo>
                <a:lnTo>
                  <a:pt x="2127" y="3147"/>
                </a:lnTo>
                <a:cubicBezTo>
                  <a:pt x="2169" y="3147"/>
                  <a:pt x="2204" y="3128"/>
                  <a:pt x="2222" y="3096"/>
                </a:cubicBezTo>
                <a:cubicBezTo>
                  <a:pt x="2241" y="3064"/>
                  <a:pt x="2239" y="3023"/>
                  <a:pt x="2218" y="2987"/>
                </a:cubicBezTo>
                <a:close/>
                <a:moveTo>
                  <a:pt x="554" y="2263"/>
                </a:moveTo>
                <a:cubicBezTo>
                  <a:pt x="445" y="2263"/>
                  <a:pt x="356" y="2174"/>
                  <a:pt x="356" y="2065"/>
                </a:cubicBezTo>
                <a:cubicBezTo>
                  <a:pt x="356" y="1955"/>
                  <a:pt x="445" y="1867"/>
                  <a:pt x="554" y="1867"/>
                </a:cubicBezTo>
                <a:cubicBezTo>
                  <a:pt x="663" y="1867"/>
                  <a:pt x="752" y="1955"/>
                  <a:pt x="752" y="2065"/>
                </a:cubicBezTo>
                <a:cubicBezTo>
                  <a:pt x="752" y="2174"/>
                  <a:pt x="663" y="2263"/>
                  <a:pt x="554" y="2263"/>
                </a:cubicBezTo>
                <a:close/>
                <a:moveTo>
                  <a:pt x="356" y="1680"/>
                </a:moveTo>
                <a:lnTo>
                  <a:pt x="356" y="613"/>
                </a:lnTo>
                <a:lnTo>
                  <a:pt x="1876" y="613"/>
                </a:lnTo>
                <a:lnTo>
                  <a:pt x="1876" y="1680"/>
                </a:lnTo>
                <a:lnTo>
                  <a:pt x="356" y="1680"/>
                </a:lnTo>
                <a:close/>
                <a:moveTo>
                  <a:pt x="1683" y="2263"/>
                </a:moveTo>
                <a:cubicBezTo>
                  <a:pt x="1574" y="2263"/>
                  <a:pt x="1485" y="2174"/>
                  <a:pt x="1485" y="2065"/>
                </a:cubicBezTo>
                <a:cubicBezTo>
                  <a:pt x="1485" y="1955"/>
                  <a:pt x="1574" y="1867"/>
                  <a:pt x="1683" y="1867"/>
                </a:cubicBezTo>
                <a:cubicBezTo>
                  <a:pt x="1793" y="1867"/>
                  <a:pt x="1882" y="1955"/>
                  <a:pt x="1882" y="2065"/>
                </a:cubicBezTo>
                <a:cubicBezTo>
                  <a:pt x="1882" y="2174"/>
                  <a:pt x="1793" y="2263"/>
                  <a:pt x="1683" y="2263"/>
                </a:cubicBezTo>
                <a:close/>
              </a:path>
            </a:pathLst>
          </a:custGeom>
          <a:solidFill>
            <a:srgbClr val="404040"/>
          </a:solidFill>
          <a:ln w="9525">
            <a:noFill/>
          </a:ln>
        </p:spPr>
        <p:txBody>
          <a:bodyPr/>
          <a:lstStyle/>
          <a:p>
            <a:endParaRPr lang="zh-CN" altLang="en-US" sz="1350"/>
          </a:p>
        </p:txBody>
      </p:sp>
      <p:sp>
        <p:nvSpPr>
          <p:cNvPr id="10" name="文本框 9"/>
          <p:cNvSpPr txBox="1"/>
          <p:nvPr/>
        </p:nvSpPr>
        <p:spPr>
          <a:xfrm>
            <a:off x="358139" y="452914"/>
            <a:ext cx="1146810" cy="4140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fontAlgn="auto"/>
            <a:r>
              <a:rPr lang="en-US" altLang="zh-CN" sz="2100" noProof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+mn-lt"/>
                <a:ea typeface="+mn-ea"/>
                <a:cs typeface="+mn-cs"/>
              </a:rPr>
              <a:t>Practice</a:t>
            </a:r>
            <a:endParaRPr lang="en-US" altLang="zh-CN" sz="2100" noProof="1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7140179" y="2040731"/>
            <a:ext cx="622697" cy="606029"/>
          </a:xfrm>
          <a:prstGeom prst="ellipse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z="1350" strike="noStrike" noProof="1"/>
          </a:p>
        </p:txBody>
      </p:sp>
      <p:sp>
        <p:nvSpPr>
          <p:cNvPr id="15" name="椭圆 14"/>
          <p:cNvSpPr/>
          <p:nvPr/>
        </p:nvSpPr>
        <p:spPr>
          <a:xfrm>
            <a:off x="2370535" y="4088606"/>
            <a:ext cx="621506" cy="606029"/>
          </a:xfrm>
          <a:prstGeom prst="ellipse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z="1350" strike="noStrike" noProof="1"/>
          </a:p>
        </p:txBody>
      </p:sp>
      <p:sp>
        <p:nvSpPr>
          <p:cNvPr id="27" name="椭圆 26"/>
          <p:cNvSpPr/>
          <p:nvPr/>
        </p:nvSpPr>
        <p:spPr>
          <a:xfrm>
            <a:off x="5133975" y="4088606"/>
            <a:ext cx="622697" cy="606029"/>
          </a:xfrm>
          <a:prstGeom prst="ellipse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z="1350" strike="noStrike" noProof="1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4" grpId="0" bldLvl="0" animBg="1"/>
      <p:bldP spid="15" grpId="0" bldLvl="0" animBg="1"/>
      <p:bldP spid="27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剪去对角的矩形 2"/>
          <p:cNvSpPr/>
          <p:nvPr/>
        </p:nvSpPr>
        <p:spPr>
          <a:xfrm>
            <a:off x="1277138" y="1612437"/>
            <a:ext cx="4517231" cy="2728913"/>
          </a:xfrm>
          <a:prstGeom prst="snip2DiagRect">
            <a:avLst/>
          </a:prstGeom>
          <a:noFill/>
          <a:ln w="28575" cmpd="dbl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z="1350" strike="noStrike" noProof="1"/>
          </a:p>
        </p:txBody>
      </p:sp>
      <p:sp>
        <p:nvSpPr>
          <p:cNvPr id="11" name="五边形 10"/>
          <p:cNvSpPr/>
          <p:nvPr/>
        </p:nvSpPr>
        <p:spPr>
          <a:xfrm>
            <a:off x="73819" y="385763"/>
            <a:ext cx="1765697" cy="526256"/>
          </a:xfrm>
          <a:prstGeom prst="homePlate">
            <a:avLst/>
          </a:prstGeom>
          <a:solidFill>
            <a:srgbClr val="FFF04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z="1350" strike="noStrike" noProof="1"/>
          </a:p>
        </p:txBody>
      </p:sp>
      <p:sp>
        <p:nvSpPr>
          <p:cNvPr id="7" name="文本框 6"/>
          <p:cNvSpPr txBox="1"/>
          <p:nvPr/>
        </p:nvSpPr>
        <p:spPr>
          <a:xfrm>
            <a:off x="160020" y="407194"/>
            <a:ext cx="1593533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/>
            <a:r>
              <a:rPr lang="en-US" altLang="zh-CN" sz="2100" noProof="1">
                <a:ln w="9525" cmpd="sng">
                  <a:solidFill>
                    <a:schemeClr val="tx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ambria" panose="02040503050406030204" charset="0"/>
                <a:ea typeface="+mn-ea"/>
                <a:cs typeface="Cambria" panose="02040503050406030204" charset="0"/>
              </a:rPr>
              <a:t>Summary</a:t>
            </a:r>
            <a:endParaRPr lang="en-US" altLang="zh-CN" sz="2100" noProof="1">
              <a:ln w="9525" cmpd="sng">
                <a:solidFill>
                  <a:schemeClr val="tx1"/>
                </a:solidFill>
                <a:prstDash val="solid"/>
              </a:ln>
              <a:effectLst>
                <a:glow rad="38100">
                  <a:schemeClr val="accent1">
                    <a:alpha val="40000"/>
                  </a:schemeClr>
                </a:glow>
              </a:effectLst>
              <a:latin typeface="Cambria" panose="02040503050406030204" charset="0"/>
              <a:cs typeface="Cambria" panose="0204050305040603020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343335" y="1666730"/>
            <a:ext cx="5614055" cy="2399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fontAlgn="auto"/>
            <a:r>
              <a:rPr lang="zh-CN" altLang="en-US" sz="3000" noProof="1">
                <a:solidFill>
                  <a:schemeClr val="accent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charset="0"/>
                <a:ea typeface="+mn-ea"/>
                <a:cs typeface="Cambria" panose="02040503050406030204" charset="0"/>
              </a:rPr>
              <a:t>单词</a:t>
            </a:r>
            <a:r>
              <a:rPr lang="en-US" altLang="zh-CN" sz="3000" noProof="1">
                <a:solidFill>
                  <a:schemeClr val="accent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charset="0"/>
                <a:ea typeface="+mn-ea"/>
                <a:cs typeface="Cambria" panose="02040503050406030204" charset="0"/>
              </a:rPr>
              <a:t>:</a:t>
            </a:r>
            <a:r>
              <a:rPr lang="en-US" altLang="zh-CN" sz="3000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charset="0"/>
                <a:ea typeface="+mn-ea"/>
                <a:cs typeface="Cambria" panose="02040503050406030204" charset="0"/>
              </a:rPr>
              <a:t> red  </a:t>
            </a:r>
            <a:r>
              <a:rPr lang="en-US" altLang="zh-CN" sz="3000" noProof="1">
                <a:solidFill>
                  <a:srgbClr val="062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charset="0"/>
                <a:ea typeface="+mn-ea"/>
                <a:cs typeface="Cambria" panose="02040503050406030204" charset="0"/>
              </a:rPr>
              <a:t> blue</a:t>
            </a:r>
            <a:endParaRPr lang="en-US" altLang="zh-CN" sz="3000" noProof="1">
              <a:solidFill>
                <a:srgbClr val="0628B8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mbria" panose="02040503050406030204" charset="0"/>
              <a:cs typeface="Cambria" panose="02040503050406030204" charset="0"/>
            </a:endParaRPr>
          </a:p>
          <a:p>
            <a:pPr fontAlgn="auto"/>
            <a:endParaRPr lang="en-US" altLang="zh-CN" sz="3000" noProof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mbria" panose="02040503050406030204" charset="0"/>
              <a:cs typeface="Cambria" panose="02040503050406030204" charset="0"/>
            </a:endParaRPr>
          </a:p>
          <a:p>
            <a:pPr fontAlgn="auto"/>
            <a:r>
              <a:rPr lang="zh-CN" altLang="en-US" sz="3000" noProof="1">
                <a:solidFill>
                  <a:schemeClr val="accent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charset="0"/>
                <a:ea typeface="+mn-ea"/>
                <a:cs typeface="Cambria" panose="02040503050406030204" charset="0"/>
              </a:rPr>
              <a:t>句子：</a:t>
            </a:r>
            <a:r>
              <a:rPr lang="en-US" altLang="zh-CN" sz="3000" noProof="1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charset="0"/>
                <a:cs typeface="Cambria" panose="02040503050406030204" charset="0"/>
              </a:rPr>
              <a:t>What colour is it?                  It's ...</a:t>
            </a:r>
          </a:p>
          <a:p>
            <a:pPr fontAlgn="auto"/>
            <a:endParaRPr lang="en-US" altLang="zh-CN" sz="3000" noProof="1"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mbria" panose="02040503050406030204" charset="0"/>
              <a:cs typeface="Cambria" panose="0204050305040603020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email"/>
          <a:stretch>
            <a:fillRect/>
          </a:stretch>
        </p:blipFill>
        <p:spPr>
          <a:xfrm>
            <a:off x="1177517" y="821283"/>
            <a:ext cx="6038850" cy="37861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矩形 2"/>
          <p:cNvSpPr/>
          <p:nvPr/>
        </p:nvSpPr>
        <p:spPr>
          <a:xfrm>
            <a:off x="2532449" y="2484825"/>
            <a:ext cx="3842385" cy="175323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 algn="ctr" fontAlgn="auto"/>
            <a:r>
              <a:rPr lang="en-US" altLang="zh-CN" sz="5400" b="1" strike="noStrike" noProof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</a:rPr>
              <a:t>Thank you!</a:t>
            </a:r>
            <a:endParaRPr lang="en-US" altLang="zh-CN" sz="5400" b="1" strike="noStrike" noProof="1">
              <a:ln w="10160">
                <a:solidFill>
                  <a:schemeClr val="accent5"/>
                </a:solidFill>
                <a:prstDash val="solid"/>
              </a:ln>
              <a:solidFill>
                <a:srgbClr val="FFFF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pPr algn="ctr" fontAlgn="auto"/>
            <a:r>
              <a:rPr lang="en-US" altLang="zh-CN" sz="5400" b="1" strike="noStrike" noProof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</a:rPr>
              <a:t>Goodbye!</a:t>
            </a:r>
            <a:endParaRPr lang="en-US" altLang="zh-CN" sz="5400" b="1" strike="noStrike" noProof="1">
              <a:ln w="10160">
                <a:solidFill>
                  <a:schemeClr val="accent5"/>
                </a:solidFill>
                <a:prstDash val="solid"/>
              </a:ln>
              <a:solidFill>
                <a:srgbClr val="FFFF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圆角矩形 117"/>
          <p:cNvSpPr/>
          <p:nvPr/>
        </p:nvSpPr>
        <p:spPr>
          <a:xfrm>
            <a:off x="3407605" y="1125141"/>
            <a:ext cx="2169319" cy="579835"/>
          </a:xfrm>
          <a:prstGeom prst="roundRect">
            <a:avLst/>
          </a:prstGeom>
          <a:noFill/>
          <a:ln w="57150">
            <a:solidFill>
              <a:schemeClr val="tx1"/>
            </a:solidFill>
            <a:prstDash val="lg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z="1350" strike="noStrike" noProof="1"/>
          </a:p>
        </p:txBody>
      </p:sp>
      <p:sp>
        <p:nvSpPr>
          <p:cNvPr id="8" name="文本框 7"/>
          <p:cNvSpPr txBox="1"/>
          <p:nvPr/>
        </p:nvSpPr>
        <p:spPr>
          <a:xfrm>
            <a:off x="1727634" y="4597003"/>
            <a:ext cx="1350169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/>
            <a:r>
              <a:rPr lang="en-US" altLang="zh-CN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b="1" noProof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160205" y="4597003"/>
            <a:ext cx="13513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/>
            <a:r>
              <a:rPr lang="en-US" altLang="zh-CN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b="1" noProof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137834" y="4597003"/>
            <a:ext cx="13513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/>
            <a:r>
              <a:rPr lang="en-US" altLang="zh-CN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b="1" noProof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0247" name="组合 68"/>
          <p:cNvGrpSpPr/>
          <p:nvPr/>
        </p:nvGrpSpPr>
        <p:grpSpPr>
          <a:xfrm>
            <a:off x="1510940" y="3290887"/>
            <a:ext cx="1193006" cy="247650"/>
            <a:chOff x="1010194" y="3126377"/>
            <a:chExt cx="1262743" cy="278674"/>
          </a:xfrm>
        </p:grpSpPr>
        <p:sp>
          <p:nvSpPr>
            <p:cNvPr id="70" name="矩形 69"/>
            <p:cNvSpPr/>
            <p:nvPr>
              <p:custDataLst>
                <p:tags r:id="rId26"/>
              </p:custDataLst>
            </p:nvPr>
          </p:nvSpPr>
          <p:spPr>
            <a:xfrm>
              <a:off x="1010194" y="3126377"/>
              <a:ext cx="1262743" cy="9579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fontAlgn="auto"/>
              <a:endParaRPr lang="zh-CN" altLang="en-US" sz="1350" strike="noStrike" noProof="1"/>
            </a:p>
          </p:txBody>
        </p:sp>
        <p:sp>
          <p:nvSpPr>
            <p:cNvPr id="71" name="等腰三角形 70"/>
            <p:cNvSpPr/>
            <p:nvPr>
              <p:custDataLst>
                <p:tags r:id="rId27"/>
              </p:custDataLst>
            </p:nvPr>
          </p:nvSpPr>
          <p:spPr>
            <a:xfrm flipV="1">
              <a:off x="1584960" y="3222171"/>
              <a:ext cx="113211" cy="182880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fontAlgn="auto"/>
              <a:endParaRPr lang="zh-CN" altLang="en-US" sz="1350" strike="noStrike" noProof="1"/>
            </a:p>
          </p:txBody>
        </p:sp>
      </p:grpSp>
      <p:sp>
        <p:nvSpPr>
          <p:cNvPr id="72" name="标题 1"/>
          <p:cNvSpPr txBox="1"/>
          <p:nvPr>
            <p:custDataLst>
              <p:tags r:id="rId2"/>
            </p:custDataLst>
          </p:nvPr>
        </p:nvSpPr>
        <p:spPr>
          <a:xfrm>
            <a:off x="1510940" y="2880122"/>
            <a:ext cx="1228725" cy="31075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200"/>
            </a:lvl1pPr>
          </a:lstStyle>
          <a:p>
            <a:pPr algn="ctr" fontAlgn="auto"/>
            <a:r>
              <a:rPr lang="en-US" altLang="zh-CN" sz="1350" strike="noStrike" noProof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Warm-up</a:t>
            </a:r>
          </a:p>
        </p:txBody>
      </p:sp>
      <p:sp>
        <p:nvSpPr>
          <p:cNvPr id="10251" name="标题 1"/>
          <p:cNvSpPr txBox="1"/>
          <p:nvPr>
            <p:custDataLst>
              <p:tags r:id="rId3"/>
            </p:custDataLst>
          </p:nvPr>
        </p:nvSpPr>
        <p:spPr>
          <a:xfrm>
            <a:off x="1510940" y="3621881"/>
            <a:ext cx="1193006" cy="581025"/>
          </a:xfrm>
          <a:prstGeom prst="rect">
            <a:avLst/>
          </a:prstGeom>
          <a:noFill/>
          <a:ln w="9525">
            <a:noFill/>
          </a:ln>
        </p:spPr>
        <p:txBody>
          <a:bodyPr wrap="square" anchor="t"/>
          <a:lstStyle/>
          <a:p>
            <a:pPr algn="ctr">
              <a:lnSpc>
                <a:spcPct val="130000"/>
              </a:lnSpc>
            </a:pPr>
            <a:r>
              <a:rPr lang="en-US" altLang="da-DK" sz="1200" dirty="0">
                <a:latin typeface="Comic Sans MS" panose="030F0702030302020204" charset="0"/>
                <a:ea typeface="等线" panose="02010600030101010101" charset="-122"/>
              </a:rPr>
              <a:t>Listen to a wsong</a:t>
            </a:r>
          </a:p>
        </p:txBody>
      </p:sp>
      <p:grpSp>
        <p:nvGrpSpPr>
          <p:cNvPr id="10252" name="组合 73"/>
          <p:cNvGrpSpPr/>
          <p:nvPr/>
        </p:nvGrpSpPr>
        <p:grpSpPr>
          <a:xfrm>
            <a:off x="1889559" y="2264569"/>
            <a:ext cx="453628" cy="453629"/>
            <a:chOff x="2188031" y="2474524"/>
            <a:chExt cx="912221" cy="912221"/>
          </a:xfrm>
        </p:grpSpPr>
        <p:sp>
          <p:nvSpPr>
            <p:cNvPr id="75" name="椭圆 74"/>
            <p:cNvSpPr/>
            <p:nvPr>
              <p:custDataLst>
                <p:tags r:id="rId24"/>
              </p:custDataLst>
            </p:nvPr>
          </p:nvSpPr>
          <p:spPr>
            <a:xfrm>
              <a:off x="2243547" y="2530040"/>
              <a:ext cx="801189" cy="801189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>
              <a:noAutofit/>
            </a:bodyPr>
            <a:lstStyle/>
            <a:p>
              <a:pPr algn="ctr" fontAlgn="auto"/>
              <a:r>
                <a:rPr lang="en-US" altLang="zh-CN" sz="1500" b="1" strike="noStrike" noProof="1">
                  <a:solidFill>
                    <a:schemeClr val="accent1"/>
                  </a:solidFill>
                </a:rPr>
                <a:t>01</a:t>
              </a:r>
            </a:p>
          </p:txBody>
        </p:sp>
        <p:sp>
          <p:nvSpPr>
            <p:cNvPr id="76" name="椭圆 75"/>
            <p:cNvSpPr/>
            <p:nvPr>
              <p:custDataLst>
                <p:tags r:id="rId25"/>
              </p:custDataLst>
            </p:nvPr>
          </p:nvSpPr>
          <p:spPr>
            <a:xfrm>
              <a:off x="2188031" y="2474524"/>
              <a:ext cx="912221" cy="912221"/>
            </a:xfrm>
            <a:prstGeom prst="ellipse">
              <a:avLst/>
            </a:prstGeom>
            <a:noFill/>
            <a:ln w="1270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fontAlgn="auto"/>
              <a:endParaRPr lang="zh-CN" altLang="en-US" sz="1350" strike="noStrike" noProof="1"/>
            </a:p>
          </p:txBody>
        </p:sp>
      </p:grpSp>
      <p:grpSp>
        <p:nvGrpSpPr>
          <p:cNvPr id="79" name="组合 78"/>
          <p:cNvGrpSpPr/>
          <p:nvPr>
            <p:custDataLst>
              <p:tags r:id="rId4"/>
            </p:custDataLst>
          </p:nvPr>
        </p:nvGrpSpPr>
        <p:grpSpPr>
          <a:xfrm>
            <a:off x="2703708" y="3290411"/>
            <a:ext cx="1193006" cy="248126"/>
            <a:chOff x="1010194" y="3126377"/>
            <a:chExt cx="1262743" cy="278674"/>
          </a:xfrm>
          <a:solidFill>
            <a:schemeClr val="accent2"/>
          </a:solidFill>
        </p:grpSpPr>
        <p:sp>
          <p:nvSpPr>
            <p:cNvPr id="83" name="矩形 82"/>
            <p:cNvSpPr/>
            <p:nvPr/>
          </p:nvSpPr>
          <p:spPr>
            <a:xfrm>
              <a:off x="1010194" y="3126377"/>
              <a:ext cx="1262743" cy="9579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fontAlgn="auto"/>
              <a:endParaRPr lang="zh-CN" altLang="en-US" sz="1350" strike="noStrike" noProof="1"/>
            </a:p>
          </p:txBody>
        </p:sp>
        <p:sp>
          <p:nvSpPr>
            <p:cNvPr id="84" name="等腰三角形 83"/>
            <p:cNvSpPr/>
            <p:nvPr/>
          </p:nvSpPr>
          <p:spPr>
            <a:xfrm flipV="1">
              <a:off x="1584960" y="3222171"/>
              <a:ext cx="113211" cy="18288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fontAlgn="auto"/>
              <a:endParaRPr lang="zh-CN" altLang="en-US" sz="1350" strike="noStrike" noProof="1"/>
            </a:p>
          </p:txBody>
        </p:sp>
      </p:grpSp>
      <p:sp>
        <p:nvSpPr>
          <p:cNvPr id="10256" name="标题 1"/>
          <p:cNvSpPr txBox="1"/>
          <p:nvPr>
            <p:custDataLst>
              <p:tags r:id="rId5"/>
            </p:custDataLst>
          </p:nvPr>
        </p:nvSpPr>
        <p:spPr>
          <a:xfrm>
            <a:off x="2703946" y="2880122"/>
            <a:ext cx="1228725" cy="310753"/>
          </a:xfrm>
          <a:prstGeom prst="rect">
            <a:avLst/>
          </a:prstGeom>
          <a:noFill/>
          <a:ln w="9525">
            <a:noFill/>
          </a:ln>
        </p:spPr>
        <p:txBody>
          <a:bodyPr wrap="square" anchor="t"/>
          <a:lstStyle/>
          <a:p>
            <a:pPr algn="ctr">
              <a:lnSpc>
                <a:spcPct val="130000"/>
              </a:lnSpc>
            </a:pPr>
            <a:r>
              <a:rPr lang="en-US" altLang="zh-CN" sz="135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Review</a:t>
            </a:r>
          </a:p>
        </p:txBody>
      </p:sp>
      <p:grpSp>
        <p:nvGrpSpPr>
          <p:cNvPr id="10257" name="组合 85"/>
          <p:cNvGrpSpPr/>
          <p:nvPr/>
        </p:nvGrpSpPr>
        <p:grpSpPr>
          <a:xfrm>
            <a:off x="3077803" y="2264569"/>
            <a:ext cx="453628" cy="453629"/>
            <a:chOff x="2188031" y="2474524"/>
            <a:chExt cx="912221" cy="912221"/>
          </a:xfrm>
        </p:grpSpPr>
        <p:sp>
          <p:nvSpPr>
            <p:cNvPr id="87" name="椭圆 86"/>
            <p:cNvSpPr/>
            <p:nvPr>
              <p:custDataLst>
                <p:tags r:id="rId22"/>
              </p:custDataLst>
            </p:nvPr>
          </p:nvSpPr>
          <p:spPr>
            <a:xfrm>
              <a:off x="2243547" y="2530040"/>
              <a:ext cx="801189" cy="801189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>
              <a:noAutofit/>
            </a:bodyPr>
            <a:lstStyle/>
            <a:p>
              <a:pPr algn="ctr" fontAlgn="auto"/>
              <a:r>
                <a:rPr lang="en-US" altLang="zh-CN" sz="1500" b="1" strike="noStrike" noProof="1">
                  <a:solidFill>
                    <a:schemeClr val="accent2"/>
                  </a:solidFill>
                </a:rPr>
                <a:t>02</a:t>
              </a:r>
            </a:p>
          </p:txBody>
        </p:sp>
        <p:sp>
          <p:nvSpPr>
            <p:cNvPr id="88" name="椭圆 87"/>
            <p:cNvSpPr/>
            <p:nvPr>
              <p:custDataLst>
                <p:tags r:id="rId23"/>
              </p:custDataLst>
            </p:nvPr>
          </p:nvSpPr>
          <p:spPr>
            <a:xfrm>
              <a:off x="2188031" y="2474524"/>
              <a:ext cx="912221" cy="912221"/>
            </a:xfrm>
            <a:prstGeom prst="ellipse">
              <a:avLst/>
            </a:prstGeom>
            <a:noFill/>
            <a:ln w="1270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fontAlgn="auto"/>
              <a:endParaRPr lang="zh-CN" altLang="en-US" sz="1350" strike="noStrike" noProof="1"/>
            </a:p>
          </p:txBody>
        </p:sp>
      </p:grpSp>
      <p:sp>
        <p:nvSpPr>
          <p:cNvPr id="10260" name="标题 1"/>
          <p:cNvSpPr txBox="1"/>
          <p:nvPr>
            <p:custDataLst>
              <p:tags r:id="rId6"/>
            </p:custDataLst>
          </p:nvPr>
        </p:nvSpPr>
        <p:spPr>
          <a:xfrm>
            <a:off x="2705137" y="3621881"/>
            <a:ext cx="1193006" cy="581025"/>
          </a:xfrm>
          <a:prstGeom prst="rect">
            <a:avLst/>
          </a:prstGeom>
          <a:noFill/>
          <a:ln w="9525">
            <a:noFill/>
          </a:ln>
        </p:spPr>
        <p:txBody>
          <a:bodyPr wrap="square" anchor="t"/>
          <a:lstStyle/>
          <a:p>
            <a:pPr algn="ctr">
              <a:lnSpc>
                <a:spcPct val="130000"/>
              </a:lnSpc>
            </a:pPr>
            <a:r>
              <a:rPr lang="en-US" altLang="da-DK" sz="1200" dirty="0">
                <a:latin typeface="Comic Sans MS" panose="030F0702030302020204" charset="0"/>
                <a:ea typeface="等线" panose="02010600030101010101" charset="-122"/>
              </a:rPr>
              <a:t>Guessing game</a:t>
            </a:r>
          </a:p>
        </p:txBody>
      </p:sp>
      <p:grpSp>
        <p:nvGrpSpPr>
          <p:cNvPr id="90" name="组合 89"/>
          <p:cNvGrpSpPr/>
          <p:nvPr>
            <p:custDataLst>
              <p:tags r:id="rId7"/>
            </p:custDataLst>
          </p:nvPr>
        </p:nvGrpSpPr>
        <p:grpSpPr>
          <a:xfrm>
            <a:off x="3896714" y="3290411"/>
            <a:ext cx="1193006" cy="248126"/>
            <a:chOff x="1010194" y="3126377"/>
            <a:chExt cx="1262743" cy="278674"/>
          </a:xfrm>
          <a:solidFill>
            <a:schemeClr val="accent3"/>
          </a:solidFill>
        </p:grpSpPr>
        <p:sp>
          <p:nvSpPr>
            <p:cNvPr id="92" name="矩形 91"/>
            <p:cNvSpPr/>
            <p:nvPr/>
          </p:nvSpPr>
          <p:spPr>
            <a:xfrm>
              <a:off x="1010194" y="3126377"/>
              <a:ext cx="1262743" cy="9579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fontAlgn="auto"/>
              <a:endParaRPr lang="zh-CN" altLang="en-US" sz="1350" strike="noStrike" noProof="1"/>
            </a:p>
          </p:txBody>
        </p:sp>
        <p:sp>
          <p:nvSpPr>
            <p:cNvPr id="94" name="等腰三角形 93"/>
            <p:cNvSpPr/>
            <p:nvPr/>
          </p:nvSpPr>
          <p:spPr>
            <a:xfrm flipV="1">
              <a:off x="1584960" y="3222171"/>
              <a:ext cx="113211" cy="18288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fontAlgn="auto"/>
              <a:endParaRPr lang="zh-CN" altLang="en-US" sz="1350" strike="noStrike" noProof="1"/>
            </a:p>
          </p:txBody>
        </p:sp>
      </p:grpSp>
      <p:sp>
        <p:nvSpPr>
          <p:cNvPr id="10262" name="标题 1"/>
          <p:cNvSpPr txBox="1"/>
          <p:nvPr>
            <p:custDataLst>
              <p:tags r:id="rId8"/>
            </p:custDataLst>
          </p:nvPr>
        </p:nvSpPr>
        <p:spPr>
          <a:xfrm>
            <a:off x="3896953" y="2880122"/>
            <a:ext cx="1228725" cy="310753"/>
          </a:xfrm>
          <a:prstGeom prst="rect">
            <a:avLst/>
          </a:prstGeom>
          <a:noFill/>
          <a:ln w="9525">
            <a:noFill/>
          </a:ln>
        </p:spPr>
        <p:txBody>
          <a:bodyPr wrap="square" anchor="t"/>
          <a:lstStyle/>
          <a:p>
            <a:pPr algn="ctr">
              <a:lnSpc>
                <a:spcPct val="130000"/>
              </a:lnSpc>
            </a:pPr>
            <a:r>
              <a:rPr lang="en-US" altLang="zh-CN" sz="1350">
                <a:solidFill>
                  <a:srgbClr val="2BC3B5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Presentation</a:t>
            </a:r>
          </a:p>
        </p:txBody>
      </p:sp>
      <p:grpSp>
        <p:nvGrpSpPr>
          <p:cNvPr id="10263" name="组合 96"/>
          <p:cNvGrpSpPr/>
          <p:nvPr/>
        </p:nvGrpSpPr>
        <p:grpSpPr>
          <a:xfrm>
            <a:off x="4264855" y="2264569"/>
            <a:ext cx="453629" cy="453629"/>
            <a:chOff x="2188031" y="2474524"/>
            <a:chExt cx="912221" cy="912221"/>
          </a:xfrm>
        </p:grpSpPr>
        <p:sp>
          <p:nvSpPr>
            <p:cNvPr id="98" name="椭圆 97"/>
            <p:cNvSpPr/>
            <p:nvPr>
              <p:custDataLst>
                <p:tags r:id="rId20"/>
              </p:custDataLst>
            </p:nvPr>
          </p:nvSpPr>
          <p:spPr>
            <a:xfrm>
              <a:off x="2243547" y="2530040"/>
              <a:ext cx="801189" cy="801189"/>
            </a:xfrm>
            <a:prstGeom prst="ellipse">
              <a:avLst/>
            </a:pr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>
              <a:noAutofit/>
            </a:bodyPr>
            <a:lstStyle/>
            <a:p>
              <a:pPr algn="ctr" fontAlgn="auto"/>
              <a:r>
                <a:rPr lang="en-US" altLang="zh-CN" sz="1500" b="1" strike="noStrike" noProof="1">
                  <a:solidFill>
                    <a:srgbClr val="7030A0"/>
                  </a:solidFill>
                </a:rPr>
                <a:t>03</a:t>
              </a:r>
            </a:p>
          </p:txBody>
        </p:sp>
        <p:sp>
          <p:nvSpPr>
            <p:cNvPr id="99" name="椭圆 98"/>
            <p:cNvSpPr/>
            <p:nvPr>
              <p:custDataLst>
                <p:tags r:id="rId21"/>
              </p:custDataLst>
            </p:nvPr>
          </p:nvSpPr>
          <p:spPr>
            <a:xfrm>
              <a:off x="2188031" y="2474524"/>
              <a:ext cx="912221" cy="912221"/>
            </a:xfrm>
            <a:prstGeom prst="ellipse">
              <a:avLst/>
            </a:prstGeom>
            <a:noFill/>
            <a:ln w="12700">
              <a:solidFill>
                <a:srgbClr val="7030A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fontAlgn="auto"/>
              <a:endParaRPr lang="zh-CN" altLang="en-US" sz="1350" strike="noStrike" noProof="1"/>
            </a:p>
          </p:txBody>
        </p:sp>
      </p:grpSp>
      <p:sp>
        <p:nvSpPr>
          <p:cNvPr id="10266" name="标题 1"/>
          <p:cNvSpPr txBox="1"/>
          <p:nvPr>
            <p:custDataLst>
              <p:tags r:id="rId9"/>
            </p:custDataLst>
          </p:nvPr>
        </p:nvSpPr>
        <p:spPr>
          <a:xfrm>
            <a:off x="3900524" y="3621881"/>
            <a:ext cx="1193006" cy="581025"/>
          </a:xfrm>
          <a:prstGeom prst="rect">
            <a:avLst/>
          </a:prstGeom>
          <a:noFill/>
          <a:ln w="9525">
            <a:noFill/>
          </a:ln>
        </p:spPr>
        <p:txBody>
          <a:bodyPr wrap="square" anchor="t"/>
          <a:lstStyle/>
          <a:p>
            <a:pPr algn="ctr">
              <a:lnSpc>
                <a:spcPct val="130000"/>
              </a:lnSpc>
            </a:pPr>
            <a:r>
              <a:rPr lang="en-US" altLang="da-DK" sz="1200" dirty="0">
                <a:latin typeface="Comic Sans MS" panose="030F0702030302020204" charset="0"/>
                <a:ea typeface="等线" panose="02010600030101010101" charset="-122"/>
              </a:rPr>
              <a:t>New word and sentences</a:t>
            </a:r>
          </a:p>
        </p:txBody>
      </p:sp>
      <p:grpSp>
        <p:nvGrpSpPr>
          <p:cNvPr id="101" name="组合 100"/>
          <p:cNvGrpSpPr/>
          <p:nvPr>
            <p:custDataLst>
              <p:tags r:id="rId10"/>
            </p:custDataLst>
          </p:nvPr>
        </p:nvGrpSpPr>
        <p:grpSpPr>
          <a:xfrm>
            <a:off x="5089244" y="3290411"/>
            <a:ext cx="1193006" cy="248126"/>
            <a:chOff x="1010194" y="3126377"/>
            <a:chExt cx="1262743" cy="278674"/>
          </a:xfrm>
          <a:solidFill>
            <a:schemeClr val="accent4"/>
          </a:solidFill>
        </p:grpSpPr>
        <p:sp>
          <p:nvSpPr>
            <p:cNvPr id="102" name="矩形 101"/>
            <p:cNvSpPr/>
            <p:nvPr/>
          </p:nvSpPr>
          <p:spPr>
            <a:xfrm>
              <a:off x="1010194" y="3126377"/>
              <a:ext cx="1262743" cy="9579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fontAlgn="auto"/>
              <a:endParaRPr lang="zh-CN" altLang="en-US" sz="1350" strike="noStrike" noProof="1"/>
            </a:p>
          </p:txBody>
        </p:sp>
        <p:sp>
          <p:nvSpPr>
            <p:cNvPr id="103" name="等腰三角形 102"/>
            <p:cNvSpPr/>
            <p:nvPr/>
          </p:nvSpPr>
          <p:spPr>
            <a:xfrm flipV="1">
              <a:off x="1584960" y="3222171"/>
              <a:ext cx="113211" cy="18288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fontAlgn="auto"/>
              <a:endParaRPr lang="zh-CN" altLang="en-US" sz="1350" strike="noStrike" noProof="1"/>
            </a:p>
          </p:txBody>
        </p:sp>
      </p:grpSp>
      <p:sp>
        <p:nvSpPr>
          <p:cNvPr id="10268" name="标题 1"/>
          <p:cNvSpPr txBox="1"/>
          <p:nvPr>
            <p:custDataLst>
              <p:tags r:id="rId11"/>
            </p:custDataLst>
          </p:nvPr>
        </p:nvSpPr>
        <p:spPr>
          <a:xfrm>
            <a:off x="5088768" y="2880122"/>
            <a:ext cx="1229916" cy="310753"/>
          </a:xfrm>
          <a:prstGeom prst="rect">
            <a:avLst/>
          </a:prstGeom>
          <a:noFill/>
          <a:ln w="9525">
            <a:noFill/>
          </a:ln>
        </p:spPr>
        <p:txBody>
          <a:bodyPr wrap="square" anchor="t"/>
          <a:lstStyle/>
          <a:p>
            <a:pPr algn="ctr">
              <a:lnSpc>
                <a:spcPct val="130000"/>
              </a:lnSpc>
            </a:pPr>
            <a:r>
              <a:rPr lang="en-US" altLang="zh-CN" sz="1350" dirty="0">
                <a:latin typeface="等线 Light" panose="02010600030101010101" charset="-122"/>
                <a:ea typeface="等线 Light" panose="02010600030101010101" charset="-122"/>
              </a:rPr>
              <a:t>Practice</a:t>
            </a:r>
          </a:p>
        </p:txBody>
      </p:sp>
      <p:grpSp>
        <p:nvGrpSpPr>
          <p:cNvPr id="10269" name="组合 104"/>
          <p:cNvGrpSpPr/>
          <p:nvPr/>
        </p:nvGrpSpPr>
        <p:grpSpPr>
          <a:xfrm>
            <a:off x="5453099" y="2264569"/>
            <a:ext cx="453629" cy="453629"/>
            <a:chOff x="2188031" y="2474524"/>
            <a:chExt cx="912221" cy="912221"/>
          </a:xfrm>
        </p:grpSpPr>
        <p:sp>
          <p:nvSpPr>
            <p:cNvPr id="106" name="椭圆 105"/>
            <p:cNvSpPr/>
            <p:nvPr>
              <p:custDataLst>
                <p:tags r:id="rId18"/>
              </p:custDataLst>
            </p:nvPr>
          </p:nvSpPr>
          <p:spPr>
            <a:xfrm>
              <a:off x="2243547" y="2530040"/>
              <a:ext cx="801189" cy="801189"/>
            </a:xfrm>
            <a:prstGeom prst="ellipse">
              <a:avLst/>
            </a:prstGeom>
            <a:noFill/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>
              <a:noAutofit/>
            </a:bodyPr>
            <a:lstStyle/>
            <a:p>
              <a:pPr algn="ctr" fontAlgn="auto"/>
              <a:r>
                <a:rPr lang="en-US" altLang="zh-CN" sz="1500" b="1" strike="noStrike" noProof="1">
                  <a:solidFill>
                    <a:schemeClr val="accent4"/>
                  </a:solidFill>
                </a:rPr>
                <a:t>04</a:t>
              </a:r>
            </a:p>
          </p:txBody>
        </p:sp>
        <p:sp>
          <p:nvSpPr>
            <p:cNvPr id="107" name="椭圆 106"/>
            <p:cNvSpPr/>
            <p:nvPr>
              <p:custDataLst>
                <p:tags r:id="rId19"/>
              </p:custDataLst>
            </p:nvPr>
          </p:nvSpPr>
          <p:spPr>
            <a:xfrm>
              <a:off x="2188031" y="2474524"/>
              <a:ext cx="912221" cy="912221"/>
            </a:xfrm>
            <a:prstGeom prst="ellipse">
              <a:avLst/>
            </a:prstGeom>
            <a:noFill/>
            <a:ln w="1270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fontAlgn="auto"/>
              <a:endParaRPr lang="zh-CN" altLang="en-US" sz="1350" strike="noStrike" noProof="1"/>
            </a:p>
          </p:txBody>
        </p:sp>
      </p:grpSp>
      <p:sp>
        <p:nvSpPr>
          <p:cNvPr id="10272" name="标题 1"/>
          <p:cNvSpPr txBox="1"/>
          <p:nvPr>
            <p:custDataLst>
              <p:tags r:id="rId12"/>
            </p:custDataLst>
          </p:nvPr>
        </p:nvSpPr>
        <p:spPr>
          <a:xfrm>
            <a:off x="5095912" y="3621881"/>
            <a:ext cx="1193006" cy="581025"/>
          </a:xfrm>
          <a:prstGeom prst="rect">
            <a:avLst/>
          </a:prstGeom>
          <a:noFill/>
          <a:ln w="9525">
            <a:noFill/>
          </a:ln>
        </p:spPr>
        <p:txBody>
          <a:bodyPr wrap="square" anchor="t"/>
          <a:lstStyle/>
          <a:p>
            <a:pPr algn="ctr">
              <a:lnSpc>
                <a:spcPct val="130000"/>
              </a:lnSpc>
            </a:pPr>
            <a:r>
              <a:rPr lang="en-US" altLang="da-DK" sz="1200" dirty="0">
                <a:latin typeface="Comic Sans MS" panose="030F0702030302020204" charset="0"/>
                <a:ea typeface="等线" panose="02010600030101010101" charset="-122"/>
              </a:rPr>
              <a:t>Choose</a:t>
            </a:r>
          </a:p>
        </p:txBody>
      </p:sp>
      <p:grpSp>
        <p:nvGrpSpPr>
          <p:cNvPr id="109" name="组合 108"/>
          <p:cNvGrpSpPr/>
          <p:nvPr>
            <p:custDataLst>
              <p:tags r:id="rId13"/>
            </p:custDataLst>
          </p:nvPr>
        </p:nvGrpSpPr>
        <p:grpSpPr>
          <a:xfrm>
            <a:off x="6282250" y="3290411"/>
            <a:ext cx="1193006" cy="248126"/>
            <a:chOff x="1010194" y="3126377"/>
            <a:chExt cx="1262743" cy="278674"/>
          </a:xfrm>
          <a:solidFill>
            <a:schemeClr val="accent6"/>
          </a:solidFill>
        </p:grpSpPr>
        <p:sp>
          <p:nvSpPr>
            <p:cNvPr id="110" name="矩形 109"/>
            <p:cNvSpPr/>
            <p:nvPr/>
          </p:nvSpPr>
          <p:spPr>
            <a:xfrm>
              <a:off x="1010194" y="3126377"/>
              <a:ext cx="1262743" cy="9579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fontAlgn="auto"/>
              <a:endParaRPr lang="zh-CN" altLang="en-US" sz="1350" strike="noStrike" noProof="1"/>
            </a:p>
          </p:txBody>
        </p:sp>
        <p:sp>
          <p:nvSpPr>
            <p:cNvPr id="111" name="等腰三角形 110"/>
            <p:cNvSpPr/>
            <p:nvPr/>
          </p:nvSpPr>
          <p:spPr>
            <a:xfrm flipV="1">
              <a:off x="1584960" y="3222171"/>
              <a:ext cx="113211" cy="18288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fontAlgn="auto"/>
              <a:endParaRPr lang="zh-CN" altLang="en-US" sz="1350" strike="noStrike" noProof="1"/>
            </a:p>
          </p:txBody>
        </p:sp>
      </p:grpSp>
      <p:sp>
        <p:nvSpPr>
          <p:cNvPr id="112" name="标题 1"/>
          <p:cNvSpPr txBox="1"/>
          <p:nvPr>
            <p:custDataLst>
              <p:tags r:id="rId14"/>
            </p:custDataLst>
          </p:nvPr>
        </p:nvSpPr>
        <p:spPr>
          <a:xfrm>
            <a:off x="6281774" y="2880122"/>
            <a:ext cx="1229916" cy="31075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200"/>
            </a:lvl1pPr>
          </a:lstStyle>
          <a:p>
            <a:pPr algn="ctr" fontAlgn="auto"/>
            <a:r>
              <a:rPr lang="en-US" altLang="zh-CN" sz="1350" strike="noStrike" noProof="1">
                <a:solidFill>
                  <a:schemeClr val="accent6"/>
                </a:solidFill>
                <a:latin typeface="+mj-lt"/>
                <a:ea typeface="+mj-ea"/>
                <a:cs typeface="+mj-cs"/>
              </a:rPr>
              <a:t>Summary</a:t>
            </a:r>
          </a:p>
        </p:txBody>
      </p:sp>
      <p:grpSp>
        <p:nvGrpSpPr>
          <p:cNvPr id="10275" name="组合 112"/>
          <p:cNvGrpSpPr/>
          <p:nvPr/>
        </p:nvGrpSpPr>
        <p:grpSpPr>
          <a:xfrm>
            <a:off x="6641343" y="2264569"/>
            <a:ext cx="452438" cy="453629"/>
            <a:chOff x="2188031" y="2474524"/>
            <a:chExt cx="912221" cy="912221"/>
          </a:xfrm>
        </p:grpSpPr>
        <p:sp>
          <p:nvSpPr>
            <p:cNvPr id="114" name="椭圆 113"/>
            <p:cNvSpPr/>
            <p:nvPr>
              <p:custDataLst>
                <p:tags r:id="rId16"/>
              </p:custDataLst>
            </p:nvPr>
          </p:nvSpPr>
          <p:spPr>
            <a:xfrm>
              <a:off x="2243547" y="2530040"/>
              <a:ext cx="801189" cy="801189"/>
            </a:xfrm>
            <a:prstGeom prst="ellipse">
              <a:avLst/>
            </a:prstGeom>
            <a:noFill/>
            <a:ln w="2857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>
              <a:noAutofit/>
            </a:bodyPr>
            <a:lstStyle/>
            <a:p>
              <a:pPr algn="ctr" fontAlgn="auto"/>
              <a:r>
                <a:rPr lang="en-US" altLang="zh-CN" sz="1500" b="1" strike="noStrike" noProof="1">
                  <a:solidFill>
                    <a:schemeClr val="accent6"/>
                  </a:solidFill>
                </a:rPr>
                <a:t>05</a:t>
              </a:r>
            </a:p>
          </p:txBody>
        </p:sp>
        <p:sp>
          <p:nvSpPr>
            <p:cNvPr id="115" name="椭圆 114"/>
            <p:cNvSpPr/>
            <p:nvPr>
              <p:custDataLst>
                <p:tags r:id="rId17"/>
              </p:custDataLst>
            </p:nvPr>
          </p:nvSpPr>
          <p:spPr>
            <a:xfrm>
              <a:off x="2188031" y="2474524"/>
              <a:ext cx="912221" cy="912221"/>
            </a:xfrm>
            <a:prstGeom prst="ellipse">
              <a:avLst/>
            </a:prstGeom>
            <a:noFill/>
            <a:ln w="1270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fontAlgn="auto"/>
              <a:endParaRPr lang="zh-CN" altLang="en-US" sz="1350" strike="noStrike" noProof="1"/>
            </a:p>
          </p:txBody>
        </p:sp>
      </p:grpSp>
      <p:sp>
        <p:nvSpPr>
          <p:cNvPr id="10278" name="标题 1"/>
          <p:cNvSpPr txBox="1"/>
          <p:nvPr>
            <p:custDataLst>
              <p:tags r:id="rId15"/>
            </p:custDataLst>
          </p:nvPr>
        </p:nvSpPr>
        <p:spPr>
          <a:xfrm>
            <a:off x="6297253" y="3621881"/>
            <a:ext cx="1193006" cy="581025"/>
          </a:xfrm>
          <a:prstGeom prst="rect">
            <a:avLst/>
          </a:prstGeom>
          <a:noFill/>
          <a:ln w="9525">
            <a:noFill/>
          </a:ln>
        </p:spPr>
        <p:txBody>
          <a:bodyPr wrap="square" anchor="t"/>
          <a:lstStyle/>
          <a:p>
            <a:pPr algn="ctr">
              <a:lnSpc>
                <a:spcPct val="130000"/>
              </a:lnSpc>
            </a:pPr>
            <a:r>
              <a:rPr lang="en-US" altLang="da-DK" sz="1200" dirty="0">
                <a:latin typeface="Comic Sans MS" panose="030F0702030302020204" charset="0"/>
                <a:ea typeface="等线" panose="02010600030101010101" charset="-122"/>
              </a:rPr>
              <a:t>Summarise</a:t>
            </a:r>
          </a:p>
        </p:txBody>
      </p:sp>
      <p:sp>
        <p:nvSpPr>
          <p:cNvPr id="117" name="文本框 116"/>
          <p:cNvSpPr txBox="1"/>
          <p:nvPr/>
        </p:nvSpPr>
        <p:spPr>
          <a:xfrm>
            <a:off x="3531430" y="1053703"/>
            <a:ext cx="2662238" cy="598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/>
            <a:r>
              <a:rPr lang="en-US" altLang="zh-CN" sz="3300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charset="0"/>
                <a:ea typeface="+mn-ea"/>
                <a:cs typeface="Comic Sans MS" panose="030F0702030302020204" charset="0"/>
              </a:rPr>
              <a:t>Contents</a:t>
            </a:r>
            <a:endParaRPr lang="en-US" altLang="zh-CN" sz="3300" noProof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charset="0"/>
              <a:cs typeface="Comic Sans MS" panose="030F0702030302020204" charset="0"/>
            </a:endParaRPr>
          </a:p>
        </p:txBody>
      </p:sp>
    </p:spTree>
    <p:custDataLst>
      <p:tags r:id="rId1"/>
    </p:custDataLst>
  </p:cSld>
  <p:clrMapOvr>
    <a:masterClrMapping/>
  </p:clrMapOvr>
  <p:transition>
    <p:blinds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图片 5" descr="图片包含 文字&#10;&#10;自动生成的说明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0" y="285750"/>
            <a:ext cx="9144000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Freeform 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grayWhite">
          <a:xfrm flipH="1">
            <a:off x="0" y="205979"/>
            <a:ext cx="5363766" cy="5223272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68580" tIns="34290" rIns="68580" bIns="34290" rtlCol="0" anchor="t">
            <a:normAutofit/>
          </a:bodyPr>
          <a:lstStyle/>
          <a:p>
            <a:pPr algn="ctr" fontAlgn="auto"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None/>
            </a:pPr>
            <a:endParaRPr lang="en-US" sz="1200" strike="noStrike" cap="all" noProof="1"/>
          </a:p>
        </p:txBody>
      </p:sp>
      <p:sp>
        <p:nvSpPr>
          <p:cNvPr id="2" name="文本框 1"/>
          <p:cNvSpPr txBox="1"/>
          <p:nvPr/>
        </p:nvSpPr>
        <p:spPr>
          <a:xfrm>
            <a:off x="892969" y="622697"/>
            <a:ext cx="3153966" cy="1007269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pPr algn="ctr" fontAlgn="auto">
              <a:lnSpc>
                <a:spcPct val="90000"/>
              </a:lnSpc>
              <a:spcAft>
                <a:spcPts val="600"/>
              </a:spcAft>
            </a:pPr>
            <a:r>
              <a:rPr lang="en-US" altLang="zh-CN" sz="2700" b="1" noProof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Apple song</a:t>
            </a:r>
          </a:p>
        </p:txBody>
      </p:sp>
      <p:sp>
        <p:nvSpPr>
          <p:cNvPr id="12292" name="文本框 4"/>
          <p:cNvSpPr txBox="1"/>
          <p:nvPr/>
        </p:nvSpPr>
        <p:spPr>
          <a:xfrm>
            <a:off x="211931" y="1757363"/>
            <a:ext cx="4516041" cy="29997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700" dirty="0">
                <a:latin typeface="Cambria" panose="02040503050406030204" charset="0"/>
                <a:ea typeface="等线" panose="02010600030101010101" charset="-122"/>
              </a:rPr>
              <a:t>Apple round  ,   apple red.</a:t>
            </a:r>
          </a:p>
          <a:p>
            <a:endParaRPr lang="zh-CN" altLang="en-US" sz="2700" dirty="0">
              <a:latin typeface="Cambria" panose="02040503050406030204" charset="0"/>
              <a:ea typeface="等线" panose="02010600030101010101" charset="-122"/>
            </a:endParaRPr>
          </a:p>
          <a:p>
            <a:r>
              <a:rPr lang="zh-CN" altLang="en-US" sz="2700" dirty="0">
                <a:latin typeface="Cambria" panose="02040503050406030204" charset="0"/>
                <a:ea typeface="等线" panose="02010600030101010101" charset="-122"/>
              </a:rPr>
              <a:t>Apple juicy apple sweet.</a:t>
            </a:r>
          </a:p>
          <a:p>
            <a:endParaRPr lang="zh-CN" altLang="en-US" sz="2700" dirty="0">
              <a:latin typeface="Cambria" panose="02040503050406030204" charset="0"/>
              <a:ea typeface="等线" panose="02010600030101010101" charset="-122"/>
            </a:endParaRPr>
          </a:p>
          <a:p>
            <a:r>
              <a:rPr lang="zh-CN" altLang="en-US" sz="2700" dirty="0">
                <a:latin typeface="Cambria" panose="02040503050406030204" charset="0"/>
                <a:ea typeface="等线" panose="02010600030101010101" charset="-122"/>
              </a:rPr>
              <a:t>Apple apple I love you,</a:t>
            </a:r>
          </a:p>
          <a:p>
            <a:endParaRPr lang="zh-CN" altLang="en-US" sz="2700" dirty="0">
              <a:latin typeface="Cambria" panose="02040503050406030204" charset="0"/>
              <a:ea typeface="等线" panose="02010600030101010101" charset="-122"/>
            </a:endParaRPr>
          </a:p>
          <a:p>
            <a:r>
              <a:rPr lang="zh-CN" altLang="en-US" sz="2700" dirty="0">
                <a:latin typeface="Cambria" panose="02040503050406030204" charset="0"/>
                <a:ea typeface="等线" panose="02010600030101010101" charset="-122"/>
              </a:rPr>
              <a:t>Apple sweet I love to eat.</a:t>
            </a:r>
          </a:p>
        </p:txBody>
      </p:sp>
      <p:pic>
        <p:nvPicPr>
          <p:cNvPr id="12294" name="图片 7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363766" y="495300"/>
            <a:ext cx="1123950" cy="126325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5" name="图片 8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285435" y="1757363"/>
            <a:ext cx="1123950" cy="126444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6" name="图片 9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554266" y="3321844"/>
            <a:ext cx="1123950" cy="126444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7" name="图片 10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740254" y="4164806"/>
            <a:ext cx="1123950" cy="1264444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图片 1" descr="49cabd80db3ea1907ad5f0c943bca3b4f1a449e12da0da432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496866" y="2200275"/>
            <a:ext cx="2458640" cy="307538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 descr="2b6a5e5007ede9a02f41aa4fc86efd6c366fcba8e56fda46b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400175" y="3758804"/>
            <a:ext cx="1671638" cy="167520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12" descr="291c9a8cb424d0d370e33a5a83780fb346d4b5b8da45722c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7500938" y="2341960"/>
            <a:ext cx="369094" cy="279201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图片 10" descr="d1a35fdd79db41ae5b01ff10ea98913969abda2879f07eac4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1284685" y="1172766"/>
            <a:ext cx="2038350" cy="141089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图片 9" descr="4fbcc522c0d77fc13de290e253a7bacdc53b1a7b3024bcf1b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>
          <a:xfrm>
            <a:off x="1083469" y="2583656"/>
            <a:ext cx="2188369" cy="117514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图片 7" descr="7288cc4c1fcd75b6d6bc8b429a84b0935bace8f4621700d7b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6367463" y="2644379"/>
            <a:ext cx="954881" cy="248959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3" name="文本框 16"/>
          <p:cNvSpPr txBox="1"/>
          <p:nvPr/>
        </p:nvSpPr>
        <p:spPr>
          <a:xfrm>
            <a:off x="1284685" y="847725"/>
            <a:ext cx="6303169" cy="59880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en-US" altLang="zh-CN" sz="3300" b="1" dirty="0">
                <a:solidFill>
                  <a:srgbClr val="FF000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	</a:t>
            </a:r>
            <a:r>
              <a:rPr lang="en-US" altLang="zh-CN" sz="3300" b="1" dirty="0">
                <a:solidFill>
                  <a:srgbClr val="FF0003"/>
                </a:solidFill>
                <a:latin typeface="Cambria" panose="02040503050406030204" charset="0"/>
                <a:ea typeface="楷体" panose="02010609060101010101" pitchFamily="49" charset="-122"/>
              </a:rPr>
              <a:t>Guess, what's in my bag</a:t>
            </a:r>
          </a:p>
        </p:txBody>
      </p:sp>
      <p:pic>
        <p:nvPicPr>
          <p:cNvPr id="14344" name="图片 20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6961585" y="314325"/>
            <a:ext cx="1447800" cy="1704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五边形 4"/>
          <p:cNvSpPr/>
          <p:nvPr/>
        </p:nvSpPr>
        <p:spPr>
          <a:xfrm>
            <a:off x="97631" y="407194"/>
            <a:ext cx="1764506" cy="527447"/>
          </a:xfrm>
          <a:prstGeom prst="homePlate">
            <a:avLst/>
          </a:prstGeom>
          <a:solidFill>
            <a:srgbClr val="FFF04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z="1350" strike="noStrike" noProof="1"/>
          </a:p>
        </p:txBody>
      </p:sp>
      <p:sp>
        <p:nvSpPr>
          <p:cNvPr id="7" name="文本框 6"/>
          <p:cNvSpPr txBox="1"/>
          <p:nvPr/>
        </p:nvSpPr>
        <p:spPr>
          <a:xfrm>
            <a:off x="160020" y="407194"/>
            <a:ext cx="1593533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/>
            <a:r>
              <a:rPr lang="en-US" altLang="zh-CN" sz="2100" noProof="1">
                <a:ln w="9525" cmpd="sng">
                  <a:solidFill>
                    <a:schemeClr val="tx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ambria" panose="02040503050406030204" charset="0"/>
                <a:ea typeface="+mn-ea"/>
                <a:cs typeface="Cambria" panose="02040503050406030204" charset="0"/>
              </a:rPr>
              <a:t>Warm-up</a:t>
            </a:r>
            <a:endParaRPr lang="en-US" altLang="zh-CN" sz="2100" noProof="1">
              <a:ln w="9525" cmpd="sng">
                <a:solidFill>
                  <a:schemeClr val="tx1"/>
                </a:solidFill>
                <a:prstDash val="solid"/>
              </a:ln>
              <a:effectLst>
                <a:glow rad="38100">
                  <a:schemeClr val="accent1">
                    <a:alpha val="40000"/>
                  </a:schemeClr>
                </a:glow>
              </a:effectLst>
              <a:latin typeface="Cambria" panose="02040503050406030204" charset="0"/>
              <a:cs typeface="Cambria" panose="02040503050406030204" charset="0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 descr="图片包含 物体&#10;&#10;自动生成的说明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821204" y="1145858"/>
            <a:ext cx="2736533" cy="2736533"/>
          </a:xfrm>
          <a:prstGeom prst="rect">
            <a:avLst/>
          </a:prstGeom>
        </p:spPr>
      </p:pic>
      <p:pic>
        <p:nvPicPr>
          <p:cNvPr id="19" name="图片 18" descr="图片包含 物体&#10;&#10;自动生成的说明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00990" y="934403"/>
            <a:ext cx="2846070" cy="2846070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1284923" y="848201"/>
            <a:ext cx="6303169" cy="598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/>
            <a:r>
              <a:rPr lang="en-US" altLang="zh-CN" sz="3300" b="1" noProof="1">
                <a:solidFill>
                  <a:srgbClr val="FF0003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	</a:t>
            </a:r>
            <a:endParaRPr lang="en-US" altLang="zh-CN" sz="3300" b="1" noProof="1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ang="5400000" scaled="0"/>
              </a:gradFill>
              <a:latin typeface="Cambria" panose="02040503050406030204" charset="0"/>
              <a:ea typeface="楷体" panose="02010609060101010101" pitchFamily="49" charset="-122"/>
              <a:cs typeface="Cambria" panose="02040503050406030204" charset="0"/>
            </a:endParaRPr>
          </a:p>
        </p:txBody>
      </p:sp>
      <p:pic>
        <p:nvPicPr>
          <p:cNvPr id="16388" name="图片 22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flipH="1">
            <a:off x="6779419" y="3602831"/>
            <a:ext cx="2001441" cy="139779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89" name="图片 24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732235" y="3449241"/>
            <a:ext cx="1447800" cy="1704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五边形 4"/>
          <p:cNvSpPr/>
          <p:nvPr/>
        </p:nvSpPr>
        <p:spPr>
          <a:xfrm>
            <a:off x="97631" y="407194"/>
            <a:ext cx="1764506" cy="527447"/>
          </a:xfrm>
          <a:prstGeom prst="homePlate">
            <a:avLst/>
          </a:prstGeom>
          <a:solidFill>
            <a:srgbClr val="FFF04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z="1350" strike="noStrike" noProof="1"/>
          </a:p>
        </p:txBody>
      </p:sp>
      <p:sp>
        <p:nvSpPr>
          <p:cNvPr id="7" name="文本框 6"/>
          <p:cNvSpPr txBox="1"/>
          <p:nvPr/>
        </p:nvSpPr>
        <p:spPr>
          <a:xfrm>
            <a:off x="182880" y="474820"/>
            <a:ext cx="1593533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/>
            <a:r>
              <a:rPr lang="en-US" altLang="zh-CN" sz="2100" noProof="1">
                <a:ln w="9525" cmpd="sng">
                  <a:solidFill>
                    <a:schemeClr val="tx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ambria" panose="02040503050406030204" charset="0"/>
                <a:ea typeface="+mn-ea"/>
                <a:cs typeface="Cambria" panose="02040503050406030204" charset="0"/>
              </a:rPr>
              <a:t>Review</a:t>
            </a:r>
            <a:endParaRPr lang="en-US" altLang="zh-CN" sz="2100" noProof="1">
              <a:ln w="9525" cmpd="sng">
                <a:solidFill>
                  <a:schemeClr val="tx1"/>
                </a:solidFill>
                <a:prstDash val="solid"/>
              </a:ln>
              <a:effectLst>
                <a:glow rad="38100">
                  <a:schemeClr val="accent1">
                    <a:alpha val="40000"/>
                  </a:schemeClr>
                </a:glow>
              </a:effectLst>
              <a:latin typeface="Cambria" panose="02040503050406030204" charset="0"/>
              <a:cs typeface="Cambria" panose="0204050305040603020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17709" y="1424464"/>
            <a:ext cx="2012633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/>
            <a:r>
              <a:rPr lang="en-US" altLang="zh-CN" sz="2400" b="1" noProof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ang="5400000" scaled="0"/>
                </a:gradFill>
                <a:latin typeface="Cambria" panose="02040503050406030204" charset="0"/>
                <a:ea typeface="楷体" panose="02010609060101010101" pitchFamily="49" charset="-122"/>
                <a:cs typeface="Cambria" panose="02040503050406030204" charset="0"/>
                <a:sym typeface="+mn-ea"/>
              </a:rPr>
              <a:t>What colour is it?</a:t>
            </a:r>
            <a:endParaRPr lang="zh-CN" altLang="en-US" sz="2400" noProof="1">
              <a:latin typeface="Cambria" panose="02040503050406030204" charset="0"/>
              <a:cs typeface="Cambria" panose="02040503050406030204" charset="0"/>
            </a:endParaRPr>
          </a:p>
        </p:txBody>
      </p:sp>
      <p:pic>
        <p:nvPicPr>
          <p:cNvPr id="8" name="图片 7" descr="7288cc4c1fcd75b6d6bc8b429a84b0935bace8f4621700d7b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3820716" y="2512219"/>
            <a:ext cx="954881" cy="248840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 descr="图片包含 物体&#10;&#10;自动生成的说明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00990" y="934403"/>
            <a:ext cx="2846070" cy="284607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6471047" y="1747838"/>
            <a:ext cx="1646635" cy="506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/>
            <a:r>
              <a:rPr lang="en-US" altLang="zh-CN" sz="2700" noProof="1">
                <a:solidFill>
                  <a:srgbClr val="062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charset="0"/>
                <a:ea typeface="+mn-ea"/>
                <a:cs typeface="Cambria" panose="02040503050406030204" charset="0"/>
              </a:rPr>
              <a:t>It' s  blue.</a:t>
            </a:r>
            <a:endParaRPr lang="en-US" altLang="zh-CN" sz="2700" noProof="1">
              <a:solidFill>
                <a:srgbClr val="0628B8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mbria" panose="02040503050406030204" charset="0"/>
              <a:cs typeface="Cambria" panose="02040503050406030204" charset="0"/>
            </a:endParaRP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圆角矩形 9"/>
          <p:cNvSpPr/>
          <p:nvPr/>
        </p:nvSpPr>
        <p:spPr>
          <a:xfrm>
            <a:off x="5279231" y="1182291"/>
            <a:ext cx="2614613" cy="1458516"/>
          </a:xfrm>
          <a:prstGeom prst="roundRect">
            <a:avLst/>
          </a:prstGeom>
          <a:solidFill>
            <a:srgbClr val="0628B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z="1350" strike="noStrike" noProof="1">
              <a:solidFill>
                <a:srgbClr val="0628B8"/>
              </a:solidFill>
            </a:endParaRPr>
          </a:p>
        </p:txBody>
      </p:sp>
      <p:sp>
        <p:nvSpPr>
          <p:cNvPr id="18434" name="文本框 5"/>
          <p:cNvSpPr txBox="1"/>
          <p:nvPr/>
        </p:nvSpPr>
        <p:spPr>
          <a:xfrm>
            <a:off x="5705475" y="1369219"/>
            <a:ext cx="1763316" cy="110680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6600">
                <a:solidFill>
                  <a:schemeClr val="bg1"/>
                </a:solidFill>
                <a:latin typeface="Cambria" panose="02040503050406030204" charset="0"/>
                <a:ea typeface="等线" panose="02010600030101010101" charset="-122"/>
              </a:rPr>
              <a:t>blue</a:t>
            </a:r>
          </a:p>
        </p:txBody>
      </p:sp>
      <p:sp>
        <p:nvSpPr>
          <p:cNvPr id="18436" name="文本框 11"/>
          <p:cNvSpPr txBox="1"/>
          <p:nvPr/>
        </p:nvSpPr>
        <p:spPr>
          <a:xfrm>
            <a:off x="5806679" y="3240881"/>
            <a:ext cx="1662113" cy="78359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500">
                <a:solidFill>
                  <a:srgbClr val="0628B8"/>
                </a:solidFill>
                <a:latin typeface="华文琥珀" panose="02010800040101010101" charset="-122"/>
                <a:ea typeface="华文琥珀" panose="02010800040101010101" charset="-122"/>
              </a:rPr>
              <a:t>蓝色</a:t>
            </a:r>
          </a:p>
        </p:txBody>
      </p:sp>
      <p:sp>
        <p:nvSpPr>
          <p:cNvPr id="13" name="五边形 12"/>
          <p:cNvSpPr/>
          <p:nvPr/>
        </p:nvSpPr>
        <p:spPr>
          <a:xfrm>
            <a:off x="97155" y="407194"/>
            <a:ext cx="1765459" cy="527209"/>
          </a:xfrm>
          <a:prstGeom prst="homePlate">
            <a:avLst/>
          </a:prstGeom>
          <a:solidFill>
            <a:srgbClr val="FFF04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r>
              <a:rPr lang="en-US" altLang="zh-CN" strike="noStrike" noProof="1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/>
              </a:rPr>
              <a:t>Presentation</a:t>
            </a:r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 descr="图片包含 物体&#10;&#10;自动生成的说明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821204" y="1145858"/>
            <a:ext cx="2736533" cy="2736533"/>
          </a:xfrm>
          <a:prstGeom prst="rect">
            <a:avLst/>
          </a:prstGeom>
        </p:spPr>
      </p:pic>
      <p:pic>
        <p:nvPicPr>
          <p:cNvPr id="19" name="图片 18" descr="图片包含 物体&#10;&#10;自动生成的说明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00990" y="934403"/>
            <a:ext cx="2846070" cy="2846070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1284923" y="848201"/>
            <a:ext cx="6303169" cy="598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/>
            <a:r>
              <a:rPr lang="en-US" altLang="zh-CN" sz="3300" b="1" noProof="1">
                <a:solidFill>
                  <a:srgbClr val="FF0003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	</a:t>
            </a:r>
            <a:endParaRPr lang="en-US" altLang="zh-CN" sz="3300" b="1" noProof="1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ang="5400000" scaled="0"/>
              </a:gradFill>
              <a:latin typeface="Cambria" panose="02040503050406030204" charset="0"/>
              <a:ea typeface="楷体" panose="02010609060101010101" pitchFamily="49" charset="-122"/>
              <a:cs typeface="Cambria" panose="02040503050406030204" charset="0"/>
            </a:endParaRPr>
          </a:p>
        </p:txBody>
      </p:sp>
      <p:pic>
        <p:nvPicPr>
          <p:cNvPr id="20484" name="图片 22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flipH="1">
            <a:off x="6779419" y="3602831"/>
            <a:ext cx="2001441" cy="139779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85" name="图片 24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732235" y="3449241"/>
            <a:ext cx="1447800" cy="1704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717709" y="1424464"/>
            <a:ext cx="2012633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/>
            <a:r>
              <a:rPr lang="en-US" altLang="zh-CN" sz="2400" b="1" noProof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ang="5400000" scaled="0"/>
                </a:gradFill>
                <a:latin typeface="Cambria" panose="02040503050406030204" charset="0"/>
                <a:ea typeface="楷体" panose="02010609060101010101" pitchFamily="49" charset="-122"/>
                <a:cs typeface="Cambria" panose="02040503050406030204" charset="0"/>
                <a:sym typeface="+mn-ea"/>
              </a:rPr>
              <a:t>What colour is it?</a:t>
            </a:r>
            <a:endParaRPr lang="zh-CN" altLang="en-US" sz="2400" noProof="1">
              <a:latin typeface="Cambria" panose="02040503050406030204" charset="0"/>
              <a:cs typeface="Cambria" panose="02040503050406030204" charset="0"/>
            </a:endParaRPr>
          </a:p>
        </p:txBody>
      </p:sp>
      <p:pic>
        <p:nvPicPr>
          <p:cNvPr id="4" name="图片 3" descr="图片包含 物体&#10;&#10;自动生成的说明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00990" y="934403"/>
            <a:ext cx="2846070" cy="284607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6499622" y="1747838"/>
            <a:ext cx="1646635" cy="506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/>
            <a:r>
              <a:rPr lang="en-US" altLang="zh-CN" sz="2700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charset="0"/>
                <a:ea typeface="+mn-ea"/>
                <a:cs typeface="Cambria" panose="02040503050406030204" charset="0"/>
              </a:rPr>
              <a:t>It' s  red.</a:t>
            </a:r>
            <a:endParaRPr lang="en-US" altLang="zh-CN" sz="2700" noProof="1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mbria" panose="02040503050406030204" charset="0"/>
              <a:cs typeface="Cambria" panose="02040503050406030204" charset="0"/>
            </a:endParaRPr>
          </a:p>
        </p:txBody>
      </p:sp>
      <p:pic>
        <p:nvPicPr>
          <p:cNvPr id="20489" name="图片 2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>
          <a:xfrm>
            <a:off x="3725466" y="2089547"/>
            <a:ext cx="1693069" cy="291107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6096000" y="1528763"/>
            <a:ext cx="1762125" cy="89535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z="1350" strike="noStrike" noProof="1"/>
          </a:p>
        </p:txBody>
      </p:sp>
      <p:sp>
        <p:nvSpPr>
          <p:cNvPr id="22530" name="文本框 2"/>
          <p:cNvSpPr txBox="1"/>
          <p:nvPr/>
        </p:nvSpPr>
        <p:spPr>
          <a:xfrm>
            <a:off x="6037660" y="1484710"/>
            <a:ext cx="1820465" cy="9220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5400">
                <a:solidFill>
                  <a:schemeClr val="bg1"/>
                </a:solidFill>
                <a:latin typeface="Cambria" panose="02040503050406030204" charset="0"/>
                <a:ea typeface="等线" panose="02010600030101010101" charset="-122"/>
              </a:rPr>
              <a:t>  red</a:t>
            </a:r>
          </a:p>
        </p:txBody>
      </p:sp>
      <p:sp>
        <p:nvSpPr>
          <p:cNvPr id="22532" name="文本框 5"/>
          <p:cNvSpPr txBox="1"/>
          <p:nvPr/>
        </p:nvSpPr>
        <p:spPr>
          <a:xfrm>
            <a:off x="6336506" y="3239691"/>
            <a:ext cx="1325880" cy="78359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4500">
                <a:solidFill>
                  <a:srgbClr val="FF0000"/>
                </a:solidFill>
                <a:latin typeface="华文琥珀" panose="02010800040101010101" charset="-122"/>
                <a:ea typeface="华文琥珀" panose="02010800040101010101" charset="-122"/>
                <a:sym typeface="等线" panose="02010600030101010101" charset="-122"/>
              </a:rPr>
              <a:t>红色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9" name="椭圆 54278"/>
          <p:cNvSpPr/>
          <p:nvPr/>
        </p:nvSpPr>
        <p:spPr>
          <a:xfrm>
            <a:off x="3257550" y="3028950"/>
            <a:ext cx="1485900" cy="1485900"/>
          </a:xfrm>
          <a:prstGeom prst="ellipse">
            <a:avLst/>
          </a:prstGeom>
          <a:solidFill>
            <a:schemeClr val="bg1"/>
          </a:solidFill>
          <a:ln w="9525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r>
              <a:rPr lang="en-US" altLang="zh-CN" sz="4950">
                <a:solidFill>
                  <a:srgbClr val="0628B8"/>
                </a:solidFill>
                <a:latin typeface="YB" pitchFamily="2" charset="0"/>
                <a:ea typeface="宋体" panose="02010600030101010101" pitchFamily="2" charset="-122"/>
              </a:rPr>
              <a:t>blue</a:t>
            </a:r>
          </a:p>
        </p:txBody>
      </p:sp>
      <p:pic>
        <p:nvPicPr>
          <p:cNvPr id="23555" name="图片 54273" descr="20090115211643-712150654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50669" y="1828800"/>
            <a:ext cx="2650331" cy="187880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4275" name="椭圆 54274"/>
          <p:cNvSpPr/>
          <p:nvPr/>
        </p:nvSpPr>
        <p:spPr>
          <a:xfrm>
            <a:off x="1600200" y="3028950"/>
            <a:ext cx="1485900" cy="1485900"/>
          </a:xfrm>
          <a:prstGeom prst="ellipse">
            <a:avLst/>
          </a:prstGeom>
          <a:solidFill>
            <a:schemeClr val="bg1"/>
          </a:solidFill>
          <a:ln w="9525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r>
              <a:rPr lang="en-US" altLang="zh-CN" sz="6000">
                <a:solidFill>
                  <a:srgbClr val="FF0000"/>
                </a:solidFill>
                <a:latin typeface="YB" pitchFamily="2" charset="0"/>
                <a:ea typeface="宋体" panose="02010600030101010101" pitchFamily="2" charset="-122"/>
              </a:rPr>
              <a:t>red</a:t>
            </a:r>
          </a:p>
        </p:txBody>
      </p:sp>
      <p:grpSp>
        <p:nvGrpSpPr>
          <p:cNvPr id="54276" name="组合 54275"/>
          <p:cNvGrpSpPr/>
          <p:nvPr/>
        </p:nvGrpSpPr>
        <p:grpSpPr>
          <a:xfrm>
            <a:off x="1615679" y="3028950"/>
            <a:ext cx="1470422" cy="1485900"/>
            <a:chOff x="-13" y="-86"/>
            <a:chExt cx="1235" cy="1248"/>
          </a:xfrm>
        </p:grpSpPr>
        <p:pic>
          <p:nvPicPr>
            <p:cNvPr id="23558" name="图片 54276" descr="ANd9GcTkIubidANWJe2jMvJwqJUfBzslyGh-1jLc7SmCswJMYDr7TbiG6OHCjvQ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BFDFC"/>
                </a:clrFrom>
                <a:clrTo>
                  <a:srgbClr val="FBFDFC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13" y="-86"/>
              <a:ext cx="1235" cy="124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3559" name="椭圆 54277"/>
            <p:cNvSpPr/>
            <p:nvPr/>
          </p:nvSpPr>
          <p:spPr>
            <a:xfrm>
              <a:off x="528" y="576"/>
              <a:ext cx="288" cy="384"/>
            </a:xfrm>
            <a:prstGeom prst="ellipse">
              <a:avLst/>
            </a:pr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algn="ctr"/>
              <a:r>
                <a:rPr lang="en-US" altLang="zh-CN" sz="3000" b="1">
                  <a:solidFill>
                    <a:srgbClr val="FF0066"/>
                  </a:solidFill>
                  <a:latin typeface="YB" pitchFamily="2" charset="0"/>
                  <a:ea typeface="宋体" panose="02010600030101010101" pitchFamily="2" charset="-122"/>
                </a:rPr>
                <a:t>1</a:t>
              </a:r>
            </a:p>
          </p:txBody>
        </p:sp>
      </p:grpSp>
      <p:grpSp>
        <p:nvGrpSpPr>
          <p:cNvPr id="54280" name="组合 54279"/>
          <p:cNvGrpSpPr/>
          <p:nvPr/>
        </p:nvGrpSpPr>
        <p:grpSpPr>
          <a:xfrm>
            <a:off x="3273029" y="3028950"/>
            <a:ext cx="1470422" cy="1485900"/>
            <a:chOff x="0" y="0"/>
            <a:chExt cx="1235" cy="1248"/>
          </a:xfrm>
        </p:grpSpPr>
        <p:pic>
          <p:nvPicPr>
            <p:cNvPr id="23561" name="图片 54280" descr="ANd9GcTkIubidANWJe2jMvJwqJUfBzslyGh-1jLc7SmCswJMYDr7TbiG6OHCjvQ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BFDFC"/>
                </a:clrFrom>
                <a:clrTo>
                  <a:srgbClr val="FBFDFC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0" y="0"/>
              <a:ext cx="1235" cy="124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3562" name="椭圆 54281"/>
            <p:cNvSpPr/>
            <p:nvPr/>
          </p:nvSpPr>
          <p:spPr>
            <a:xfrm>
              <a:off x="528" y="576"/>
              <a:ext cx="288" cy="384"/>
            </a:xfrm>
            <a:prstGeom prst="ellipse">
              <a:avLst/>
            </a:pr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algn="ctr"/>
              <a:r>
                <a:rPr lang="en-US" altLang="zh-CN" sz="3000" b="1">
                  <a:solidFill>
                    <a:srgbClr val="FF0066"/>
                  </a:solidFill>
                  <a:latin typeface="YB" pitchFamily="2" charset="0"/>
                  <a:ea typeface="宋体" panose="02010600030101010101" pitchFamily="2" charset="-122"/>
                </a:rPr>
                <a:t>2</a:t>
              </a:r>
            </a:p>
          </p:txBody>
        </p:sp>
      </p:grpSp>
      <p:sp>
        <p:nvSpPr>
          <p:cNvPr id="54283" name="椭圆 54282"/>
          <p:cNvSpPr/>
          <p:nvPr/>
        </p:nvSpPr>
        <p:spPr>
          <a:xfrm>
            <a:off x="1428750" y="1143000"/>
            <a:ext cx="1485900" cy="1485900"/>
          </a:xfrm>
          <a:prstGeom prst="ellipse">
            <a:avLst/>
          </a:prstGeom>
          <a:solidFill>
            <a:schemeClr val="bg1"/>
          </a:solidFill>
          <a:ln w="9525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r>
              <a:rPr lang="en-US" altLang="zh-CN" sz="5400">
                <a:solidFill>
                  <a:srgbClr val="0628B8"/>
                </a:solidFill>
                <a:latin typeface="YB" pitchFamily="2" charset="0"/>
                <a:ea typeface="宋体" panose="02010600030101010101" pitchFamily="2" charset="-122"/>
              </a:rPr>
              <a:t>blue</a:t>
            </a:r>
          </a:p>
        </p:txBody>
      </p:sp>
      <p:grpSp>
        <p:nvGrpSpPr>
          <p:cNvPr id="54284" name="组合 54283"/>
          <p:cNvGrpSpPr/>
          <p:nvPr/>
        </p:nvGrpSpPr>
        <p:grpSpPr>
          <a:xfrm>
            <a:off x="1428750" y="1143000"/>
            <a:ext cx="1470422" cy="1485900"/>
            <a:chOff x="0" y="0"/>
            <a:chExt cx="1235" cy="1248"/>
          </a:xfrm>
        </p:grpSpPr>
        <p:pic>
          <p:nvPicPr>
            <p:cNvPr id="23565" name="图片 54284" descr="ANd9GcTkIubidANWJe2jMvJwqJUfBzslyGh-1jLc7SmCswJMYDr7TbiG6OHCjvQ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BFDFC"/>
                </a:clrFrom>
                <a:clrTo>
                  <a:srgbClr val="FBFDFC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0" y="0"/>
              <a:ext cx="1235" cy="124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3566" name="椭圆 54285"/>
            <p:cNvSpPr/>
            <p:nvPr/>
          </p:nvSpPr>
          <p:spPr>
            <a:xfrm>
              <a:off x="528" y="576"/>
              <a:ext cx="288" cy="384"/>
            </a:xfrm>
            <a:prstGeom prst="ellipse">
              <a:avLst/>
            </a:pr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algn="ctr"/>
              <a:r>
                <a:rPr lang="en-US" altLang="zh-CN" sz="3000" b="1">
                  <a:solidFill>
                    <a:srgbClr val="FF0066"/>
                  </a:solidFill>
                  <a:latin typeface="YB" pitchFamily="2" charset="0"/>
                  <a:ea typeface="宋体" panose="02010600030101010101" pitchFamily="2" charset="-122"/>
                </a:rPr>
                <a:t>3</a:t>
              </a:r>
            </a:p>
          </p:txBody>
        </p:sp>
      </p:grpSp>
      <p:sp>
        <p:nvSpPr>
          <p:cNvPr id="54287" name="椭圆 54286"/>
          <p:cNvSpPr/>
          <p:nvPr/>
        </p:nvSpPr>
        <p:spPr>
          <a:xfrm>
            <a:off x="3086100" y="1314450"/>
            <a:ext cx="1485900" cy="1485900"/>
          </a:xfrm>
          <a:prstGeom prst="ellipse">
            <a:avLst/>
          </a:prstGeom>
          <a:solidFill>
            <a:schemeClr val="bg1"/>
          </a:solidFill>
          <a:ln w="9525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r>
              <a:rPr lang="en-US" altLang="zh-CN" sz="5400">
                <a:solidFill>
                  <a:srgbClr val="FF0000"/>
                </a:solidFill>
                <a:latin typeface="YB" pitchFamily="2" charset="0"/>
                <a:ea typeface="宋体" panose="02010600030101010101" pitchFamily="2" charset="-122"/>
              </a:rPr>
              <a:t>red</a:t>
            </a:r>
          </a:p>
        </p:txBody>
      </p:sp>
      <p:grpSp>
        <p:nvGrpSpPr>
          <p:cNvPr id="54288" name="组合 54287"/>
          <p:cNvGrpSpPr/>
          <p:nvPr/>
        </p:nvGrpSpPr>
        <p:grpSpPr>
          <a:xfrm>
            <a:off x="3086100" y="1314450"/>
            <a:ext cx="1470422" cy="1485900"/>
            <a:chOff x="816" y="-288"/>
            <a:chExt cx="1235" cy="1248"/>
          </a:xfrm>
        </p:grpSpPr>
        <p:pic>
          <p:nvPicPr>
            <p:cNvPr id="23569" name="图片 54288" descr="ANd9GcTkIubidANWJe2jMvJwqJUfBzslyGh-1jLc7SmCswJMYDr7TbiG6OHCjvQ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BFDFC"/>
                </a:clrFrom>
                <a:clrTo>
                  <a:srgbClr val="FBFDFC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16" y="-288"/>
              <a:ext cx="1235" cy="124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3570" name="椭圆 54289"/>
            <p:cNvSpPr/>
            <p:nvPr/>
          </p:nvSpPr>
          <p:spPr>
            <a:xfrm>
              <a:off x="1106" y="185"/>
              <a:ext cx="497" cy="343"/>
            </a:xfrm>
            <a:prstGeom prst="ellipse">
              <a:avLst/>
            </a:pr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algn="ctr"/>
              <a:r>
                <a:rPr lang="en-US" altLang="zh-CN" sz="3000" b="1">
                  <a:solidFill>
                    <a:srgbClr val="FF0066"/>
                  </a:solidFill>
                  <a:latin typeface="YB" pitchFamily="2" charset="0"/>
                  <a:ea typeface="宋体" panose="02010600030101010101" pitchFamily="2" charset="-122"/>
                </a:rPr>
                <a:t>4</a:t>
              </a:r>
            </a:p>
          </p:txBody>
        </p:sp>
      </p:grp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42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94 2.22222E-6 C 0.0783 -0.1419 0.12483 -0.28357 0.17639 -0.37222 C 0.22795 -0.46088 0.27656 -0.51968 0.34167 -0.53148 C 0.40677 -0.54329 0.52917 -0.45741 0.56667 -0.44259 " pathEditMode="relative" rAng="0" ptsTypes="aaaA">
                                      <p:cBhvr>
                                        <p:cTn id="6" dur="1000" fill="hold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700" y="-267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316 2.22222E-6 C 0.07952 -0.1419 0.12605 -0.28357 0.17761 -0.37222 C 0.22917 -0.46088 0.27778 -0.51968 0.34289 -0.53148 C 0.40799 -0.54329 0.53039 -0.45741 0.56789 -0.44259 " pathEditMode="relative" rAng="0" ptsTypes="aaaA">
                                      <p:cBhvr>
                                        <p:cTn id="8" dur="10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700" y="-26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3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decel="100000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decel="100000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27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42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C 0.02812 -0.1419 0.05642 -0.28357 0.08767 -0.37222 C 0.11909 -0.46088 0.14861 -0.51968 0.18819 -0.53148 C 0.22777 -0.54329 0.30208 -0.45741 0.325 -0.44259 " pathEditMode="relative" rAng="0" ptsTypes="aaaA">
                                      <p:cBhvr>
                                        <p:cTn id="26" dur="1000" fill="hold"/>
                                        <p:tgtEl>
                                          <p:spTgt spid="542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00" y="-2670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2.22222E-6 C 0.02813 -0.1419 0.0566 -0.28357 0.08802 -0.37222 C 0.11945 -0.46088 0.14913 -0.51968 0.18889 -0.53148 C 0.22865 -0.54329 0.3033 -0.45741 0.32622 -0.44259 " pathEditMode="relative" rAng="0" ptsTypes="aaaA">
                                      <p:cBhvr>
                                        <p:cTn id="28" dur="1000" fill="hold"/>
                                        <p:tgtEl>
                                          <p:spTgt spid="542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00" y="-26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542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3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decel="100000"/>
                                        <p:tgtEl>
                                          <p:spTgt spid="54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decel="100000"/>
                                        <p:tgtEl>
                                          <p:spTgt spid="54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28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42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1.11111E-6 C 0.05052 -0.02616 0.10122 -0.05231 0.15729 -0.06852 C 0.21372 -0.08495 0.26667 -0.09583 0.33767 -0.09792 C 0.40868 -0.1 0.54219 -0.08426 0.58333 -0.08148 " pathEditMode="relative" rAng="0" ptsTypes="aaaA">
                                      <p:cBhvr>
                                        <p:cTn id="46" dur="1000" fill="hold"/>
                                        <p:tgtEl>
                                          <p:spTgt spid="542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200" y="-4500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11111E-6 C 0.05053 -0.02639 0.10139 -0.05231 0.15782 -0.06875 C 0.21424 -0.08518 0.26737 -0.09583 0.33855 -0.09792 C 0.40973 -0.1 0.54341 -0.08449 0.58455 -0.08171 " pathEditMode="relative" rAng="0" ptsTypes="aaaA">
                                      <p:cBhvr>
                                        <p:cTn id="48" dur="1000" fill="hold"/>
                                        <p:tgtEl>
                                          <p:spTgt spid="542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200" y="-4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542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3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42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42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decel="100000"/>
                                        <p:tgtEl>
                                          <p:spTgt spid="54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decel="100000"/>
                                        <p:tgtEl>
                                          <p:spTgt spid="54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4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4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28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42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C 0.02934 -0.03796 0.0592 -0.07569 0.09218 -0.09907 C 0.12517 -0.12268 0.15607 -0.13819 0.19774 -0.14143 C 0.23941 -0.14444 0.31753 -0.12175 0.34166 -0.11805 " pathEditMode="relative" rAng="0" ptsTypes="aaaA">
                                      <p:cBhvr>
                                        <p:cTn id="66" dur="1000" fill="hold"/>
                                        <p:tgtEl>
                                          <p:spTgt spid="542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00" y="-6700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4.44444E-6 C 0.02969 -0.03773 0.05955 -0.07546 0.09254 -0.09907 C 0.12552 -0.12268 0.15677 -0.13819 0.19844 -0.14143 C 0.24028 -0.14444 0.31875 -0.12175 0.34288 -0.11782 " pathEditMode="relative" rAng="0" ptsTypes="aaaA">
                                      <p:cBhvr>
                                        <p:cTn id="68" dur="1000" fill="hold"/>
                                        <p:tgtEl>
                                          <p:spTgt spid="542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00" y="-6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" dur="500"/>
                                        <p:tgtEl>
                                          <p:spTgt spid="542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00"/>
                            </p:stCondLst>
                            <p:childTnLst>
                              <p:par>
                                <p:cTn id="74" presetID="3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42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42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" decel="100000"/>
                                        <p:tgtEl>
                                          <p:spTgt spid="54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" decel="100000"/>
                                        <p:tgtEl>
                                          <p:spTgt spid="54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4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4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288"/>
                  </p:tgtEl>
                </p:cond>
              </p:nextCondLst>
            </p:seq>
          </p:childTnLst>
        </p:cTn>
      </p:par>
    </p:tnLst>
    <p:bldLst>
      <p:bldP spid="54279" grpId="0" bldLvl="0" animBg="1"/>
      <p:bldP spid="54279" grpId="1" bldLvl="0" animBg="1"/>
      <p:bldP spid="54275" grpId="0" bldLvl="0" animBg="1"/>
      <p:bldP spid="54275" grpId="1" bldLvl="0" animBg="1"/>
      <p:bldP spid="54283" grpId="0" bldLvl="0" animBg="1"/>
      <p:bldP spid="54283" grpId="1" bldLvl="0" animBg="1"/>
      <p:bldP spid="54287" grpId="0" bldLvl="0" animBg="1"/>
      <p:bldP spid="54287" grpId="1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TEM_CNT" val="5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0191"/>
  <p:tag name="KSO_WM_TAG_VERSION" val="1.0"/>
  <p:tag name="KSO_WM_BEAUTIFY_FLAG" val="#wm#"/>
  <p:tag name="KSO_WM_UNIT_TYPE" val="m_h_a"/>
  <p:tag name="KSO_WM_UNIT_INDEX" val="1_1_1"/>
  <p:tag name="KSO_WM_UNIT_ID" val="diagram160191_2*m_h_a*1_1_1"/>
  <p:tag name="KSO_WM_UNIT_CLEAR" val="1"/>
  <p:tag name="KSO_WM_UNIT_LAYERLEVEL" val="1_1_1"/>
  <p:tag name="KSO_WM_UNIT_VALUE" val="6"/>
  <p:tag name="KSO_WM_UNIT_HIGHLIGHT" val="0"/>
  <p:tag name="KSO_WM_UNIT_COMPATIBLE" val="0"/>
  <p:tag name="KSO_WM_UNIT_PRESET_TEXT_INDEX" val="3"/>
  <p:tag name="KSO_WM_DIAGRAM_GROUP_CODE" val="m1-1"/>
  <p:tag name="KSO_WM_UNIT_PRESET_TEXT_LEN" val="5"/>
  <p:tag name="KSO_WM_UNIT_TEXT_FILL_FORE_SCHEMECOLOR_INDEX" val="5"/>
  <p:tag name="KSO_WM_UNIT_TEXT_FILL_TYPE" val="1"/>
  <p:tag name="KSO_WM_UNIT_USESOURCEFORMAT_APPLY" val="0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0191"/>
  <p:tag name="KSO_WM_TAG_VERSION" val="1.0"/>
  <p:tag name="KSO_WM_BEAUTIFY_FLAG" val="#wm#"/>
  <p:tag name="KSO_WM_UNIT_PRESET_TEXT_LEN" val="26"/>
  <p:tag name="KSO_WM_UNIT_TYPE" val="m_h_f"/>
  <p:tag name="KSO_WM_UNIT_INDEX" val="1_1_1"/>
  <p:tag name="KSO_WM_UNIT_ID" val="diagram160191_2*m_h_f*1_1_1"/>
  <p:tag name="KSO_WM_UNIT_CLEAR" val="1"/>
  <p:tag name="KSO_WM_UNIT_LAYERLEVEL" val="1_1_1"/>
  <p:tag name="KSO_WM_UNIT_VALUE" val="12"/>
  <p:tag name="KSO_WM_UNIT_HIGHLIGHT" val="0"/>
  <p:tag name="KSO_WM_UNIT_COMPATIBLE" val="0"/>
  <p:tag name="KSO_WM_UNIT_PRESET_TEXT_INDEX" val="4"/>
  <p:tag name="KSO_WM_DIAGRAM_GROUP_CODE" val="m1-1"/>
  <p:tag name="KSO_WM_UNIT_TEXT_FILL_FORE_SCHEMECOLOR_INDEX" val="13"/>
  <p:tag name="KSO_WM_UNIT_TEXT_FILL_TYPE" val="1"/>
  <p:tag name="KSO_WM_UNIT_USESOURCEFORMAT_APPLY" val="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diagram160191_2*i*13"/>
  <p:tag name="KSO_WM_TEMPLATE_CATEGORY" val="diagram"/>
  <p:tag name="KSO_WM_TEMPLATE_INDEX" val="160191"/>
  <p:tag name="KSO_WM_UNIT_INDEX" val="1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0191"/>
  <p:tag name="KSO_WM_TAG_VERSION" val="1.0"/>
  <p:tag name="KSO_WM_BEAUTIFY_FLAG" val="#wm#"/>
  <p:tag name="KSO_WM_UNIT_TYPE" val="m_h_a"/>
  <p:tag name="KSO_WM_UNIT_INDEX" val="1_2_1"/>
  <p:tag name="KSO_WM_UNIT_ID" val="diagram160191_2*m_h_a*1_2_1"/>
  <p:tag name="KSO_WM_UNIT_CLEAR" val="1"/>
  <p:tag name="KSO_WM_UNIT_LAYERLEVEL" val="1_1_1"/>
  <p:tag name="KSO_WM_UNIT_VALUE" val="6"/>
  <p:tag name="KSO_WM_UNIT_HIGHLIGHT" val="0"/>
  <p:tag name="KSO_WM_UNIT_COMPATIBLE" val="0"/>
  <p:tag name="KSO_WM_UNIT_PRESET_TEXT_INDEX" val="3"/>
  <p:tag name="KSO_WM_DIAGRAM_GROUP_CODE" val="m1-1"/>
  <p:tag name="KSO_WM_UNIT_PRESET_TEXT_LEN" val="5"/>
  <p:tag name="KSO_WM_UNIT_TEXT_FILL_FORE_SCHEMECOLOR_INDEX" val="6"/>
  <p:tag name="KSO_WM_UNIT_TEXT_FILL_TYPE" val="1"/>
  <p:tag name="KSO_WM_UNIT_USESOURCEFORMAT_APPLY" val="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0191"/>
  <p:tag name="KSO_WM_TAG_VERSION" val="1.0"/>
  <p:tag name="KSO_WM_BEAUTIFY_FLAG" val="#wm#"/>
  <p:tag name="KSO_WM_UNIT_PRESET_TEXT_LEN" val="26"/>
  <p:tag name="KSO_WM_UNIT_TYPE" val="m_h_f"/>
  <p:tag name="KSO_WM_UNIT_INDEX" val="1_2_1"/>
  <p:tag name="KSO_WM_UNIT_ID" val="diagram160191_2*m_h_f*1_2_1"/>
  <p:tag name="KSO_WM_UNIT_CLEAR" val="1"/>
  <p:tag name="KSO_WM_UNIT_LAYERLEVEL" val="1_1_1"/>
  <p:tag name="KSO_WM_UNIT_VALUE" val="12"/>
  <p:tag name="KSO_WM_UNIT_HIGHLIGHT" val="0"/>
  <p:tag name="KSO_WM_UNIT_COMPATIBLE" val="0"/>
  <p:tag name="KSO_WM_UNIT_PRESET_TEXT_INDEX" val="4"/>
  <p:tag name="KSO_WM_DIAGRAM_GROUP_CODE" val="m1-1"/>
  <p:tag name="KSO_WM_UNIT_TEXT_FILL_FORE_SCHEMECOLOR_INDEX" val="13"/>
  <p:tag name="KSO_WM_UNIT_TEXT_FILL_TYPE" val="1"/>
  <p:tag name="KSO_WM_UNIT_USESOURCEFORMAT_APPLY" val="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diagram160191_2*i*25"/>
  <p:tag name="KSO_WM_TEMPLATE_CATEGORY" val="diagram"/>
  <p:tag name="KSO_WM_TEMPLATE_INDEX" val="160191"/>
  <p:tag name="KSO_WM_UNIT_INDEX" val="25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0191"/>
  <p:tag name="KSO_WM_TAG_VERSION" val="1.0"/>
  <p:tag name="KSO_WM_BEAUTIFY_FLAG" val="#wm#"/>
  <p:tag name="KSO_WM_UNIT_TYPE" val="m_h_a"/>
  <p:tag name="KSO_WM_UNIT_INDEX" val="1_3_1"/>
  <p:tag name="KSO_WM_UNIT_ID" val="diagram160191_2*m_h_a*1_3_1"/>
  <p:tag name="KSO_WM_UNIT_CLEAR" val="1"/>
  <p:tag name="KSO_WM_UNIT_LAYERLEVEL" val="1_1_1"/>
  <p:tag name="KSO_WM_UNIT_VALUE" val="6"/>
  <p:tag name="KSO_WM_UNIT_HIGHLIGHT" val="0"/>
  <p:tag name="KSO_WM_UNIT_COMPATIBLE" val="0"/>
  <p:tag name="KSO_WM_UNIT_PRESET_TEXT_INDEX" val="3"/>
  <p:tag name="KSO_WM_DIAGRAM_GROUP_CODE" val="m1-1"/>
  <p:tag name="KSO_WM_UNIT_PRESET_TEXT_LEN" val="5"/>
  <p:tag name="KSO_WM_UNIT_TEXT_FILL_FORE_SCHEMECOLOR_INDEX" val="7"/>
  <p:tag name="KSO_WM_UNIT_TEXT_FILL_TYPE" val="1"/>
  <p:tag name="KSO_WM_UNIT_USESOURCEFORMAT_APPLY" val="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0191"/>
  <p:tag name="KSO_WM_TAG_VERSION" val="1.0"/>
  <p:tag name="KSO_WM_BEAUTIFY_FLAG" val="#wm#"/>
  <p:tag name="KSO_WM_UNIT_PRESET_TEXT_LEN" val="26"/>
  <p:tag name="KSO_WM_UNIT_TYPE" val="m_h_f"/>
  <p:tag name="KSO_WM_UNIT_INDEX" val="1_3_1"/>
  <p:tag name="KSO_WM_UNIT_ID" val="diagram160191_2*m_h_f*1_3_1"/>
  <p:tag name="KSO_WM_UNIT_CLEAR" val="1"/>
  <p:tag name="KSO_WM_UNIT_LAYERLEVEL" val="1_1_1"/>
  <p:tag name="KSO_WM_UNIT_VALUE" val="12"/>
  <p:tag name="KSO_WM_UNIT_HIGHLIGHT" val="0"/>
  <p:tag name="KSO_WM_UNIT_COMPATIBLE" val="0"/>
  <p:tag name="KSO_WM_UNIT_PRESET_TEXT_INDEX" val="4"/>
  <p:tag name="KSO_WM_DIAGRAM_GROUP_CODE" val="m1-1"/>
  <p:tag name="KSO_WM_UNIT_TEXT_FILL_FORE_SCHEMECOLOR_INDEX" val="13"/>
  <p:tag name="KSO_WM_UNIT_TEXT_FILL_TYPE" val="1"/>
  <p:tag name="KSO_WM_UNIT_USESOURCEFORMAT_APPLY" val="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diagram160191_2*i*37"/>
  <p:tag name="KSO_WM_TEMPLATE_CATEGORY" val="diagram"/>
  <p:tag name="KSO_WM_TEMPLATE_INDEX" val="160191"/>
  <p:tag name="KSO_WM_UNIT_INDEX" val="37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0191"/>
  <p:tag name="KSO_WM_TAG_VERSION" val="1.0"/>
  <p:tag name="KSO_WM_BEAUTIFY_FLAG" val="#wm#"/>
  <p:tag name="KSO_WM_UNIT_TYPE" val="m_h_a"/>
  <p:tag name="KSO_WM_UNIT_INDEX" val="1_4_1"/>
  <p:tag name="KSO_WM_UNIT_ID" val="diagram160191_2*m_h_a*1_4_1"/>
  <p:tag name="KSO_WM_UNIT_CLEAR" val="1"/>
  <p:tag name="KSO_WM_UNIT_LAYERLEVEL" val="1_1_1"/>
  <p:tag name="KSO_WM_UNIT_VALUE" val="6"/>
  <p:tag name="KSO_WM_UNIT_HIGHLIGHT" val="0"/>
  <p:tag name="KSO_WM_UNIT_COMPATIBLE" val="0"/>
  <p:tag name="KSO_WM_UNIT_PRESET_TEXT_INDEX" val="3"/>
  <p:tag name="KSO_WM_DIAGRAM_GROUP_CODE" val="m1-1"/>
  <p:tag name="KSO_WM_UNIT_PRESET_TEXT_LEN" val="5"/>
  <p:tag name="KSO_WM_UNIT_TEXT_FILL_FORE_SCHEMECOLOR_INDEX" val="8"/>
  <p:tag name="KSO_WM_UNIT_TEXT_FILL_TYPE" val="1"/>
  <p:tag name="KSO_WM_UNIT_USESOURCEFORMAT_APPLY" val="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0191"/>
  <p:tag name="KSO_WM_TAG_VERSION" val="1.0"/>
  <p:tag name="KSO_WM_BEAUTIFY_FLAG" val="#wm#"/>
  <p:tag name="KSO_WM_UNIT_PRESET_TEXT_LEN" val="26"/>
  <p:tag name="KSO_WM_UNIT_TYPE" val="m_h_f"/>
  <p:tag name="KSO_WM_UNIT_INDEX" val="1_4_1"/>
  <p:tag name="KSO_WM_UNIT_ID" val="diagram160191_2*m_h_f*1_4_1"/>
  <p:tag name="KSO_WM_UNIT_CLEAR" val="1"/>
  <p:tag name="KSO_WM_UNIT_LAYERLEVEL" val="1_1_1"/>
  <p:tag name="KSO_WM_UNIT_VALUE" val="12"/>
  <p:tag name="KSO_WM_UNIT_HIGHLIGHT" val="0"/>
  <p:tag name="KSO_WM_UNIT_COMPATIBLE" val="0"/>
  <p:tag name="KSO_WM_UNIT_PRESET_TEXT_INDEX" val="4"/>
  <p:tag name="KSO_WM_DIAGRAM_GROUP_CODE" val="m1-1"/>
  <p:tag name="KSO_WM_UNIT_TEXT_FILL_FORE_SCHEMECOLOR_INDEX" val="13"/>
  <p:tag name="KSO_WM_UNIT_TEXT_FILL_TYPE" val="1"/>
  <p:tag name="KSO_WM_UNIT_USESOURCEFORMAT_APPLY" val="0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diagram160191_2*i*49"/>
  <p:tag name="KSO_WM_TEMPLATE_CATEGORY" val="diagram"/>
  <p:tag name="KSO_WM_TEMPLATE_INDEX" val="160191"/>
  <p:tag name="KSO_WM_UNIT_INDEX" val="49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0191"/>
  <p:tag name="KSO_WM_TAG_VERSION" val="1.0"/>
  <p:tag name="KSO_WM_BEAUTIFY_FLAG" val="#wm#"/>
  <p:tag name="KSO_WM_UNIT_TYPE" val="m_h_a"/>
  <p:tag name="KSO_WM_UNIT_INDEX" val="1_5_1"/>
  <p:tag name="KSO_WM_UNIT_ID" val="diagram160191_2*m_h_a*1_5_1"/>
  <p:tag name="KSO_WM_UNIT_CLEAR" val="1"/>
  <p:tag name="KSO_WM_UNIT_LAYERLEVEL" val="1_1_1"/>
  <p:tag name="KSO_WM_UNIT_VALUE" val="6"/>
  <p:tag name="KSO_WM_UNIT_HIGHLIGHT" val="0"/>
  <p:tag name="KSO_WM_UNIT_COMPATIBLE" val="0"/>
  <p:tag name="KSO_WM_UNIT_PRESET_TEXT_INDEX" val="3"/>
  <p:tag name="KSO_WM_DIAGRAM_GROUP_CODE" val="m1-1"/>
  <p:tag name="KSO_WM_UNIT_PRESET_TEXT_LEN" val="5"/>
  <p:tag name="KSO_WM_UNIT_TEXT_FILL_FORE_SCHEMECOLOR_INDEX" val="10"/>
  <p:tag name="KSO_WM_UNIT_TEXT_FILL_TYPE" val="1"/>
  <p:tag name="KSO_WM_UNIT_USESOURCEFORMAT_APPLY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0191"/>
  <p:tag name="KSO_WM_TAG_VERSION" val="1.0"/>
  <p:tag name="KSO_WM_BEAUTIFY_FLAG" val="#wm#"/>
  <p:tag name="KSO_WM_UNIT_PRESET_TEXT_LEN" val="26"/>
  <p:tag name="KSO_WM_UNIT_TYPE" val="m_h_f"/>
  <p:tag name="KSO_WM_UNIT_INDEX" val="1_5_1"/>
  <p:tag name="KSO_WM_UNIT_ID" val="diagram160191_2*m_h_f*1_5_1"/>
  <p:tag name="KSO_WM_UNIT_CLEAR" val="1"/>
  <p:tag name="KSO_WM_UNIT_LAYERLEVEL" val="1_1_1"/>
  <p:tag name="KSO_WM_UNIT_VALUE" val="12"/>
  <p:tag name="KSO_WM_UNIT_HIGHLIGHT" val="0"/>
  <p:tag name="KSO_WM_UNIT_COMPATIBLE" val="0"/>
  <p:tag name="KSO_WM_UNIT_PRESET_TEXT_INDEX" val="4"/>
  <p:tag name="KSO_WM_DIAGRAM_GROUP_CODE" val="m1-1"/>
  <p:tag name="KSO_WM_UNIT_TEXT_FILL_FORE_SCHEMECOLOR_INDEX" val="13"/>
  <p:tag name="KSO_WM_UNIT_TEXT_FILL_TYPE" val="1"/>
  <p:tag name="KSO_WM_UNIT_USESOURCEFORMAT_APPLY" val="0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0191"/>
  <p:tag name="KSO_WM_TAG_VERSION" val="1.0"/>
  <p:tag name="KSO_WM_BEAUTIFY_FLAG" val="#wm#"/>
  <p:tag name="KSO_WM_UNIT_INDEX" val="1_19"/>
  <p:tag name="KSO_WM_UNIT_CLEAR" val="1"/>
  <p:tag name="KSO_WM_UNIT_LAYERLEVEL" val="1_1"/>
  <p:tag name="KSO_WM_DIAGRAM_GROUP_CODE" val="m1-1"/>
  <p:tag name="KSO_WM_UNIT_TYPE" val="m_i"/>
  <p:tag name="KSO_WM_UNIT_ID" val="diagram160191_2*m_i*1_19"/>
  <p:tag name="KSO_WM_UNIT_LINE_FORE_SCHEMECOLOR_INDEX" val="10"/>
  <p:tag name="KSO_WM_UNIT_LINE_FILL_TYPE" val="2"/>
  <p:tag name="KSO_WM_UNIT_TEXT_FILL_FORE_SCHEMECOLOR_INDEX" val="10"/>
  <p:tag name="KSO_WM_UNIT_TEXT_FILL_TYPE" val="1"/>
  <p:tag name="KSO_WM_UNIT_USESOURCEFORMAT_APPLY" val="0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0191"/>
  <p:tag name="KSO_WM_TAG_VERSION" val="1.0"/>
  <p:tag name="KSO_WM_BEAUTIFY_FLAG" val="#wm#"/>
  <p:tag name="KSO_WM_UNIT_INDEX" val="1_20"/>
  <p:tag name="KSO_WM_UNIT_CLEAR" val="1"/>
  <p:tag name="KSO_WM_UNIT_LAYERLEVEL" val="1_1"/>
  <p:tag name="KSO_WM_DIAGRAM_GROUP_CODE" val="m1-1"/>
  <p:tag name="KSO_WM_UNIT_TYPE" val="m_i"/>
  <p:tag name="KSO_WM_UNIT_ID" val="diagram160191_2*m_i*1_20"/>
  <p:tag name="KSO_WM_UNIT_LINE_FORE_SCHEMECOLOR_INDEX" val="14"/>
  <p:tag name="KSO_WM_UNIT_LINE_FILL_TYPE" val="2"/>
  <p:tag name="KSO_WM_UNIT_TEXT_FILL_FORE_SCHEMECOLOR_INDEX" val="2"/>
  <p:tag name="KSO_WM_UNIT_TEXT_FILL_TYPE" val="1"/>
  <p:tag name="KSO_WM_UNIT_USESOURCEFORMAT_APPLY" val="0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0191"/>
  <p:tag name="KSO_WM_TAG_VERSION" val="1.0"/>
  <p:tag name="KSO_WM_BEAUTIFY_FLAG" val="#wm#"/>
  <p:tag name="KSO_WM_UNIT_INDEX" val="1_15"/>
  <p:tag name="KSO_WM_UNIT_CLEAR" val="1"/>
  <p:tag name="KSO_WM_UNIT_LAYERLEVEL" val="1_1"/>
  <p:tag name="KSO_WM_DIAGRAM_GROUP_CODE" val="m1-1"/>
  <p:tag name="KSO_WM_UNIT_TYPE" val="m_i"/>
  <p:tag name="KSO_WM_UNIT_ID" val="diagram160191_2*m_i*1_15"/>
  <p:tag name="KSO_WM_UNIT_LINE_FORE_SCHEMECOLOR_INDEX" val="8"/>
  <p:tag name="KSO_WM_UNIT_LINE_FILL_TYPE" val="2"/>
  <p:tag name="KSO_WM_UNIT_TEXT_FILL_FORE_SCHEMECOLOR_INDEX" val="8"/>
  <p:tag name="KSO_WM_UNIT_TEXT_FILL_TYPE" val="1"/>
  <p:tag name="KSO_WM_UNIT_USESOURCEFORMAT_APPLY" val="0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0191"/>
  <p:tag name="KSO_WM_TAG_VERSION" val="1.0"/>
  <p:tag name="KSO_WM_BEAUTIFY_FLAG" val="#wm#"/>
  <p:tag name="KSO_WM_UNIT_INDEX" val="1_16"/>
  <p:tag name="KSO_WM_UNIT_CLEAR" val="1"/>
  <p:tag name="KSO_WM_UNIT_LAYERLEVEL" val="1_1"/>
  <p:tag name="KSO_WM_DIAGRAM_GROUP_CODE" val="m1-1"/>
  <p:tag name="KSO_WM_UNIT_TYPE" val="m_i"/>
  <p:tag name="KSO_WM_UNIT_ID" val="diagram160191_2*m_i*1_16"/>
  <p:tag name="KSO_WM_UNIT_LINE_FORE_SCHEMECOLOR_INDEX" val="14"/>
  <p:tag name="KSO_WM_UNIT_LINE_FILL_TYPE" val="2"/>
  <p:tag name="KSO_WM_UNIT_TEXT_FILL_FORE_SCHEMECOLOR_INDEX" val="2"/>
  <p:tag name="KSO_WM_UNIT_TEXT_FILL_TYPE" val="1"/>
  <p:tag name="KSO_WM_UNIT_USESOURCEFORMAT_APPLY" val="0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0191"/>
  <p:tag name="KSO_WM_TAG_VERSION" val="1.0"/>
  <p:tag name="KSO_WM_BEAUTIFY_FLAG" val="#wm#"/>
  <p:tag name="KSO_WM_UNIT_INDEX" val="1_11"/>
  <p:tag name="KSO_WM_UNIT_CLEAR" val="1"/>
  <p:tag name="KSO_WM_UNIT_LAYERLEVEL" val="1_1"/>
  <p:tag name="KSO_WM_DIAGRAM_GROUP_CODE" val="m1-1"/>
  <p:tag name="KSO_WM_UNIT_TYPE" val="m_i"/>
  <p:tag name="KSO_WM_UNIT_ID" val="diagram160191_2*m_i*1_11"/>
  <p:tag name="KSO_WM_UNIT_LINE_FORE_SCHEMECOLOR_INDEX" val="7"/>
  <p:tag name="KSO_WM_UNIT_LINE_FILL_TYPE" val="2"/>
  <p:tag name="KSO_WM_UNIT_TEXT_FILL_FORE_SCHEMECOLOR_INDEX" val="7"/>
  <p:tag name="KSO_WM_UNIT_TEXT_FILL_TYPE" val="1"/>
  <p:tag name="KSO_WM_UNIT_USESOURCEFORMAT_APPLY" val="0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0191"/>
  <p:tag name="KSO_WM_TAG_VERSION" val="1.0"/>
  <p:tag name="KSO_WM_BEAUTIFY_FLAG" val="#wm#"/>
  <p:tag name="KSO_WM_UNIT_INDEX" val="1_12"/>
  <p:tag name="KSO_WM_UNIT_CLEAR" val="1"/>
  <p:tag name="KSO_WM_UNIT_LAYERLEVEL" val="1_1"/>
  <p:tag name="KSO_WM_DIAGRAM_GROUP_CODE" val="m1-1"/>
  <p:tag name="KSO_WM_UNIT_TYPE" val="m_i"/>
  <p:tag name="KSO_WM_UNIT_ID" val="diagram160191_2*m_i*1_12"/>
  <p:tag name="KSO_WM_UNIT_LINE_FORE_SCHEMECOLOR_INDEX" val="14"/>
  <p:tag name="KSO_WM_UNIT_LINE_FILL_TYPE" val="2"/>
  <p:tag name="KSO_WM_UNIT_TEXT_FILL_FORE_SCHEMECOLOR_INDEX" val="2"/>
  <p:tag name="KSO_WM_UNIT_TEXT_FILL_TYPE" val="1"/>
  <p:tag name="KSO_WM_UNIT_USESOURCEFORMAT_APPLY" val="0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0191"/>
  <p:tag name="KSO_WM_TAG_VERSION" val="1.0"/>
  <p:tag name="KSO_WM_BEAUTIFY_FLAG" val="#wm#"/>
  <p:tag name="KSO_WM_UNIT_INDEX" val="1_7"/>
  <p:tag name="KSO_WM_UNIT_CLEAR" val="1"/>
  <p:tag name="KSO_WM_UNIT_LAYERLEVEL" val="1_1"/>
  <p:tag name="KSO_WM_DIAGRAM_GROUP_CODE" val="m1-1"/>
  <p:tag name="KSO_WM_UNIT_TYPE" val="m_i"/>
  <p:tag name="KSO_WM_UNIT_ID" val="diagram160191_2*m_i*1_7"/>
  <p:tag name="KSO_WM_UNIT_LINE_FORE_SCHEMECOLOR_INDEX" val="6"/>
  <p:tag name="KSO_WM_UNIT_LINE_FILL_TYPE" val="2"/>
  <p:tag name="KSO_WM_UNIT_TEXT_FILL_FORE_SCHEMECOLOR_INDEX" val="6"/>
  <p:tag name="KSO_WM_UNIT_TEXT_FILL_TYPE" val="1"/>
  <p:tag name="KSO_WM_UNIT_USESOURCEFORMAT_APPLY" val="0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0191"/>
  <p:tag name="KSO_WM_TAG_VERSION" val="1.0"/>
  <p:tag name="KSO_WM_BEAUTIFY_FLAG" val="#wm#"/>
  <p:tag name="KSO_WM_UNIT_INDEX" val="1_8"/>
  <p:tag name="KSO_WM_UNIT_CLEAR" val="1"/>
  <p:tag name="KSO_WM_UNIT_LAYERLEVEL" val="1_1"/>
  <p:tag name="KSO_WM_DIAGRAM_GROUP_CODE" val="m1-1"/>
  <p:tag name="KSO_WM_UNIT_TYPE" val="m_i"/>
  <p:tag name="KSO_WM_UNIT_ID" val="diagram160191_2*m_i*1_8"/>
  <p:tag name="KSO_WM_UNIT_LINE_FORE_SCHEMECOLOR_INDEX" val="14"/>
  <p:tag name="KSO_WM_UNIT_LINE_FILL_TYPE" val="2"/>
  <p:tag name="KSO_WM_UNIT_TEXT_FILL_FORE_SCHEMECOLOR_INDEX" val="2"/>
  <p:tag name="KSO_WM_UNIT_TEXT_FILL_TYPE" val="1"/>
  <p:tag name="KSO_WM_UNIT_USESOURCEFORMAT_APPLY" val="0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0191"/>
  <p:tag name="KSO_WM_TAG_VERSION" val="1.0"/>
  <p:tag name="KSO_WM_BEAUTIFY_FLAG" val="#wm#"/>
  <p:tag name="KSO_WM_UNIT_INDEX" val="1_3"/>
  <p:tag name="KSO_WM_UNIT_CLEAR" val="1"/>
  <p:tag name="KSO_WM_UNIT_LAYERLEVEL" val="1_1"/>
  <p:tag name="KSO_WM_DIAGRAM_GROUP_CODE" val="m1-1"/>
  <p:tag name="KSO_WM_UNIT_TYPE" val="m_i"/>
  <p:tag name="KSO_WM_UNIT_ID" val="diagram160191_2*m_i*1_3"/>
  <p:tag name="KSO_WM_UNIT_LINE_FORE_SCHEMECOLOR_INDEX" val="5"/>
  <p:tag name="KSO_WM_UNIT_LINE_FILL_TYPE" val="2"/>
  <p:tag name="KSO_WM_UNIT_TEXT_FILL_FORE_SCHEMECOLOR_INDEX" val="5"/>
  <p:tag name="KSO_WM_UNIT_TEXT_FILL_TYPE" val="1"/>
  <p:tag name="KSO_WM_UNIT_USESOURCEFORMAT_APPLY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0191"/>
  <p:tag name="KSO_WM_TAG_VERSION" val="1.0"/>
  <p:tag name="KSO_WM_BEAUTIFY_FLAG" val="#wm#"/>
  <p:tag name="KSO_WM_UNIT_INDEX" val="1_4"/>
  <p:tag name="KSO_WM_UNIT_CLEAR" val="1"/>
  <p:tag name="KSO_WM_UNIT_LAYERLEVEL" val="1_1"/>
  <p:tag name="KSO_WM_DIAGRAM_GROUP_CODE" val="m1-1"/>
  <p:tag name="KSO_WM_UNIT_TYPE" val="m_i"/>
  <p:tag name="KSO_WM_UNIT_ID" val="diagram160191_2*m_i*1_4"/>
  <p:tag name="KSO_WM_UNIT_LINE_FORE_SCHEMECOLOR_INDEX" val="14"/>
  <p:tag name="KSO_WM_UNIT_LINE_FILL_TYPE" val="2"/>
  <p:tag name="KSO_WM_UNIT_TEXT_FILL_FORE_SCHEMECOLOR_INDEX" val="2"/>
  <p:tag name="KSO_WM_UNIT_TEXT_FILL_TYPE" val="1"/>
  <p:tag name="KSO_WM_UNIT_USESOURCEFORMAT_APPLY" val="0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0191"/>
  <p:tag name="KSO_WM_TAG_VERSION" val="1.0"/>
  <p:tag name="KSO_WM_BEAUTIFY_FLAG" val="#wm#"/>
  <p:tag name="KSO_WM_UNIT_INDEX" val="1_1"/>
  <p:tag name="KSO_WM_UNIT_CLEAR" val="1"/>
  <p:tag name="KSO_WM_UNIT_LAYERLEVEL" val="1_1"/>
  <p:tag name="KSO_WM_DIAGRAM_GROUP_CODE" val="m1-1"/>
  <p:tag name="KSO_WM_UNIT_TYPE" val="m_i"/>
  <p:tag name="KSO_WM_UNIT_ID" val="diagram160191_2*m_i*1_1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0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0191"/>
  <p:tag name="KSO_WM_TAG_VERSION" val="1.0"/>
  <p:tag name="KSO_WM_BEAUTIFY_FLAG" val="#wm#"/>
  <p:tag name="KSO_WM_UNIT_INDEX" val="1_2"/>
  <p:tag name="KSO_WM_UNIT_CLEAR" val="1"/>
  <p:tag name="KSO_WM_UNIT_LAYERLEVEL" val="1_1"/>
  <p:tag name="KSO_WM_DIAGRAM_GROUP_CODE" val="m1-1"/>
  <p:tag name="KSO_WM_UNIT_TYPE" val="m_i"/>
  <p:tag name="KSO_WM_UNIT_ID" val="diagram160191_2*m_i*1_2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0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l_h_i"/>
  <p:tag name="KSO_WM_UNIT_INDEX" val="1_1_1"/>
  <p:tag name="KSO_WM_UNIT_ID" val="custom20163167_11*l_h_i*1_1_1"/>
  <p:tag name="KSO_WM_TEMPLATE_CATEGORY" val="custom"/>
  <p:tag name="KSO_WM_TEMPLATE_INDEX" val="20163167"/>
  <p:tag name="KSO_WM_UNIT_LAYERLEVEL" val="1_1_1"/>
  <p:tag name="KSO_WM_TAG_VERSION" val="1.0"/>
  <p:tag name="KSO_WM_BEAUTIFY_FLAG" val="#wm#"/>
  <p:tag name="KSO_WM_DIAGRAM_GROUP_CODE" val="l1-3"/>
  <p:tag name="KSO_WM_UNIT_USESOURCEFORMAT_APPLY" val="1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标题"/>
  <p:tag name="KSO_WM_UNIT_NOCLEAR" val="0"/>
  <p:tag name="KSO_WM_UNIT_VALUE" val="5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1_1"/>
  <p:tag name="KSO_WM_UNIT_ID" val="custom20163167_11*l_h_a*1_1_1"/>
  <p:tag name="KSO_WM_TEMPLATE_CATEGORY" val="custom"/>
  <p:tag name="KSO_WM_TEMPLATE_INDEX" val="20163167"/>
  <p:tag name="KSO_WM_UNIT_LAYERLEVEL" val="1_1_1"/>
  <p:tag name="KSO_WM_TAG_VERSION" val="1.0"/>
  <p:tag name="KSO_WM_BEAUTIFY_FLAG" val="#wm#"/>
  <p:tag name="KSO_WM_DIAGRAM_GROUP_CODE" val="l1-3"/>
  <p:tag name="KSO_WM_UNIT_ISNUMDGMTITLE" val="0"/>
  <p:tag name="KSO_WM_UNIT_TEXT_FILL_FORE_SCHEMECOLOR_INDEX" val="13"/>
  <p:tag name="KSO_WM_UNIT_TEXT_FILL_TYPE" val="1"/>
  <p:tag name="KSO_WM_UNIT_USESOURCEFORMAT_APPLY" val="1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l_h_i"/>
  <p:tag name="KSO_WM_UNIT_INDEX" val="1_1_1"/>
  <p:tag name="KSO_WM_UNIT_ID" val="custom20163167_11*l_h_i*1_1_1"/>
  <p:tag name="KSO_WM_TEMPLATE_CATEGORY" val="custom"/>
  <p:tag name="KSO_WM_TEMPLATE_INDEX" val="20163167"/>
  <p:tag name="KSO_WM_UNIT_LAYERLEVEL" val="1_1_1"/>
  <p:tag name="KSO_WM_TAG_VERSION" val="1.0"/>
  <p:tag name="KSO_WM_BEAUTIFY_FLAG" val="#wm#"/>
  <p:tag name="KSO_WM_DIAGRAM_GROUP_CODE" val="l1-3"/>
  <p:tag name="KSO_WM_UNIT_USESOURCEFORMAT_APPLY" val="1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标题"/>
  <p:tag name="KSO_WM_UNIT_NOCLEAR" val="0"/>
  <p:tag name="KSO_WM_UNIT_VALUE" val="5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1_1"/>
  <p:tag name="KSO_WM_UNIT_ID" val="custom20163167_11*l_h_a*1_1_1"/>
  <p:tag name="KSO_WM_TEMPLATE_CATEGORY" val="custom"/>
  <p:tag name="KSO_WM_TEMPLATE_INDEX" val="20163167"/>
  <p:tag name="KSO_WM_UNIT_LAYERLEVEL" val="1_1_1"/>
  <p:tag name="KSO_WM_TAG_VERSION" val="1.0"/>
  <p:tag name="KSO_WM_BEAUTIFY_FLAG" val="#wm#"/>
  <p:tag name="KSO_WM_DIAGRAM_GROUP_CODE" val="l1-3"/>
  <p:tag name="KSO_WM_UNIT_ISNUMDGMTITLE" val="0"/>
  <p:tag name="KSO_WM_UNIT_TEXT_FILL_FORE_SCHEMECOLOR_INDEX" val="13"/>
  <p:tag name="KSO_WM_UNIT_TEXT_FILL_TYPE" val="1"/>
  <p:tag name="KSO_WM_UNIT_USESOURCEFORMAT_APPLY" val="1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20163167_8*i*1"/>
  <p:tag name="KSO_WM_TEMPLATE_CATEGORY" val="custom"/>
  <p:tag name="KSO_WM_TEMPLATE_INDEX" val="20163167"/>
  <p:tag name="KSO_WM_UNIT_INDEX" val="1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heme/theme1.xml><?xml version="1.0" encoding="utf-8"?>
<a:theme xmlns:a="http://schemas.openxmlformats.org/drawingml/2006/main" name="WWW.2PPT.COM&#10;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228</Words>
  <Application>Microsoft Office PowerPoint</Application>
  <PresentationFormat>全屏显示(16:10)</PresentationFormat>
  <Paragraphs>105</Paragraphs>
  <Slides>18</Slides>
  <Notes>12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34" baseType="lpstr">
      <vt:lpstr>YB</vt:lpstr>
      <vt:lpstr>等线</vt:lpstr>
      <vt:lpstr>等线 Light</vt:lpstr>
      <vt:lpstr>汉仪乐喵体W</vt:lpstr>
      <vt:lpstr>华文琥珀</vt:lpstr>
      <vt:lpstr>楷体</vt:lpstr>
      <vt:lpstr>宋体</vt:lpstr>
      <vt:lpstr>微软雅黑</vt:lpstr>
      <vt:lpstr>站酷快乐体2016修订版</vt:lpstr>
      <vt:lpstr>Arial</vt:lpstr>
      <vt:lpstr>Calibri</vt:lpstr>
      <vt:lpstr>Cambria</vt:lpstr>
      <vt:lpstr>Comic Sans MS</vt:lpstr>
      <vt:lpstr>Times New Roman</vt:lpstr>
      <vt:lpstr>Wingdings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2019-06-19T02:08:00Z</dcterms:created>
  <dcterms:modified xsi:type="dcterms:W3CDTF">2023-01-16T13:42:04Z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57A3147731544799ACC297984F4A4601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