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06" r:id="rId7"/>
    <p:sldId id="260" r:id="rId8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7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</a:t>
            </a:r>
            <a:r>
              <a:rPr lang="zh-CN" altLang="zh-CN" sz="1500" b="1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　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一元二次方程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400" dirty="0" smtClean="0"/>
              <a:t>认</a:t>
            </a:r>
            <a:r>
              <a:rPr lang="zh-CN" altLang="zh-CN" sz="4400" dirty="0"/>
              <a:t>识一元二次方程</a:t>
            </a:r>
          </a:p>
        </p:txBody>
      </p:sp>
      <p:sp>
        <p:nvSpPr>
          <p:cNvPr id="3" name="标题 1"/>
          <p:cNvSpPr txBox="1"/>
          <p:nvPr/>
        </p:nvSpPr>
        <p:spPr>
          <a:xfrm>
            <a:off x="0" y="522886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第二章</a:t>
            </a:r>
            <a:r>
              <a:rPr lang="zh-CN" altLang="en-US" sz="2400" i="1" dirty="0">
                <a:solidFill>
                  <a:schemeClr val="tx1"/>
                </a:solidFill>
              </a:rPr>
              <a:t>　</a:t>
            </a:r>
            <a:r>
              <a:rPr lang="zh-CN" altLang="en-US" sz="2400" dirty="0">
                <a:solidFill>
                  <a:schemeClr val="tx1"/>
                </a:solidFill>
              </a:rPr>
              <a:t>一元二次方程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65" y="343047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351369"/>
            <a:ext cx="915296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649037"/>
          <a:ext cx="6096000" cy="222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文档" r:id="rId3" imgW="3895090" imgH="1410970" progId="Word.Document.12">
                  <p:embed/>
                </p:oleObj>
              </mc:Choice>
              <mc:Fallback>
                <p:oleObj name="文档" r:id="rId3" imgW="3895090" imgH="141097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49037"/>
                        <a:ext cx="6096000" cy="2225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4790260" y="1866136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8120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一元二次方程的一般形式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的二次项系数、一次项系数及常数项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下面分别是三位同学的解答过程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二次项系数是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一次项系数是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常数项是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小茵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将原方程化为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故二次项系数是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一次项系数是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常数项是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小颖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将原方程化为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故二次项系数是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一次项系数是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常数项是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小颖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的解答过程是正确的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)(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化成一般形式是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5558" y="3177541"/>
            <a:ext cx="719882" cy="223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895558" y="3400871"/>
            <a:ext cx="719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572000" y="3400872"/>
            <a:ext cx="116586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4572000" y="3648555"/>
            <a:ext cx="1165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81449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列一元二次方程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某种植基地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年蔬菜产量为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年蔬菜产量达到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求蔬菜产量的年平均增长率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设蔬菜产量的年平均增长率为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则可列方程为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A.80(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	B.100(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C.80(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	D.80(  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56960" y="2529090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79687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某学校组织艺术摄影展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上交的作品要求如下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照片长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cm,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cm;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将照片贴在一张矩形衬纸的正中央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照片四周外露衬纸的宽度相同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矩形衬纸的面积为照片面积的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设照片四周外露衬纸的宽度为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下面所列方程正确的是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29.EPS" descr="id:2147495570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286226" y="2660644"/>
            <a:ext cx="1468591" cy="1068656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91257" y="2781402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)(  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)(  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)(  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)(  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34100" y="176283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08087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x-m=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的一元一次方程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原创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已知关于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的一元二次方程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bx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x=x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的二次项系数为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一次项系数为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2898962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由题意得一元二次方程的一般形式为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-ax=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方程的二次项系数为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一次项系数为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1  )</a:t>
            </a:r>
            <a:r>
              <a:rPr lang="en-US" altLang="zh-CN" sz="17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2000" y="1308087"/>
            <a:ext cx="784860" cy="302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4572000" y="1610171"/>
            <a:ext cx="7848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98378" y="1610172"/>
            <a:ext cx="773222" cy="33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598378" y="1941675"/>
            <a:ext cx="7732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270781" y="763119"/>
          <a:ext cx="6096000" cy="2541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文档" r:id="rId3" imgW="3895090" imgH="1610995" progId="Word.Document.12">
                  <p:embed/>
                </p:oleObj>
              </mc:Choice>
              <mc:Fallback>
                <p:oleObj name="文档" r:id="rId3" imgW="3895090" imgH="161099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781" y="763119"/>
                        <a:ext cx="6096000" cy="2541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270781" y="2766860"/>
          <a:ext cx="6096000" cy="286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5" imgW="3893820" imgH="1800225" progId="Word.Document.12">
                  <p:embed/>
                </p:oleObj>
              </mc:Choice>
              <mc:Fallback>
                <p:oleObj name="Document" r:id="rId5" imgW="3893820" imgH="18002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781" y="2766860"/>
                        <a:ext cx="6096000" cy="2860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199</Words>
  <Application>Microsoft Office PowerPoint</Application>
  <PresentationFormat>全屏显示(16:9)</PresentationFormat>
  <Paragraphs>26</Paragraphs>
  <Slides>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Document</vt:lpstr>
      <vt:lpstr>认识一元二次方程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2023-01-16T13:42:22Z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1781342090F54252B67DC8290D5E96BF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