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2" r:id="rId2"/>
    <p:sldId id="3134" r:id="rId3"/>
    <p:sldId id="3140" r:id="rId4"/>
    <p:sldId id="3079" r:id="rId5"/>
    <p:sldId id="3096" r:id="rId6"/>
    <p:sldId id="3087" r:id="rId7"/>
    <p:sldId id="3117" r:id="rId8"/>
    <p:sldId id="3141" r:id="rId9"/>
    <p:sldId id="3080" r:id="rId10"/>
    <p:sldId id="3116" r:id="rId11"/>
    <p:sldId id="3081" r:id="rId12"/>
    <p:sldId id="3095" r:id="rId13"/>
    <p:sldId id="3142" r:id="rId14"/>
    <p:sldId id="3090" r:id="rId15"/>
    <p:sldId id="3114" r:id="rId16"/>
    <p:sldId id="3091" r:id="rId17"/>
    <p:sldId id="3078" r:id="rId18"/>
    <p:sldId id="3143" r:id="rId19"/>
    <p:sldId id="3115" r:id="rId20"/>
    <p:sldId id="3088" r:id="rId21"/>
    <p:sldId id="3094" r:id="rId22"/>
    <p:sldId id="314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C00"/>
    <a:srgbClr val="F57C00"/>
    <a:srgbClr val="FEAF00"/>
    <a:srgbClr val="26252B"/>
    <a:srgbClr val="D34179"/>
    <a:srgbClr val="99EC01"/>
    <a:srgbClr val="049850"/>
    <a:srgbClr val="FBB600"/>
    <a:srgbClr val="9A0000"/>
    <a:srgbClr val="157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2986" autoAdjust="0"/>
  </p:normalViewPr>
  <p:slideViewPr>
    <p:cSldViewPr>
      <p:cViewPr varScale="1">
        <p:scale>
          <a:sx n="87" d="100"/>
          <a:sy n="87" d="100"/>
        </p:scale>
        <p:origin x="522" y="9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矩形 259"/>
          <p:cNvSpPr>
            <a:spLocks noChangeArrowheads="1"/>
          </p:cNvSpPr>
          <p:nvPr/>
        </p:nvSpPr>
        <p:spPr bwMode="auto">
          <a:xfrm>
            <a:off x="3117007" y="4336405"/>
            <a:ext cx="72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环保卫生主题教育</a:t>
            </a:r>
            <a:r>
              <a:rPr lang="en-US" altLang="zh-CN" sz="4800" dirty="0" err="1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99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204" grpId="0"/>
      <p:bldP spid="20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角三角形 1"/>
          <p:cNvSpPr>
            <a:spLocks noChangeArrowheads="1"/>
          </p:cNvSpPr>
          <p:nvPr/>
        </p:nvSpPr>
        <p:spPr bwMode="auto">
          <a:xfrm>
            <a:off x="3259" y="1"/>
            <a:ext cx="7363711" cy="7232650"/>
          </a:xfrm>
          <a:prstGeom prst="rtTriangl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ea typeface="微软雅黑" panose="020B0503020204020204" pitchFamily="34" charset="-122"/>
            </a:endParaRPr>
          </a:p>
        </p:txBody>
      </p:sp>
      <p:sp>
        <p:nvSpPr>
          <p:cNvPr id="15363" name="直角三角形 19"/>
          <p:cNvSpPr>
            <a:spLocks noChangeArrowheads="1"/>
          </p:cNvSpPr>
          <p:nvPr/>
        </p:nvSpPr>
        <p:spPr bwMode="auto">
          <a:xfrm rot="10800000">
            <a:off x="11600352" y="-40460"/>
            <a:ext cx="1276866" cy="127686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3431" y="2824237"/>
            <a:ext cx="3656786" cy="12001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Click on add related title words</a:t>
            </a:r>
            <a:endParaRPr lang="zh-CN" altLang="en-US" sz="3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933431" y="4585778"/>
            <a:ext cx="3656786" cy="932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933431" y="4293299"/>
            <a:ext cx="3656786" cy="167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934078" y="2741613"/>
            <a:ext cx="1957388" cy="5921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1934078" y="4756150"/>
            <a:ext cx="1957388" cy="590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9238641" y="4022725"/>
            <a:ext cx="1963737" cy="590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649" y="2347947"/>
            <a:ext cx="3743142" cy="3704069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rgbClr val="00B050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/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9BEC0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/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B05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/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595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zh-CN" sz="759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021912"/>
            <a:ext cx="2879807" cy="107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2205608"/>
            <a:ext cx="3872637" cy="153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/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9BEC0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/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B05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/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595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zh-CN" sz="759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12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14449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4669799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/>
          <p:nvPr>
            <p:custDataLst>
              <p:tags r:id="rId1"/>
            </p:custDataLst>
          </p:nvPr>
        </p:nvSpPr>
        <p:spPr>
          <a:xfrm>
            <a:off x="3044999" y="4054"/>
            <a:ext cx="209115" cy="722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s_2"/>
          <p:cNvSpPr txBox="1"/>
          <p:nvPr>
            <p:custDataLst>
              <p:tags r:id="rId2"/>
            </p:custDataLst>
          </p:nvPr>
        </p:nvSpPr>
        <p:spPr>
          <a:xfrm>
            <a:off x="1107374" y="2135449"/>
            <a:ext cx="1090623" cy="116838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696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</a:p>
        </p:txBody>
      </p:sp>
      <p:sp>
        <p:nvSpPr>
          <p:cNvPr id="8" name="MH_Others_3"/>
          <p:cNvSpPr txBox="1"/>
          <p:nvPr>
            <p:custDataLst>
              <p:tags r:id="rId3"/>
            </p:custDataLst>
          </p:nvPr>
        </p:nvSpPr>
        <p:spPr>
          <a:xfrm>
            <a:off x="1095550" y="3926474"/>
            <a:ext cx="1114271" cy="11683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696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9" name="MH_Others_4"/>
          <p:cNvSpPr/>
          <p:nvPr>
            <p:custDataLst>
              <p:tags r:id="rId4"/>
            </p:custDataLst>
          </p:nvPr>
        </p:nvSpPr>
        <p:spPr>
          <a:xfrm>
            <a:off x="1576750" y="3676964"/>
            <a:ext cx="151865" cy="1518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zh-CN" altLang="en-US" sz="3795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MH_Others_5"/>
          <p:cNvCxnSpPr>
            <a:stCxn id="11" idx="6"/>
          </p:cNvCxnSpPr>
          <p:nvPr>
            <p:custDataLst>
              <p:tags r:id="rId5"/>
            </p:custDataLst>
          </p:nvPr>
        </p:nvCxnSpPr>
        <p:spPr>
          <a:xfrm>
            <a:off x="3244462" y="1958852"/>
            <a:ext cx="567295" cy="2282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s_6"/>
          <p:cNvSpPr/>
          <p:nvPr>
            <p:custDataLst>
              <p:tags r:id="rId6"/>
            </p:custDataLst>
          </p:nvPr>
        </p:nvSpPr>
        <p:spPr>
          <a:xfrm>
            <a:off x="3054650" y="1873467"/>
            <a:ext cx="189810" cy="170766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86290" y="2334453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9BEC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" name="MH_Number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41258" y="196372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95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4" name="MH_Others_7"/>
          <p:cNvCxnSpPr>
            <a:stCxn id="15" idx="6"/>
          </p:cNvCxnSpPr>
          <p:nvPr>
            <p:custDataLst>
              <p:tags r:id="rId9"/>
            </p:custDataLst>
          </p:nvPr>
        </p:nvCxnSpPr>
        <p:spPr>
          <a:xfrm>
            <a:off x="3244462" y="2931092"/>
            <a:ext cx="567295" cy="2282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s_8"/>
          <p:cNvSpPr/>
          <p:nvPr>
            <p:custDataLst>
              <p:tags r:id="rId10"/>
            </p:custDataLst>
          </p:nvPr>
        </p:nvSpPr>
        <p:spPr>
          <a:xfrm>
            <a:off x="3054650" y="2845707"/>
            <a:ext cx="189810" cy="170766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86290" y="3306693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9BEC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MH_Number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41258" y="293596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95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1" name="MH_Others_9"/>
          <p:cNvCxnSpPr>
            <a:stCxn id="22" idx="6"/>
          </p:cNvCxnSpPr>
          <p:nvPr>
            <p:custDataLst>
              <p:tags r:id="rId13"/>
            </p:custDataLst>
          </p:nvPr>
        </p:nvCxnSpPr>
        <p:spPr>
          <a:xfrm>
            <a:off x="3244462" y="3903332"/>
            <a:ext cx="567295" cy="2282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s_10"/>
          <p:cNvSpPr/>
          <p:nvPr>
            <p:custDataLst>
              <p:tags r:id="rId14"/>
            </p:custDataLst>
          </p:nvPr>
        </p:nvSpPr>
        <p:spPr>
          <a:xfrm>
            <a:off x="3054650" y="3817947"/>
            <a:ext cx="189810" cy="170766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Entry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86290" y="4278932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9BEC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MH_Number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41258" y="390820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95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5" name="MH_Others_11"/>
          <p:cNvCxnSpPr>
            <a:stCxn id="26" idx="6"/>
          </p:cNvCxnSpPr>
          <p:nvPr>
            <p:custDataLst>
              <p:tags r:id="rId17"/>
            </p:custDataLst>
          </p:nvPr>
        </p:nvCxnSpPr>
        <p:spPr>
          <a:xfrm>
            <a:off x="3244462" y="4875572"/>
            <a:ext cx="567295" cy="2282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s_12"/>
          <p:cNvSpPr/>
          <p:nvPr>
            <p:custDataLst>
              <p:tags r:id="rId18"/>
            </p:custDataLst>
          </p:nvPr>
        </p:nvSpPr>
        <p:spPr>
          <a:xfrm>
            <a:off x="3054650" y="4790187"/>
            <a:ext cx="189810" cy="170766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86290" y="5251172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9BEC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8" name="MH_Number_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41258" y="488044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95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5078" y="2769990"/>
            <a:ext cx="7532389" cy="1346485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149" y="3149719"/>
            <a:ext cx="388447" cy="450105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906" y="3218176"/>
            <a:ext cx="469123" cy="412093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738" y="3218177"/>
            <a:ext cx="429721" cy="428577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330" y="3196410"/>
            <a:ext cx="497920" cy="510120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489" y="3303116"/>
            <a:ext cx="529474" cy="296707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2001" y="238254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623" y="2382545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860" y="4191464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733" y="4516419"/>
            <a:ext cx="194507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5268" y="2105091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5268" y="4237214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748" y="2374070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368" y="2374068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192" y="418298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765" y="4507941"/>
            <a:ext cx="197804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7013" y="2095820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7016" y="4242027"/>
            <a:ext cx="501090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812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813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570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570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26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27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083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082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矩形 259"/>
          <p:cNvSpPr>
            <a:spLocks noChangeArrowheads="1"/>
          </p:cNvSpPr>
          <p:nvPr/>
        </p:nvSpPr>
        <p:spPr bwMode="auto">
          <a:xfrm>
            <a:off x="3117007" y="4336405"/>
            <a:ext cx="72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 smtClean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感谢聆听 批评指导</a:t>
            </a:r>
            <a:endParaRPr lang="zh-CN" altLang="en-US" sz="60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204" grpId="0"/>
      <p:bldP spid="20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/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9BEC0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/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B05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/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759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1278" y="2345090"/>
            <a:ext cx="3694572" cy="3694572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10" y="2712498"/>
            <a:ext cx="3608714" cy="733966"/>
            <a:chOff x="8633669" y="2306010"/>
            <a:chExt cx="2990246" cy="801523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10" y="3535902"/>
            <a:ext cx="3608714" cy="733966"/>
            <a:chOff x="8633669" y="2306010"/>
            <a:chExt cx="2990246" cy="801523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10" y="4359307"/>
            <a:ext cx="3608714" cy="733966"/>
            <a:chOff x="8633669" y="2306010"/>
            <a:chExt cx="2990246" cy="801523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10" y="5182710"/>
            <a:ext cx="3608714" cy="733966"/>
            <a:chOff x="8633669" y="2306010"/>
            <a:chExt cx="2990246" cy="801523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202324" y="3045370"/>
            <a:ext cx="2417641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454"/>
          <p:cNvSpPr/>
          <p:nvPr/>
        </p:nvSpPr>
        <p:spPr>
          <a:xfrm>
            <a:off x="3888332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456"/>
          <p:cNvSpPr/>
          <p:nvPr/>
        </p:nvSpPr>
        <p:spPr>
          <a:xfrm>
            <a:off x="6552781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9238790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60"/>
          <p:cNvSpPr/>
          <p:nvPr/>
        </p:nvSpPr>
        <p:spPr>
          <a:xfrm>
            <a:off x="1521292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445124" y="2203094"/>
            <a:ext cx="499824" cy="499824"/>
            <a:chOff x="1369087" y="2088729"/>
            <a:chExt cx="474017" cy="474016"/>
          </a:xfrm>
        </p:grpSpPr>
        <p:sp>
          <p:nvSpPr>
            <p:cNvPr id="8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Shape 1465"/>
          <p:cNvSpPr/>
          <p:nvPr/>
        </p:nvSpPr>
        <p:spPr>
          <a:xfrm>
            <a:off x="4207303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468"/>
          <p:cNvSpPr/>
          <p:nvPr/>
        </p:nvSpPr>
        <p:spPr>
          <a:xfrm>
            <a:off x="6890594" y="2160814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471"/>
          <p:cNvSpPr/>
          <p:nvPr/>
        </p:nvSpPr>
        <p:spPr>
          <a:xfrm>
            <a:off x="9581148" y="2162492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4120772" y="2203092"/>
            <a:ext cx="499824" cy="499824"/>
            <a:chOff x="3906591" y="2088732"/>
            <a:chExt cx="474017" cy="474017"/>
          </a:xfrm>
        </p:grpSpPr>
        <p:sp>
          <p:nvSpPr>
            <p:cNvPr id="14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6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40"/>
          <p:cNvGrpSpPr/>
          <p:nvPr/>
        </p:nvGrpSpPr>
        <p:grpSpPr>
          <a:xfrm>
            <a:off x="9486166" y="2203093"/>
            <a:ext cx="499824" cy="499824"/>
            <a:chOff x="8994965" y="2088733"/>
            <a:chExt cx="474017" cy="474017"/>
          </a:xfrm>
        </p:grpSpPr>
        <p:sp>
          <p:nvSpPr>
            <p:cNvPr id="19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5"/>
          <p:cNvSpPr txBox="1"/>
          <p:nvPr/>
        </p:nvSpPr>
        <p:spPr>
          <a:xfrm>
            <a:off x="1687553" y="2844897"/>
            <a:ext cx="1379498" cy="4112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 Placeholder 6"/>
          <p:cNvSpPr txBox="1"/>
          <p:nvPr/>
        </p:nvSpPr>
        <p:spPr>
          <a:xfrm>
            <a:off x="1327629" y="4227101"/>
            <a:ext cx="2165857" cy="11959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5"/>
          <p:cNvSpPr txBox="1"/>
          <p:nvPr/>
        </p:nvSpPr>
        <p:spPr>
          <a:xfrm>
            <a:off x="4491370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4" name="Text Placeholder 5"/>
          <p:cNvSpPr txBox="1"/>
          <p:nvPr/>
        </p:nvSpPr>
        <p:spPr>
          <a:xfrm>
            <a:off x="9863391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5" name="Text Placeholder 6"/>
          <p:cNvSpPr txBox="1"/>
          <p:nvPr/>
        </p:nvSpPr>
        <p:spPr>
          <a:xfrm>
            <a:off x="4140118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6"/>
          <p:cNvSpPr txBox="1"/>
          <p:nvPr/>
        </p:nvSpPr>
        <p:spPr>
          <a:xfrm>
            <a:off x="68163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/>
          <p:nvPr/>
        </p:nvSpPr>
        <p:spPr>
          <a:xfrm>
            <a:off x="95121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7167589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Shape 1475"/>
          <p:cNvSpPr/>
          <p:nvPr/>
        </p:nvSpPr>
        <p:spPr>
          <a:xfrm>
            <a:off x="6803469" y="2203092"/>
            <a:ext cx="499824" cy="499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/>
        </p:nvSpPr>
        <p:spPr>
          <a:xfrm>
            <a:off x="6954796" y="2332852"/>
            <a:ext cx="196493" cy="19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1" grpId="0" build="p"/>
      <p:bldP spid="22" grpId="0" build="p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5"/>
          <p:cNvSpPr/>
          <p:nvPr/>
        </p:nvSpPr>
        <p:spPr bwMode="auto">
          <a:xfrm>
            <a:off x="961943" y="781360"/>
            <a:ext cx="6350136" cy="6350136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-34920" y="4683209"/>
            <a:ext cx="12910252" cy="2476823"/>
            <a:chOff x="-25400" y="3026721"/>
            <a:chExt cx="9181757" cy="2131431"/>
          </a:xfrm>
          <a:solidFill>
            <a:schemeClr val="accent1"/>
          </a:solidFill>
        </p:grpSpPr>
        <p:sp>
          <p:nvSpPr>
            <p:cNvPr id="51" name="Right Triangle 50"/>
            <p:cNvSpPr/>
            <p:nvPr/>
          </p:nvSpPr>
          <p:spPr bwMode="auto">
            <a:xfrm>
              <a:off x="-25400" y="3044983"/>
              <a:ext cx="2797200" cy="211316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 b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4920" y="4820172"/>
            <a:ext cx="12910252" cy="2476822"/>
            <a:chOff x="-25400" y="3026721"/>
            <a:chExt cx="9181757" cy="2131430"/>
          </a:xfrm>
          <a:solidFill>
            <a:schemeClr val="accent2"/>
          </a:solidFill>
        </p:grpSpPr>
        <p:sp>
          <p:nvSpPr>
            <p:cNvPr id="16" name="Right Triangle 15"/>
            <p:cNvSpPr/>
            <p:nvPr/>
          </p:nvSpPr>
          <p:spPr bwMode="auto">
            <a:xfrm>
              <a:off x="-25400" y="3044983"/>
              <a:ext cx="2797200" cy="2113168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80448" y="2574495"/>
            <a:ext cx="4079292" cy="4079292"/>
            <a:chOff x="5461762" y="1830802"/>
            <a:chExt cx="2901188" cy="2901188"/>
          </a:xfrm>
        </p:grpSpPr>
        <p:sp>
          <p:nvSpPr>
            <p:cNvPr id="39" name="Oval 5"/>
            <p:cNvSpPr/>
            <p:nvPr/>
          </p:nvSpPr>
          <p:spPr bwMode="auto">
            <a:xfrm>
              <a:off x="5508104" y="1858811"/>
              <a:ext cx="2828153" cy="282815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5"/>
            <p:cNvSpPr/>
            <p:nvPr/>
          </p:nvSpPr>
          <p:spPr bwMode="auto">
            <a:xfrm>
              <a:off x="5461762" y="1830802"/>
              <a:ext cx="2901188" cy="2901188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endParaRPr lang="en-US">
                <a:noFill/>
              </a:endParaRPr>
            </a:p>
          </p:txBody>
        </p:sp>
      </p:grpSp>
      <p:sp>
        <p:nvSpPr>
          <p:cNvPr id="40" name="Oval 5"/>
          <p:cNvSpPr/>
          <p:nvPr/>
        </p:nvSpPr>
        <p:spPr bwMode="auto">
          <a:xfrm>
            <a:off x="7967771" y="696722"/>
            <a:ext cx="888594" cy="888594"/>
          </a:xfrm>
          <a:prstGeom prst="ellipse">
            <a:avLst/>
          </a:prstGeom>
          <a:solidFill>
            <a:schemeClr val="accent1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val 5"/>
          <p:cNvSpPr/>
          <p:nvPr/>
        </p:nvSpPr>
        <p:spPr bwMode="auto">
          <a:xfrm>
            <a:off x="10272219" y="580361"/>
            <a:ext cx="2012904" cy="2012904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3" name="Rectangle 19"/>
          <p:cNvSpPr/>
          <p:nvPr/>
        </p:nvSpPr>
        <p:spPr bwMode="auto">
          <a:xfrm>
            <a:off x="10286275" y="828031"/>
            <a:ext cx="848952" cy="1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endParaRPr lang="en-US" sz="10545" dirty="0">
              <a:solidFill>
                <a:srgbClr val="FFFFFF"/>
              </a:solidFill>
              <a:latin typeface="Agency FB" panose="020B0503020202020204" pitchFamily="34" charset="0"/>
              <a:ea typeface="MS PGothic" panose="020B0600070205080204" charset="-128"/>
              <a:cs typeface="Bebas Neue" charset="0"/>
              <a:sym typeface="Bebas Neue" charset="0"/>
            </a:endParaRPr>
          </a:p>
        </p:txBody>
      </p:sp>
      <p:sp>
        <p:nvSpPr>
          <p:cNvPr id="26644" name="Rectangle 20"/>
          <p:cNvSpPr/>
          <p:nvPr/>
        </p:nvSpPr>
        <p:spPr bwMode="auto">
          <a:xfrm>
            <a:off x="10344754" y="1194664"/>
            <a:ext cx="1891890" cy="11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Oval 5"/>
          <p:cNvSpPr/>
          <p:nvPr/>
        </p:nvSpPr>
        <p:spPr bwMode="auto">
          <a:xfrm>
            <a:off x="10130803" y="436459"/>
            <a:ext cx="2297712" cy="2297712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07191" y="3902743"/>
            <a:ext cx="3410586" cy="2060706"/>
            <a:chOff x="5910651" y="2927949"/>
            <a:chExt cx="2425605" cy="1465572"/>
          </a:xfrm>
        </p:grpSpPr>
        <p:sp>
          <p:nvSpPr>
            <p:cNvPr id="26646" name="Rectangle 22"/>
            <p:cNvSpPr/>
            <p:nvPr/>
          </p:nvSpPr>
          <p:spPr bwMode="auto">
            <a:xfrm>
              <a:off x="5910651" y="2927949"/>
              <a:ext cx="2425605" cy="97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ON </a:t>
              </a:r>
              <a:r>
                <a:rPr lang="en-US" altLang="zh-CN" dirty="0" smtClean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ADD RELATED </a:t>
              </a:r>
              <a:r>
                <a:rPr lang="en-US" altLang="zh-CN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TITLE WORDS</a:t>
              </a:r>
              <a:endParaRPr lang="zh-CN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647" name="Rectangle 23"/>
            <p:cNvSpPr/>
            <p:nvPr/>
          </p:nvSpPr>
          <p:spPr bwMode="auto">
            <a:xfrm>
              <a:off x="5982089" y="3969225"/>
              <a:ext cx="1935307" cy="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208238" y="2953654"/>
            <a:ext cx="917413" cy="779020"/>
          </a:xfrm>
          <a:custGeom>
            <a:avLst/>
            <a:gdLst>
              <a:gd name="T0" fmla="*/ 76 w 174"/>
              <a:gd name="T1" fmla="*/ 50 h 148"/>
              <a:gd name="T2" fmla="*/ 118 w 174"/>
              <a:gd name="T3" fmla="*/ 77 h 148"/>
              <a:gd name="T4" fmla="*/ 128 w 174"/>
              <a:gd name="T5" fmla="*/ 75 h 148"/>
              <a:gd name="T6" fmla="*/ 172 w 174"/>
              <a:gd name="T7" fmla="*/ 13 h 148"/>
              <a:gd name="T8" fmla="*/ 170 w 174"/>
              <a:gd name="T9" fmla="*/ 2 h 148"/>
              <a:gd name="T10" fmla="*/ 159 w 174"/>
              <a:gd name="T11" fmla="*/ 4 h 148"/>
              <a:gd name="T12" fmla="*/ 120 w 174"/>
              <a:gd name="T13" fmla="*/ 60 h 148"/>
              <a:gd name="T14" fmla="*/ 78 w 174"/>
              <a:gd name="T15" fmla="*/ 33 h 148"/>
              <a:gd name="T16" fmla="*/ 72 w 174"/>
              <a:gd name="T17" fmla="*/ 32 h 148"/>
              <a:gd name="T18" fmla="*/ 67 w 174"/>
              <a:gd name="T19" fmla="*/ 35 h 148"/>
              <a:gd name="T20" fmla="*/ 3 w 174"/>
              <a:gd name="T21" fmla="*/ 136 h 148"/>
              <a:gd name="T22" fmla="*/ 5 w 174"/>
              <a:gd name="T23" fmla="*/ 147 h 148"/>
              <a:gd name="T24" fmla="*/ 9 w 174"/>
              <a:gd name="T25" fmla="*/ 148 h 148"/>
              <a:gd name="T26" fmla="*/ 16 w 174"/>
              <a:gd name="T27" fmla="*/ 145 h 148"/>
              <a:gd name="T28" fmla="*/ 76 w 174"/>
              <a:gd name="T29" fmla="*/ 50 h 148"/>
              <a:gd name="T30" fmla="*/ 160 w 174"/>
              <a:gd name="T31" fmla="*/ 88 h 148"/>
              <a:gd name="T32" fmla="*/ 122 w 174"/>
              <a:gd name="T33" fmla="*/ 123 h 148"/>
              <a:gd name="T34" fmla="*/ 77 w 174"/>
              <a:gd name="T35" fmla="*/ 88 h 148"/>
              <a:gd name="T36" fmla="*/ 74 w 174"/>
              <a:gd name="T37" fmla="*/ 86 h 148"/>
              <a:gd name="T38" fmla="*/ 68 w 174"/>
              <a:gd name="T39" fmla="*/ 85 h 148"/>
              <a:gd name="T40" fmla="*/ 59 w 174"/>
              <a:gd name="T41" fmla="*/ 99 h 148"/>
              <a:gd name="T42" fmla="*/ 68 w 174"/>
              <a:gd name="T43" fmla="*/ 101 h 148"/>
              <a:gd name="T44" fmla="*/ 117 w 174"/>
              <a:gd name="T45" fmla="*/ 139 h 148"/>
              <a:gd name="T46" fmla="*/ 122 w 174"/>
              <a:gd name="T47" fmla="*/ 140 h 148"/>
              <a:gd name="T48" fmla="*/ 127 w 174"/>
              <a:gd name="T49" fmla="*/ 138 h 148"/>
              <a:gd name="T50" fmla="*/ 170 w 174"/>
              <a:gd name="T51" fmla="*/ 100 h 148"/>
              <a:gd name="T52" fmla="*/ 171 w 174"/>
              <a:gd name="T53" fmla="*/ 89 h 148"/>
              <a:gd name="T54" fmla="*/ 160 w 174"/>
              <a:gd name="T55" fmla="*/ 88 h 148"/>
              <a:gd name="T56" fmla="*/ 7 w 174"/>
              <a:gd name="T57" fmla="*/ 86 h 148"/>
              <a:gd name="T58" fmla="*/ 19 w 174"/>
              <a:gd name="T59" fmla="*/ 89 h 148"/>
              <a:gd name="T60" fmla="*/ 28 w 174"/>
              <a:gd name="T61" fmla="*/ 75 h 148"/>
              <a:gd name="T62" fmla="*/ 11 w 174"/>
              <a:gd name="T63" fmla="*/ 71 h 148"/>
              <a:gd name="T64" fmla="*/ 2 w 174"/>
              <a:gd name="T65" fmla="*/ 76 h 148"/>
              <a:gd name="T66" fmla="*/ 7 w 174"/>
              <a:gd name="T67" fmla="*/ 8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" h="148">
                <a:moveTo>
                  <a:pt x="76" y="50"/>
                </a:moveTo>
                <a:cubicBezTo>
                  <a:pt x="118" y="77"/>
                  <a:pt x="118" y="77"/>
                  <a:pt x="118" y="77"/>
                </a:cubicBezTo>
                <a:cubicBezTo>
                  <a:pt x="121" y="79"/>
                  <a:pt x="126" y="78"/>
                  <a:pt x="128" y="75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4" y="9"/>
                  <a:pt x="173" y="5"/>
                  <a:pt x="170" y="2"/>
                </a:cubicBezTo>
                <a:cubicBezTo>
                  <a:pt x="166" y="0"/>
                  <a:pt x="161" y="1"/>
                  <a:pt x="159" y="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2"/>
                  <a:pt x="74" y="31"/>
                  <a:pt x="72" y="32"/>
                </a:cubicBezTo>
                <a:cubicBezTo>
                  <a:pt x="70" y="32"/>
                  <a:pt x="68" y="34"/>
                  <a:pt x="67" y="35"/>
                </a:cubicBezTo>
                <a:cubicBezTo>
                  <a:pt x="3" y="136"/>
                  <a:pt x="3" y="136"/>
                  <a:pt x="3" y="136"/>
                </a:cubicBezTo>
                <a:cubicBezTo>
                  <a:pt x="0" y="140"/>
                  <a:pt x="1" y="145"/>
                  <a:pt x="5" y="147"/>
                </a:cubicBezTo>
                <a:cubicBezTo>
                  <a:pt x="6" y="148"/>
                  <a:pt x="8" y="148"/>
                  <a:pt x="9" y="148"/>
                </a:cubicBezTo>
                <a:cubicBezTo>
                  <a:pt x="12" y="148"/>
                  <a:pt x="14" y="147"/>
                  <a:pt x="16" y="145"/>
                </a:cubicBezTo>
                <a:cubicBezTo>
                  <a:pt x="76" y="50"/>
                  <a:pt x="76" y="50"/>
                  <a:pt x="76" y="50"/>
                </a:cubicBezTo>
                <a:close/>
                <a:moveTo>
                  <a:pt x="160" y="88"/>
                </a:moveTo>
                <a:cubicBezTo>
                  <a:pt x="122" y="123"/>
                  <a:pt x="122" y="123"/>
                  <a:pt x="122" y="123"/>
                </a:cubicBezTo>
                <a:cubicBezTo>
                  <a:pt x="77" y="88"/>
                  <a:pt x="77" y="88"/>
                  <a:pt x="77" y="88"/>
                </a:cubicBezTo>
                <a:cubicBezTo>
                  <a:pt x="76" y="87"/>
                  <a:pt x="75" y="87"/>
                  <a:pt x="74" y="86"/>
                </a:cubicBezTo>
                <a:cubicBezTo>
                  <a:pt x="68" y="85"/>
                  <a:pt x="68" y="85"/>
                  <a:pt x="68" y="85"/>
                </a:cubicBezTo>
                <a:cubicBezTo>
                  <a:pt x="59" y="99"/>
                  <a:pt x="59" y="99"/>
                  <a:pt x="59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9" y="140"/>
                  <a:pt x="120" y="140"/>
                  <a:pt x="122" y="140"/>
                </a:cubicBezTo>
                <a:cubicBezTo>
                  <a:pt x="124" y="140"/>
                  <a:pt x="126" y="140"/>
                  <a:pt x="127" y="138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4" y="97"/>
                  <a:pt x="174" y="92"/>
                  <a:pt x="171" y="89"/>
                </a:cubicBezTo>
                <a:cubicBezTo>
                  <a:pt x="168" y="85"/>
                  <a:pt x="163" y="85"/>
                  <a:pt x="160" y="88"/>
                </a:cubicBezTo>
                <a:close/>
                <a:moveTo>
                  <a:pt x="7" y="86"/>
                </a:moveTo>
                <a:cubicBezTo>
                  <a:pt x="19" y="89"/>
                  <a:pt x="19" y="89"/>
                  <a:pt x="19" y="89"/>
                </a:cubicBezTo>
                <a:cubicBezTo>
                  <a:pt x="28" y="75"/>
                  <a:pt x="28" y="75"/>
                  <a:pt x="28" y="75"/>
                </a:cubicBezTo>
                <a:cubicBezTo>
                  <a:pt x="11" y="71"/>
                  <a:pt x="11" y="71"/>
                  <a:pt x="11" y="71"/>
                </a:cubicBezTo>
                <a:cubicBezTo>
                  <a:pt x="7" y="70"/>
                  <a:pt x="3" y="72"/>
                  <a:pt x="2" y="76"/>
                </a:cubicBezTo>
                <a:cubicBezTo>
                  <a:pt x="1" y="81"/>
                  <a:pt x="3" y="85"/>
                  <a:pt x="7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en-US"/>
          </a:p>
        </p:txBody>
      </p:sp>
      <p:sp>
        <p:nvSpPr>
          <p:cNvPr id="26" name="Oval 5"/>
          <p:cNvSpPr/>
          <p:nvPr/>
        </p:nvSpPr>
        <p:spPr bwMode="auto">
          <a:xfrm>
            <a:off x="7340109" y="407985"/>
            <a:ext cx="373377" cy="373377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0" grpId="0" animBg="1"/>
      <p:bldP spid="40" grpId="1" animBg="1"/>
      <p:bldP spid="26629" grpId="0" animBg="1"/>
      <p:bldP spid="26629" grpId="1" animBg="1"/>
      <p:bldP spid="26643" grpId="0"/>
      <p:bldP spid="26644" grpId="0"/>
      <p:bldP spid="41" grpId="0" animBg="1"/>
      <p:bldP spid="41" grpId="1" animBg="1"/>
      <p:bldP spid="7" grpId="0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/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9BEC0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/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B050">
              <a:alpha val="70195"/>
            </a:srgb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/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595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zh-CN" sz="759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980" y="4034933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980" y="3580356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980" y="3130487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980" y="2598184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350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7350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8511" y="3318703"/>
            <a:ext cx="797132" cy="7703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511" y="4453698"/>
            <a:ext cx="797132" cy="770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3437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3437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8190" y="3318703"/>
            <a:ext cx="797132" cy="7703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8190" y="4453698"/>
            <a:ext cx="797132" cy="770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382" y="3433658"/>
            <a:ext cx="547387" cy="543640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217" y="4651661"/>
            <a:ext cx="451220" cy="434631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965" y="4560253"/>
            <a:ext cx="392251" cy="526039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1298" y="3490640"/>
            <a:ext cx="370919" cy="429678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保护环境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OTHERS"/>
  <p:tag name="ID" val="5471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ENTRY"/>
  <p:tag name="ID" val="547129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32"/>
  <p:tag name="MH_LIBRARY" val="CONTENTS"/>
  <p:tag name="MH_TYPE" val="NUMBER"/>
  <p:tag name="ID" val="547129"/>
  <p:tag name="MH_ORDER" val="1"/>
</p:tagLst>
</file>

<file path=ppt/theme/theme1.xml><?xml version="1.0" encoding="utf-8"?>
<a:theme xmlns:a="http://schemas.openxmlformats.org/drawingml/2006/main" name="www.2ppt.com">
  <a:themeElements>
    <a:clrScheme name="自定义 38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00B050"/>
      </a:accent3>
      <a:accent4>
        <a:srgbClr val="92D050"/>
      </a:accent4>
      <a:accent5>
        <a:srgbClr val="00B050"/>
      </a:accent5>
      <a:accent6>
        <a:srgbClr val="92D050"/>
      </a:accent6>
      <a:hlink>
        <a:srgbClr val="00B05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2904</Words>
  <Application>Microsoft Office PowerPoint</Application>
  <PresentationFormat>自定义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Bebas Neue</vt:lpstr>
      <vt:lpstr>Gill Sans</vt:lpstr>
      <vt:lpstr>MS PGothic</vt:lpstr>
      <vt:lpstr>Open Sans</vt:lpstr>
      <vt:lpstr>ヒラギノ角ゴ ProN W3</vt:lpstr>
      <vt:lpstr>冬青黑体简体中文 W3</vt:lpstr>
      <vt:lpstr>方正稚艺简体</vt:lpstr>
      <vt:lpstr>宋体</vt:lpstr>
      <vt:lpstr>微软雅黑</vt:lpstr>
      <vt:lpstr>幼圆</vt:lpstr>
      <vt:lpstr>Agency FB</vt:lpstr>
      <vt:lpstr>Arial</vt:lpstr>
      <vt:lpstr>Calibri</vt:lpstr>
      <vt:lpstr>Calibri Light</vt:lpstr>
      <vt:lpstr>Franklin Gothic Book</vt:lpstr>
      <vt:lpstr>Franklin Gothic Medium</vt:lpstr>
      <vt:lpstr>Impact</vt:lpstr>
      <vt:lpstr>Segoe UI Emoji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2016-10-17T11:15:00Z</dcterms:created>
  <dcterms:modified xsi:type="dcterms:W3CDTF">2023-01-10T05:00:25Z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8AB7C61F8CF945968582F24AA210ABA1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