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290" r:id="rId3"/>
    <p:sldId id="270" r:id="rId4"/>
    <p:sldId id="383" r:id="rId5"/>
    <p:sldId id="384" r:id="rId6"/>
    <p:sldId id="381" r:id="rId7"/>
    <p:sldId id="382" r:id="rId8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7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22089C-D694-4181-B74A-5A0BB196330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B56AB845-9801-46D7-B86C-EFF626878CD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AB845-9801-46D7-B86C-EFF626878CD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9AF18E0-7E11-4F6B-A09C-E98307A21B6F}" type="slidenum">
              <a:rPr lang="zh-CN" altLang="en-US">
                <a:latin typeface="Arial" panose="020B0604020202020204" pitchFamily="34" charset="0"/>
              </a:rPr>
              <a:t>6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9CE9-55B4-40EF-9A85-F0518B1E590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9343A-5D40-46AE-9BAE-85669E393E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92D2-0C0F-4F46-8CFB-B24FD4F0E13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17D38-0F40-4D28-908E-C43535B034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3868A-6D6E-46F4-887E-8E2C9ECE3FF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44529-7100-4DF7-AAED-A6953263E5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8231F-7079-476E-AADC-11F3C3D7E72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BCD18-D8E9-4EB5-85CC-68AEE124BA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9C0EC-51E5-475C-B0F9-A965E3DE45E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2E76E-4A6C-4D05-952F-302E9D09B5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CB25-2A6D-4A6A-84A9-514588BEFC0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E0AFF-B77A-4626-8A2D-80A1E6DA1B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A492-A1DA-4380-8A4C-B10829108D4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3CAAF-65F7-47AB-A3B1-13FC8AF3BD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2D58B-1FAB-4AE3-801E-80FE619C804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7F66-D9E0-4A4D-8642-C4F7E2DEC1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765C1-8D51-4A88-B87B-B2D27B66938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A1F55-4EF3-4AD4-9A12-E4E457ADC9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B8E6E-9865-41D6-9DE9-362EFBFFD2F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E74DE-4DE1-4A76-B42B-DC3623C211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F61A-B5F5-465F-864F-D7A712B76C9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A8686-640C-471C-AABB-E125D666E6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B01957-74EE-41A5-AC79-F3BCFB1D4C3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968D2F2-9449-4D64-A1BA-BA7F43B0C71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Story%20time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111111111111111111111111111111111111111111111111111111111111111111111111111111111111111111111111111111111111111111111111111111111111111111111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5" descr="中间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35312" y="5661317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1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3"/>
          <p:cNvSpPr txBox="1">
            <a:spLocks noChangeArrowheads="1"/>
          </p:cNvSpPr>
          <p:nvPr/>
        </p:nvSpPr>
        <p:spPr bwMode="auto">
          <a:xfrm>
            <a:off x="495300" y="1468438"/>
            <a:ext cx="81661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Unit 1 Going to Beijing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4" name="TextBox 4"/>
          <p:cNvSpPr txBox="1">
            <a:spLocks noChangeArrowheads="1"/>
          </p:cNvSpPr>
          <p:nvPr/>
        </p:nvSpPr>
        <p:spPr bwMode="auto">
          <a:xfrm>
            <a:off x="3353124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5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342371" y="3453956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89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60993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6 Danny Is Lost !</a:t>
            </a:r>
            <a:endParaRPr lang="zh-CN" altLang="en-US" sz="44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67158" y="57873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矩形 1"/>
          <p:cNvSpPr>
            <a:spLocks noChangeArrowheads="1"/>
          </p:cNvSpPr>
          <p:nvPr/>
        </p:nvSpPr>
        <p:spPr bwMode="auto">
          <a:xfrm>
            <a:off x="2424113" y="5099050"/>
            <a:ext cx="421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you ever taken a train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7950" y="2028825"/>
            <a:ext cx="36385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849313" y="885825"/>
            <a:ext cx="768826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and Mrs. Li are going on a trip to Beijing. Mr. Li drive sthem1 to the train station.</a:t>
            </a: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gets the tickets.</a:t>
            </a: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they go to the train. They stand beside the train.</a:t>
            </a: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Li says good bye to them.</a:t>
            </a: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“Danny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Where’s Danny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Jenny. “I can’t find Danny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is lost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Li says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worry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Jenny. I can find Danny.”</a:t>
            </a:r>
          </a:p>
          <a:p>
            <a:pPr indent="713105" algn="just"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Li looks for Danny at the train station. “Danny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calls.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760413" y="885825"/>
            <a:ext cx="7966075" cy="556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There is Danny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He is buying fruit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Mr. Li says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Danny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There you are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“Hi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Mr. Li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says Danny. “Do you like these bananas or 3 those bananas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“Danny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Don’t buy the bananas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says Mr. Li. “The train is leaving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Danny runs to the train.</a:t>
            </a: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Danny jumps on the train. Jenny says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There you are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Danny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Mr. Li says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trip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“We’ll miss you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</a:t>
            </a:r>
          </a:p>
          <a:p>
            <a:pPr indent="713105" algn="just" eaLnBrk="1" hangingPunct="1"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“I’m hungry </a:t>
            </a:r>
            <a:r>
              <a:rPr lang="zh-CN" alt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2300">
                <a:latin typeface="Times New Roman" panose="02020603050405020304" pitchFamily="18" charset="0"/>
                <a:cs typeface="Times New Roman" panose="02020603050405020304" pitchFamily="18" charset="0"/>
              </a:rPr>
              <a:t>says Danny.</a:t>
            </a:r>
            <a:endParaRPr lang="zh-CN" alt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pic>
        <p:nvPicPr>
          <p:cNvPr id="7171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2338" y="5684838"/>
            <a:ext cx="21161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/>
        </p:nvSpPr>
        <p:spPr>
          <a:xfrm>
            <a:off x="1457325" y="1338263"/>
            <a:ext cx="5783263" cy="39735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pic>
        <p:nvPicPr>
          <p:cNvPr id="7173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38300" y="1511300"/>
            <a:ext cx="5486400" cy="373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39775" y="1604963"/>
            <a:ext cx="7524750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86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讲故事是一门古老而值得尊敬的艺术。很多人天生就喜欢讲故事和听故事。本节课就是一则关于大家去火车站坐车，结果丹尼脱队被李先生找回的故事。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2057400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5813" y="337026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812800" y="1912938"/>
            <a:ext cx="77692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lai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能听懂和理解这个简单的故事，并根据故事进行简单的问答活动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AutoNum type="arabicPlai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完成配套的课后作业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全屏显示(4:3)</PresentationFormat>
  <Paragraphs>30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2023-01-16T13:43:21Z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1C8BA2A1316B4E98BE293B91EFF378AF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