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0" r:id="rId7"/>
    <p:sldId id="273" r:id="rId8"/>
    <p:sldId id="262" r:id="rId9"/>
    <p:sldId id="263" r:id="rId10"/>
    <p:sldId id="264" r:id="rId11"/>
    <p:sldId id="274" r:id="rId12"/>
    <p:sldId id="265" r:id="rId13"/>
    <p:sldId id="266" r:id="rId14"/>
    <p:sldId id="267" r:id="rId15"/>
    <p:sldId id="275" r:id="rId16"/>
    <p:sldId id="269" r:id="rId17"/>
    <p:sldId id="268" r:id="rId18"/>
    <p:sldId id="270" r:id="rId19"/>
    <p:sldId id="27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39C"/>
    <a:srgbClr val="D0CFD3"/>
    <a:srgbClr val="E5D2C0"/>
    <a:srgbClr val="EED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2"/>
          <p:cNvPicPr>
            <a:picLocks noChangeAspect="1"/>
          </p:cNvPicPr>
          <p:nvPr userDrawn="1"/>
        </p:nvPicPr>
        <p:blipFill>
          <a:blip r:embed="rId2" cstate="email"/>
          <a:srcRect/>
          <a:stretch>
            <a:fillRect/>
          </a:stretch>
        </p:blipFill>
        <p:spPr>
          <a:xfrm rot="16200000">
            <a:off x="2648585" y="-2707005"/>
            <a:ext cx="6895465" cy="122726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2"/>
          <p:cNvPicPr>
            <a:picLocks noChangeAspect="1"/>
          </p:cNvPicPr>
          <p:nvPr userDrawn="1"/>
        </p:nvPicPr>
        <p:blipFill>
          <a:blip r:embed="rId2" cstate="email"/>
          <a:srcRect/>
          <a:stretch>
            <a:fillRect/>
          </a:stretch>
        </p:blipFill>
        <p:spPr>
          <a:xfrm rot="16200000">
            <a:off x="2648585" y="-2707005"/>
            <a:ext cx="6895465" cy="122726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9.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3997960" y="1090930"/>
            <a:ext cx="4643755" cy="4643755"/>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1"/>
          <p:cNvPicPr>
            <a:picLocks noChangeAspect="1"/>
          </p:cNvPicPr>
          <p:nvPr/>
        </p:nvPicPr>
        <p:blipFill>
          <a:blip r:embed="rId2" cstate="email"/>
          <a:stretch>
            <a:fillRect/>
          </a:stretch>
        </p:blipFill>
        <p:spPr>
          <a:xfrm>
            <a:off x="3368040" y="2962910"/>
            <a:ext cx="2794635" cy="3039745"/>
          </a:xfrm>
          <a:prstGeom prst="rect">
            <a:avLst/>
          </a:prstGeom>
        </p:spPr>
      </p:pic>
      <p:sp>
        <p:nvSpPr>
          <p:cNvPr id="20" name="文本框 19"/>
          <p:cNvSpPr txBox="1"/>
          <p:nvPr/>
        </p:nvSpPr>
        <p:spPr>
          <a:xfrm>
            <a:off x="5499250" y="1407513"/>
            <a:ext cx="1538883" cy="2349361"/>
          </a:xfrm>
          <a:prstGeom prst="rect">
            <a:avLst/>
          </a:prstGeom>
          <a:noFill/>
        </p:spPr>
        <p:txBody>
          <a:bodyPr vert="eaVert" wrap="none" rtlCol="0">
            <a:spAutoFit/>
          </a:bodyPr>
          <a:lstStyle/>
          <a:p>
            <a:r>
              <a:rPr lang="zh-CN" altLang="en-US" sz="8800" dirty="0">
                <a:solidFill>
                  <a:schemeClr val="bg1"/>
                </a:solidFill>
                <a:latin typeface="微软雅黑" panose="020B0503020204020204" charset="-122"/>
                <a:ea typeface="微软雅黑" panose="020B0503020204020204" charset="-122"/>
              </a:rPr>
              <a:t>日系</a:t>
            </a:r>
          </a:p>
        </p:txBody>
      </p:sp>
      <p:sp>
        <p:nvSpPr>
          <p:cNvPr id="21" name="文本框 20"/>
          <p:cNvSpPr txBox="1"/>
          <p:nvPr/>
        </p:nvSpPr>
        <p:spPr>
          <a:xfrm>
            <a:off x="6705820" y="2002347"/>
            <a:ext cx="923330" cy="2554545"/>
          </a:xfrm>
          <a:prstGeom prst="rect">
            <a:avLst/>
          </a:prstGeom>
          <a:noFill/>
        </p:spPr>
        <p:txBody>
          <a:bodyPr vert="eaVert" wrap="none" rtlCol="0">
            <a:spAutoFit/>
          </a:bodyPr>
          <a:lstStyle/>
          <a:p>
            <a:r>
              <a:rPr lang="zh-CN" altLang="en-US" sz="4800" dirty="0">
                <a:solidFill>
                  <a:schemeClr val="bg1"/>
                </a:solidFill>
                <a:latin typeface="微软雅黑" panose="020B0503020204020204" charset="-122"/>
                <a:ea typeface="微软雅黑" panose="020B0503020204020204" charset="-122"/>
              </a:rPr>
              <a:t>小の清新</a:t>
            </a:r>
          </a:p>
        </p:txBody>
      </p:sp>
      <p:sp>
        <p:nvSpPr>
          <p:cNvPr id="22" name="矩形 21"/>
          <p:cNvSpPr/>
          <p:nvPr/>
        </p:nvSpPr>
        <p:spPr>
          <a:xfrm>
            <a:off x="5798820" y="3845560"/>
            <a:ext cx="782955" cy="2271395"/>
          </a:xfrm>
          <a:prstGeom prst="rect">
            <a:avLst/>
          </a:prstGeom>
        </p:spPr>
        <p:txBody>
          <a:bodyPr vert="eaVert" wrap="square">
            <a:spAutoFit/>
          </a:bodyPr>
          <a:lstStyle/>
          <a:p>
            <a:pPr>
              <a:lnSpc>
                <a:spcPct val="130000"/>
              </a:lnSpc>
            </a:pPr>
            <a:r>
              <a:rPr lang="zh-CN" altLang="en-US" sz="1000" dirty="0">
                <a:solidFill>
                  <a:schemeClr val="bg1"/>
                </a:solidFill>
                <a:ea typeface="微软雅黑" panose="020B0503020204020204" charset="-122"/>
                <a:cs typeface="+mn-lt"/>
                <a:sym typeface="Arial" panose="020B0604020202020204" pitchFamily="34" charset="0"/>
              </a:rPr>
              <a:t>Click here to enter your text.Click here to enter your text.Click here to enter your text.Click here to enter your text.</a:t>
            </a:r>
          </a:p>
        </p:txBody>
      </p:sp>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9450705" y="380873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7214235" y="436943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7912735" y="2001520"/>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876935" y="4359910"/>
            <a:ext cx="1724660" cy="3646170"/>
          </a:xfrm>
          <a:prstGeom prst="rect">
            <a:avLst/>
          </a:prstGeom>
        </p:spPr>
      </p:pic>
      <p:pic>
        <p:nvPicPr>
          <p:cNvPr id="31" name="图片 30" descr="4"/>
          <p:cNvPicPr>
            <a:picLocks noChangeAspect="1"/>
          </p:cNvPicPr>
          <p:nvPr/>
        </p:nvPicPr>
        <p:blipFill>
          <a:blip r:embed="rId6" cstate="email"/>
          <a:srcRect/>
          <a:stretch>
            <a:fillRect/>
          </a:stretch>
        </p:blipFill>
        <p:spPr>
          <a:xfrm rot="15480000" flipH="1">
            <a:off x="10583545" y="5091430"/>
            <a:ext cx="1805940" cy="3853815"/>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508740" y="3816985"/>
            <a:ext cx="1805940" cy="38538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 name="图片 1" descr="龙猫元素"/>
          <p:cNvPicPr>
            <a:picLocks noChangeAspect="1"/>
          </p:cNvPicPr>
          <p:nvPr/>
        </p:nvPicPr>
        <p:blipFill>
          <a:blip r:embed="rId4" cstate="email"/>
          <a:srcRect/>
          <a:stretch>
            <a:fillRect/>
          </a:stretch>
        </p:blipFill>
        <p:spPr>
          <a:xfrm>
            <a:off x="4651375" y="2201545"/>
            <a:ext cx="2673350" cy="3924300"/>
          </a:xfrm>
          <a:prstGeom prst="rect">
            <a:avLst/>
          </a:prstGeom>
        </p:spPr>
      </p:pic>
      <p:sp>
        <p:nvSpPr>
          <p:cNvPr id="1586" name="Shape 1586"/>
          <p:cNvSpPr/>
          <p:nvPr/>
        </p:nvSpPr>
        <p:spPr>
          <a:xfrm>
            <a:off x="7762240" y="245681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587" name="Shape 1587"/>
          <p:cNvSpPr/>
          <p:nvPr/>
        </p:nvSpPr>
        <p:spPr>
          <a:xfrm>
            <a:off x="7762240" y="209581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3" name="Shape 1586"/>
          <p:cNvSpPr/>
          <p:nvPr/>
        </p:nvSpPr>
        <p:spPr>
          <a:xfrm>
            <a:off x="7762240" y="381063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4" name="Shape 1587"/>
          <p:cNvSpPr/>
          <p:nvPr/>
        </p:nvSpPr>
        <p:spPr>
          <a:xfrm>
            <a:off x="7762240" y="342296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7" name="Shape 1586"/>
          <p:cNvSpPr/>
          <p:nvPr/>
        </p:nvSpPr>
        <p:spPr>
          <a:xfrm>
            <a:off x="7762240" y="5248910"/>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8" name="Shape 1587"/>
          <p:cNvSpPr/>
          <p:nvPr/>
        </p:nvSpPr>
        <p:spPr>
          <a:xfrm>
            <a:off x="7762240" y="484790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9" name="Shape 1586"/>
          <p:cNvSpPr/>
          <p:nvPr/>
        </p:nvSpPr>
        <p:spPr>
          <a:xfrm>
            <a:off x="796290" y="2456815"/>
            <a:ext cx="343027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0" name="Shape 1587"/>
          <p:cNvSpPr/>
          <p:nvPr/>
        </p:nvSpPr>
        <p:spPr>
          <a:xfrm>
            <a:off x="1885315" y="209581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3" name="Shape 1586"/>
          <p:cNvSpPr/>
          <p:nvPr/>
        </p:nvSpPr>
        <p:spPr>
          <a:xfrm>
            <a:off x="796290" y="3810635"/>
            <a:ext cx="343027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4" name="Shape 1587"/>
          <p:cNvSpPr/>
          <p:nvPr/>
        </p:nvSpPr>
        <p:spPr>
          <a:xfrm>
            <a:off x="1885315" y="342296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5" name="Shape 1586"/>
          <p:cNvSpPr/>
          <p:nvPr/>
        </p:nvSpPr>
        <p:spPr>
          <a:xfrm>
            <a:off x="796290" y="5248910"/>
            <a:ext cx="343027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6" name="Shape 1587"/>
          <p:cNvSpPr/>
          <p:nvPr/>
        </p:nvSpPr>
        <p:spPr>
          <a:xfrm>
            <a:off x="1885315" y="484790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825115" y="2698115"/>
            <a:ext cx="1799590" cy="179959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cs typeface="+mn-lt"/>
              </a:rPr>
              <a:t>03</a:t>
            </a:r>
          </a:p>
        </p:txBody>
      </p:sp>
      <p:pic>
        <p:nvPicPr>
          <p:cNvPr id="6" name="图片 5" descr="1"/>
          <p:cNvPicPr>
            <a:picLocks noChangeAspect="1"/>
          </p:cNvPicPr>
          <p:nvPr/>
        </p:nvPicPr>
        <p:blipFill>
          <a:blip r:embed="rId2" cstate="email"/>
          <a:stretch>
            <a:fillRect/>
          </a:stretch>
        </p:blipFill>
        <p:spPr>
          <a:xfrm>
            <a:off x="4732655" y="4497705"/>
            <a:ext cx="2164080" cy="2353945"/>
          </a:xfrm>
          <a:prstGeom prst="rect">
            <a:avLst/>
          </a:prstGeom>
        </p:spPr>
      </p:pic>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10938510" y="646938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4084320" y="250126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11601450" y="3689985"/>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3091815" y="-1840230"/>
            <a:ext cx="1724660" cy="3646170"/>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493500" y="3968750"/>
            <a:ext cx="1805940" cy="3853815"/>
          </a:xfrm>
          <a:prstGeom prst="rect">
            <a:avLst/>
          </a:prstGeom>
        </p:spPr>
      </p:pic>
      <p:sp>
        <p:nvSpPr>
          <p:cNvPr id="29" name="文本框 28"/>
          <p:cNvSpPr txBox="1"/>
          <p:nvPr/>
        </p:nvSpPr>
        <p:spPr>
          <a:xfrm>
            <a:off x="4987925" y="2817495"/>
            <a:ext cx="4756150" cy="81407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4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zh-CN" altLang="en-US" sz="40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sym typeface="+mn-ea"/>
            </a:endParaRPr>
          </a:p>
        </p:txBody>
      </p:sp>
      <p:sp>
        <p:nvSpPr>
          <p:cNvPr id="1586" name="Shape 1586"/>
          <p:cNvSpPr/>
          <p:nvPr/>
        </p:nvSpPr>
        <p:spPr>
          <a:xfrm>
            <a:off x="4987925" y="3631565"/>
            <a:ext cx="5415280"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4277360" y="2150110"/>
            <a:ext cx="3431540" cy="3659505"/>
            <a:chOff x="6291" y="2964"/>
            <a:chExt cx="6617" cy="7057"/>
          </a:xfrm>
        </p:grpSpPr>
        <p:sp>
          <p:nvSpPr>
            <p:cNvPr id="26" name="Freeform 24"/>
            <p:cNvSpPr/>
            <p:nvPr/>
          </p:nvSpPr>
          <p:spPr bwMode="auto">
            <a:xfrm>
              <a:off x="8493" y="8051"/>
              <a:ext cx="2219" cy="1971"/>
            </a:xfrm>
            <a:custGeom>
              <a:avLst/>
              <a:gdLst>
                <a:gd name="T0" fmla="*/ 206 w 670"/>
                <a:gd name="T1" fmla="*/ 595 h 595"/>
                <a:gd name="T2" fmla="*/ 141 w 670"/>
                <a:gd name="T3" fmla="*/ 557 h 595"/>
                <a:gd name="T4" fmla="*/ 13 w 670"/>
                <a:gd name="T5" fmla="*/ 335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5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6" y="0"/>
                  </a:cubicBezTo>
                  <a:cubicBezTo>
                    <a:pt x="463" y="0"/>
                    <a:pt x="463" y="0"/>
                    <a:pt x="463" y="0"/>
                  </a:cubicBezTo>
                  <a:cubicBezTo>
                    <a:pt x="490" y="0"/>
                    <a:pt x="515" y="14"/>
                    <a:pt x="528" y="38"/>
                  </a:cubicBezTo>
                  <a:cubicBezTo>
                    <a:pt x="656" y="260"/>
                    <a:pt x="656" y="260"/>
                    <a:pt x="656" y="260"/>
                  </a:cubicBezTo>
                  <a:cubicBezTo>
                    <a:pt x="670" y="283"/>
                    <a:pt x="670" y="312"/>
                    <a:pt x="656" y="335"/>
                  </a:cubicBezTo>
                  <a:cubicBezTo>
                    <a:pt x="528" y="557"/>
                    <a:pt x="528" y="557"/>
                    <a:pt x="528" y="557"/>
                  </a:cubicBezTo>
                  <a:cubicBezTo>
                    <a:pt x="515" y="580"/>
                    <a:pt x="490" y="595"/>
                    <a:pt x="463" y="595"/>
                  </a:cubicBezTo>
                  <a:lnTo>
                    <a:pt x="206" y="595"/>
                  </a:lnTo>
                  <a:close/>
                </a:path>
              </a:pathLst>
            </a:custGeom>
            <a:solidFill>
              <a:srgbClr val="D0CFD3"/>
            </a:solidFill>
            <a:ln>
              <a:noFill/>
            </a:ln>
          </p:spPr>
          <p:txBody>
            <a:bodyPr vert="horz" wrap="square" lIns="91440" tIns="45720" rIns="91440" bIns="45720" numCol="1" anchor="t" anchorCtr="0" compatLnSpc="1"/>
            <a:lstStyle/>
            <a:p>
              <a:endParaRPr lang="en-US"/>
            </a:p>
          </p:txBody>
        </p:sp>
        <p:sp>
          <p:nvSpPr>
            <p:cNvPr id="2" name="Freeform 26"/>
            <p:cNvSpPr/>
            <p:nvPr/>
          </p:nvSpPr>
          <p:spPr bwMode="auto">
            <a:xfrm>
              <a:off x="8493" y="2964"/>
              <a:ext cx="2219" cy="1971"/>
            </a:xfrm>
            <a:custGeom>
              <a:avLst/>
              <a:gdLst>
                <a:gd name="T0" fmla="*/ 206 w 670"/>
                <a:gd name="T1" fmla="*/ 595 h 595"/>
                <a:gd name="T2" fmla="*/ 141 w 670"/>
                <a:gd name="T3" fmla="*/ 557 h 595"/>
                <a:gd name="T4" fmla="*/ 13 w 670"/>
                <a:gd name="T5" fmla="*/ 336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6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1"/>
                    <a:pt x="141" y="557"/>
                  </a:cubicBezTo>
                  <a:cubicBezTo>
                    <a:pt x="13" y="336"/>
                    <a:pt x="13" y="336"/>
                    <a:pt x="13" y="336"/>
                  </a:cubicBezTo>
                  <a:cubicBezTo>
                    <a:pt x="0" y="312"/>
                    <a:pt x="0" y="283"/>
                    <a:pt x="13" y="260"/>
                  </a:cubicBezTo>
                  <a:cubicBezTo>
                    <a:pt x="141" y="38"/>
                    <a:pt x="141" y="38"/>
                    <a:pt x="141" y="38"/>
                  </a:cubicBezTo>
                  <a:cubicBezTo>
                    <a:pt x="155" y="15"/>
                    <a:pt x="180" y="0"/>
                    <a:pt x="206" y="0"/>
                  </a:cubicBezTo>
                  <a:cubicBezTo>
                    <a:pt x="463" y="0"/>
                    <a:pt x="463" y="0"/>
                    <a:pt x="463" y="0"/>
                  </a:cubicBezTo>
                  <a:cubicBezTo>
                    <a:pt x="490" y="0"/>
                    <a:pt x="515" y="15"/>
                    <a:pt x="528" y="38"/>
                  </a:cubicBezTo>
                  <a:cubicBezTo>
                    <a:pt x="656" y="260"/>
                    <a:pt x="656" y="260"/>
                    <a:pt x="656" y="260"/>
                  </a:cubicBezTo>
                  <a:cubicBezTo>
                    <a:pt x="670" y="283"/>
                    <a:pt x="670" y="312"/>
                    <a:pt x="656" y="336"/>
                  </a:cubicBezTo>
                  <a:cubicBezTo>
                    <a:pt x="528" y="557"/>
                    <a:pt x="528" y="557"/>
                    <a:pt x="528" y="557"/>
                  </a:cubicBezTo>
                  <a:cubicBezTo>
                    <a:pt x="515" y="581"/>
                    <a:pt x="490" y="595"/>
                    <a:pt x="463" y="595"/>
                  </a:cubicBezTo>
                  <a:lnTo>
                    <a:pt x="206" y="595"/>
                  </a:lnTo>
                  <a:close/>
                </a:path>
              </a:pathLst>
            </a:custGeom>
            <a:solidFill>
              <a:srgbClr val="95939C"/>
            </a:solidFill>
            <a:ln>
              <a:noFill/>
            </a:ln>
          </p:spPr>
          <p:txBody>
            <a:bodyPr vert="horz" wrap="square" lIns="91440" tIns="45720" rIns="91440" bIns="45720" numCol="1" anchor="t" anchorCtr="0" compatLnSpc="1"/>
            <a:lstStyle/>
            <a:p>
              <a:endParaRPr lang="en-US"/>
            </a:p>
          </p:txBody>
        </p:sp>
        <p:sp>
          <p:nvSpPr>
            <p:cNvPr id="28" name="Freeform 28"/>
            <p:cNvSpPr/>
            <p:nvPr/>
          </p:nvSpPr>
          <p:spPr bwMode="auto">
            <a:xfrm>
              <a:off x="6291" y="6789"/>
              <a:ext cx="2219" cy="1971"/>
            </a:xfrm>
            <a:custGeom>
              <a:avLst/>
              <a:gdLst>
                <a:gd name="T0" fmla="*/ 207 w 670"/>
                <a:gd name="T1" fmla="*/ 595 h 595"/>
                <a:gd name="T2" fmla="*/ 141 w 670"/>
                <a:gd name="T3" fmla="*/ 557 h 595"/>
                <a:gd name="T4" fmla="*/ 13 w 670"/>
                <a:gd name="T5" fmla="*/ 335 h 595"/>
                <a:gd name="T6" fmla="*/ 13 w 670"/>
                <a:gd name="T7" fmla="*/ 260 h 595"/>
                <a:gd name="T8" fmla="*/ 141 w 670"/>
                <a:gd name="T9" fmla="*/ 38 h 595"/>
                <a:gd name="T10" fmla="*/ 207 w 670"/>
                <a:gd name="T11" fmla="*/ 0 h 595"/>
                <a:gd name="T12" fmla="*/ 463 w 670"/>
                <a:gd name="T13" fmla="*/ 0 h 595"/>
                <a:gd name="T14" fmla="*/ 528 w 670"/>
                <a:gd name="T15" fmla="*/ 38 h 595"/>
                <a:gd name="T16" fmla="*/ 656 w 670"/>
                <a:gd name="T17" fmla="*/ 259 h 595"/>
                <a:gd name="T18" fmla="*/ 656 w 670"/>
                <a:gd name="T19" fmla="*/ 335 h 595"/>
                <a:gd name="T20" fmla="*/ 528 w 670"/>
                <a:gd name="T21" fmla="*/ 557 h 595"/>
                <a:gd name="T22" fmla="*/ 463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7" y="0"/>
                  </a:cubicBezTo>
                  <a:cubicBezTo>
                    <a:pt x="463" y="0"/>
                    <a:pt x="463" y="0"/>
                    <a:pt x="463" y="0"/>
                  </a:cubicBezTo>
                  <a:cubicBezTo>
                    <a:pt x="490" y="0"/>
                    <a:pt x="515" y="14"/>
                    <a:pt x="528" y="38"/>
                  </a:cubicBezTo>
                  <a:cubicBezTo>
                    <a:pt x="656" y="259"/>
                    <a:pt x="656" y="259"/>
                    <a:pt x="656" y="259"/>
                  </a:cubicBezTo>
                  <a:cubicBezTo>
                    <a:pt x="670" y="283"/>
                    <a:pt x="670" y="312"/>
                    <a:pt x="656" y="335"/>
                  </a:cubicBezTo>
                  <a:cubicBezTo>
                    <a:pt x="528" y="557"/>
                    <a:pt x="528" y="557"/>
                    <a:pt x="528" y="557"/>
                  </a:cubicBezTo>
                  <a:cubicBezTo>
                    <a:pt x="515" y="580"/>
                    <a:pt x="490" y="595"/>
                    <a:pt x="463" y="595"/>
                  </a:cubicBezTo>
                  <a:cubicBezTo>
                    <a:pt x="207" y="595"/>
                    <a:pt x="207" y="595"/>
                    <a:pt x="207" y="595"/>
                  </a:cubicBezTo>
                  <a:close/>
                </a:path>
              </a:pathLst>
            </a:custGeom>
            <a:solidFill>
              <a:srgbClr val="95939C"/>
            </a:solidFill>
            <a:ln>
              <a:noFill/>
            </a:ln>
          </p:spPr>
          <p:txBody>
            <a:bodyPr vert="horz" wrap="square" lIns="91440" tIns="45720" rIns="91440" bIns="45720" numCol="1" anchor="t" anchorCtr="0" compatLnSpc="1"/>
            <a:lstStyle/>
            <a:p>
              <a:endParaRPr lang="en-US"/>
            </a:p>
          </p:txBody>
        </p:sp>
        <p:sp>
          <p:nvSpPr>
            <p:cNvPr id="29" name="Freeform 30"/>
            <p:cNvSpPr/>
            <p:nvPr/>
          </p:nvSpPr>
          <p:spPr bwMode="auto">
            <a:xfrm>
              <a:off x="10690" y="4238"/>
              <a:ext cx="2219" cy="1971"/>
            </a:xfrm>
            <a:custGeom>
              <a:avLst/>
              <a:gdLst>
                <a:gd name="T0" fmla="*/ 207 w 670"/>
                <a:gd name="T1" fmla="*/ 595 h 595"/>
                <a:gd name="T2" fmla="*/ 142 w 670"/>
                <a:gd name="T3" fmla="*/ 557 h 595"/>
                <a:gd name="T4" fmla="*/ 14 w 670"/>
                <a:gd name="T5" fmla="*/ 335 h 595"/>
                <a:gd name="T6" fmla="*/ 14 w 670"/>
                <a:gd name="T7" fmla="*/ 260 h 595"/>
                <a:gd name="T8" fmla="*/ 142 w 670"/>
                <a:gd name="T9" fmla="*/ 38 h 595"/>
                <a:gd name="T10" fmla="*/ 207 w 670"/>
                <a:gd name="T11" fmla="*/ 0 h 595"/>
                <a:gd name="T12" fmla="*/ 463 w 670"/>
                <a:gd name="T13" fmla="*/ 0 h 595"/>
                <a:gd name="T14" fmla="*/ 529 w 670"/>
                <a:gd name="T15" fmla="*/ 38 h 595"/>
                <a:gd name="T16" fmla="*/ 657 w 670"/>
                <a:gd name="T17" fmla="*/ 260 h 595"/>
                <a:gd name="T18" fmla="*/ 657 w 670"/>
                <a:gd name="T19" fmla="*/ 335 h 595"/>
                <a:gd name="T20" fmla="*/ 529 w 670"/>
                <a:gd name="T21" fmla="*/ 557 h 595"/>
                <a:gd name="T22" fmla="*/ 464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2" y="557"/>
                  </a:cubicBezTo>
                  <a:cubicBezTo>
                    <a:pt x="14" y="335"/>
                    <a:pt x="14" y="335"/>
                    <a:pt x="14" y="335"/>
                  </a:cubicBezTo>
                  <a:cubicBezTo>
                    <a:pt x="0" y="312"/>
                    <a:pt x="0" y="283"/>
                    <a:pt x="14" y="260"/>
                  </a:cubicBezTo>
                  <a:cubicBezTo>
                    <a:pt x="142" y="38"/>
                    <a:pt x="142" y="38"/>
                    <a:pt x="142" y="38"/>
                  </a:cubicBezTo>
                  <a:cubicBezTo>
                    <a:pt x="155" y="15"/>
                    <a:pt x="180" y="0"/>
                    <a:pt x="207" y="0"/>
                  </a:cubicBezTo>
                  <a:cubicBezTo>
                    <a:pt x="463" y="0"/>
                    <a:pt x="463" y="0"/>
                    <a:pt x="463" y="0"/>
                  </a:cubicBezTo>
                  <a:cubicBezTo>
                    <a:pt x="490" y="0"/>
                    <a:pt x="515" y="15"/>
                    <a:pt x="529" y="38"/>
                  </a:cubicBezTo>
                  <a:cubicBezTo>
                    <a:pt x="657" y="260"/>
                    <a:pt x="657" y="260"/>
                    <a:pt x="657" y="260"/>
                  </a:cubicBezTo>
                  <a:cubicBezTo>
                    <a:pt x="670" y="283"/>
                    <a:pt x="670" y="312"/>
                    <a:pt x="657" y="335"/>
                  </a:cubicBezTo>
                  <a:cubicBezTo>
                    <a:pt x="529" y="557"/>
                    <a:pt x="529" y="557"/>
                    <a:pt x="529" y="557"/>
                  </a:cubicBezTo>
                  <a:cubicBezTo>
                    <a:pt x="515" y="580"/>
                    <a:pt x="490" y="595"/>
                    <a:pt x="464" y="595"/>
                  </a:cubicBezTo>
                  <a:cubicBezTo>
                    <a:pt x="207" y="595"/>
                    <a:pt x="207" y="595"/>
                    <a:pt x="207" y="595"/>
                  </a:cubicBezTo>
                  <a:close/>
                </a:path>
              </a:pathLst>
            </a:custGeom>
            <a:solidFill>
              <a:srgbClr val="D0CFD3"/>
            </a:solidFill>
            <a:ln>
              <a:noFill/>
            </a:ln>
          </p:spPr>
          <p:txBody>
            <a:bodyPr vert="horz" wrap="square" lIns="91440" tIns="45720" rIns="91440" bIns="45720" numCol="1" anchor="t" anchorCtr="0" compatLnSpc="1"/>
            <a:lstStyle/>
            <a:p>
              <a:endParaRPr lang="en-US"/>
            </a:p>
          </p:txBody>
        </p:sp>
        <p:sp>
          <p:nvSpPr>
            <p:cNvPr id="30" name="Freeform 33"/>
            <p:cNvSpPr/>
            <p:nvPr/>
          </p:nvSpPr>
          <p:spPr bwMode="auto">
            <a:xfrm>
              <a:off x="6294" y="4237"/>
              <a:ext cx="2219" cy="1974"/>
            </a:xfrm>
            <a:custGeom>
              <a:avLst/>
              <a:gdLst>
                <a:gd name="T0" fmla="*/ 206 w 670"/>
                <a:gd name="T1" fmla="*/ 595 h 596"/>
                <a:gd name="T2" fmla="*/ 141 w 670"/>
                <a:gd name="T3" fmla="*/ 557 h 596"/>
                <a:gd name="T4" fmla="*/ 13 w 670"/>
                <a:gd name="T5" fmla="*/ 335 h 596"/>
                <a:gd name="T6" fmla="*/ 14 w 670"/>
                <a:gd name="T7" fmla="*/ 259 h 596"/>
                <a:gd name="T8" fmla="*/ 142 w 670"/>
                <a:gd name="T9" fmla="*/ 38 h 596"/>
                <a:gd name="T10" fmla="*/ 208 w 670"/>
                <a:gd name="T11" fmla="*/ 0 h 596"/>
                <a:gd name="T12" fmla="*/ 464 w 670"/>
                <a:gd name="T13" fmla="*/ 1 h 596"/>
                <a:gd name="T14" fmla="*/ 529 w 670"/>
                <a:gd name="T15" fmla="*/ 39 h 596"/>
                <a:gd name="T16" fmla="*/ 657 w 670"/>
                <a:gd name="T17" fmla="*/ 261 h 596"/>
                <a:gd name="T18" fmla="*/ 656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5"/>
                    <a:pt x="13" y="335"/>
                    <a:pt x="13" y="335"/>
                  </a:cubicBezTo>
                  <a:cubicBezTo>
                    <a:pt x="0" y="311"/>
                    <a:pt x="0" y="282"/>
                    <a:pt x="14" y="259"/>
                  </a:cubicBezTo>
                  <a:cubicBezTo>
                    <a:pt x="142" y="38"/>
                    <a:pt x="142" y="38"/>
                    <a:pt x="142" y="38"/>
                  </a:cubicBezTo>
                  <a:cubicBezTo>
                    <a:pt x="156" y="15"/>
                    <a:pt x="181" y="0"/>
                    <a:pt x="208" y="0"/>
                  </a:cubicBezTo>
                  <a:cubicBezTo>
                    <a:pt x="464" y="1"/>
                    <a:pt x="464" y="1"/>
                    <a:pt x="464" y="1"/>
                  </a:cubicBezTo>
                  <a:cubicBezTo>
                    <a:pt x="491" y="1"/>
                    <a:pt x="516" y="16"/>
                    <a:pt x="529" y="39"/>
                  </a:cubicBezTo>
                  <a:cubicBezTo>
                    <a:pt x="657" y="261"/>
                    <a:pt x="657" y="261"/>
                    <a:pt x="657" y="261"/>
                  </a:cubicBezTo>
                  <a:cubicBezTo>
                    <a:pt x="670" y="285"/>
                    <a:pt x="670" y="314"/>
                    <a:pt x="656" y="337"/>
                  </a:cubicBezTo>
                  <a:cubicBezTo>
                    <a:pt x="528" y="558"/>
                    <a:pt x="528" y="558"/>
                    <a:pt x="528" y="558"/>
                  </a:cubicBezTo>
                  <a:cubicBezTo>
                    <a:pt x="514" y="581"/>
                    <a:pt x="489" y="596"/>
                    <a:pt x="462" y="596"/>
                  </a:cubicBezTo>
                  <a:lnTo>
                    <a:pt x="206" y="595"/>
                  </a:lnTo>
                  <a:close/>
                </a:path>
              </a:pathLst>
            </a:custGeom>
            <a:solidFill>
              <a:srgbClr val="D0CFD3"/>
            </a:solidFill>
            <a:ln>
              <a:noFill/>
            </a:ln>
          </p:spPr>
          <p:txBody>
            <a:bodyPr vert="horz" wrap="square" lIns="91440" tIns="45720" rIns="91440" bIns="45720" numCol="1" anchor="t" anchorCtr="0" compatLnSpc="1"/>
            <a:lstStyle/>
            <a:p>
              <a:endParaRPr lang="en-US"/>
            </a:p>
          </p:txBody>
        </p:sp>
        <p:sp>
          <p:nvSpPr>
            <p:cNvPr id="31" name="Freeform 35"/>
            <p:cNvSpPr/>
            <p:nvPr/>
          </p:nvSpPr>
          <p:spPr bwMode="auto">
            <a:xfrm>
              <a:off x="10688" y="6787"/>
              <a:ext cx="2219" cy="1974"/>
            </a:xfrm>
            <a:custGeom>
              <a:avLst/>
              <a:gdLst>
                <a:gd name="T0" fmla="*/ 206 w 670"/>
                <a:gd name="T1" fmla="*/ 595 h 596"/>
                <a:gd name="T2" fmla="*/ 141 w 670"/>
                <a:gd name="T3" fmla="*/ 557 h 596"/>
                <a:gd name="T4" fmla="*/ 13 w 670"/>
                <a:gd name="T5" fmla="*/ 334 h 596"/>
                <a:gd name="T6" fmla="*/ 14 w 670"/>
                <a:gd name="T7" fmla="*/ 259 h 596"/>
                <a:gd name="T8" fmla="*/ 143 w 670"/>
                <a:gd name="T9" fmla="*/ 37 h 596"/>
                <a:gd name="T10" fmla="*/ 208 w 670"/>
                <a:gd name="T11" fmla="*/ 0 h 596"/>
                <a:gd name="T12" fmla="*/ 464 w 670"/>
                <a:gd name="T13" fmla="*/ 1 h 596"/>
                <a:gd name="T14" fmla="*/ 529 w 670"/>
                <a:gd name="T15" fmla="*/ 39 h 596"/>
                <a:gd name="T16" fmla="*/ 657 w 670"/>
                <a:gd name="T17" fmla="*/ 261 h 596"/>
                <a:gd name="T18" fmla="*/ 657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4"/>
                    <a:pt x="13" y="334"/>
                    <a:pt x="13" y="334"/>
                  </a:cubicBezTo>
                  <a:cubicBezTo>
                    <a:pt x="0" y="311"/>
                    <a:pt x="0" y="282"/>
                    <a:pt x="14" y="259"/>
                  </a:cubicBezTo>
                  <a:cubicBezTo>
                    <a:pt x="143" y="37"/>
                    <a:pt x="143" y="37"/>
                    <a:pt x="143" y="37"/>
                  </a:cubicBezTo>
                  <a:cubicBezTo>
                    <a:pt x="156" y="14"/>
                    <a:pt x="181" y="0"/>
                    <a:pt x="208" y="0"/>
                  </a:cubicBezTo>
                  <a:cubicBezTo>
                    <a:pt x="464" y="1"/>
                    <a:pt x="464" y="1"/>
                    <a:pt x="464" y="1"/>
                  </a:cubicBezTo>
                  <a:cubicBezTo>
                    <a:pt x="491" y="1"/>
                    <a:pt x="516" y="16"/>
                    <a:pt x="529" y="39"/>
                  </a:cubicBezTo>
                  <a:cubicBezTo>
                    <a:pt x="657" y="261"/>
                    <a:pt x="657" y="261"/>
                    <a:pt x="657" y="261"/>
                  </a:cubicBezTo>
                  <a:cubicBezTo>
                    <a:pt x="670" y="284"/>
                    <a:pt x="670" y="313"/>
                    <a:pt x="657" y="337"/>
                  </a:cubicBezTo>
                  <a:cubicBezTo>
                    <a:pt x="528" y="558"/>
                    <a:pt x="528" y="558"/>
                    <a:pt x="528" y="558"/>
                  </a:cubicBezTo>
                  <a:cubicBezTo>
                    <a:pt x="514" y="581"/>
                    <a:pt x="489" y="596"/>
                    <a:pt x="462" y="596"/>
                  </a:cubicBezTo>
                  <a:lnTo>
                    <a:pt x="206" y="595"/>
                  </a:lnTo>
                  <a:close/>
                </a:path>
              </a:pathLst>
            </a:custGeom>
            <a:solidFill>
              <a:srgbClr val="95939C"/>
            </a:solidFill>
            <a:ln>
              <a:noFill/>
            </a:ln>
          </p:spPr>
          <p:txBody>
            <a:bodyPr vert="horz" wrap="square" lIns="91440" tIns="45720" rIns="91440" bIns="45720" numCol="1" anchor="t" anchorCtr="0" compatLnSpc="1"/>
            <a:lstStyle/>
            <a:p>
              <a:endParaRPr lang="en-US" dirty="0"/>
            </a:p>
          </p:txBody>
        </p:sp>
        <p:grpSp>
          <p:nvGrpSpPr>
            <p:cNvPr id="40" name="Group 39"/>
            <p:cNvGrpSpPr/>
            <p:nvPr/>
          </p:nvGrpSpPr>
          <p:grpSpPr>
            <a:xfrm>
              <a:off x="11343" y="4768"/>
              <a:ext cx="912" cy="913"/>
              <a:chOff x="9085263" y="2676525"/>
              <a:chExt cx="579437" cy="579438"/>
            </a:xfrm>
            <a:solidFill>
              <a:schemeClr val="bg1"/>
            </a:solidFill>
          </p:grpSpPr>
          <p:sp>
            <p:nvSpPr>
              <p:cNvPr id="41"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2"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3"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2" name="Group 51"/>
            <p:cNvGrpSpPr/>
            <p:nvPr/>
          </p:nvGrpSpPr>
          <p:grpSpPr>
            <a:xfrm>
              <a:off x="11339" y="7325"/>
              <a:ext cx="915" cy="898"/>
              <a:chOff x="6296025" y="4225925"/>
              <a:chExt cx="581025" cy="569913"/>
            </a:xfrm>
            <a:solidFill>
              <a:schemeClr val="bg1"/>
            </a:solidFill>
          </p:grpSpPr>
          <p:sp>
            <p:nvSpPr>
              <p:cNvPr id="53" name="Freeform 294"/>
              <p:cNvSpPr>
                <a:spLocks noEditPoints="1"/>
              </p:cNvSpPr>
              <p:nvPr/>
            </p:nvSpPr>
            <p:spPr bwMode="auto">
              <a:xfrm>
                <a:off x="6329363" y="4225925"/>
                <a:ext cx="514350" cy="490538"/>
              </a:xfrm>
              <a:custGeom>
                <a:avLst/>
                <a:gdLst>
                  <a:gd name="T0" fmla="*/ 1592 w 3236"/>
                  <a:gd name="T1" fmla="*/ 199 h 3086"/>
                  <a:gd name="T2" fmla="*/ 1200 w 3236"/>
                  <a:gd name="T3" fmla="*/ 969 h 3086"/>
                  <a:gd name="T4" fmla="*/ 1099 w 3236"/>
                  <a:gd name="T5" fmla="*/ 1053 h 3086"/>
                  <a:gd name="T6" fmla="*/ 219 w 3236"/>
                  <a:gd name="T7" fmla="*/ 1192 h 3086"/>
                  <a:gd name="T8" fmla="*/ 195 w 3236"/>
                  <a:gd name="T9" fmla="*/ 1221 h 3086"/>
                  <a:gd name="T10" fmla="*/ 198 w 3236"/>
                  <a:gd name="T11" fmla="*/ 1258 h 3086"/>
                  <a:gd name="T12" fmla="*/ 827 w 3236"/>
                  <a:gd name="T13" fmla="*/ 1884 h 3086"/>
                  <a:gd name="T14" fmla="*/ 859 w 3236"/>
                  <a:gd name="T15" fmla="*/ 2011 h 3086"/>
                  <a:gd name="T16" fmla="*/ 722 w 3236"/>
                  <a:gd name="T17" fmla="*/ 2864 h 3086"/>
                  <a:gd name="T18" fmla="*/ 744 w 3236"/>
                  <a:gd name="T19" fmla="*/ 2888 h 3086"/>
                  <a:gd name="T20" fmla="*/ 790 w 3236"/>
                  <a:gd name="T21" fmla="*/ 2888 h 3086"/>
                  <a:gd name="T22" fmla="*/ 1618 w 3236"/>
                  <a:gd name="T23" fmla="*/ 2486 h 3086"/>
                  <a:gd name="T24" fmla="*/ 2446 w 3236"/>
                  <a:gd name="T25" fmla="*/ 2888 h 3086"/>
                  <a:gd name="T26" fmla="*/ 2492 w 3236"/>
                  <a:gd name="T27" fmla="*/ 2888 h 3086"/>
                  <a:gd name="T28" fmla="*/ 2514 w 3236"/>
                  <a:gd name="T29" fmla="*/ 2864 h 3086"/>
                  <a:gd name="T30" fmla="*/ 2377 w 3236"/>
                  <a:gd name="T31" fmla="*/ 2011 h 3086"/>
                  <a:gd name="T32" fmla="*/ 2409 w 3236"/>
                  <a:gd name="T33" fmla="*/ 1884 h 3086"/>
                  <a:gd name="T34" fmla="*/ 3038 w 3236"/>
                  <a:gd name="T35" fmla="*/ 1258 h 3086"/>
                  <a:gd name="T36" fmla="*/ 3041 w 3236"/>
                  <a:gd name="T37" fmla="*/ 1221 h 3086"/>
                  <a:gd name="T38" fmla="*/ 3017 w 3236"/>
                  <a:gd name="T39" fmla="*/ 1192 h 3086"/>
                  <a:gd name="T40" fmla="*/ 2137 w 3236"/>
                  <a:gd name="T41" fmla="*/ 1053 h 3086"/>
                  <a:gd name="T42" fmla="*/ 2036 w 3236"/>
                  <a:gd name="T43" fmla="*/ 970 h 3086"/>
                  <a:gd name="T44" fmla="*/ 1653 w 3236"/>
                  <a:gd name="T45" fmla="*/ 207 h 3086"/>
                  <a:gd name="T46" fmla="*/ 1618 w 3236"/>
                  <a:gd name="T47" fmla="*/ 192 h 3086"/>
                  <a:gd name="T48" fmla="*/ 1717 w 3236"/>
                  <a:gd name="T49" fmla="*/ 20 h 3086"/>
                  <a:gd name="T50" fmla="*/ 1818 w 3236"/>
                  <a:gd name="T51" fmla="*/ 104 h 3086"/>
                  <a:gd name="T52" fmla="*/ 2214 w 3236"/>
                  <a:gd name="T53" fmla="*/ 878 h 3086"/>
                  <a:gd name="T54" fmla="*/ 3103 w 3236"/>
                  <a:gd name="T55" fmla="*/ 1021 h 3086"/>
                  <a:gd name="T56" fmla="*/ 3210 w 3236"/>
                  <a:gd name="T57" fmla="*/ 1125 h 3086"/>
                  <a:gd name="T58" fmla="*/ 3235 w 3236"/>
                  <a:gd name="T59" fmla="*/ 1260 h 3086"/>
                  <a:gd name="T60" fmla="*/ 3186 w 3236"/>
                  <a:gd name="T61" fmla="*/ 1382 h 3086"/>
                  <a:gd name="T62" fmla="*/ 2570 w 3236"/>
                  <a:gd name="T63" fmla="*/ 1996 h 3086"/>
                  <a:gd name="T64" fmla="*/ 2709 w 3236"/>
                  <a:gd name="T65" fmla="*/ 2872 h 3086"/>
                  <a:gd name="T66" fmla="*/ 2659 w 3236"/>
                  <a:gd name="T67" fmla="*/ 2994 h 3086"/>
                  <a:gd name="T68" fmla="*/ 2543 w 3236"/>
                  <a:gd name="T69" fmla="*/ 3074 h 3086"/>
                  <a:gd name="T70" fmla="*/ 2393 w 3236"/>
                  <a:gd name="T71" fmla="*/ 3074 h 3086"/>
                  <a:gd name="T72" fmla="*/ 1610 w 3236"/>
                  <a:gd name="T73" fmla="*/ 2679 h 3086"/>
                  <a:gd name="T74" fmla="*/ 806 w 3236"/>
                  <a:gd name="T75" fmla="*/ 3083 h 3086"/>
                  <a:gd name="T76" fmla="*/ 659 w 3236"/>
                  <a:gd name="T77" fmla="*/ 3060 h 3086"/>
                  <a:gd name="T78" fmla="*/ 558 w 3236"/>
                  <a:gd name="T79" fmla="*/ 2966 h 3086"/>
                  <a:gd name="T80" fmla="*/ 526 w 3236"/>
                  <a:gd name="T81" fmla="*/ 2839 h 3086"/>
                  <a:gd name="T82" fmla="*/ 661 w 3236"/>
                  <a:gd name="T83" fmla="*/ 1982 h 3086"/>
                  <a:gd name="T84" fmla="*/ 31 w 3236"/>
                  <a:gd name="T85" fmla="*/ 1354 h 3086"/>
                  <a:gd name="T86" fmla="*/ 0 w 3236"/>
                  <a:gd name="T87" fmla="*/ 1227 h 3086"/>
                  <a:gd name="T88" fmla="*/ 46 w 3236"/>
                  <a:gd name="T89" fmla="*/ 1093 h 3086"/>
                  <a:gd name="T90" fmla="*/ 168 w 3236"/>
                  <a:gd name="T91" fmla="*/ 1007 h 3086"/>
                  <a:gd name="T92" fmla="*/ 1035 w 3236"/>
                  <a:gd name="T93" fmla="*/ 869 h 3086"/>
                  <a:gd name="T94" fmla="*/ 1439 w 3236"/>
                  <a:gd name="T95" fmla="*/ 78 h 3086"/>
                  <a:gd name="T96" fmla="*/ 1551 w 3236"/>
                  <a:gd name="T97" fmla="*/ 9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6" h="3086">
                    <a:moveTo>
                      <a:pt x="1618" y="192"/>
                    </a:moveTo>
                    <a:lnTo>
                      <a:pt x="1611" y="192"/>
                    </a:lnTo>
                    <a:lnTo>
                      <a:pt x="1602" y="195"/>
                    </a:lnTo>
                    <a:lnTo>
                      <a:pt x="1592" y="199"/>
                    </a:lnTo>
                    <a:lnTo>
                      <a:pt x="1583" y="207"/>
                    </a:lnTo>
                    <a:lnTo>
                      <a:pt x="1575" y="219"/>
                    </a:lnTo>
                    <a:lnTo>
                      <a:pt x="1217" y="940"/>
                    </a:lnTo>
                    <a:lnTo>
                      <a:pt x="1200" y="969"/>
                    </a:lnTo>
                    <a:lnTo>
                      <a:pt x="1179" y="996"/>
                    </a:lnTo>
                    <a:lnTo>
                      <a:pt x="1156" y="1019"/>
                    </a:lnTo>
                    <a:lnTo>
                      <a:pt x="1128" y="1037"/>
                    </a:lnTo>
                    <a:lnTo>
                      <a:pt x="1099" y="1053"/>
                    </a:lnTo>
                    <a:lnTo>
                      <a:pt x="1068" y="1065"/>
                    </a:lnTo>
                    <a:lnTo>
                      <a:pt x="1035" y="1072"/>
                    </a:lnTo>
                    <a:lnTo>
                      <a:pt x="234" y="1188"/>
                    </a:lnTo>
                    <a:lnTo>
                      <a:pt x="219" y="1192"/>
                    </a:lnTo>
                    <a:lnTo>
                      <a:pt x="209" y="1199"/>
                    </a:lnTo>
                    <a:lnTo>
                      <a:pt x="203" y="1206"/>
                    </a:lnTo>
                    <a:lnTo>
                      <a:pt x="197" y="1214"/>
                    </a:lnTo>
                    <a:lnTo>
                      <a:pt x="195" y="1221"/>
                    </a:lnTo>
                    <a:lnTo>
                      <a:pt x="194" y="1227"/>
                    </a:lnTo>
                    <a:lnTo>
                      <a:pt x="193" y="1236"/>
                    </a:lnTo>
                    <a:lnTo>
                      <a:pt x="194" y="1247"/>
                    </a:lnTo>
                    <a:lnTo>
                      <a:pt x="198" y="1258"/>
                    </a:lnTo>
                    <a:lnTo>
                      <a:pt x="207" y="1269"/>
                    </a:lnTo>
                    <a:lnTo>
                      <a:pt x="787" y="1832"/>
                    </a:lnTo>
                    <a:lnTo>
                      <a:pt x="809" y="1856"/>
                    </a:lnTo>
                    <a:lnTo>
                      <a:pt x="827" y="1884"/>
                    </a:lnTo>
                    <a:lnTo>
                      <a:pt x="843" y="1913"/>
                    </a:lnTo>
                    <a:lnTo>
                      <a:pt x="853" y="1945"/>
                    </a:lnTo>
                    <a:lnTo>
                      <a:pt x="858" y="1977"/>
                    </a:lnTo>
                    <a:lnTo>
                      <a:pt x="859" y="2011"/>
                    </a:lnTo>
                    <a:lnTo>
                      <a:pt x="856" y="2044"/>
                    </a:lnTo>
                    <a:lnTo>
                      <a:pt x="720" y="2837"/>
                    </a:lnTo>
                    <a:lnTo>
                      <a:pt x="719" y="2852"/>
                    </a:lnTo>
                    <a:lnTo>
                      <a:pt x="722" y="2864"/>
                    </a:lnTo>
                    <a:lnTo>
                      <a:pt x="727" y="2873"/>
                    </a:lnTo>
                    <a:lnTo>
                      <a:pt x="733" y="2880"/>
                    </a:lnTo>
                    <a:lnTo>
                      <a:pt x="738" y="2884"/>
                    </a:lnTo>
                    <a:lnTo>
                      <a:pt x="744" y="2888"/>
                    </a:lnTo>
                    <a:lnTo>
                      <a:pt x="753" y="2892"/>
                    </a:lnTo>
                    <a:lnTo>
                      <a:pt x="763" y="2893"/>
                    </a:lnTo>
                    <a:lnTo>
                      <a:pt x="775" y="2893"/>
                    </a:lnTo>
                    <a:lnTo>
                      <a:pt x="790" y="2888"/>
                    </a:lnTo>
                    <a:lnTo>
                      <a:pt x="1506" y="2514"/>
                    </a:lnTo>
                    <a:lnTo>
                      <a:pt x="1541" y="2498"/>
                    </a:lnTo>
                    <a:lnTo>
                      <a:pt x="1579" y="2489"/>
                    </a:lnTo>
                    <a:lnTo>
                      <a:pt x="1618" y="2486"/>
                    </a:lnTo>
                    <a:lnTo>
                      <a:pt x="1657" y="2489"/>
                    </a:lnTo>
                    <a:lnTo>
                      <a:pt x="1695" y="2498"/>
                    </a:lnTo>
                    <a:lnTo>
                      <a:pt x="1730" y="2514"/>
                    </a:lnTo>
                    <a:lnTo>
                      <a:pt x="2446" y="2888"/>
                    </a:lnTo>
                    <a:lnTo>
                      <a:pt x="2461" y="2893"/>
                    </a:lnTo>
                    <a:lnTo>
                      <a:pt x="2473" y="2894"/>
                    </a:lnTo>
                    <a:lnTo>
                      <a:pt x="2483" y="2892"/>
                    </a:lnTo>
                    <a:lnTo>
                      <a:pt x="2492" y="2888"/>
                    </a:lnTo>
                    <a:lnTo>
                      <a:pt x="2498" y="2884"/>
                    </a:lnTo>
                    <a:lnTo>
                      <a:pt x="2503" y="2880"/>
                    </a:lnTo>
                    <a:lnTo>
                      <a:pt x="2509" y="2873"/>
                    </a:lnTo>
                    <a:lnTo>
                      <a:pt x="2514" y="2864"/>
                    </a:lnTo>
                    <a:lnTo>
                      <a:pt x="2517" y="2852"/>
                    </a:lnTo>
                    <a:lnTo>
                      <a:pt x="2516" y="2838"/>
                    </a:lnTo>
                    <a:lnTo>
                      <a:pt x="2380" y="2044"/>
                    </a:lnTo>
                    <a:lnTo>
                      <a:pt x="2377" y="2011"/>
                    </a:lnTo>
                    <a:lnTo>
                      <a:pt x="2378" y="1977"/>
                    </a:lnTo>
                    <a:lnTo>
                      <a:pt x="2383" y="1945"/>
                    </a:lnTo>
                    <a:lnTo>
                      <a:pt x="2394" y="1913"/>
                    </a:lnTo>
                    <a:lnTo>
                      <a:pt x="2409" y="1884"/>
                    </a:lnTo>
                    <a:lnTo>
                      <a:pt x="2427" y="1856"/>
                    </a:lnTo>
                    <a:lnTo>
                      <a:pt x="2450" y="1832"/>
                    </a:lnTo>
                    <a:lnTo>
                      <a:pt x="3029" y="1269"/>
                    </a:lnTo>
                    <a:lnTo>
                      <a:pt x="3038" y="1258"/>
                    </a:lnTo>
                    <a:lnTo>
                      <a:pt x="3042" y="1247"/>
                    </a:lnTo>
                    <a:lnTo>
                      <a:pt x="3043" y="1236"/>
                    </a:lnTo>
                    <a:lnTo>
                      <a:pt x="3043" y="1227"/>
                    </a:lnTo>
                    <a:lnTo>
                      <a:pt x="3041" y="1221"/>
                    </a:lnTo>
                    <a:lnTo>
                      <a:pt x="3039" y="1214"/>
                    </a:lnTo>
                    <a:lnTo>
                      <a:pt x="3034" y="1206"/>
                    </a:lnTo>
                    <a:lnTo>
                      <a:pt x="3027" y="1199"/>
                    </a:lnTo>
                    <a:lnTo>
                      <a:pt x="3017" y="1192"/>
                    </a:lnTo>
                    <a:lnTo>
                      <a:pt x="3002" y="1188"/>
                    </a:lnTo>
                    <a:lnTo>
                      <a:pt x="2201" y="1072"/>
                    </a:lnTo>
                    <a:lnTo>
                      <a:pt x="2168" y="1065"/>
                    </a:lnTo>
                    <a:lnTo>
                      <a:pt x="2137" y="1053"/>
                    </a:lnTo>
                    <a:lnTo>
                      <a:pt x="2108" y="1037"/>
                    </a:lnTo>
                    <a:lnTo>
                      <a:pt x="2080" y="1019"/>
                    </a:lnTo>
                    <a:lnTo>
                      <a:pt x="2057" y="996"/>
                    </a:lnTo>
                    <a:lnTo>
                      <a:pt x="2036" y="970"/>
                    </a:lnTo>
                    <a:lnTo>
                      <a:pt x="2019" y="940"/>
                    </a:lnTo>
                    <a:lnTo>
                      <a:pt x="1661" y="219"/>
                    </a:lnTo>
                    <a:lnTo>
                      <a:pt x="1661" y="219"/>
                    </a:lnTo>
                    <a:lnTo>
                      <a:pt x="1653" y="207"/>
                    </a:lnTo>
                    <a:lnTo>
                      <a:pt x="1644" y="199"/>
                    </a:lnTo>
                    <a:lnTo>
                      <a:pt x="1634" y="195"/>
                    </a:lnTo>
                    <a:lnTo>
                      <a:pt x="1625" y="192"/>
                    </a:lnTo>
                    <a:lnTo>
                      <a:pt x="1618" y="192"/>
                    </a:lnTo>
                    <a:close/>
                    <a:moveTo>
                      <a:pt x="1618" y="0"/>
                    </a:moveTo>
                    <a:lnTo>
                      <a:pt x="1652" y="3"/>
                    </a:lnTo>
                    <a:lnTo>
                      <a:pt x="1686" y="9"/>
                    </a:lnTo>
                    <a:lnTo>
                      <a:pt x="1717" y="20"/>
                    </a:lnTo>
                    <a:lnTo>
                      <a:pt x="1746" y="36"/>
                    </a:lnTo>
                    <a:lnTo>
                      <a:pt x="1772" y="56"/>
                    </a:lnTo>
                    <a:lnTo>
                      <a:pt x="1797" y="78"/>
                    </a:lnTo>
                    <a:lnTo>
                      <a:pt x="1818" y="104"/>
                    </a:lnTo>
                    <a:lnTo>
                      <a:pt x="1834" y="134"/>
                    </a:lnTo>
                    <a:lnTo>
                      <a:pt x="2193" y="855"/>
                    </a:lnTo>
                    <a:lnTo>
                      <a:pt x="2201" y="869"/>
                    </a:lnTo>
                    <a:lnTo>
                      <a:pt x="2214" y="878"/>
                    </a:lnTo>
                    <a:lnTo>
                      <a:pt x="2229" y="882"/>
                    </a:lnTo>
                    <a:lnTo>
                      <a:pt x="3030" y="998"/>
                    </a:lnTo>
                    <a:lnTo>
                      <a:pt x="3068" y="1007"/>
                    </a:lnTo>
                    <a:lnTo>
                      <a:pt x="3103" y="1021"/>
                    </a:lnTo>
                    <a:lnTo>
                      <a:pt x="3136" y="1040"/>
                    </a:lnTo>
                    <a:lnTo>
                      <a:pt x="3165" y="1064"/>
                    </a:lnTo>
                    <a:lnTo>
                      <a:pt x="3190" y="1093"/>
                    </a:lnTo>
                    <a:lnTo>
                      <a:pt x="3210" y="1125"/>
                    </a:lnTo>
                    <a:lnTo>
                      <a:pt x="3225" y="1161"/>
                    </a:lnTo>
                    <a:lnTo>
                      <a:pt x="3233" y="1194"/>
                    </a:lnTo>
                    <a:lnTo>
                      <a:pt x="3236" y="1227"/>
                    </a:lnTo>
                    <a:lnTo>
                      <a:pt x="3235" y="1260"/>
                    </a:lnTo>
                    <a:lnTo>
                      <a:pt x="3230" y="1292"/>
                    </a:lnTo>
                    <a:lnTo>
                      <a:pt x="3220" y="1324"/>
                    </a:lnTo>
                    <a:lnTo>
                      <a:pt x="3205" y="1354"/>
                    </a:lnTo>
                    <a:lnTo>
                      <a:pt x="3186" y="1382"/>
                    </a:lnTo>
                    <a:lnTo>
                      <a:pt x="3164" y="1407"/>
                    </a:lnTo>
                    <a:lnTo>
                      <a:pt x="2584" y="1969"/>
                    </a:lnTo>
                    <a:lnTo>
                      <a:pt x="2575" y="1982"/>
                    </a:lnTo>
                    <a:lnTo>
                      <a:pt x="2570" y="1996"/>
                    </a:lnTo>
                    <a:lnTo>
                      <a:pt x="2571" y="2012"/>
                    </a:lnTo>
                    <a:lnTo>
                      <a:pt x="2707" y="2805"/>
                    </a:lnTo>
                    <a:lnTo>
                      <a:pt x="2710" y="2839"/>
                    </a:lnTo>
                    <a:lnTo>
                      <a:pt x="2709" y="2872"/>
                    </a:lnTo>
                    <a:lnTo>
                      <a:pt x="2703" y="2905"/>
                    </a:lnTo>
                    <a:lnTo>
                      <a:pt x="2693" y="2936"/>
                    </a:lnTo>
                    <a:lnTo>
                      <a:pt x="2678" y="2966"/>
                    </a:lnTo>
                    <a:lnTo>
                      <a:pt x="2659" y="2994"/>
                    </a:lnTo>
                    <a:lnTo>
                      <a:pt x="2637" y="3018"/>
                    </a:lnTo>
                    <a:lnTo>
                      <a:pt x="2611" y="3040"/>
                    </a:lnTo>
                    <a:lnTo>
                      <a:pt x="2578" y="3060"/>
                    </a:lnTo>
                    <a:lnTo>
                      <a:pt x="2543" y="3074"/>
                    </a:lnTo>
                    <a:lnTo>
                      <a:pt x="2506" y="3083"/>
                    </a:lnTo>
                    <a:lnTo>
                      <a:pt x="2470" y="3086"/>
                    </a:lnTo>
                    <a:lnTo>
                      <a:pt x="2431" y="3083"/>
                    </a:lnTo>
                    <a:lnTo>
                      <a:pt x="2393" y="3074"/>
                    </a:lnTo>
                    <a:lnTo>
                      <a:pt x="2357" y="3058"/>
                    </a:lnTo>
                    <a:lnTo>
                      <a:pt x="1640" y="2684"/>
                    </a:lnTo>
                    <a:lnTo>
                      <a:pt x="1626" y="2679"/>
                    </a:lnTo>
                    <a:lnTo>
                      <a:pt x="1610" y="2679"/>
                    </a:lnTo>
                    <a:lnTo>
                      <a:pt x="1596" y="2684"/>
                    </a:lnTo>
                    <a:lnTo>
                      <a:pt x="879" y="3058"/>
                    </a:lnTo>
                    <a:lnTo>
                      <a:pt x="844" y="3073"/>
                    </a:lnTo>
                    <a:lnTo>
                      <a:pt x="806" y="3083"/>
                    </a:lnTo>
                    <a:lnTo>
                      <a:pt x="768" y="3086"/>
                    </a:lnTo>
                    <a:lnTo>
                      <a:pt x="731" y="3083"/>
                    </a:lnTo>
                    <a:lnTo>
                      <a:pt x="694" y="3074"/>
                    </a:lnTo>
                    <a:lnTo>
                      <a:pt x="659" y="3060"/>
                    </a:lnTo>
                    <a:lnTo>
                      <a:pt x="625" y="3040"/>
                    </a:lnTo>
                    <a:lnTo>
                      <a:pt x="599" y="3018"/>
                    </a:lnTo>
                    <a:lnTo>
                      <a:pt x="577" y="2994"/>
                    </a:lnTo>
                    <a:lnTo>
                      <a:pt x="558" y="2966"/>
                    </a:lnTo>
                    <a:lnTo>
                      <a:pt x="543" y="2936"/>
                    </a:lnTo>
                    <a:lnTo>
                      <a:pt x="533" y="2905"/>
                    </a:lnTo>
                    <a:lnTo>
                      <a:pt x="527" y="2872"/>
                    </a:lnTo>
                    <a:lnTo>
                      <a:pt x="526" y="2839"/>
                    </a:lnTo>
                    <a:lnTo>
                      <a:pt x="529" y="2805"/>
                    </a:lnTo>
                    <a:lnTo>
                      <a:pt x="666" y="2012"/>
                    </a:lnTo>
                    <a:lnTo>
                      <a:pt x="666" y="1996"/>
                    </a:lnTo>
                    <a:lnTo>
                      <a:pt x="661" y="1982"/>
                    </a:lnTo>
                    <a:lnTo>
                      <a:pt x="652" y="1969"/>
                    </a:lnTo>
                    <a:lnTo>
                      <a:pt x="73" y="1407"/>
                    </a:lnTo>
                    <a:lnTo>
                      <a:pt x="50" y="1382"/>
                    </a:lnTo>
                    <a:lnTo>
                      <a:pt x="31" y="1354"/>
                    </a:lnTo>
                    <a:lnTo>
                      <a:pt x="16" y="1324"/>
                    </a:lnTo>
                    <a:lnTo>
                      <a:pt x="6" y="1292"/>
                    </a:lnTo>
                    <a:lnTo>
                      <a:pt x="1" y="1260"/>
                    </a:lnTo>
                    <a:lnTo>
                      <a:pt x="0" y="1227"/>
                    </a:lnTo>
                    <a:lnTo>
                      <a:pt x="3" y="1194"/>
                    </a:lnTo>
                    <a:lnTo>
                      <a:pt x="11" y="1161"/>
                    </a:lnTo>
                    <a:lnTo>
                      <a:pt x="26" y="1125"/>
                    </a:lnTo>
                    <a:lnTo>
                      <a:pt x="46" y="1093"/>
                    </a:lnTo>
                    <a:lnTo>
                      <a:pt x="71" y="1064"/>
                    </a:lnTo>
                    <a:lnTo>
                      <a:pt x="100" y="1040"/>
                    </a:lnTo>
                    <a:lnTo>
                      <a:pt x="133" y="1021"/>
                    </a:lnTo>
                    <a:lnTo>
                      <a:pt x="168" y="1007"/>
                    </a:lnTo>
                    <a:lnTo>
                      <a:pt x="206" y="998"/>
                    </a:lnTo>
                    <a:lnTo>
                      <a:pt x="1007" y="882"/>
                    </a:lnTo>
                    <a:lnTo>
                      <a:pt x="1022" y="878"/>
                    </a:lnTo>
                    <a:lnTo>
                      <a:pt x="1035" y="869"/>
                    </a:lnTo>
                    <a:lnTo>
                      <a:pt x="1043" y="855"/>
                    </a:lnTo>
                    <a:lnTo>
                      <a:pt x="1402" y="134"/>
                    </a:lnTo>
                    <a:lnTo>
                      <a:pt x="1418" y="104"/>
                    </a:lnTo>
                    <a:lnTo>
                      <a:pt x="1439" y="78"/>
                    </a:lnTo>
                    <a:lnTo>
                      <a:pt x="1464" y="56"/>
                    </a:lnTo>
                    <a:lnTo>
                      <a:pt x="1490" y="36"/>
                    </a:lnTo>
                    <a:lnTo>
                      <a:pt x="1519" y="20"/>
                    </a:lnTo>
                    <a:lnTo>
                      <a:pt x="1551" y="9"/>
                    </a:lnTo>
                    <a:lnTo>
                      <a:pt x="1584" y="3"/>
                    </a:lnTo>
                    <a:lnTo>
                      <a:pt x="161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4" name="Freeform 295"/>
              <p:cNvSpPr/>
              <p:nvPr/>
            </p:nvSpPr>
            <p:spPr bwMode="auto">
              <a:xfrm>
                <a:off x="6724650" y="4244975"/>
                <a:ext cx="47625" cy="52388"/>
              </a:xfrm>
              <a:custGeom>
                <a:avLst/>
                <a:gdLst>
                  <a:gd name="T0" fmla="*/ 195 w 296"/>
                  <a:gd name="T1" fmla="*/ 0 h 332"/>
                  <a:gd name="T2" fmla="*/ 216 w 296"/>
                  <a:gd name="T3" fmla="*/ 1 h 332"/>
                  <a:gd name="T4" fmla="*/ 236 w 296"/>
                  <a:gd name="T5" fmla="*/ 8 h 332"/>
                  <a:gd name="T6" fmla="*/ 256 w 296"/>
                  <a:gd name="T7" fmla="*/ 19 h 332"/>
                  <a:gd name="T8" fmla="*/ 273 w 296"/>
                  <a:gd name="T9" fmla="*/ 33 h 332"/>
                  <a:gd name="T10" fmla="*/ 285 w 296"/>
                  <a:gd name="T11" fmla="*/ 51 h 332"/>
                  <a:gd name="T12" fmla="*/ 293 w 296"/>
                  <a:gd name="T13" fmla="*/ 71 h 332"/>
                  <a:gd name="T14" fmla="*/ 296 w 296"/>
                  <a:gd name="T15" fmla="*/ 92 h 332"/>
                  <a:gd name="T16" fmla="*/ 295 w 296"/>
                  <a:gd name="T17" fmla="*/ 113 h 332"/>
                  <a:gd name="T18" fmla="*/ 288 w 296"/>
                  <a:gd name="T19" fmla="*/ 134 h 332"/>
                  <a:gd name="T20" fmla="*/ 277 w 296"/>
                  <a:gd name="T21" fmla="*/ 152 h 332"/>
                  <a:gd name="T22" fmla="*/ 175 w 296"/>
                  <a:gd name="T23" fmla="*/ 294 h 332"/>
                  <a:gd name="T24" fmla="*/ 158 w 296"/>
                  <a:gd name="T25" fmla="*/ 310 h 332"/>
                  <a:gd name="T26" fmla="*/ 139 w 296"/>
                  <a:gd name="T27" fmla="*/ 322 h 332"/>
                  <a:gd name="T28" fmla="*/ 118 w 296"/>
                  <a:gd name="T29" fmla="*/ 330 h 332"/>
                  <a:gd name="T30" fmla="*/ 96 w 296"/>
                  <a:gd name="T31" fmla="*/ 332 h 332"/>
                  <a:gd name="T32" fmla="*/ 77 w 296"/>
                  <a:gd name="T33" fmla="*/ 331 h 332"/>
                  <a:gd name="T34" fmla="*/ 57 w 296"/>
                  <a:gd name="T35" fmla="*/ 325 h 332"/>
                  <a:gd name="T36" fmla="*/ 40 w 296"/>
                  <a:gd name="T37" fmla="*/ 315 h 332"/>
                  <a:gd name="T38" fmla="*/ 23 w 296"/>
                  <a:gd name="T39" fmla="*/ 299 h 332"/>
                  <a:gd name="T40" fmla="*/ 11 w 296"/>
                  <a:gd name="T41" fmla="*/ 281 h 332"/>
                  <a:gd name="T42" fmla="*/ 3 w 296"/>
                  <a:gd name="T43" fmla="*/ 262 h 332"/>
                  <a:gd name="T44" fmla="*/ 0 w 296"/>
                  <a:gd name="T45" fmla="*/ 242 h 332"/>
                  <a:gd name="T46" fmla="*/ 2 w 296"/>
                  <a:gd name="T47" fmla="*/ 220 h 332"/>
                  <a:gd name="T48" fmla="*/ 8 w 296"/>
                  <a:gd name="T49" fmla="*/ 200 h 332"/>
                  <a:gd name="T50" fmla="*/ 19 w 296"/>
                  <a:gd name="T51" fmla="*/ 180 h 332"/>
                  <a:gd name="T52" fmla="*/ 121 w 296"/>
                  <a:gd name="T53" fmla="*/ 40 h 332"/>
                  <a:gd name="T54" fmla="*/ 136 w 296"/>
                  <a:gd name="T55" fmla="*/ 23 h 332"/>
                  <a:gd name="T56" fmla="*/ 154 w 296"/>
                  <a:gd name="T57" fmla="*/ 11 h 332"/>
                  <a:gd name="T58" fmla="*/ 174 w 296"/>
                  <a:gd name="T59" fmla="*/ 3 h 332"/>
                  <a:gd name="T60" fmla="*/ 195 w 296"/>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332">
                    <a:moveTo>
                      <a:pt x="195" y="0"/>
                    </a:moveTo>
                    <a:lnTo>
                      <a:pt x="216" y="1"/>
                    </a:lnTo>
                    <a:lnTo>
                      <a:pt x="236" y="8"/>
                    </a:lnTo>
                    <a:lnTo>
                      <a:pt x="256" y="19"/>
                    </a:lnTo>
                    <a:lnTo>
                      <a:pt x="273" y="33"/>
                    </a:lnTo>
                    <a:lnTo>
                      <a:pt x="285" y="51"/>
                    </a:lnTo>
                    <a:lnTo>
                      <a:pt x="293" y="71"/>
                    </a:lnTo>
                    <a:lnTo>
                      <a:pt x="296" y="92"/>
                    </a:lnTo>
                    <a:lnTo>
                      <a:pt x="295" y="113"/>
                    </a:lnTo>
                    <a:lnTo>
                      <a:pt x="288" y="134"/>
                    </a:lnTo>
                    <a:lnTo>
                      <a:pt x="277" y="152"/>
                    </a:lnTo>
                    <a:lnTo>
                      <a:pt x="175" y="294"/>
                    </a:lnTo>
                    <a:lnTo>
                      <a:pt x="158" y="310"/>
                    </a:lnTo>
                    <a:lnTo>
                      <a:pt x="139" y="322"/>
                    </a:lnTo>
                    <a:lnTo>
                      <a:pt x="118" y="330"/>
                    </a:lnTo>
                    <a:lnTo>
                      <a:pt x="96" y="332"/>
                    </a:lnTo>
                    <a:lnTo>
                      <a:pt x="77" y="331"/>
                    </a:lnTo>
                    <a:lnTo>
                      <a:pt x="57" y="325"/>
                    </a:lnTo>
                    <a:lnTo>
                      <a:pt x="40" y="315"/>
                    </a:lnTo>
                    <a:lnTo>
                      <a:pt x="23" y="299"/>
                    </a:lnTo>
                    <a:lnTo>
                      <a:pt x="11" y="281"/>
                    </a:lnTo>
                    <a:lnTo>
                      <a:pt x="3" y="262"/>
                    </a:lnTo>
                    <a:lnTo>
                      <a:pt x="0" y="242"/>
                    </a:lnTo>
                    <a:lnTo>
                      <a:pt x="2" y="220"/>
                    </a:lnTo>
                    <a:lnTo>
                      <a:pt x="8" y="200"/>
                    </a:lnTo>
                    <a:lnTo>
                      <a:pt x="19" y="180"/>
                    </a:lnTo>
                    <a:lnTo>
                      <a:pt x="121" y="40"/>
                    </a:lnTo>
                    <a:lnTo>
                      <a:pt x="136" y="23"/>
                    </a:lnTo>
                    <a:lnTo>
                      <a:pt x="154" y="11"/>
                    </a:lnTo>
                    <a:lnTo>
                      <a:pt x="174" y="3"/>
                    </a:lnTo>
                    <a:lnTo>
                      <a:pt x="19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5" name="Freeform 296"/>
              <p:cNvSpPr/>
              <p:nvPr/>
            </p:nvSpPr>
            <p:spPr bwMode="auto">
              <a:xfrm>
                <a:off x="6400800" y="4244975"/>
                <a:ext cx="47625" cy="52388"/>
              </a:xfrm>
              <a:custGeom>
                <a:avLst/>
                <a:gdLst>
                  <a:gd name="T0" fmla="*/ 101 w 295"/>
                  <a:gd name="T1" fmla="*/ 0 h 332"/>
                  <a:gd name="T2" fmla="*/ 122 w 295"/>
                  <a:gd name="T3" fmla="*/ 3 h 332"/>
                  <a:gd name="T4" fmla="*/ 142 w 295"/>
                  <a:gd name="T5" fmla="*/ 11 h 332"/>
                  <a:gd name="T6" fmla="*/ 160 w 295"/>
                  <a:gd name="T7" fmla="*/ 23 h 332"/>
                  <a:gd name="T8" fmla="*/ 174 w 295"/>
                  <a:gd name="T9" fmla="*/ 40 h 332"/>
                  <a:gd name="T10" fmla="*/ 277 w 295"/>
                  <a:gd name="T11" fmla="*/ 180 h 332"/>
                  <a:gd name="T12" fmla="*/ 288 w 295"/>
                  <a:gd name="T13" fmla="*/ 199 h 332"/>
                  <a:gd name="T14" fmla="*/ 294 w 295"/>
                  <a:gd name="T15" fmla="*/ 220 h 332"/>
                  <a:gd name="T16" fmla="*/ 295 w 295"/>
                  <a:gd name="T17" fmla="*/ 241 h 332"/>
                  <a:gd name="T18" fmla="*/ 292 w 295"/>
                  <a:gd name="T19" fmla="*/ 262 h 332"/>
                  <a:gd name="T20" fmla="*/ 284 w 295"/>
                  <a:gd name="T21" fmla="*/ 281 h 332"/>
                  <a:gd name="T22" fmla="*/ 272 w 295"/>
                  <a:gd name="T23" fmla="*/ 299 h 332"/>
                  <a:gd name="T24" fmla="*/ 255 w 295"/>
                  <a:gd name="T25" fmla="*/ 313 h 332"/>
                  <a:gd name="T26" fmla="*/ 237 w 295"/>
                  <a:gd name="T27" fmla="*/ 325 h 332"/>
                  <a:gd name="T28" fmla="*/ 219 w 295"/>
                  <a:gd name="T29" fmla="*/ 330 h 332"/>
                  <a:gd name="T30" fmla="*/ 199 w 295"/>
                  <a:gd name="T31" fmla="*/ 332 h 332"/>
                  <a:gd name="T32" fmla="*/ 176 w 295"/>
                  <a:gd name="T33" fmla="*/ 330 h 332"/>
                  <a:gd name="T34" fmla="*/ 155 w 295"/>
                  <a:gd name="T35" fmla="*/ 322 h 332"/>
                  <a:gd name="T36" fmla="*/ 137 w 295"/>
                  <a:gd name="T37" fmla="*/ 310 h 332"/>
                  <a:gd name="T38" fmla="*/ 121 w 295"/>
                  <a:gd name="T39" fmla="*/ 293 h 332"/>
                  <a:gd name="T40" fmla="*/ 18 w 295"/>
                  <a:gd name="T41" fmla="*/ 152 h 332"/>
                  <a:gd name="T42" fmla="*/ 8 w 295"/>
                  <a:gd name="T43" fmla="*/ 133 h 332"/>
                  <a:gd name="T44" fmla="*/ 1 w 295"/>
                  <a:gd name="T45" fmla="*/ 113 h 332"/>
                  <a:gd name="T46" fmla="*/ 0 w 295"/>
                  <a:gd name="T47" fmla="*/ 92 h 332"/>
                  <a:gd name="T48" fmla="*/ 3 w 295"/>
                  <a:gd name="T49" fmla="*/ 71 h 332"/>
                  <a:gd name="T50" fmla="*/ 11 w 295"/>
                  <a:gd name="T51" fmla="*/ 51 h 332"/>
                  <a:gd name="T52" fmla="*/ 23 w 295"/>
                  <a:gd name="T53" fmla="*/ 33 h 332"/>
                  <a:gd name="T54" fmla="*/ 40 w 295"/>
                  <a:gd name="T55" fmla="*/ 18 h 332"/>
                  <a:gd name="T56" fmla="*/ 59 w 295"/>
                  <a:gd name="T57" fmla="*/ 7 h 332"/>
                  <a:gd name="T58" fmla="*/ 80 w 295"/>
                  <a:gd name="T59" fmla="*/ 1 h 332"/>
                  <a:gd name="T60" fmla="*/ 101 w 295"/>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32">
                    <a:moveTo>
                      <a:pt x="101" y="0"/>
                    </a:moveTo>
                    <a:lnTo>
                      <a:pt x="122" y="3"/>
                    </a:lnTo>
                    <a:lnTo>
                      <a:pt x="142" y="11"/>
                    </a:lnTo>
                    <a:lnTo>
                      <a:pt x="160" y="23"/>
                    </a:lnTo>
                    <a:lnTo>
                      <a:pt x="174" y="40"/>
                    </a:lnTo>
                    <a:lnTo>
                      <a:pt x="277" y="180"/>
                    </a:lnTo>
                    <a:lnTo>
                      <a:pt x="288" y="199"/>
                    </a:lnTo>
                    <a:lnTo>
                      <a:pt x="294" y="220"/>
                    </a:lnTo>
                    <a:lnTo>
                      <a:pt x="295" y="241"/>
                    </a:lnTo>
                    <a:lnTo>
                      <a:pt x="292" y="262"/>
                    </a:lnTo>
                    <a:lnTo>
                      <a:pt x="284" y="281"/>
                    </a:lnTo>
                    <a:lnTo>
                      <a:pt x="272" y="299"/>
                    </a:lnTo>
                    <a:lnTo>
                      <a:pt x="255" y="313"/>
                    </a:lnTo>
                    <a:lnTo>
                      <a:pt x="237" y="325"/>
                    </a:lnTo>
                    <a:lnTo>
                      <a:pt x="219" y="330"/>
                    </a:lnTo>
                    <a:lnTo>
                      <a:pt x="199" y="332"/>
                    </a:lnTo>
                    <a:lnTo>
                      <a:pt x="176" y="330"/>
                    </a:lnTo>
                    <a:lnTo>
                      <a:pt x="155" y="322"/>
                    </a:lnTo>
                    <a:lnTo>
                      <a:pt x="137" y="310"/>
                    </a:lnTo>
                    <a:lnTo>
                      <a:pt x="121" y="293"/>
                    </a:lnTo>
                    <a:lnTo>
                      <a:pt x="18" y="152"/>
                    </a:lnTo>
                    <a:lnTo>
                      <a:pt x="8" y="133"/>
                    </a:lnTo>
                    <a:lnTo>
                      <a:pt x="1" y="113"/>
                    </a:lnTo>
                    <a:lnTo>
                      <a:pt x="0" y="92"/>
                    </a:lnTo>
                    <a:lnTo>
                      <a:pt x="3" y="71"/>
                    </a:lnTo>
                    <a:lnTo>
                      <a:pt x="11" y="51"/>
                    </a:lnTo>
                    <a:lnTo>
                      <a:pt x="23" y="33"/>
                    </a:lnTo>
                    <a:lnTo>
                      <a:pt x="40" y="18"/>
                    </a:lnTo>
                    <a:lnTo>
                      <a:pt x="59" y="7"/>
                    </a:lnTo>
                    <a:lnTo>
                      <a:pt x="80" y="1"/>
                    </a:lnTo>
                    <a:lnTo>
                      <a:pt x="10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6" name="Freeform 297"/>
              <p:cNvSpPr/>
              <p:nvPr/>
            </p:nvSpPr>
            <p:spPr bwMode="auto">
              <a:xfrm>
                <a:off x="6296025" y="4557713"/>
                <a:ext cx="57150" cy="39688"/>
              </a:xfrm>
              <a:custGeom>
                <a:avLst/>
                <a:gdLst>
                  <a:gd name="T0" fmla="*/ 254 w 358"/>
                  <a:gd name="T1" fmla="*/ 0 h 245"/>
                  <a:gd name="T2" fmla="*/ 276 w 358"/>
                  <a:gd name="T3" fmla="*/ 0 h 245"/>
                  <a:gd name="T4" fmla="*/ 296 w 358"/>
                  <a:gd name="T5" fmla="*/ 5 h 245"/>
                  <a:gd name="T6" fmla="*/ 315 w 358"/>
                  <a:gd name="T7" fmla="*/ 15 h 245"/>
                  <a:gd name="T8" fmla="*/ 332 w 358"/>
                  <a:gd name="T9" fmla="*/ 29 h 245"/>
                  <a:gd name="T10" fmla="*/ 345 w 358"/>
                  <a:gd name="T11" fmla="*/ 45 h 245"/>
                  <a:gd name="T12" fmla="*/ 354 w 358"/>
                  <a:gd name="T13" fmla="*/ 66 h 245"/>
                  <a:gd name="T14" fmla="*/ 358 w 358"/>
                  <a:gd name="T15" fmla="*/ 87 h 245"/>
                  <a:gd name="T16" fmla="*/ 358 w 358"/>
                  <a:gd name="T17" fmla="*/ 109 h 245"/>
                  <a:gd name="T18" fmla="*/ 353 w 358"/>
                  <a:gd name="T19" fmla="*/ 129 h 245"/>
                  <a:gd name="T20" fmla="*/ 343 w 358"/>
                  <a:gd name="T21" fmla="*/ 148 h 245"/>
                  <a:gd name="T22" fmla="*/ 329 w 358"/>
                  <a:gd name="T23" fmla="*/ 164 h 245"/>
                  <a:gd name="T24" fmla="*/ 313 w 358"/>
                  <a:gd name="T25" fmla="*/ 178 h 245"/>
                  <a:gd name="T26" fmla="*/ 292 w 358"/>
                  <a:gd name="T27" fmla="*/ 186 h 245"/>
                  <a:gd name="T28" fmla="*/ 126 w 358"/>
                  <a:gd name="T29" fmla="*/ 240 h 245"/>
                  <a:gd name="T30" fmla="*/ 112 w 358"/>
                  <a:gd name="T31" fmla="*/ 244 h 245"/>
                  <a:gd name="T32" fmla="*/ 96 w 358"/>
                  <a:gd name="T33" fmla="*/ 245 h 245"/>
                  <a:gd name="T34" fmla="*/ 77 w 358"/>
                  <a:gd name="T35" fmla="*/ 243 h 245"/>
                  <a:gd name="T36" fmla="*/ 58 w 358"/>
                  <a:gd name="T37" fmla="*/ 237 h 245"/>
                  <a:gd name="T38" fmla="*/ 40 w 358"/>
                  <a:gd name="T39" fmla="*/ 227 h 245"/>
                  <a:gd name="T40" fmla="*/ 26 w 358"/>
                  <a:gd name="T41" fmla="*/ 214 h 245"/>
                  <a:gd name="T42" fmla="*/ 13 w 358"/>
                  <a:gd name="T43" fmla="*/ 197 h 245"/>
                  <a:gd name="T44" fmla="*/ 4 w 358"/>
                  <a:gd name="T45" fmla="*/ 179 h 245"/>
                  <a:gd name="T46" fmla="*/ 0 w 358"/>
                  <a:gd name="T47" fmla="*/ 157 h 245"/>
                  <a:gd name="T48" fmla="*/ 1 w 358"/>
                  <a:gd name="T49" fmla="*/ 136 h 245"/>
                  <a:gd name="T50" fmla="*/ 7 w 358"/>
                  <a:gd name="T51" fmla="*/ 115 h 245"/>
                  <a:gd name="T52" fmla="*/ 16 w 358"/>
                  <a:gd name="T53" fmla="*/ 96 h 245"/>
                  <a:gd name="T54" fmla="*/ 29 w 358"/>
                  <a:gd name="T55" fmla="*/ 80 h 245"/>
                  <a:gd name="T56" fmla="*/ 47 w 358"/>
                  <a:gd name="T57" fmla="*/ 67 h 245"/>
                  <a:gd name="T58" fmla="*/ 67 w 358"/>
                  <a:gd name="T59" fmla="*/ 57 h 245"/>
                  <a:gd name="T60" fmla="*/ 233 w 358"/>
                  <a:gd name="T61" fmla="*/ 4 h 245"/>
                  <a:gd name="T62" fmla="*/ 25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254" y="0"/>
                    </a:moveTo>
                    <a:lnTo>
                      <a:pt x="276" y="0"/>
                    </a:lnTo>
                    <a:lnTo>
                      <a:pt x="296" y="5"/>
                    </a:lnTo>
                    <a:lnTo>
                      <a:pt x="315" y="15"/>
                    </a:lnTo>
                    <a:lnTo>
                      <a:pt x="332" y="29"/>
                    </a:lnTo>
                    <a:lnTo>
                      <a:pt x="345" y="45"/>
                    </a:lnTo>
                    <a:lnTo>
                      <a:pt x="354" y="66"/>
                    </a:lnTo>
                    <a:lnTo>
                      <a:pt x="358" y="87"/>
                    </a:lnTo>
                    <a:lnTo>
                      <a:pt x="358" y="109"/>
                    </a:lnTo>
                    <a:lnTo>
                      <a:pt x="353" y="129"/>
                    </a:lnTo>
                    <a:lnTo>
                      <a:pt x="343" y="148"/>
                    </a:lnTo>
                    <a:lnTo>
                      <a:pt x="329" y="164"/>
                    </a:lnTo>
                    <a:lnTo>
                      <a:pt x="313" y="178"/>
                    </a:lnTo>
                    <a:lnTo>
                      <a:pt x="292" y="186"/>
                    </a:lnTo>
                    <a:lnTo>
                      <a:pt x="126" y="240"/>
                    </a:lnTo>
                    <a:lnTo>
                      <a:pt x="112" y="244"/>
                    </a:lnTo>
                    <a:lnTo>
                      <a:pt x="96" y="245"/>
                    </a:lnTo>
                    <a:lnTo>
                      <a:pt x="77" y="243"/>
                    </a:lnTo>
                    <a:lnTo>
                      <a:pt x="58" y="237"/>
                    </a:lnTo>
                    <a:lnTo>
                      <a:pt x="40" y="227"/>
                    </a:lnTo>
                    <a:lnTo>
                      <a:pt x="26" y="214"/>
                    </a:lnTo>
                    <a:lnTo>
                      <a:pt x="13" y="197"/>
                    </a:lnTo>
                    <a:lnTo>
                      <a:pt x="4" y="179"/>
                    </a:lnTo>
                    <a:lnTo>
                      <a:pt x="0" y="157"/>
                    </a:lnTo>
                    <a:lnTo>
                      <a:pt x="1" y="136"/>
                    </a:lnTo>
                    <a:lnTo>
                      <a:pt x="7" y="115"/>
                    </a:lnTo>
                    <a:lnTo>
                      <a:pt x="16" y="96"/>
                    </a:lnTo>
                    <a:lnTo>
                      <a:pt x="29" y="80"/>
                    </a:lnTo>
                    <a:lnTo>
                      <a:pt x="47" y="67"/>
                    </a:lnTo>
                    <a:lnTo>
                      <a:pt x="67" y="57"/>
                    </a:lnTo>
                    <a:lnTo>
                      <a:pt x="233" y="4"/>
                    </a:lnTo>
                    <a:lnTo>
                      <a:pt x="25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7" name="Freeform 298"/>
              <p:cNvSpPr/>
              <p:nvPr/>
            </p:nvSpPr>
            <p:spPr bwMode="auto">
              <a:xfrm>
                <a:off x="6570663" y="4737100"/>
                <a:ext cx="31750" cy="58738"/>
              </a:xfrm>
              <a:custGeom>
                <a:avLst/>
                <a:gdLst>
                  <a:gd name="T0" fmla="*/ 96 w 192"/>
                  <a:gd name="T1" fmla="*/ 0 h 365"/>
                  <a:gd name="T2" fmla="*/ 118 w 192"/>
                  <a:gd name="T3" fmla="*/ 2 h 365"/>
                  <a:gd name="T4" fmla="*/ 138 w 192"/>
                  <a:gd name="T5" fmla="*/ 10 h 365"/>
                  <a:gd name="T6" fmla="*/ 156 w 192"/>
                  <a:gd name="T7" fmla="*/ 21 h 365"/>
                  <a:gd name="T8" fmla="*/ 171 w 192"/>
                  <a:gd name="T9" fmla="*/ 36 h 365"/>
                  <a:gd name="T10" fmla="*/ 183 w 192"/>
                  <a:gd name="T11" fmla="*/ 54 h 365"/>
                  <a:gd name="T12" fmla="*/ 190 w 192"/>
                  <a:gd name="T13" fmla="*/ 74 h 365"/>
                  <a:gd name="T14" fmla="*/ 192 w 192"/>
                  <a:gd name="T15" fmla="*/ 96 h 365"/>
                  <a:gd name="T16" fmla="*/ 192 w 192"/>
                  <a:gd name="T17" fmla="*/ 269 h 365"/>
                  <a:gd name="T18" fmla="*/ 190 w 192"/>
                  <a:gd name="T19" fmla="*/ 291 h 365"/>
                  <a:gd name="T20" fmla="*/ 183 w 192"/>
                  <a:gd name="T21" fmla="*/ 312 h 365"/>
                  <a:gd name="T22" fmla="*/ 171 w 192"/>
                  <a:gd name="T23" fmla="*/ 330 h 365"/>
                  <a:gd name="T24" fmla="*/ 156 w 192"/>
                  <a:gd name="T25" fmla="*/ 344 h 365"/>
                  <a:gd name="T26" fmla="*/ 138 w 192"/>
                  <a:gd name="T27" fmla="*/ 356 h 365"/>
                  <a:gd name="T28" fmla="*/ 118 w 192"/>
                  <a:gd name="T29" fmla="*/ 363 h 365"/>
                  <a:gd name="T30" fmla="*/ 96 w 192"/>
                  <a:gd name="T31" fmla="*/ 365 h 365"/>
                  <a:gd name="T32" fmla="*/ 74 w 192"/>
                  <a:gd name="T33" fmla="*/ 363 h 365"/>
                  <a:gd name="T34" fmla="*/ 54 w 192"/>
                  <a:gd name="T35" fmla="*/ 356 h 365"/>
                  <a:gd name="T36" fmla="*/ 36 w 192"/>
                  <a:gd name="T37" fmla="*/ 344 h 365"/>
                  <a:gd name="T38" fmla="*/ 21 w 192"/>
                  <a:gd name="T39" fmla="*/ 330 h 365"/>
                  <a:gd name="T40" fmla="*/ 9 w 192"/>
                  <a:gd name="T41" fmla="*/ 312 h 365"/>
                  <a:gd name="T42" fmla="*/ 2 w 192"/>
                  <a:gd name="T43" fmla="*/ 291 h 365"/>
                  <a:gd name="T44" fmla="*/ 0 w 192"/>
                  <a:gd name="T45" fmla="*/ 269 h 365"/>
                  <a:gd name="T46" fmla="*/ 0 w 192"/>
                  <a:gd name="T47" fmla="*/ 96 h 365"/>
                  <a:gd name="T48" fmla="*/ 2 w 192"/>
                  <a:gd name="T49" fmla="*/ 74 h 365"/>
                  <a:gd name="T50" fmla="*/ 9 w 192"/>
                  <a:gd name="T51" fmla="*/ 54 h 365"/>
                  <a:gd name="T52" fmla="*/ 21 w 192"/>
                  <a:gd name="T53" fmla="*/ 36 h 365"/>
                  <a:gd name="T54" fmla="*/ 36 w 192"/>
                  <a:gd name="T55" fmla="*/ 21 h 365"/>
                  <a:gd name="T56" fmla="*/ 54 w 192"/>
                  <a:gd name="T57" fmla="*/ 10 h 365"/>
                  <a:gd name="T58" fmla="*/ 74 w 192"/>
                  <a:gd name="T59" fmla="*/ 2 h 365"/>
                  <a:gd name="T60" fmla="*/ 96 w 192"/>
                  <a:gd name="T6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65">
                    <a:moveTo>
                      <a:pt x="96" y="0"/>
                    </a:moveTo>
                    <a:lnTo>
                      <a:pt x="118" y="2"/>
                    </a:lnTo>
                    <a:lnTo>
                      <a:pt x="138" y="10"/>
                    </a:lnTo>
                    <a:lnTo>
                      <a:pt x="156" y="21"/>
                    </a:lnTo>
                    <a:lnTo>
                      <a:pt x="171" y="36"/>
                    </a:lnTo>
                    <a:lnTo>
                      <a:pt x="183" y="54"/>
                    </a:lnTo>
                    <a:lnTo>
                      <a:pt x="190" y="74"/>
                    </a:lnTo>
                    <a:lnTo>
                      <a:pt x="192" y="96"/>
                    </a:lnTo>
                    <a:lnTo>
                      <a:pt x="192" y="269"/>
                    </a:lnTo>
                    <a:lnTo>
                      <a:pt x="190" y="291"/>
                    </a:lnTo>
                    <a:lnTo>
                      <a:pt x="183" y="312"/>
                    </a:lnTo>
                    <a:lnTo>
                      <a:pt x="171" y="330"/>
                    </a:lnTo>
                    <a:lnTo>
                      <a:pt x="156" y="344"/>
                    </a:lnTo>
                    <a:lnTo>
                      <a:pt x="138" y="356"/>
                    </a:lnTo>
                    <a:lnTo>
                      <a:pt x="118" y="363"/>
                    </a:lnTo>
                    <a:lnTo>
                      <a:pt x="96" y="365"/>
                    </a:lnTo>
                    <a:lnTo>
                      <a:pt x="74" y="363"/>
                    </a:lnTo>
                    <a:lnTo>
                      <a:pt x="54" y="356"/>
                    </a:lnTo>
                    <a:lnTo>
                      <a:pt x="36" y="344"/>
                    </a:lnTo>
                    <a:lnTo>
                      <a:pt x="21" y="330"/>
                    </a:lnTo>
                    <a:lnTo>
                      <a:pt x="9" y="312"/>
                    </a:lnTo>
                    <a:lnTo>
                      <a:pt x="2" y="291"/>
                    </a:lnTo>
                    <a:lnTo>
                      <a:pt x="0" y="269"/>
                    </a:lnTo>
                    <a:lnTo>
                      <a:pt x="0" y="96"/>
                    </a:lnTo>
                    <a:lnTo>
                      <a:pt x="2" y="74"/>
                    </a:lnTo>
                    <a:lnTo>
                      <a:pt x="9" y="54"/>
                    </a:lnTo>
                    <a:lnTo>
                      <a:pt x="21" y="36"/>
                    </a:lnTo>
                    <a:lnTo>
                      <a:pt x="36" y="21"/>
                    </a:lnTo>
                    <a:lnTo>
                      <a:pt x="54" y="10"/>
                    </a:lnTo>
                    <a:lnTo>
                      <a:pt x="74" y="2"/>
                    </a:lnTo>
                    <a:lnTo>
                      <a:pt x="9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8" name="Freeform 299"/>
              <p:cNvSpPr/>
              <p:nvPr/>
            </p:nvSpPr>
            <p:spPr bwMode="auto">
              <a:xfrm>
                <a:off x="6819900" y="4557713"/>
                <a:ext cx="57150" cy="39688"/>
              </a:xfrm>
              <a:custGeom>
                <a:avLst/>
                <a:gdLst>
                  <a:gd name="T0" fmla="*/ 104 w 358"/>
                  <a:gd name="T1" fmla="*/ 0 h 245"/>
                  <a:gd name="T2" fmla="*/ 125 w 358"/>
                  <a:gd name="T3" fmla="*/ 4 h 245"/>
                  <a:gd name="T4" fmla="*/ 291 w 358"/>
                  <a:gd name="T5" fmla="*/ 57 h 245"/>
                  <a:gd name="T6" fmla="*/ 311 w 358"/>
                  <a:gd name="T7" fmla="*/ 67 h 245"/>
                  <a:gd name="T8" fmla="*/ 329 w 358"/>
                  <a:gd name="T9" fmla="*/ 80 h 245"/>
                  <a:gd name="T10" fmla="*/ 342 w 358"/>
                  <a:gd name="T11" fmla="*/ 96 h 245"/>
                  <a:gd name="T12" fmla="*/ 351 w 358"/>
                  <a:gd name="T13" fmla="*/ 115 h 245"/>
                  <a:gd name="T14" fmla="*/ 357 w 358"/>
                  <a:gd name="T15" fmla="*/ 136 h 245"/>
                  <a:gd name="T16" fmla="*/ 358 w 358"/>
                  <a:gd name="T17" fmla="*/ 157 h 245"/>
                  <a:gd name="T18" fmla="*/ 354 w 358"/>
                  <a:gd name="T19" fmla="*/ 179 h 245"/>
                  <a:gd name="T20" fmla="*/ 345 w 358"/>
                  <a:gd name="T21" fmla="*/ 197 h 245"/>
                  <a:gd name="T22" fmla="*/ 332 w 358"/>
                  <a:gd name="T23" fmla="*/ 214 h 245"/>
                  <a:gd name="T24" fmla="*/ 318 w 358"/>
                  <a:gd name="T25" fmla="*/ 227 h 245"/>
                  <a:gd name="T26" fmla="*/ 300 w 358"/>
                  <a:gd name="T27" fmla="*/ 237 h 245"/>
                  <a:gd name="T28" fmla="*/ 281 w 358"/>
                  <a:gd name="T29" fmla="*/ 243 h 245"/>
                  <a:gd name="T30" fmla="*/ 262 w 358"/>
                  <a:gd name="T31" fmla="*/ 245 h 245"/>
                  <a:gd name="T32" fmla="*/ 246 w 358"/>
                  <a:gd name="T33" fmla="*/ 244 h 245"/>
                  <a:gd name="T34" fmla="*/ 232 w 358"/>
                  <a:gd name="T35" fmla="*/ 240 h 245"/>
                  <a:gd name="T36" fmla="*/ 66 w 358"/>
                  <a:gd name="T37" fmla="*/ 186 h 245"/>
                  <a:gd name="T38" fmla="*/ 45 w 358"/>
                  <a:gd name="T39" fmla="*/ 178 h 245"/>
                  <a:gd name="T40" fmla="*/ 29 w 358"/>
                  <a:gd name="T41" fmla="*/ 164 h 245"/>
                  <a:gd name="T42" fmla="*/ 15 w 358"/>
                  <a:gd name="T43" fmla="*/ 148 h 245"/>
                  <a:gd name="T44" fmla="*/ 5 w 358"/>
                  <a:gd name="T45" fmla="*/ 129 h 245"/>
                  <a:gd name="T46" fmla="*/ 0 w 358"/>
                  <a:gd name="T47" fmla="*/ 109 h 245"/>
                  <a:gd name="T48" fmla="*/ 0 w 358"/>
                  <a:gd name="T49" fmla="*/ 87 h 245"/>
                  <a:gd name="T50" fmla="*/ 4 w 358"/>
                  <a:gd name="T51" fmla="*/ 66 h 245"/>
                  <a:gd name="T52" fmla="*/ 13 w 358"/>
                  <a:gd name="T53" fmla="*/ 45 h 245"/>
                  <a:gd name="T54" fmla="*/ 26 w 358"/>
                  <a:gd name="T55" fmla="*/ 29 h 245"/>
                  <a:gd name="T56" fmla="*/ 43 w 358"/>
                  <a:gd name="T57" fmla="*/ 15 h 245"/>
                  <a:gd name="T58" fmla="*/ 62 w 358"/>
                  <a:gd name="T59" fmla="*/ 5 h 245"/>
                  <a:gd name="T60" fmla="*/ 82 w 358"/>
                  <a:gd name="T61" fmla="*/ 0 h 245"/>
                  <a:gd name="T62" fmla="*/ 10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104" y="0"/>
                    </a:moveTo>
                    <a:lnTo>
                      <a:pt x="125" y="4"/>
                    </a:lnTo>
                    <a:lnTo>
                      <a:pt x="291" y="57"/>
                    </a:lnTo>
                    <a:lnTo>
                      <a:pt x="311" y="67"/>
                    </a:lnTo>
                    <a:lnTo>
                      <a:pt x="329" y="80"/>
                    </a:lnTo>
                    <a:lnTo>
                      <a:pt x="342" y="96"/>
                    </a:lnTo>
                    <a:lnTo>
                      <a:pt x="351" y="115"/>
                    </a:lnTo>
                    <a:lnTo>
                      <a:pt x="357" y="136"/>
                    </a:lnTo>
                    <a:lnTo>
                      <a:pt x="358" y="157"/>
                    </a:lnTo>
                    <a:lnTo>
                      <a:pt x="354" y="179"/>
                    </a:lnTo>
                    <a:lnTo>
                      <a:pt x="345" y="197"/>
                    </a:lnTo>
                    <a:lnTo>
                      <a:pt x="332" y="214"/>
                    </a:lnTo>
                    <a:lnTo>
                      <a:pt x="318" y="227"/>
                    </a:lnTo>
                    <a:lnTo>
                      <a:pt x="300" y="237"/>
                    </a:lnTo>
                    <a:lnTo>
                      <a:pt x="281" y="243"/>
                    </a:lnTo>
                    <a:lnTo>
                      <a:pt x="262" y="245"/>
                    </a:lnTo>
                    <a:lnTo>
                      <a:pt x="246" y="244"/>
                    </a:lnTo>
                    <a:lnTo>
                      <a:pt x="232" y="240"/>
                    </a:lnTo>
                    <a:lnTo>
                      <a:pt x="66" y="186"/>
                    </a:lnTo>
                    <a:lnTo>
                      <a:pt x="45" y="178"/>
                    </a:lnTo>
                    <a:lnTo>
                      <a:pt x="29" y="164"/>
                    </a:lnTo>
                    <a:lnTo>
                      <a:pt x="15" y="148"/>
                    </a:lnTo>
                    <a:lnTo>
                      <a:pt x="5" y="129"/>
                    </a:lnTo>
                    <a:lnTo>
                      <a:pt x="0" y="109"/>
                    </a:lnTo>
                    <a:lnTo>
                      <a:pt x="0" y="87"/>
                    </a:lnTo>
                    <a:lnTo>
                      <a:pt x="4" y="66"/>
                    </a:lnTo>
                    <a:lnTo>
                      <a:pt x="13" y="45"/>
                    </a:lnTo>
                    <a:lnTo>
                      <a:pt x="26" y="29"/>
                    </a:lnTo>
                    <a:lnTo>
                      <a:pt x="43" y="15"/>
                    </a:lnTo>
                    <a:lnTo>
                      <a:pt x="62" y="5"/>
                    </a:lnTo>
                    <a:lnTo>
                      <a:pt x="82" y="0"/>
                    </a:lnTo>
                    <a:lnTo>
                      <a:pt x="104"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9" name="Group 58"/>
            <p:cNvGrpSpPr/>
            <p:nvPr/>
          </p:nvGrpSpPr>
          <p:grpSpPr>
            <a:xfrm>
              <a:off x="6947" y="4864"/>
              <a:ext cx="913" cy="720"/>
              <a:chOff x="6308725" y="5054600"/>
              <a:chExt cx="579438" cy="457201"/>
            </a:xfrm>
            <a:solidFill>
              <a:schemeClr val="bg1"/>
            </a:solidFill>
          </p:grpSpPr>
          <p:sp>
            <p:nvSpPr>
              <p:cNvPr id="60" name="Freeform 385"/>
              <p:cNvSpPr/>
              <p:nvPr/>
            </p:nvSpPr>
            <p:spPr bwMode="auto">
              <a:xfrm>
                <a:off x="6308725" y="5054600"/>
                <a:ext cx="579438" cy="403225"/>
              </a:xfrm>
              <a:custGeom>
                <a:avLst/>
                <a:gdLst>
                  <a:gd name="T0" fmla="*/ 2195 w 3653"/>
                  <a:gd name="T1" fmla="*/ 51 h 2535"/>
                  <a:gd name="T2" fmla="*/ 2534 w 3653"/>
                  <a:gd name="T3" fmla="*/ 243 h 2535"/>
                  <a:gd name="T4" fmla="*/ 2778 w 3653"/>
                  <a:gd name="T5" fmla="*/ 543 h 2535"/>
                  <a:gd name="T6" fmla="*/ 2891 w 3653"/>
                  <a:gd name="T7" fmla="*/ 922 h 2535"/>
                  <a:gd name="T8" fmla="*/ 3175 w 3653"/>
                  <a:gd name="T9" fmla="*/ 1062 h 2535"/>
                  <a:gd name="T10" fmla="*/ 3455 w 3653"/>
                  <a:gd name="T11" fmla="*/ 1259 h 2535"/>
                  <a:gd name="T12" fmla="*/ 3622 w 3653"/>
                  <a:gd name="T13" fmla="*/ 1557 h 2535"/>
                  <a:gd name="T14" fmla="*/ 3639 w 3653"/>
                  <a:gd name="T15" fmla="*/ 1915 h 2535"/>
                  <a:gd name="T16" fmla="*/ 3496 w 3653"/>
                  <a:gd name="T17" fmla="*/ 2234 h 2535"/>
                  <a:gd name="T18" fmla="*/ 3232 w 3653"/>
                  <a:gd name="T19" fmla="*/ 2454 h 2535"/>
                  <a:gd name="T20" fmla="*/ 2885 w 3653"/>
                  <a:gd name="T21" fmla="*/ 2535 h 2535"/>
                  <a:gd name="T22" fmla="*/ 2182 w 3653"/>
                  <a:gd name="T23" fmla="*/ 2497 h 2535"/>
                  <a:gd name="T24" fmla="*/ 2194 w 3653"/>
                  <a:gd name="T25" fmla="*/ 2403 h 2535"/>
                  <a:gd name="T26" fmla="*/ 2948 w 3653"/>
                  <a:gd name="T27" fmla="*/ 2377 h 2535"/>
                  <a:gd name="T28" fmla="*/ 3227 w 3653"/>
                  <a:gd name="T29" fmla="*/ 2276 h 2535"/>
                  <a:gd name="T30" fmla="*/ 3423 w 3653"/>
                  <a:gd name="T31" fmla="*/ 2061 h 2535"/>
                  <a:gd name="T32" fmla="*/ 3497 w 3653"/>
                  <a:gd name="T33" fmla="*/ 1770 h 2535"/>
                  <a:gd name="T34" fmla="*/ 3423 w 3653"/>
                  <a:gd name="T35" fmla="*/ 1480 h 2535"/>
                  <a:gd name="T36" fmla="*/ 3227 w 3653"/>
                  <a:gd name="T37" fmla="*/ 1264 h 2535"/>
                  <a:gd name="T38" fmla="*/ 2948 w 3653"/>
                  <a:gd name="T39" fmla="*/ 1163 h 2535"/>
                  <a:gd name="T40" fmla="*/ 2774 w 3653"/>
                  <a:gd name="T41" fmla="*/ 1152 h 2535"/>
                  <a:gd name="T42" fmla="*/ 2737 w 3653"/>
                  <a:gd name="T43" fmla="*/ 1081 h 2535"/>
                  <a:gd name="T44" fmla="*/ 2726 w 3653"/>
                  <a:gd name="T45" fmla="*/ 864 h 2535"/>
                  <a:gd name="T46" fmla="*/ 2582 w 3653"/>
                  <a:gd name="T47" fmla="*/ 521 h 2535"/>
                  <a:gd name="T48" fmla="*/ 2311 w 3653"/>
                  <a:gd name="T49" fmla="*/ 273 h 2535"/>
                  <a:gd name="T50" fmla="*/ 1953 w 3653"/>
                  <a:gd name="T51" fmla="*/ 160 h 2535"/>
                  <a:gd name="T52" fmla="*/ 1602 w 3653"/>
                  <a:gd name="T53" fmla="*/ 199 h 2535"/>
                  <a:gd name="T54" fmla="*/ 1303 w 3653"/>
                  <a:gd name="T55" fmla="*/ 371 h 2535"/>
                  <a:gd name="T56" fmla="*/ 1097 w 3653"/>
                  <a:gd name="T57" fmla="*/ 642 h 2535"/>
                  <a:gd name="T58" fmla="*/ 1013 w 3653"/>
                  <a:gd name="T59" fmla="*/ 921 h 2535"/>
                  <a:gd name="T60" fmla="*/ 933 w 3653"/>
                  <a:gd name="T61" fmla="*/ 969 h 2535"/>
                  <a:gd name="T62" fmla="*/ 667 w 3653"/>
                  <a:gd name="T63" fmla="*/ 993 h 2535"/>
                  <a:gd name="T64" fmla="*/ 387 w 3653"/>
                  <a:gd name="T65" fmla="*/ 1150 h 2535"/>
                  <a:gd name="T66" fmla="*/ 205 w 3653"/>
                  <a:gd name="T67" fmla="*/ 1412 h 2535"/>
                  <a:gd name="T68" fmla="*/ 159 w 3653"/>
                  <a:gd name="T69" fmla="*/ 1741 h 2535"/>
                  <a:gd name="T70" fmla="*/ 264 w 3653"/>
                  <a:gd name="T71" fmla="*/ 2048 h 2535"/>
                  <a:gd name="T72" fmla="*/ 489 w 3653"/>
                  <a:gd name="T73" fmla="*/ 2272 h 2535"/>
                  <a:gd name="T74" fmla="*/ 797 w 3653"/>
                  <a:gd name="T75" fmla="*/ 2377 h 2535"/>
                  <a:gd name="T76" fmla="*/ 1525 w 3653"/>
                  <a:gd name="T77" fmla="*/ 2403 h 2535"/>
                  <a:gd name="T78" fmla="*/ 1537 w 3653"/>
                  <a:gd name="T79" fmla="*/ 2497 h 2535"/>
                  <a:gd name="T80" fmla="*/ 866 w 3653"/>
                  <a:gd name="T81" fmla="*/ 2535 h 2535"/>
                  <a:gd name="T82" fmla="*/ 495 w 3653"/>
                  <a:gd name="T83" fmla="*/ 2453 h 2535"/>
                  <a:gd name="T84" fmla="*/ 204 w 3653"/>
                  <a:gd name="T85" fmla="*/ 2228 h 2535"/>
                  <a:gd name="T86" fmla="*/ 31 w 3653"/>
                  <a:gd name="T87" fmla="*/ 1902 h 2535"/>
                  <a:gd name="T88" fmla="*/ 14 w 3653"/>
                  <a:gd name="T89" fmla="*/ 1517 h 2535"/>
                  <a:gd name="T90" fmla="*/ 159 w 3653"/>
                  <a:gd name="T91" fmla="*/ 1176 h 2535"/>
                  <a:gd name="T92" fmla="*/ 429 w 3653"/>
                  <a:gd name="T93" fmla="*/ 928 h 2535"/>
                  <a:gd name="T94" fmla="*/ 787 w 3653"/>
                  <a:gd name="T95" fmla="*/ 813 h 2535"/>
                  <a:gd name="T96" fmla="*/ 943 w 3653"/>
                  <a:gd name="T97" fmla="*/ 603 h 2535"/>
                  <a:gd name="T98" fmla="*/ 1147 w 3653"/>
                  <a:gd name="T99" fmla="*/ 304 h 2535"/>
                  <a:gd name="T100" fmla="*/ 1446 w 3653"/>
                  <a:gd name="T101" fmla="*/ 94 h 2535"/>
                  <a:gd name="T102" fmla="*/ 1800 w 3653"/>
                  <a:gd name="T103" fmla="*/ 4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3" h="2535">
                    <a:moveTo>
                      <a:pt x="1874" y="0"/>
                    </a:moveTo>
                    <a:lnTo>
                      <a:pt x="1958" y="4"/>
                    </a:lnTo>
                    <a:lnTo>
                      <a:pt x="2039" y="14"/>
                    </a:lnTo>
                    <a:lnTo>
                      <a:pt x="2118" y="30"/>
                    </a:lnTo>
                    <a:lnTo>
                      <a:pt x="2195" y="51"/>
                    </a:lnTo>
                    <a:lnTo>
                      <a:pt x="2269" y="80"/>
                    </a:lnTo>
                    <a:lnTo>
                      <a:pt x="2340" y="113"/>
                    </a:lnTo>
                    <a:lnTo>
                      <a:pt x="2409" y="151"/>
                    </a:lnTo>
                    <a:lnTo>
                      <a:pt x="2473" y="194"/>
                    </a:lnTo>
                    <a:lnTo>
                      <a:pt x="2534" y="243"/>
                    </a:lnTo>
                    <a:lnTo>
                      <a:pt x="2592" y="295"/>
                    </a:lnTo>
                    <a:lnTo>
                      <a:pt x="2645" y="351"/>
                    </a:lnTo>
                    <a:lnTo>
                      <a:pt x="2694" y="412"/>
                    </a:lnTo>
                    <a:lnTo>
                      <a:pt x="2738" y="476"/>
                    </a:lnTo>
                    <a:lnTo>
                      <a:pt x="2778" y="543"/>
                    </a:lnTo>
                    <a:lnTo>
                      <a:pt x="2812" y="614"/>
                    </a:lnTo>
                    <a:lnTo>
                      <a:pt x="2840" y="687"/>
                    </a:lnTo>
                    <a:lnTo>
                      <a:pt x="2864" y="763"/>
                    </a:lnTo>
                    <a:lnTo>
                      <a:pt x="2881" y="842"/>
                    </a:lnTo>
                    <a:lnTo>
                      <a:pt x="2891" y="922"/>
                    </a:lnTo>
                    <a:lnTo>
                      <a:pt x="2896" y="1005"/>
                    </a:lnTo>
                    <a:lnTo>
                      <a:pt x="2969" y="1010"/>
                    </a:lnTo>
                    <a:lnTo>
                      <a:pt x="3040" y="1021"/>
                    </a:lnTo>
                    <a:lnTo>
                      <a:pt x="3109" y="1039"/>
                    </a:lnTo>
                    <a:lnTo>
                      <a:pt x="3175" y="1062"/>
                    </a:lnTo>
                    <a:lnTo>
                      <a:pt x="3239" y="1091"/>
                    </a:lnTo>
                    <a:lnTo>
                      <a:pt x="3298" y="1125"/>
                    </a:lnTo>
                    <a:lnTo>
                      <a:pt x="3354" y="1165"/>
                    </a:lnTo>
                    <a:lnTo>
                      <a:pt x="3407" y="1209"/>
                    </a:lnTo>
                    <a:lnTo>
                      <a:pt x="3455" y="1259"/>
                    </a:lnTo>
                    <a:lnTo>
                      <a:pt x="3499" y="1311"/>
                    </a:lnTo>
                    <a:lnTo>
                      <a:pt x="3538" y="1368"/>
                    </a:lnTo>
                    <a:lnTo>
                      <a:pt x="3571" y="1428"/>
                    </a:lnTo>
                    <a:lnTo>
                      <a:pt x="3600" y="1492"/>
                    </a:lnTo>
                    <a:lnTo>
                      <a:pt x="3622" y="1557"/>
                    </a:lnTo>
                    <a:lnTo>
                      <a:pt x="3639" y="1627"/>
                    </a:lnTo>
                    <a:lnTo>
                      <a:pt x="3649" y="1697"/>
                    </a:lnTo>
                    <a:lnTo>
                      <a:pt x="3653" y="1770"/>
                    </a:lnTo>
                    <a:lnTo>
                      <a:pt x="3649" y="1843"/>
                    </a:lnTo>
                    <a:lnTo>
                      <a:pt x="3639" y="1915"/>
                    </a:lnTo>
                    <a:lnTo>
                      <a:pt x="3622" y="1985"/>
                    </a:lnTo>
                    <a:lnTo>
                      <a:pt x="3599" y="2051"/>
                    </a:lnTo>
                    <a:lnTo>
                      <a:pt x="3570" y="2115"/>
                    </a:lnTo>
                    <a:lnTo>
                      <a:pt x="3536" y="2176"/>
                    </a:lnTo>
                    <a:lnTo>
                      <a:pt x="3496" y="2234"/>
                    </a:lnTo>
                    <a:lnTo>
                      <a:pt x="3451" y="2287"/>
                    </a:lnTo>
                    <a:lnTo>
                      <a:pt x="3403" y="2335"/>
                    </a:lnTo>
                    <a:lnTo>
                      <a:pt x="3349" y="2380"/>
                    </a:lnTo>
                    <a:lnTo>
                      <a:pt x="3292" y="2419"/>
                    </a:lnTo>
                    <a:lnTo>
                      <a:pt x="3232" y="2454"/>
                    </a:lnTo>
                    <a:lnTo>
                      <a:pt x="3168" y="2482"/>
                    </a:lnTo>
                    <a:lnTo>
                      <a:pt x="3100" y="2505"/>
                    </a:lnTo>
                    <a:lnTo>
                      <a:pt x="3031" y="2522"/>
                    </a:lnTo>
                    <a:lnTo>
                      <a:pt x="2959" y="2532"/>
                    </a:lnTo>
                    <a:lnTo>
                      <a:pt x="2885" y="2535"/>
                    </a:lnTo>
                    <a:lnTo>
                      <a:pt x="2249" y="2535"/>
                    </a:lnTo>
                    <a:lnTo>
                      <a:pt x="2228" y="2533"/>
                    </a:lnTo>
                    <a:lnTo>
                      <a:pt x="2210" y="2526"/>
                    </a:lnTo>
                    <a:lnTo>
                      <a:pt x="2194" y="2513"/>
                    </a:lnTo>
                    <a:lnTo>
                      <a:pt x="2182" y="2497"/>
                    </a:lnTo>
                    <a:lnTo>
                      <a:pt x="2174" y="2479"/>
                    </a:lnTo>
                    <a:lnTo>
                      <a:pt x="2172" y="2458"/>
                    </a:lnTo>
                    <a:lnTo>
                      <a:pt x="2174" y="2437"/>
                    </a:lnTo>
                    <a:lnTo>
                      <a:pt x="2182" y="2418"/>
                    </a:lnTo>
                    <a:lnTo>
                      <a:pt x="2194" y="2403"/>
                    </a:lnTo>
                    <a:lnTo>
                      <a:pt x="2210" y="2391"/>
                    </a:lnTo>
                    <a:lnTo>
                      <a:pt x="2228" y="2383"/>
                    </a:lnTo>
                    <a:lnTo>
                      <a:pt x="2249" y="2381"/>
                    </a:lnTo>
                    <a:lnTo>
                      <a:pt x="2885" y="2381"/>
                    </a:lnTo>
                    <a:lnTo>
                      <a:pt x="2948" y="2377"/>
                    </a:lnTo>
                    <a:lnTo>
                      <a:pt x="3008" y="2367"/>
                    </a:lnTo>
                    <a:lnTo>
                      <a:pt x="3067" y="2353"/>
                    </a:lnTo>
                    <a:lnTo>
                      <a:pt x="3123" y="2332"/>
                    </a:lnTo>
                    <a:lnTo>
                      <a:pt x="3176" y="2307"/>
                    </a:lnTo>
                    <a:lnTo>
                      <a:pt x="3227" y="2276"/>
                    </a:lnTo>
                    <a:lnTo>
                      <a:pt x="3274" y="2241"/>
                    </a:lnTo>
                    <a:lnTo>
                      <a:pt x="3317" y="2202"/>
                    </a:lnTo>
                    <a:lnTo>
                      <a:pt x="3357" y="2158"/>
                    </a:lnTo>
                    <a:lnTo>
                      <a:pt x="3393" y="2111"/>
                    </a:lnTo>
                    <a:lnTo>
                      <a:pt x="3423" y="2061"/>
                    </a:lnTo>
                    <a:lnTo>
                      <a:pt x="3449" y="2007"/>
                    </a:lnTo>
                    <a:lnTo>
                      <a:pt x="3469" y="1952"/>
                    </a:lnTo>
                    <a:lnTo>
                      <a:pt x="3485" y="1893"/>
                    </a:lnTo>
                    <a:lnTo>
                      <a:pt x="3494" y="1832"/>
                    </a:lnTo>
                    <a:lnTo>
                      <a:pt x="3497" y="1770"/>
                    </a:lnTo>
                    <a:lnTo>
                      <a:pt x="3494" y="1709"/>
                    </a:lnTo>
                    <a:lnTo>
                      <a:pt x="3485" y="1648"/>
                    </a:lnTo>
                    <a:lnTo>
                      <a:pt x="3469" y="1589"/>
                    </a:lnTo>
                    <a:lnTo>
                      <a:pt x="3449" y="1533"/>
                    </a:lnTo>
                    <a:lnTo>
                      <a:pt x="3423" y="1480"/>
                    </a:lnTo>
                    <a:lnTo>
                      <a:pt x="3393" y="1430"/>
                    </a:lnTo>
                    <a:lnTo>
                      <a:pt x="3357" y="1382"/>
                    </a:lnTo>
                    <a:lnTo>
                      <a:pt x="3317" y="1339"/>
                    </a:lnTo>
                    <a:lnTo>
                      <a:pt x="3274" y="1299"/>
                    </a:lnTo>
                    <a:lnTo>
                      <a:pt x="3227" y="1264"/>
                    </a:lnTo>
                    <a:lnTo>
                      <a:pt x="3176" y="1234"/>
                    </a:lnTo>
                    <a:lnTo>
                      <a:pt x="3123" y="1209"/>
                    </a:lnTo>
                    <a:lnTo>
                      <a:pt x="3067" y="1188"/>
                    </a:lnTo>
                    <a:lnTo>
                      <a:pt x="3008" y="1172"/>
                    </a:lnTo>
                    <a:lnTo>
                      <a:pt x="2948" y="1163"/>
                    </a:lnTo>
                    <a:lnTo>
                      <a:pt x="2885" y="1160"/>
                    </a:lnTo>
                    <a:lnTo>
                      <a:pt x="2823" y="1163"/>
                    </a:lnTo>
                    <a:lnTo>
                      <a:pt x="2806" y="1163"/>
                    </a:lnTo>
                    <a:lnTo>
                      <a:pt x="2789" y="1159"/>
                    </a:lnTo>
                    <a:lnTo>
                      <a:pt x="2774" y="1152"/>
                    </a:lnTo>
                    <a:lnTo>
                      <a:pt x="2761" y="1141"/>
                    </a:lnTo>
                    <a:lnTo>
                      <a:pt x="2751" y="1129"/>
                    </a:lnTo>
                    <a:lnTo>
                      <a:pt x="2743" y="1114"/>
                    </a:lnTo>
                    <a:lnTo>
                      <a:pt x="2738" y="1097"/>
                    </a:lnTo>
                    <a:lnTo>
                      <a:pt x="2737" y="1081"/>
                    </a:lnTo>
                    <a:lnTo>
                      <a:pt x="2738" y="1073"/>
                    </a:lnTo>
                    <a:lnTo>
                      <a:pt x="2739" y="1045"/>
                    </a:lnTo>
                    <a:lnTo>
                      <a:pt x="2741" y="1020"/>
                    </a:lnTo>
                    <a:lnTo>
                      <a:pt x="2737" y="941"/>
                    </a:lnTo>
                    <a:lnTo>
                      <a:pt x="2726" y="864"/>
                    </a:lnTo>
                    <a:lnTo>
                      <a:pt x="2710" y="790"/>
                    </a:lnTo>
                    <a:lnTo>
                      <a:pt x="2686" y="718"/>
                    </a:lnTo>
                    <a:lnTo>
                      <a:pt x="2657" y="649"/>
                    </a:lnTo>
                    <a:lnTo>
                      <a:pt x="2622" y="584"/>
                    </a:lnTo>
                    <a:lnTo>
                      <a:pt x="2582" y="521"/>
                    </a:lnTo>
                    <a:lnTo>
                      <a:pt x="2536" y="464"/>
                    </a:lnTo>
                    <a:lnTo>
                      <a:pt x="2487" y="409"/>
                    </a:lnTo>
                    <a:lnTo>
                      <a:pt x="2432" y="360"/>
                    </a:lnTo>
                    <a:lnTo>
                      <a:pt x="2373" y="314"/>
                    </a:lnTo>
                    <a:lnTo>
                      <a:pt x="2311" y="273"/>
                    </a:lnTo>
                    <a:lnTo>
                      <a:pt x="2246" y="239"/>
                    </a:lnTo>
                    <a:lnTo>
                      <a:pt x="2176" y="210"/>
                    </a:lnTo>
                    <a:lnTo>
                      <a:pt x="2105" y="187"/>
                    </a:lnTo>
                    <a:lnTo>
                      <a:pt x="2030" y="170"/>
                    </a:lnTo>
                    <a:lnTo>
                      <a:pt x="1953" y="160"/>
                    </a:lnTo>
                    <a:lnTo>
                      <a:pt x="1874" y="156"/>
                    </a:lnTo>
                    <a:lnTo>
                      <a:pt x="1804" y="159"/>
                    </a:lnTo>
                    <a:lnTo>
                      <a:pt x="1736" y="167"/>
                    </a:lnTo>
                    <a:lnTo>
                      <a:pt x="1668" y="181"/>
                    </a:lnTo>
                    <a:lnTo>
                      <a:pt x="1602" y="199"/>
                    </a:lnTo>
                    <a:lnTo>
                      <a:pt x="1537" y="224"/>
                    </a:lnTo>
                    <a:lnTo>
                      <a:pt x="1475" y="254"/>
                    </a:lnTo>
                    <a:lnTo>
                      <a:pt x="1415" y="288"/>
                    </a:lnTo>
                    <a:lnTo>
                      <a:pt x="1358" y="327"/>
                    </a:lnTo>
                    <a:lnTo>
                      <a:pt x="1303" y="371"/>
                    </a:lnTo>
                    <a:lnTo>
                      <a:pt x="1253" y="418"/>
                    </a:lnTo>
                    <a:lnTo>
                      <a:pt x="1208" y="469"/>
                    </a:lnTo>
                    <a:lnTo>
                      <a:pt x="1166" y="524"/>
                    </a:lnTo>
                    <a:lnTo>
                      <a:pt x="1129" y="581"/>
                    </a:lnTo>
                    <a:lnTo>
                      <a:pt x="1097" y="642"/>
                    </a:lnTo>
                    <a:lnTo>
                      <a:pt x="1069" y="704"/>
                    </a:lnTo>
                    <a:lnTo>
                      <a:pt x="1047" y="768"/>
                    </a:lnTo>
                    <a:lnTo>
                      <a:pt x="1029" y="834"/>
                    </a:lnTo>
                    <a:lnTo>
                      <a:pt x="1018" y="901"/>
                    </a:lnTo>
                    <a:lnTo>
                      <a:pt x="1013" y="921"/>
                    </a:lnTo>
                    <a:lnTo>
                      <a:pt x="1003" y="938"/>
                    </a:lnTo>
                    <a:lnTo>
                      <a:pt x="989" y="952"/>
                    </a:lnTo>
                    <a:lnTo>
                      <a:pt x="973" y="962"/>
                    </a:lnTo>
                    <a:lnTo>
                      <a:pt x="954" y="968"/>
                    </a:lnTo>
                    <a:lnTo>
                      <a:pt x="933" y="969"/>
                    </a:lnTo>
                    <a:lnTo>
                      <a:pt x="898" y="966"/>
                    </a:lnTo>
                    <a:lnTo>
                      <a:pt x="866" y="966"/>
                    </a:lnTo>
                    <a:lnTo>
                      <a:pt x="797" y="968"/>
                    </a:lnTo>
                    <a:lnTo>
                      <a:pt x="731" y="978"/>
                    </a:lnTo>
                    <a:lnTo>
                      <a:pt x="667" y="993"/>
                    </a:lnTo>
                    <a:lnTo>
                      <a:pt x="604" y="1014"/>
                    </a:lnTo>
                    <a:lnTo>
                      <a:pt x="546" y="1041"/>
                    </a:lnTo>
                    <a:lnTo>
                      <a:pt x="489" y="1073"/>
                    </a:lnTo>
                    <a:lnTo>
                      <a:pt x="436" y="1109"/>
                    </a:lnTo>
                    <a:lnTo>
                      <a:pt x="387" y="1150"/>
                    </a:lnTo>
                    <a:lnTo>
                      <a:pt x="342" y="1196"/>
                    </a:lnTo>
                    <a:lnTo>
                      <a:pt x="301" y="1245"/>
                    </a:lnTo>
                    <a:lnTo>
                      <a:pt x="264" y="1297"/>
                    </a:lnTo>
                    <a:lnTo>
                      <a:pt x="232" y="1354"/>
                    </a:lnTo>
                    <a:lnTo>
                      <a:pt x="205" y="1412"/>
                    </a:lnTo>
                    <a:lnTo>
                      <a:pt x="184" y="1474"/>
                    </a:lnTo>
                    <a:lnTo>
                      <a:pt x="169" y="1538"/>
                    </a:lnTo>
                    <a:lnTo>
                      <a:pt x="159" y="1605"/>
                    </a:lnTo>
                    <a:lnTo>
                      <a:pt x="155" y="1673"/>
                    </a:lnTo>
                    <a:lnTo>
                      <a:pt x="159" y="1741"/>
                    </a:lnTo>
                    <a:lnTo>
                      <a:pt x="169" y="1807"/>
                    </a:lnTo>
                    <a:lnTo>
                      <a:pt x="184" y="1871"/>
                    </a:lnTo>
                    <a:lnTo>
                      <a:pt x="205" y="1933"/>
                    </a:lnTo>
                    <a:lnTo>
                      <a:pt x="232" y="1992"/>
                    </a:lnTo>
                    <a:lnTo>
                      <a:pt x="264" y="2048"/>
                    </a:lnTo>
                    <a:lnTo>
                      <a:pt x="301" y="2101"/>
                    </a:lnTo>
                    <a:lnTo>
                      <a:pt x="342" y="2150"/>
                    </a:lnTo>
                    <a:lnTo>
                      <a:pt x="387" y="2195"/>
                    </a:lnTo>
                    <a:lnTo>
                      <a:pt x="436" y="2236"/>
                    </a:lnTo>
                    <a:lnTo>
                      <a:pt x="489" y="2272"/>
                    </a:lnTo>
                    <a:lnTo>
                      <a:pt x="546" y="2304"/>
                    </a:lnTo>
                    <a:lnTo>
                      <a:pt x="604" y="2331"/>
                    </a:lnTo>
                    <a:lnTo>
                      <a:pt x="667" y="2352"/>
                    </a:lnTo>
                    <a:lnTo>
                      <a:pt x="731" y="2367"/>
                    </a:lnTo>
                    <a:lnTo>
                      <a:pt x="797" y="2377"/>
                    </a:lnTo>
                    <a:lnTo>
                      <a:pt x="866" y="2381"/>
                    </a:lnTo>
                    <a:lnTo>
                      <a:pt x="1471" y="2381"/>
                    </a:lnTo>
                    <a:lnTo>
                      <a:pt x="1491" y="2383"/>
                    </a:lnTo>
                    <a:lnTo>
                      <a:pt x="1509" y="2391"/>
                    </a:lnTo>
                    <a:lnTo>
                      <a:pt x="1525" y="2403"/>
                    </a:lnTo>
                    <a:lnTo>
                      <a:pt x="1537" y="2418"/>
                    </a:lnTo>
                    <a:lnTo>
                      <a:pt x="1545" y="2437"/>
                    </a:lnTo>
                    <a:lnTo>
                      <a:pt x="1548" y="2458"/>
                    </a:lnTo>
                    <a:lnTo>
                      <a:pt x="1545" y="2479"/>
                    </a:lnTo>
                    <a:lnTo>
                      <a:pt x="1537" y="2497"/>
                    </a:lnTo>
                    <a:lnTo>
                      <a:pt x="1525" y="2513"/>
                    </a:lnTo>
                    <a:lnTo>
                      <a:pt x="1509" y="2526"/>
                    </a:lnTo>
                    <a:lnTo>
                      <a:pt x="1491" y="2533"/>
                    </a:lnTo>
                    <a:lnTo>
                      <a:pt x="1471" y="2535"/>
                    </a:lnTo>
                    <a:lnTo>
                      <a:pt x="866" y="2535"/>
                    </a:lnTo>
                    <a:lnTo>
                      <a:pt x="787" y="2532"/>
                    </a:lnTo>
                    <a:lnTo>
                      <a:pt x="710" y="2522"/>
                    </a:lnTo>
                    <a:lnTo>
                      <a:pt x="636" y="2505"/>
                    </a:lnTo>
                    <a:lnTo>
                      <a:pt x="563" y="2481"/>
                    </a:lnTo>
                    <a:lnTo>
                      <a:pt x="495" y="2453"/>
                    </a:lnTo>
                    <a:lnTo>
                      <a:pt x="429" y="2417"/>
                    </a:lnTo>
                    <a:lnTo>
                      <a:pt x="367" y="2377"/>
                    </a:lnTo>
                    <a:lnTo>
                      <a:pt x="308" y="2332"/>
                    </a:lnTo>
                    <a:lnTo>
                      <a:pt x="254" y="2282"/>
                    </a:lnTo>
                    <a:lnTo>
                      <a:pt x="204" y="2228"/>
                    </a:lnTo>
                    <a:lnTo>
                      <a:pt x="159" y="2170"/>
                    </a:lnTo>
                    <a:lnTo>
                      <a:pt x="119" y="2108"/>
                    </a:lnTo>
                    <a:lnTo>
                      <a:pt x="83" y="2042"/>
                    </a:lnTo>
                    <a:lnTo>
                      <a:pt x="54" y="1974"/>
                    </a:lnTo>
                    <a:lnTo>
                      <a:pt x="31" y="1902"/>
                    </a:lnTo>
                    <a:lnTo>
                      <a:pt x="14" y="1828"/>
                    </a:lnTo>
                    <a:lnTo>
                      <a:pt x="3" y="1752"/>
                    </a:lnTo>
                    <a:lnTo>
                      <a:pt x="0" y="1673"/>
                    </a:lnTo>
                    <a:lnTo>
                      <a:pt x="3" y="1595"/>
                    </a:lnTo>
                    <a:lnTo>
                      <a:pt x="14" y="1517"/>
                    </a:lnTo>
                    <a:lnTo>
                      <a:pt x="31" y="1443"/>
                    </a:lnTo>
                    <a:lnTo>
                      <a:pt x="54" y="1372"/>
                    </a:lnTo>
                    <a:lnTo>
                      <a:pt x="83" y="1303"/>
                    </a:lnTo>
                    <a:lnTo>
                      <a:pt x="119" y="1238"/>
                    </a:lnTo>
                    <a:lnTo>
                      <a:pt x="159" y="1176"/>
                    </a:lnTo>
                    <a:lnTo>
                      <a:pt x="204" y="1117"/>
                    </a:lnTo>
                    <a:lnTo>
                      <a:pt x="254" y="1063"/>
                    </a:lnTo>
                    <a:lnTo>
                      <a:pt x="308" y="1013"/>
                    </a:lnTo>
                    <a:lnTo>
                      <a:pt x="367" y="968"/>
                    </a:lnTo>
                    <a:lnTo>
                      <a:pt x="429" y="928"/>
                    </a:lnTo>
                    <a:lnTo>
                      <a:pt x="495" y="893"/>
                    </a:lnTo>
                    <a:lnTo>
                      <a:pt x="563" y="864"/>
                    </a:lnTo>
                    <a:lnTo>
                      <a:pt x="636" y="841"/>
                    </a:lnTo>
                    <a:lnTo>
                      <a:pt x="710" y="824"/>
                    </a:lnTo>
                    <a:lnTo>
                      <a:pt x="787" y="813"/>
                    </a:lnTo>
                    <a:lnTo>
                      <a:pt x="866" y="810"/>
                    </a:lnTo>
                    <a:lnTo>
                      <a:pt x="875" y="810"/>
                    </a:lnTo>
                    <a:lnTo>
                      <a:pt x="893" y="739"/>
                    </a:lnTo>
                    <a:lnTo>
                      <a:pt x="915" y="670"/>
                    </a:lnTo>
                    <a:lnTo>
                      <a:pt x="943" y="603"/>
                    </a:lnTo>
                    <a:lnTo>
                      <a:pt x="975" y="538"/>
                    </a:lnTo>
                    <a:lnTo>
                      <a:pt x="1011" y="476"/>
                    </a:lnTo>
                    <a:lnTo>
                      <a:pt x="1053" y="416"/>
                    </a:lnTo>
                    <a:lnTo>
                      <a:pt x="1098" y="359"/>
                    </a:lnTo>
                    <a:lnTo>
                      <a:pt x="1147" y="304"/>
                    </a:lnTo>
                    <a:lnTo>
                      <a:pt x="1200" y="255"/>
                    </a:lnTo>
                    <a:lnTo>
                      <a:pt x="1258" y="207"/>
                    </a:lnTo>
                    <a:lnTo>
                      <a:pt x="1319" y="165"/>
                    </a:lnTo>
                    <a:lnTo>
                      <a:pt x="1381" y="128"/>
                    </a:lnTo>
                    <a:lnTo>
                      <a:pt x="1446" y="94"/>
                    </a:lnTo>
                    <a:lnTo>
                      <a:pt x="1514" y="66"/>
                    </a:lnTo>
                    <a:lnTo>
                      <a:pt x="1584" y="42"/>
                    </a:lnTo>
                    <a:lnTo>
                      <a:pt x="1655" y="25"/>
                    </a:lnTo>
                    <a:lnTo>
                      <a:pt x="1727" y="11"/>
                    </a:lnTo>
                    <a:lnTo>
                      <a:pt x="1800" y="4"/>
                    </a:lnTo>
                    <a:lnTo>
                      <a:pt x="18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1" name="Freeform 386"/>
              <p:cNvSpPr/>
              <p:nvPr/>
            </p:nvSpPr>
            <p:spPr bwMode="auto">
              <a:xfrm>
                <a:off x="6503988" y="5113338"/>
                <a:ext cx="114300" cy="103188"/>
              </a:xfrm>
              <a:custGeom>
                <a:avLst/>
                <a:gdLst>
                  <a:gd name="T0" fmla="*/ 648 w 726"/>
                  <a:gd name="T1" fmla="*/ 0 h 654"/>
                  <a:gd name="T2" fmla="*/ 669 w 726"/>
                  <a:gd name="T3" fmla="*/ 4 h 654"/>
                  <a:gd name="T4" fmla="*/ 688 w 726"/>
                  <a:gd name="T5" fmla="*/ 11 h 654"/>
                  <a:gd name="T6" fmla="*/ 704 w 726"/>
                  <a:gd name="T7" fmla="*/ 23 h 654"/>
                  <a:gd name="T8" fmla="*/ 716 w 726"/>
                  <a:gd name="T9" fmla="*/ 39 h 654"/>
                  <a:gd name="T10" fmla="*/ 724 w 726"/>
                  <a:gd name="T11" fmla="*/ 58 h 654"/>
                  <a:gd name="T12" fmla="*/ 726 w 726"/>
                  <a:gd name="T13" fmla="*/ 79 h 654"/>
                  <a:gd name="T14" fmla="*/ 724 w 726"/>
                  <a:gd name="T15" fmla="*/ 99 h 654"/>
                  <a:gd name="T16" fmla="*/ 716 w 726"/>
                  <a:gd name="T17" fmla="*/ 117 h 654"/>
                  <a:gd name="T18" fmla="*/ 704 w 726"/>
                  <a:gd name="T19" fmla="*/ 133 h 654"/>
                  <a:gd name="T20" fmla="*/ 688 w 726"/>
                  <a:gd name="T21" fmla="*/ 145 h 654"/>
                  <a:gd name="T22" fmla="*/ 669 w 726"/>
                  <a:gd name="T23" fmla="*/ 153 h 654"/>
                  <a:gd name="T24" fmla="*/ 648 w 726"/>
                  <a:gd name="T25" fmla="*/ 156 h 654"/>
                  <a:gd name="T26" fmla="*/ 592 w 726"/>
                  <a:gd name="T27" fmla="*/ 159 h 654"/>
                  <a:gd name="T28" fmla="*/ 537 w 726"/>
                  <a:gd name="T29" fmla="*/ 168 h 654"/>
                  <a:gd name="T30" fmla="*/ 484 w 726"/>
                  <a:gd name="T31" fmla="*/ 184 h 654"/>
                  <a:gd name="T32" fmla="*/ 434 w 726"/>
                  <a:gd name="T33" fmla="*/ 205 h 654"/>
                  <a:gd name="T34" fmla="*/ 387 w 726"/>
                  <a:gd name="T35" fmla="*/ 231 h 654"/>
                  <a:gd name="T36" fmla="*/ 342 w 726"/>
                  <a:gd name="T37" fmla="*/ 262 h 654"/>
                  <a:gd name="T38" fmla="*/ 301 w 726"/>
                  <a:gd name="T39" fmla="*/ 298 h 654"/>
                  <a:gd name="T40" fmla="*/ 265 w 726"/>
                  <a:gd name="T41" fmla="*/ 337 h 654"/>
                  <a:gd name="T42" fmla="*/ 232 w 726"/>
                  <a:gd name="T43" fmla="*/ 381 h 654"/>
                  <a:gd name="T44" fmla="*/ 205 w 726"/>
                  <a:gd name="T45" fmla="*/ 427 h 654"/>
                  <a:gd name="T46" fmla="*/ 183 w 726"/>
                  <a:gd name="T47" fmla="*/ 478 h 654"/>
                  <a:gd name="T48" fmla="*/ 165 w 726"/>
                  <a:gd name="T49" fmla="*/ 531 h 654"/>
                  <a:gd name="T50" fmla="*/ 155 w 726"/>
                  <a:gd name="T51" fmla="*/ 586 h 654"/>
                  <a:gd name="T52" fmla="*/ 149 w 726"/>
                  <a:gd name="T53" fmla="*/ 605 h 654"/>
                  <a:gd name="T54" fmla="*/ 140 w 726"/>
                  <a:gd name="T55" fmla="*/ 620 h 654"/>
                  <a:gd name="T56" fmla="*/ 128 w 726"/>
                  <a:gd name="T57" fmla="*/ 634 h 654"/>
                  <a:gd name="T58" fmla="*/ 113 w 726"/>
                  <a:gd name="T59" fmla="*/ 645 h 654"/>
                  <a:gd name="T60" fmla="*/ 96 w 726"/>
                  <a:gd name="T61" fmla="*/ 651 h 654"/>
                  <a:gd name="T62" fmla="*/ 77 w 726"/>
                  <a:gd name="T63" fmla="*/ 654 h 654"/>
                  <a:gd name="T64" fmla="*/ 67 w 726"/>
                  <a:gd name="T65" fmla="*/ 653 h 654"/>
                  <a:gd name="T66" fmla="*/ 46 w 726"/>
                  <a:gd name="T67" fmla="*/ 647 h 654"/>
                  <a:gd name="T68" fmla="*/ 29 w 726"/>
                  <a:gd name="T69" fmla="*/ 637 h 654"/>
                  <a:gd name="T70" fmla="*/ 15 w 726"/>
                  <a:gd name="T71" fmla="*/ 623 h 654"/>
                  <a:gd name="T72" fmla="*/ 5 w 726"/>
                  <a:gd name="T73" fmla="*/ 605 h 654"/>
                  <a:gd name="T74" fmla="*/ 0 w 726"/>
                  <a:gd name="T75" fmla="*/ 586 h 654"/>
                  <a:gd name="T76" fmla="*/ 0 w 726"/>
                  <a:gd name="T77" fmla="*/ 565 h 654"/>
                  <a:gd name="T78" fmla="*/ 12 w 726"/>
                  <a:gd name="T79" fmla="*/ 502 h 654"/>
                  <a:gd name="T80" fmla="*/ 29 w 726"/>
                  <a:gd name="T81" fmla="*/ 441 h 654"/>
                  <a:gd name="T82" fmla="*/ 53 w 726"/>
                  <a:gd name="T83" fmla="*/ 383 h 654"/>
                  <a:gd name="T84" fmla="*/ 82 w 726"/>
                  <a:gd name="T85" fmla="*/ 328 h 654"/>
                  <a:gd name="T86" fmla="*/ 115 w 726"/>
                  <a:gd name="T87" fmla="*/ 276 h 654"/>
                  <a:gd name="T88" fmla="*/ 154 w 726"/>
                  <a:gd name="T89" fmla="*/ 227 h 654"/>
                  <a:gd name="T90" fmla="*/ 196 w 726"/>
                  <a:gd name="T91" fmla="*/ 183 h 654"/>
                  <a:gd name="T92" fmla="*/ 242 w 726"/>
                  <a:gd name="T93" fmla="*/ 143 h 654"/>
                  <a:gd name="T94" fmla="*/ 292 w 726"/>
                  <a:gd name="T95" fmla="*/ 106 h 654"/>
                  <a:gd name="T96" fmla="*/ 346 w 726"/>
                  <a:gd name="T97" fmla="*/ 75 h 654"/>
                  <a:gd name="T98" fmla="*/ 402 w 726"/>
                  <a:gd name="T99" fmla="*/ 49 h 654"/>
                  <a:gd name="T100" fmla="*/ 460 w 726"/>
                  <a:gd name="T101" fmla="*/ 28 h 654"/>
                  <a:gd name="T102" fmla="*/ 521 w 726"/>
                  <a:gd name="T103" fmla="*/ 14 h 654"/>
                  <a:gd name="T104" fmla="*/ 584 w 726"/>
                  <a:gd name="T105" fmla="*/ 4 h 654"/>
                  <a:gd name="T106" fmla="*/ 648 w 726"/>
                  <a:gd name="T107"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6" h="654">
                    <a:moveTo>
                      <a:pt x="648" y="0"/>
                    </a:moveTo>
                    <a:lnTo>
                      <a:pt x="669" y="4"/>
                    </a:lnTo>
                    <a:lnTo>
                      <a:pt x="688" y="11"/>
                    </a:lnTo>
                    <a:lnTo>
                      <a:pt x="704" y="23"/>
                    </a:lnTo>
                    <a:lnTo>
                      <a:pt x="716" y="39"/>
                    </a:lnTo>
                    <a:lnTo>
                      <a:pt x="724" y="58"/>
                    </a:lnTo>
                    <a:lnTo>
                      <a:pt x="726" y="79"/>
                    </a:lnTo>
                    <a:lnTo>
                      <a:pt x="724" y="99"/>
                    </a:lnTo>
                    <a:lnTo>
                      <a:pt x="716" y="117"/>
                    </a:lnTo>
                    <a:lnTo>
                      <a:pt x="704" y="133"/>
                    </a:lnTo>
                    <a:lnTo>
                      <a:pt x="688" y="145"/>
                    </a:lnTo>
                    <a:lnTo>
                      <a:pt x="669" y="153"/>
                    </a:lnTo>
                    <a:lnTo>
                      <a:pt x="648" y="156"/>
                    </a:lnTo>
                    <a:lnTo>
                      <a:pt x="592" y="159"/>
                    </a:lnTo>
                    <a:lnTo>
                      <a:pt x="537" y="168"/>
                    </a:lnTo>
                    <a:lnTo>
                      <a:pt x="484" y="184"/>
                    </a:lnTo>
                    <a:lnTo>
                      <a:pt x="434" y="205"/>
                    </a:lnTo>
                    <a:lnTo>
                      <a:pt x="387" y="231"/>
                    </a:lnTo>
                    <a:lnTo>
                      <a:pt x="342" y="262"/>
                    </a:lnTo>
                    <a:lnTo>
                      <a:pt x="301" y="298"/>
                    </a:lnTo>
                    <a:lnTo>
                      <a:pt x="265" y="337"/>
                    </a:lnTo>
                    <a:lnTo>
                      <a:pt x="232" y="381"/>
                    </a:lnTo>
                    <a:lnTo>
                      <a:pt x="205" y="427"/>
                    </a:lnTo>
                    <a:lnTo>
                      <a:pt x="183" y="478"/>
                    </a:lnTo>
                    <a:lnTo>
                      <a:pt x="165" y="531"/>
                    </a:lnTo>
                    <a:lnTo>
                      <a:pt x="155" y="586"/>
                    </a:lnTo>
                    <a:lnTo>
                      <a:pt x="149" y="605"/>
                    </a:lnTo>
                    <a:lnTo>
                      <a:pt x="140" y="620"/>
                    </a:lnTo>
                    <a:lnTo>
                      <a:pt x="128" y="634"/>
                    </a:lnTo>
                    <a:lnTo>
                      <a:pt x="113" y="645"/>
                    </a:lnTo>
                    <a:lnTo>
                      <a:pt x="96" y="651"/>
                    </a:lnTo>
                    <a:lnTo>
                      <a:pt x="77" y="654"/>
                    </a:lnTo>
                    <a:lnTo>
                      <a:pt x="67" y="653"/>
                    </a:lnTo>
                    <a:lnTo>
                      <a:pt x="46" y="647"/>
                    </a:lnTo>
                    <a:lnTo>
                      <a:pt x="29" y="637"/>
                    </a:lnTo>
                    <a:lnTo>
                      <a:pt x="15" y="623"/>
                    </a:lnTo>
                    <a:lnTo>
                      <a:pt x="5" y="605"/>
                    </a:lnTo>
                    <a:lnTo>
                      <a:pt x="0" y="586"/>
                    </a:lnTo>
                    <a:lnTo>
                      <a:pt x="0" y="565"/>
                    </a:lnTo>
                    <a:lnTo>
                      <a:pt x="12" y="502"/>
                    </a:lnTo>
                    <a:lnTo>
                      <a:pt x="29" y="441"/>
                    </a:lnTo>
                    <a:lnTo>
                      <a:pt x="53" y="383"/>
                    </a:lnTo>
                    <a:lnTo>
                      <a:pt x="82" y="328"/>
                    </a:lnTo>
                    <a:lnTo>
                      <a:pt x="115" y="276"/>
                    </a:lnTo>
                    <a:lnTo>
                      <a:pt x="154" y="227"/>
                    </a:lnTo>
                    <a:lnTo>
                      <a:pt x="196" y="183"/>
                    </a:lnTo>
                    <a:lnTo>
                      <a:pt x="242" y="143"/>
                    </a:lnTo>
                    <a:lnTo>
                      <a:pt x="292" y="106"/>
                    </a:lnTo>
                    <a:lnTo>
                      <a:pt x="346" y="75"/>
                    </a:lnTo>
                    <a:lnTo>
                      <a:pt x="402" y="49"/>
                    </a:lnTo>
                    <a:lnTo>
                      <a:pt x="460" y="28"/>
                    </a:lnTo>
                    <a:lnTo>
                      <a:pt x="521" y="14"/>
                    </a:lnTo>
                    <a:lnTo>
                      <a:pt x="584" y="4"/>
                    </a:lnTo>
                    <a:lnTo>
                      <a:pt x="64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2" name="Freeform 387"/>
              <p:cNvSpPr/>
              <p:nvPr/>
            </p:nvSpPr>
            <p:spPr bwMode="auto">
              <a:xfrm>
                <a:off x="6542088" y="5310188"/>
                <a:ext cx="123825" cy="201613"/>
              </a:xfrm>
              <a:custGeom>
                <a:avLst/>
                <a:gdLst>
                  <a:gd name="T0" fmla="*/ 382 w 790"/>
                  <a:gd name="T1" fmla="*/ 0 h 1267"/>
                  <a:gd name="T2" fmla="*/ 408 w 790"/>
                  <a:gd name="T3" fmla="*/ 0 h 1267"/>
                  <a:gd name="T4" fmla="*/ 434 w 790"/>
                  <a:gd name="T5" fmla="*/ 6 h 1267"/>
                  <a:gd name="T6" fmla="*/ 458 w 790"/>
                  <a:gd name="T7" fmla="*/ 17 h 1267"/>
                  <a:gd name="T8" fmla="*/ 480 w 790"/>
                  <a:gd name="T9" fmla="*/ 32 h 1267"/>
                  <a:gd name="T10" fmla="*/ 764 w 790"/>
                  <a:gd name="T11" fmla="*/ 284 h 1267"/>
                  <a:gd name="T12" fmla="*/ 778 w 790"/>
                  <a:gd name="T13" fmla="*/ 301 h 1267"/>
                  <a:gd name="T14" fmla="*/ 786 w 790"/>
                  <a:gd name="T15" fmla="*/ 318 h 1267"/>
                  <a:gd name="T16" fmla="*/ 790 w 790"/>
                  <a:gd name="T17" fmla="*/ 338 h 1267"/>
                  <a:gd name="T18" fmla="*/ 789 w 790"/>
                  <a:gd name="T19" fmla="*/ 358 h 1267"/>
                  <a:gd name="T20" fmla="*/ 782 w 790"/>
                  <a:gd name="T21" fmla="*/ 377 h 1267"/>
                  <a:gd name="T22" fmla="*/ 770 w 790"/>
                  <a:gd name="T23" fmla="*/ 395 h 1267"/>
                  <a:gd name="T24" fmla="*/ 758 w 790"/>
                  <a:gd name="T25" fmla="*/ 406 h 1267"/>
                  <a:gd name="T26" fmla="*/ 743 w 790"/>
                  <a:gd name="T27" fmla="*/ 414 h 1267"/>
                  <a:gd name="T28" fmla="*/ 728 w 790"/>
                  <a:gd name="T29" fmla="*/ 419 h 1267"/>
                  <a:gd name="T30" fmla="*/ 712 w 790"/>
                  <a:gd name="T31" fmla="*/ 420 h 1267"/>
                  <a:gd name="T32" fmla="*/ 693 w 790"/>
                  <a:gd name="T33" fmla="*/ 418 h 1267"/>
                  <a:gd name="T34" fmla="*/ 676 w 790"/>
                  <a:gd name="T35" fmla="*/ 411 h 1267"/>
                  <a:gd name="T36" fmla="*/ 660 w 790"/>
                  <a:gd name="T37" fmla="*/ 400 h 1267"/>
                  <a:gd name="T38" fmla="*/ 473 w 790"/>
                  <a:gd name="T39" fmla="*/ 233 h 1267"/>
                  <a:gd name="T40" fmla="*/ 473 w 790"/>
                  <a:gd name="T41" fmla="*/ 1189 h 1267"/>
                  <a:gd name="T42" fmla="*/ 470 w 790"/>
                  <a:gd name="T43" fmla="*/ 1210 h 1267"/>
                  <a:gd name="T44" fmla="*/ 463 w 790"/>
                  <a:gd name="T45" fmla="*/ 1228 h 1267"/>
                  <a:gd name="T46" fmla="*/ 450 w 790"/>
                  <a:gd name="T47" fmla="*/ 1244 h 1267"/>
                  <a:gd name="T48" fmla="*/ 434 w 790"/>
                  <a:gd name="T49" fmla="*/ 1256 h 1267"/>
                  <a:gd name="T50" fmla="*/ 416 w 790"/>
                  <a:gd name="T51" fmla="*/ 1264 h 1267"/>
                  <a:gd name="T52" fmla="*/ 395 w 790"/>
                  <a:gd name="T53" fmla="*/ 1267 h 1267"/>
                  <a:gd name="T54" fmla="*/ 374 w 790"/>
                  <a:gd name="T55" fmla="*/ 1264 h 1267"/>
                  <a:gd name="T56" fmla="*/ 355 w 790"/>
                  <a:gd name="T57" fmla="*/ 1256 h 1267"/>
                  <a:gd name="T58" fmla="*/ 339 w 790"/>
                  <a:gd name="T59" fmla="*/ 1244 h 1267"/>
                  <a:gd name="T60" fmla="*/ 327 w 790"/>
                  <a:gd name="T61" fmla="*/ 1228 h 1267"/>
                  <a:gd name="T62" fmla="*/ 320 w 790"/>
                  <a:gd name="T63" fmla="*/ 1210 h 1267"/>
                  <a:gd name="T64" fmla="*/ 317 w 790"/>
                  <a:gd name="T65" fmla="*/ 1189 h 1267"/>
                  <a:gd name="T66" fmla="*/ 317 w 790"/>
                  <a:gd name="T67" fmla="*/ 233 h 1267"/>
                  <a:gd name="T68" fmla="*/ 130 w 790"/>
                  <a:gd name="T69" fmla="*/ 400 h 1267"/>
                  <a:gd name="T70" fmla="*/ 112 w 790"/>
                  <a:gd name="T71" fmla="*/ 412 h 1267"/>
                  <a:gd name="T72" fmla="*/ 93 w 790"/>
                  <a:gd name="T73" fmla="*/ 419 h 1267"/>
                  <a:gd name="T74" fmla="*/ 73 w 790"/>
                  <a:gd name="T75" fmla="*/ 420 h 1267"/>
                  <a:gd name="T76" fmla="*/ 53 w 790"/>
                  <a:gd name="T77" fmla="*/ 417 h 1267"/>
                  <a:gd name="T78" fmla="*/ 36 w 790"/>
                  <a:gd name="T79" fmla="*/ 408 h 1267"/>
                  <a:gd name="T80" fmla="*/ 20 w 790"/>
                  <a:gd name="T81" fmla="*/ 395 h 1267"/>
                  <a:gd name="T82" fmla="*/ 8 w 790"/>
                  <a:gd name="T83" fmla="*/ 377 h 1267"/>
                  <a:gd name="T84" fmla="*/ 1 w 790"/>
                  <a:gd name="T85" fmla="*/ 358 h 1267"/>
                  <a:gd name="T86" fmla="*/ 0 w 790"/>
                  <a:gd name="T87" fmla="*/ 338 h 1267"/>
                  <a:gd name="T88" fmla="*/ 3 w 790"/>
                  <a:gd name="T89" fmla="*/ 318 h 1267"/>
                  <a:gd name="T90" fmla="*/ 12 w 790"/>
                  <a:gd name="T91" fmla="*/ 301 h 1267"/>
                  <a:gd name="T92" fmla="*/ 26 w 790"/>
                  <a:gd name="T93" fmla="*/ 284 h 1267"/>
                  <a:gd name="T94" fmla="*/ 310 w 790"/>
                  <a:gd name="T95" fmla="*/ 32 h 1267"/>
                  <a:gd name="T96" fmla="*/ 332 w 790"/>
                  <a:gd name="T97" fmla="*/ 17 h 1267"/>
                  <a:gd name="T98" fmla="*/ 356 w 790"/>
                  <a:gd name="T99" fmla="*/ 6 h 1267"/>
                  <a:gd name="T100" fmla="*/ 382 w 790"/>
                  <a:gd name="T101"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0" h="1267">
                    <a:moveTo>
                      <a:pt x="382" y="0"/>
                    </a:moveTo>
                    <a:lnTo>
                      <a:pt x="408" y="0"/>
                    </a:lnTo>
                    <a:lnTo>
                      <a:pt x="434" y="6"/>
                    </a:lnTo>
                    <a:lnTo>
                      <a:pt x="458" y="17"/>
                    </a:lnTo>
                    <a:lnTo>
                      <a:pt x="480" y="32"/>
                    </a:lnTo>
                    <a:lnTo>
                      <a:pt x="764" y="284"/>
                    </a:lnTo>
                    <a:lnTo>
                      <a:pt x="778" y="301"/>
                    </a:lnTo>
                    <a:lnTo>
                      <a:pt x="786" y="318"/>
                    </a:lnTo>
                    <a:lnTo>
                      <a:pt x="790" y="338"/>
                    </a:lnTo>
                    <a:lnTo>
                      <a:pt x="789" y="358"/>
                    </a:lnTo>
                    <a:lnTo>
                      <a:pt x="782" y="377"/>
                    </a:lnTo>
                    <a:lnTo>
                      <a:pt x="770" y="395"/>
                    </a:lnTo>
                    <a:lnTo>
                      <a:pt x="758" y="406"/>
                    </a:lnTo>
                    <a:lnTo>
                      <a:pt x="743" y="414"/>
                    </a:lnTo>
                    <a:lnTo>
                      <a:pt x="728" y="419"/>
                    </a:lnTo>
                    <a:lnTo>
                      <a:pt x="712" y="420"/>
                    </a:lnTo>
                    <a:lnTo>
                      <a:pt x="693" y="418"/>
                    </a:lnTo>
                    <a:lnTo>
                      <a:pt x="676" y="411"/>
                    </a:lnTo>
                    <a:lnTo>
                      <a:pt x="660" y="400"/>
                    </a:lnTo>
                    <a:lnTo>
                      <a:pt x="473" y="233"/>
                    </a:lnTo>
                    <a:lnTo>
                      <a:pt x="473" y="1189"/>
                    </a:lnTo>
                    <a:lnTo>
                      <a:pt x="470" y="1210"/>
                    </a:lnTo>
                    <a:lnTo>
                      <a:pt x="463" y="1228"/>
                    </a:lnTo>
                    <a:lnTo>
                      <a:pt x="450" y="1244"/>
                    </a:lnTo>
                    <a:lnTo>
                      <a:pt x="434" y="1256"/>
                    </a:lnTo>
                    <a:lnTo>
                      <a:pt x="416" y="1264"/>
                    </a:lnTo>
                    <a:lnTo>
                      <a:pt x="395" y="1267"/>
                    </a:lnTo>
                    <a:lnTo>
                      <a:pt x="374" y="1264"/>
                    </a:lnTo>
                    <a:lnTo>
                      <a:pt x="355" y="1256"/>
                    </a:lnTo>
                    <a:lnTo>
                      <a:pt x="339" y="1244"/>
                    </a:lnTo>
                    <a:lnTo>
                      <a:pt x="327" y="1228"/>
                    </a:lnTo>
                    <a:lnTo>
                      <a:pt x="320" y="1210"/>
                    </a:lnTo>
                    <a:lnTo>
                      <a:pt x="317" y="1189"/>
                    </a:lnTo>
                    <a:lnTo>
                      <a:pt x="317" y="233"/>
                    </a:lnTo>
                    <a:lnTo>
                      <a:pt x="130" y="400"/>
                    </a:lnTo>
                    <a:lnTo>
                      <a:pt x="112" y="412"/>
                    </a:lnTo>
                    <a:lnTo>
                      <a:pt x="93" y="419"/>
                    </a:lnTo>
                    <a:lnTo>
                      <a:pt x="73" y="420"/>
                    </a:lnTo>
                    <a:lnTo>
                      <a:pt x="53" y="417"/>
                    </a:lnTo>
                    <a:lnTo>
                      <a:pt x="36" y="408"/>
                    </a:lnTo>
                    <a:lnTo>
                      <a:pt x="20" y="395"/>
                    </a:lnTo>
                    <a:lnTo>
                      <a:pt x="8" y="377"/>
                    </a:lnTo>
                    <a:lnTo>
                      <a:pt x="1" y="358"/>
                    </a:lnTo>
                    <a:lnTo>
                      <a:pt x="0" y="338"/>
                    </a:lnTo>
                    <a:lnTo>
                      <a:pt x="3" y="318"/>
                    </a:lnTo>
                    <a:lnTo>
                      <a:pt x="12" y="301"/>
                    </a:lnTo>
                    <a:lnTo>
                      <a:pt x="26" y="284"/>
                    </a:lnTo>
                    <a:lnTo>
                      <a:pt x="310" y="32"/>
                    </a:lnTo>
                    <a:lnTo>
                      <a:pt x="332" y="17"/>
                    </a:lnTo>
                    <a:lnTo>
                      <a:pt x="356" y="6"/>
                    </a:lnTo>
                    <a:lnTo>
                      <a:pt x="382"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63" name="Group 62"/>
            <p:cNvGrpSpPr/>
            <p:nvPr/>
          </p:nvGrpSpPr>
          <p:grpSpPr>
            <a:xfrm>
              <a:off x="9272" y="8580"/>
              <a:ext cx="660" cy="913"/>
              <a:chOff x="5419725" y="5765800"/>
              <a:chExt cx="419100" cy="579438"/>
            </a:xfrm>
            <a:solidFill>
              <a:schemeClr val="bg1"/>
            </a:solidFill>
          </p:grpSpPr>
          <p:sp>
            <p:nvSpPr>
              <p:cNvPr id="64" name="Freeform 461"/>
              <p:cNvSpPr>
                <a:spLocks noEditPoints="1"/>
              </p:cNvSpPr>
              <p:nvPr/>
            </p:nvSpPr>
            <p:spPr bwMode="auto">
              <a:xfrm>
                <a:off x="5419725" y="5765800"/>
                <a:ext cx="419100" cy="579438"/>
              </a:xfrm>
              <a:custGeom>
                <a:avLst/>
                <a:gdLst>
                  <a:gd name="T0" fmla="*/ 1111 w 2645"/>
                  <a:gd name="T1" fmla="*/ 3366 h 3650"/>
                  <a:gd name="T2" fmla="*/ 1216 w 2645"/>
                  <a:gd name="T3" fmla="*/ 3461 h 3650"/>
                  <a:gd name="T4" fmla="*/ 1361 w 2645"/>
                  <a:gd name="T5" fmla="*/ 3483 h 3650"/>
                  <a:gd name="T6" fmla="*/ 1489 w 2645"/>
                  <a:gd name="T7" fmla="*/ 3421 h 3650"/>
                  <a:gd name="T8" fmla="*/ 1562 w 2645"/>
                  <a:gd name="T9" fmla="*/ 3298 h 3650"/>
                  <a:gd name="T10" fmla="*/ 170 w 2645"/>
                  <a:gd name="T11" fmla="*/ 3037 h 3650"/>
                  <a:gd name="T12" fmla="*/ 170 w 2645"/>
                  <a:gd name="T13" fmla="*/ 3077 h 3650"/>
                  <a:gd name="T14" fmla="*/ 194 w 2645"/>
                  <a:gd name="T15" fmla="*/ 3096 h 3650"/>
                  <a:gd name="T16" fmla="*/ 2460 w 2645"/>
                  <a:gd name="T17" fmla="*/ 3093 h 3650"/>
                  <a:gd name="T18" fmla="*/ 2479 w 2645"/>
                  <a:gd name="T19" fmla="*/ 3072 h 3650"/>
                  <a:gd name="T20" fmla="*/ 2308 w 2645"/>
                  <a:gd name="T21" fmla="*/ 2722 h 3650"/>
                  <a:gd name="T22" fmla="*/ 1160 w 2645"/>
                  <a:gd name="T23" fmla="*/ 857 h 3650"/>
                  <a:gd name="T24" fmla="*/ 863 w 2645"/>
                  <a:gd name="T25" fmla="*/ 961 h 3650"/>
                  <a:gd name="T26" fmla="*/ 620 w 2645"/>
                  <a:gd name="T27" fmla="*/ 1151 h 3650"/>
                  <a:gd name="T28" fmla="*/ 450 w 2645"/>
                  <a:gd name="T29" fmla="*/ 1410 h 3650"/>
                  <a:gd name="T30" fmla="*/ 370 w 2645"/>
                  <a:gd name="T31" fmla="*/ 1718 h 3650"/>
                  <a:gd name="T32" fmla="*/ 2278 w 2645"/>
                  <a:gd name="T33" fmla="*/ 1800 h 3650"/>
                  <a:gd name="T34" fmla="*/ 2224 w 2645"/>
                  <a:gd name="T35" fmla="*/ 1483 h 3650"/>
                  <a:gd name="T36" fmla="*/ 2075 w 2645"/>
                  <a:gd name="T37" fmla="*/ 1211 h 3650"/>
                  <a:gd name="T38" fmla="*/ 1848 w 2645"/>
                  <a:gd name="T39" fmla="*/ 1002 h 3650"/>
                  <a:gd name="T40" fmla="*/ 1564 w 2645"/>
                  <a:gd name="T41" fmla="*/ 875 h 3650"/>
                  <a:gd name="T42" fmla="*/ 1323 w 2645"/>
                  <a:gd name="T43" fmla="*/ 165 h 3650"/>
                  <a:gd name="T44" fmla="*/ 1219 w 2645"/>
                  <a:gd name="T45" fmla="*/ 208 h 3650"/>
                  <a:gd name="T46" fmla="*/ 1176 w 2645"/>
                  <a:gd name="T47" fmla="*/ 311 h 3650"/>
                  <a:gd name="T48" fmla="*/ 1396 w 2645"/>
                  <a:gd name="T49" fmla="*/ 681 h 3650"/>
                  <a:gd name="T50" fmla="*/ 1458 w 2645"/>
                  <a:gd name="T51" fmla="*/ 254 h 3650"/>
                  <a:gd name="T52" fmla="*/ 1380 w 2645"/>
                  <a:gd name="T53" fmla="*/ 176 h 3650"/>
                  <a:gd name="T54" fmla="*/ 1369 w 2645"/>
                  <a:gd name="T55" fmla="*/ 3 h 3650"/>
                  <a:gd name="T56" fmla="*/ 1527 w 2645"/>
                  <a:gd name="T57" fmla="*/ 76 h 3650"/>
                  <a:gd name="T58" fmla="*/ 1621 w 2645"/>
                  <a:gd name="T59" fmla="*/ 221 h 3650"/>
                  <a:gd name="T60" fmla="*/ 1715 w 2645"/>
                  <a:gd name="T61" fmla="*/ 750 h 3650"/>
                  <a:gd name="T62" fmla="*/ 2008 w 2645"/>
                  <a:gd name="T63" fmla="*/ 914 h 3650"/>
                  <a:gd name="T64" fmla="*/ 2239 w 2645"/>
                  <a:gd name="T65" fmla="*/ 1155 h 3650"/>
                  <a:gd name="T66" fmla="*/ 2389 w 2645"/>
                  <a:gd name="T67" fmla="*/ 1456 h 3650"/>
                  <a:gd name="T68" fmla="*/ 2443 w 2645"/>
                  <a:gd name="T69" fmla="*/ 1800 h 3650"/>
                  <a:gd name="T70" fmla="*/ 2643 w 2645"/>
                  <a:gd name="T71" fmla="*/ 3026 h 3650"/>
                  <a:gd name="T72" fmla="*/ 2616 w 2645"/>
                  <a:gd name="T73" fmla="*/ 3162 h 3650"/>
                  <a:gd name="T74" fmla="*/ 2528 w 2645"/>
                  <a:gd name="T75" fmla="*/ 3242 h 3650"/>
                  <a:gd name="T76" fmla="*/ 1733 w 2645"/>
                  <a:gd name="T77" fmla="*/ 3262 h 3650"/>
                  <a:gd name="T78" fmla="*/ 1670 w 2645"/>
                  <a:gd name="T79" fmla="*/ 3459 h 3650"/>
                  <a:gd name="T80" fmla="*/ 1523 w 2645"/>
                  <a:gd name="T81" fmla="*/ 3597 h 3650"/>
                  <a:gd name="T82" fmla="*/ 1323 w 2645"/>
                  <a:gd name="T83" fmla="*/ 3650 h 3650"/>
                  <a:gd name="T84" fmla="*/ 1122 w 2645"/>
                  <a:gd name="T85" fmla="*/ 3597 h 3650"/>
                  <a:gd name="T86" fmla="*/ 976 w 2645"/>
                  <a:gd name="T87" fmla="*/ 3459 h 3650"/>
                  <a:gd name="T88" fmla="*/ 912 w 2645"/>
                  <a:gd name="T89" fmla="*/ 3262 h 3650"/>
                  <a:gd name="T90" fmla="*/ 118 w 2645"/>
                  <a:gd name="T91" fmla="*/ 3242 h 3650"/>
                  <a:gd name="T92" fmla="*/ 30 w 2645"/>
                  <a:gd name="T93" fmla="*/ 3162 h 3650"/>
                  <a:gd name="T94" fmla="*/ 2 w 2645"/>
                  <a:gd name="T95" fmla="*/ 3026 h 3650"/>
                  <a:gd name="T96" fmla="*/ 202 w 2645"/>
                  <a:gd name="T97" fmla="*/ 1800 h 3650"/>
                  <a:gd name="T98" fmla="*/ 256 w 2645"/>
                  <a:gd name="T99" fmla="*/ 1456 h 3650"/>
                  <a:gd name="T100" fmla="*/ 407 w 2645"/>
                  <a:gd name="T101" fmla="*/ 1155 h 3650"/>
                  <a:gd name="T102" fmla="*/ 638 w 2645"/>
                  <a:gd name="T103" fmla="*/ 914 h 3650"/>
                  <a:gd name="T104" fmla="*/ 931 w 2645"/>
                  <a:gd name="T105" fmla="*/ 750 h 3650"/>
                  <a:gd name="T106" fmla="*/ 1025 w 2645"/>
                  <a:gd name="T107" fmla="*/ 221 h 3650"/>
                  <a:gd name="T108" fmla="*/ 1119 w 2645"/>
                  <a:gd name="T109" fmla="*/ 76 h 3650"/>
                  <a:gd name="T110" fmla="*/ 1277 w 2645"/>
                  <a:gd name="T111" fmla="*/ 3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5" h="3650">
                    <a:moveTo>
                      <a:pt x="1078" y="3262"/>
                    </a:moveTo>
                    <a:lnTo>
                      <a:pt x="1083" y="3298"/>
                    </a:lnTo>
                    <a:lnTo>
                      <a:pt x="1095" y="3334"/>
                    </a:lnTo>
                    <a:lnTo>
                      <a:pt x="1111" y="3366"/>
                    </a:lnTo>
                    <a:lnTo>
                      <a:pt x="1132" y="3395"/>
                    </a:lnTo>
                    <a:lnTo>
                      <a:pt x="1156" y="3421"/>
                    </a:lnTo>
                    <a:lnTo>
                      <a:pt x="1184" y="3443"/>
                    </a:lnTo>
                    <a:lnTo>
                      <a:pt x="1216" y="3461"/>
                    </a:lnTo>
                    <a:lnTo>
                      <a:pt x="1249" y="3474"/>
                    </a:lnTo>
                    <a:lnTo>
                      <a:pt x="1286" y="3483"/>
                    </a:lnTo>
                    <a:lnTo>
                      <a:pt x="1323" y="3485"/>
                    </a:lnTo>
                    <a:lnTo>
                      <a:pt x="1361" y="3483"/>
                    </a:lnTo>
                    <a:lnTo>
                      <a:pt x="1396" y="3474"/>
                    </a:lnTo>
                    <a:lnTo>
                      <a:pt x="1430" y="3461"/>
                    </a:lnTo>
                    <a:lnTo>
                      <a:pt x="1461" y="3443"/>
                    </a:lnTo>
                    <a:lnTo>
                      <a:pt x="1489" y="3421"/>
                    </a:lnTo>
                    <a:lnTo>
                      <a:pt x="1513" y="3395"/>
                    </a:lnTo>
                    <a:lnTo>
                      <a:pt x="1534" y="3366"/>
                    </a:lnTo>
                    <a:lnTo>
                      <a:pt x="1551" y="3334"/>
                    </a:lnTo>
                    <a:lnTo>
                      <a:pt x="1562" y="3298"/>
                    </a:lnTo>
                    <a:lnTo>
                      <a:pt x="1569" y="3262"/>
                    </a:lnTo>
                    <a:lnTo>
                      <a:pt x="1078" y="3262"/>
                    </a:lnTo>
                    <a:close/>
                    <a:moveTo>
                      <a:pt x="337" y="2722"/>
                    </a:moveTo>
                    <a:lnTo>
                      <a:pt x="170" y="3037"/>
                    </a:lnTo>
                    <a:lnTo>
                      <a:pt x="165" y="3051"/>
                    </a:lnTo>
                    <a:lnTo>
                      <a:pt x="165" y="3062"/>
                    </a:lnTo>
                    <a:lnTo>
                      <a:pt x="168" y="3072"/>
                    </a:lnTo>
                    <a:lnTo>
                      <a:pt x="170" y="3077"/>
                    </a:lnTo>
                    <a:lnTo>
                      <a:pt x="173" y="3081"/>
                    </a:lnTo>
                    <a:lnTo>
                      <a:pt x="179" y="3087"/>
                    </a:lnTo>
                    <a:lnTo>
                      <a:pt x="186" y="3093"/>
                    </a:lnTo>
                    <a:lnTo>
                      <a:pt x="194" y="3096"/>
                    </a:lnTo>
                    <a:lnTo>
                      <a:pt x="206" y="3097"/>
                    </a:lnTo>
                    <a:lnTo>
                      <a:pt x="2440" y="3097"/>
                    </a:lnTo>
                    <a:lnTo>
                      <a:pt x="2451" y="3096"/>
                    </a:lnTo>
                    <a:lnTo>
                      <a:pt x="2460" y="3093"/>
                    </a:lnTo>
                    <a:lnTo>
                      <a:pt x="2467" y="3087"/>
                    </a:lnTo>
                    <a:lnTo>
                      <a:pt x="2472" y="3081"/>
                    </a:lnTo>
                    <a:lnTo>
                      <a:pt x="2475" y="3077"/>
                    </a:lnTo>
                    <a:lnTo>
                      <a:pt x="2479" y="3072"/>
                    </a:lnTo>
                    <a:lnTo>
                      <a:pt x="2481" y="3062"/>
                    </a:lnTo>
                    <a:lnTo>
                      <a:pt x="2481" y="3051"/>
                    </a:lnTo>
                    <a:lnTo>
                      <a:pt x="2476" y="3037"/>
                    </a:lnTo>
                    <a:lnTo>
                      <a:pt x="2308" y="2722"/>
                    </a:lnTo>
                    <a:lnTo>
                      <a:pt x="337" y="2722"/>
                    </a:lnTo>
                    <a:close/>
                    <a:moveTo>
                      <a:pt x="1323" y="844"/>
                    </a:moveTo>
                    <a:lnTo>
                      <a:pt x="1240" y="847"/>
                    </a:lnTo>
                    <a:lnTo>
                      <a:pt x="1160" y="857"/>
                    </a:lnTo>
                    <a:lnTo>
                      <a:pt x="1082" y="875"/>
                    </a:lnTo>
                    <a:lnTo>
                      <a:pt x="1006" y="898"/>
                    </a:lnTo>
                    <a:lnTo>
                      <a:pt x="933" y="927"/>
                    </a:lnTo>
                    <a:lnTo>
                      <a:pt x="863" y="961"/>
                    </a:lnTo>
                    <a:lnTo>
                      <a:pt x="797" y="1002"/>
                    </a:lnTo>
                    <a:lnTo>
                      <a:pt x="734" y="1047"/>
                    </a:lnTo>
                    <a:lnTo>
                      <a:pt x="675" y="1097"/>
                    </a:lnTo>
                    <a:lnTo>
                      <a:pt x="620" y="1151"/>
                    </a:lnTo>
                    <a:lnTo>
                      <a:pt x="570" y="1211"/>
                    </a:lnTo>
                    <a:lnTo>
                      <a:pt x="525" y="1274"/>
                    </a:lnTo>
                    <a:lnTo>
                      <a:pt x="485" y="1341"/>
                    </a:lnTo>
                    <a:lnTo>
                      <a:pt x="450" y="1410"/>
                    </a:lnTo>
                    <a:lnTo>
                      <a:pt x="421" y="1483"/>
                    </a:lnTo>
                    <a:lnTo>
                      <a:pt x="398" y="1558"/>
                    </a:lnTo>
                    <a:lnTo>
                      <a:pt x="381" y="1637"/>
                    </a:lnTo>
                    <a:lnTo>
                      <a:pt x="370" y="1718"/>
                    </a:lnTo>
                    <a:lnTo>
                      <a:pt x="367" y="1800"/>
                    </a:lnTo>
                    <a:lnTo>
                      <a:pt x="367" y="2557"/>
                    </a:lnTo>
                    <a:lnTo>
                      <a:pt x="2278" y="2557"/>
                    </a:lnTo>
                    <a:lnTo>
                      <a:pt x="2278" y="1800"/>
                    </a:lnTo>
                    <a:lnTo>
                      <a:pt x="2275" y="1718"/>
                    </a:lnTo>
                    <a:lnTo>
                      <a:pt x="2265" y="1637"/>
                    </a:lnTo>
                    <a:lnTo>
                      <a:pt x="2247" y="1558"/>
                    </a:lnTo>
                    <a:lnTo>
                      <a:pt x="2224" y="1483"/>
                    </a:lnTo>
                    <a:lnTo>
                      <a:pt x="2196" y="1410"/>
                    </a:lnTo>
                    <a:lnTo>
                      <a:pt x="2161" y="1341"/>
                    </a:lnTo>
                    <a:lnTo>
                      <a:pt x="2120" y="1274"/>
                    </a:lnTo>
                    <a:lnTo>
                      <a:pt x="2075" y="1211"/>
                    </a:lnTo>
                    <a:lnTo>
                      <a:pt x="2025" y="1151"/>
                    </a:lnTo>
                    <a:lnTo>
                      <a:pt x="1971" y="1097"/>
                    </a:lnTo>
                    <a:lnTo>
                      <a:pt x="1911" y="1047"/>
                    </a:lnTo>
                    <a:lnTo>
                      <a:pt x="1848" y="1002"/>
                    </a:lnTo>
                    <a:lnTo>
                      <a:pt x="1782" y="961"/>
                    </a:lnTo>
                    <a:lnTo>
                      <a:pt x="1712" y="927"/>
                    </a:lnTo>
                    <a:lnTo>
                      <a:pt x="1639" y="898"/>
                    </a:lnTo>
                    <a:lnTo>
                      <a:pt x="1564" y="875"/>
                    </a:lnTo>
                    <a:lnTo>
                      <a:pt x="1486" y="857"/>
                    </a:lnTo>
                    <a:lnTo>
                      <a:pt x="1405" y="847"/>
                    </a:lnTo>
                    <a:lnTo>
                      <a:pt x="1323" y="844"/>
                    </a:lnTo>
                    <a:close/>
                    <a:moveTo>
                      <a:pt x="1323" y="165"/>
                    </a:moveTo>
                    <a:lnTo>
                      <a:pt x="1293" y="167"/>
                    </a:lnTo>
                    <a:lnTo>
                      <a:pt x="1266" y="176"/>
                    </a:lnTo>
                    <a:lnTo>
                      <a:pt x="1241" y="189"/>
                    </a:lnTo>
                    <a:lnTo>
                      <a:pt x="1219" y="208"/>
                    </a:lnTo>
                    <a:lnTo>
                      <a:pt x="1202" y="229"/>
                    </a:lnTo>
                    <a:lnTo>
                      <a:pt x="1188" y="254"/>
                    </a:lnTo>
                    <a:lnTo>
                      <a:pt x="1180" y="282"/>
                    </a:lnTo>
                    <a:lnTo>
                      <a:pt x="1176" y="311"/>
                    </a:lnTo>
                    <a:lnTo>
                      <a:pt x="1176" y="689"/>
                    </a:lnTo>
                    <a:lnTo>
                      <a:pt x="1249" y="681"/>
                    </a:lnTo>
                    <a:lnTo>
                      <a:pt x="1323" y="679"/>
                    </a:lnTo>
                    <a:lnTo>
                      <a:pt x="1396" y="681"/>
                    </a:lnTo>
                    <a:lnTo>
                      <a:pt x="1469" y="689"/>
                    </a:lnTo>
                    <a:lnTo>
                      <a:pt x="1469" y="311"/>
                    </a:lnTo>
                    <a:lnTo>
                      <a:pt x="1466" y="282"/>
                    </a:lnTo>
                    <a:lnTo>
                      <a:pt x="1458" y="254"/>
                    </a:lnTo>
                    <a:lnTo>
                      <a:pt x="1444" y="229"/>
                    </a:lnTo>
                    <a:lnTo>
                      <a:pt x="1426" y="208"/>
                    </a:lnTo>
                    <a:lnTo>
                      <a:pt x="1405" y="189"/>
                    </a:lnTo>
                    <a:lnTo>
                      <a:pt x="1380" y="176"/>
                    </a:lnTo>
                    <a:lnTo>
                      <a:pt x="1352" y="167"/>
                    </a:lnTo>
                    <a:lnTo>
                      <a:pt x="1323" y="165"/>
                    </a:lnTo>
                    <a:close/>
                    <a:moveTo>
                      <a:pt x="1323" y="0"/>
                    </a:moveTo>
                    <a:lnTo>
                      <a:pt x="1369" y="3"/>
                    </a:lnTo>
                    <a:lnTo>
                      <a:pt x="1413" y="13"/>
                    </a:lnTo>
                    <a:lnTo>
                      <a:pt x="1454" y="29"/>
                    </a:lnTo>
                    <a:lnTo>
                      <a:pt x="1492" y="50"/>
                    </a:lnTo>
                    <a:lnTo>
                      <a:pt x="1527" y="76"/>
                    </a:lnTo>
                    <a:lnTo>
                      <a:pt x="1558" y="107"/>
                    </a:lnTo>
                    <a:lnTo>
                      <a:pt x="1583" y="142"/>
                    </a:lnTo>
                    <a:lnTo>
                      <a:pt x="1605" y="180"/>
                    </a:lnTo>
                    <a:lnTo>
                      <a:pt x="1621" y="221"/>
                    </a:lnTo>
                    <a:lnTo>
                      <a:pt x="1631" y="265"/>
                    </a:lnTo>
                    <a:lnTo>
                      <a:pt x="1634" y="311"/>
                    </a:lnTo>
                    <a:lnTo>
                      <a:pt x="1634" y="723"/>
                    </a:lnTo>
                    <a:lnTo>
                      <a:pt x="1715" y="750"/>
                    </a:lnTo>
                    <a:lnTo>
                      <a:pt x="1793" y="783"/>
                    </a:lnTo>
                    <a:lnTo>
                      <a:pt x="1868" y="821"/>
                    </a:lnTo>
                    <a:lnTo>
                      <a:pt x="1940" y="865"/>
                    </a:lnTo>
                    <a:lnTo>
                      <a:pt x="2008" y="914"/>
                    </a:lnTo>
                    <a:lnTo>
                      <a:pt x="2072" y="968"/>
                    </a:lnTo>
                    <a:lnTo>
                      <a:pt x="2132" y="1025"/>
                    </a:lnTo>
                    <a:lnTo>
                      <a:pt x="2188" y="1088"/>
                    </a:lnTo>
                    <a:lnTo>
                      <a:pt x="2239" y="1155"/>
                    </a:lnTo>
                    <a:lnTo>
                      <a:pt x="2284" y="1224"/>
                    </a:lnTo>
                    <a:lnTo>
                      <a:pt x="2325" y="1299"/>
                    </a:lnTo>
                    <a:lnTo>
                      <a:pt x="2360" y="1376"/>
                    </a:lnTo>
                    <a:lnTo>
                      <a:pt x="2389" y="1456"/>
                    </a:lnTo>
                    <a:lnTo>
                      <a:pt x="2412" y="1539"/>
                    </a:lnTo>
                    <a:lnTo>
                      <a:pt x="2430" y="1624"/>
                    </a:lnTo>
                    <a:lnTo>
                      <a:pt x="2440" y="1711"/>
                    </a:lnTo>
                    <a:lnTo>
                      <a:pt x="2443" y="1800"/>
                    </a:lnTo>
                    <a:lnTo>
                      <a:pt x="2443" y="2626"/>
                    </a:lnTo>
                    <a:lnTo>
                      <a:pt x="2621" y="2960"/>
                    </a:lnTo>
                    <a:lnTo>
                      <a:pt x="2636" y="2993"/>
                    </a:lnTo>
                    <a:lnTo>
                      <a:pt x="2643" y="3026"/>
                    </a:lnTo>
                    <a:lnTo>
                      <a:pt x="2645" y="3062"/>
                    </a:lnTo>
                    <a:lnTo>
                      <a:pt x="2642" y="3096"/>
                    </a:lnTo>
                    <a:lnTo>
                      <a:pt x="2632" y="3130"/>
                    </a:lnTo>
                    <a:lnTo>
                      <a:pt x="2616" y="3162"/>
                    </a:lnTo>
                    <a:lnTo>
                      <a:pt x="2598" y="3188"/>
                    </a:lnTo>
                    <a:lnTo>
                      <a:pt x="2577" y="3209"/>
                    </a:lnTo>
                    <a:lnTo>
                      <a:pt x="2554" y="3227"/>
                    </a:lnTo>
                    <a:lnTo>
                      <a:pt x="2528" y="3242"/>
                    </a:lnTo>
                    <a:lnTo>
                      <a:pt x="2500" y="3253"/>
                    </a:lnTo>
                    <a:lnTo>
                      <a:pt x="2471" y="3260"/>
                    </a:lnTo>
                    <a:lnTo>
                      <a:pt x="2440" y="3262"/>
                    </a:lnTo>
                    <a:lnTo>
                      <a:pt x="1733" y="3262"/>
                    </a:lnTo>
                    <a:lnTo>
                      <a:pt x="1727" y="3315"/>
                    </a:lnTo>
                    <a:lnTo>
                      <a:pt x="1713" y="3366"/>
                    </a:lnTo>
                    <a:lnTo>
                      <a:pt x="1695" y="3413"/>
                    </a:lnTo>
                    <a:lnTo>
                      <a:pt x="1670" y="3459"/>
                    </a:lnTo>
                    <a:lnTo>
                      <a:pt x="1641" y="3500"/>
                    </a:lnTo>
                    <a:lnTo>
                      <a:pt x="1605" y="3537"/>
                    </a:lnTo>
                    <a:lnTo>
                      <a:pt x="1566" y="3569"/>
                    </a:lnTo>
                    <a:lnTo>
                      <a:pt x="1523" y="3597"/>
                    </a:lnTo>
                    <a:lnTo>
                      <a:pt x="1478" y="3620"/>
                    </a:lnTo>
                    <a:lnTo>
                      <a:pt x="1428" y="3637"/>
                    </a:lnTo>
                    <a:lnTo>
                      <a:pt x="1376" y="3647"/>
                    </a:lnTo>
                    <a:lnTo>
                      <a:pt x="1323" y="3650"/>
                    </a:lnTo>
                    <a:lnTo>
                      <a:pt x="1269" y="3647"/>
                    </a:lnTo>
                    <a:lnTo>
                      <a:pt x="1217" y="3637"/>
                    </a:lnTo>
                    <a:lnTo>
                      <a:pt x="1168" y="3620"/>
                    </a:lnTo>
                    <a:lnTo>
                      <a:pt x="1122" y="3597"/>
                    </a:lnTo>
                    <a:lnTo>
                      <a:pt x="1079" y="3569"/>
                    </a:lnTo>
                    <a:lnTo>
                      <a:pt x="1040" y="3537"/>
                    </a:lnTo>
                    <a:lnTo>
                      <a:pt x="1006" y="3500"/>
                    </a:lnTo>
                    <a:lnTo>
                      <a:pt x="976" y="3459"/>
                    </a:lnTo>
                    <a:lnTo>
                      <a:pt x="951" y="3413"/>
                    </a:lnTo>
                    <a:lnTo>
                      <a:pt x="932" y="3366"/>
                    </a:lnTo>
                    <a:lnTo>
                      <a:pt x="919" y="3315"/>
                    </a:lnTo>
                    <a:lnTo>
                      <a:pt x="912" y="3262"/>
                    </a:lnTo>
                    <a:lnTo>
                      <a:pt x="206" y="3262"/>
                    </a:lnTo>
                    <a:lnTo>
                      <a:pt x="176" y="3260"/>
                    </a:lnTo>
                    <a:lnTo>
                      <a:pt x="146" y="3253"/>
                    </a:lnTo>
                    <a:lnTo>
                      <a:pt x="118" y="3242"/>
                    </a:lnTo>
                    <a:lnTo>
                      <a:pt x="92" y="3227"/>
                    </a:lnTo>
                    <a:lnTo>
                      <a:pt x="68" y="3209"/>
                    </a:lnTo>
                    <a:lnTo>
                      <a:pt x="47" y="3188"/>
                    </a:lnTo>
                    <a:lnTo>
                      <a:pt x="30" y="3162"/>
                    </a:lnTo>
                    <a:lnTo>
                      <a:pt x="14" y="3130"/>
                    </a:lnTo>
                    <a:lnTo>
                      <a:pt x="4" y="3096"/>
                    </a:lnTo>
                    <a:lnTo>
                      <a:pt x="0" y="3062"/>
                    </a:lnTo>
                    <a:lnTo>
                      <a:pt x="2" y="3026"/>
                    </a:lnTo>
                    <a:lnTo>
                      <a:pt x="10" y="2993"/>
                    </a:lnTo>
                    <a:lnTo>
                      <a:pt x="24" y="2960"/>
                    </a:lnTo>
                    <a:lnTo>
                      <a:pt x="202" y="2626"/>
                    </a:lnTo>
                    <a:lnTo>
                      <a:pt x="202" y="1800"/>
                    </a:lnTo>
                    <a:lnTo>
                      <a:pt x="206" y="1711"/>
                    </a:lnTo>
                    <a:lnTo>
                      <a:pt x="217" y="1624"/>
                    </a:lnTo>
                    <a:lnTo>
                      <a:pt x="233" y="1539"/>
                    </a:lnTo>
                    <a:lnTo>
                      <a:pt x="256" y="1456"/>
                    </a:lnTo>
                    <a:lnTo>
                      <a:pt x="286" y="1376"/>
                    </a:lnTo>
                    <a:lnTo>
                      <a:pt x="321" y="1299"/>
                    </a:lnTo>
                    <a:lnTo>
                      <a:pt x="361" y="1224"/>
                    </a:lnTo>
                    <a:lnTo>
                      <a:pt x="407" y="1155"/>
                    </a:lnTo>
                    <a:lnTo>
                      <a:pt x="458" y="1088"/>
                    </a:lnTo>
                    <a:lnTo>
                      <a:pt x="514" y="1025"/>
                    </a:lnTo>
                    <a:lnTo>
                      <a:pt x="574" y="968"/>
                    </a:lnTo>
                    <a:lnTo>
                      <a:pt x="638" y="914"/>
                    </a:lnTo>
                    <a:lnTo>
                      <a:pt x="706" y="865"/>
                    </a:lnTo>
                    <a:lnTo>
                      <a:pt x="777" y="821"/>
                    </a:lnTo>
                    <a:lnTo>
                      <a:pt x="852" y="783"/>
                    </a:lnTo>
                    <a:lnTo>
                      <a:pt x="931" y="750"/>
                    </a:lnTo>
                    <a:lnTo>
                      <a:pt x="1011" y="723"/>
                    </a:lnTo>
                    <a:lnTo>
                      <a:pt x="1011" y="311"/>
                    </a:lnTo>
                    <a:lnTo>
                      <a:pt x="1015" y="265"/>
                    </a:lnTo>
                    <a:lnTo>
                      <a:pt x="1025" y="221"/>
                    </a:lnTo>
                    <a:lnTo>
                      <a:pt x="1041" y="180"/>
                    </a:lnTo>
                    <a:lnTo>
                      <a:pt x="1062" y="142"/>
                    </a:lnTo>
                    <a:lnTo>
                      <a:pt x="1088" y="107"/>
                    </a:lnTo>
                    <a:lnTo>
                      <a:pt x="1119" y="76"/>
                    </a:lnTo>
                    <a:lnTo>
                      <a:pt x="1154" y="50"/>
                    </a:lnTo>
                    <a:lnTo>
                      <a:pt x="1192" y="29"/>
                    </a:lnTo>
                    <a:lnTo>
                      <a:pt x="1234" y="13"/>
                    </a:lnTo>
                    <a:lnTo>
                      <a:pt x="1277" y="3"/>
                    </a:lnTo>
                    <a:lnTo>
                      <a:pt x="132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5" name="Freeform 462"/>
              <p:cNvSpPr/>
              <p:nvPr/>
            </p:nvSpPr>
            <p:spPr bwMode="auto">
              <a:xfrm>
                <a:off x="5511800" y="5934075"/>
                <a:ext cx="130175" cy="130175"/>
              </a:xfrm>
              <a:custGeom>
                <a:avLst/>
                <a:gdLst>
                  <a:gd name="T0" fmla="*/ 737 w 819"/>
                  <a:gd name="T1" fmla="*/ 0 h 820"/>
                  <a:gd name="T2" fmla="*/ 758 w 819"/>
                  <a:gd name="T3" fmla="*/ 3 h 820"/>
                  <a:gd name="T4" fmla="*/ 778 w 819"/>
                  <a:gd name="T5" fmla="*/ 11 h 820"/>
                  <a:gd name="T6" fmla="*/ 795 w 819"/>
                  <a:gd name="T7" fmla="*/ 24 h 820"/>
                  <a:gd name="T8" fmla="*/ 808 w 819"/>
                  <a:gd name="T9" fmla="*/ 41 h 820"/>
                  <a:gd name="T10" fmla="*/ 816 w 819"/>
                  <a:gd name="T11" fmla="*/ 61 h 820"/>
                  <a:gd name="T12" fmla="*/ 819 w 819"/>
                  <a:gd name="T13" fmla="*/ 82 h 820"/>
                  <a:gd name="T14" fmla="*/ 816 w 819"/>
                  <a:gd name="T15" fmla="*/ 104 h 820"/>
                  <a:gd name="T16" fmla="*/ 808 w 819"/>
                  <a:gd name="T17" fmla="*/ 124 h 820"/>
                  <a:gd name="T18" fmla="*/ 795 w 819"/>
                  <a:gd name="T19" fmla="*/ 140 h 820"/>
                  <a:gd name="T20" fmla="*/ 778 w 819"/>
                  <a:gd name="T21" fmla="*/ 154 h 820"/>
                  <a:gd name="T22" fmla="*/ 758 w 819"/>
                  <a:gd name="T23" fmla="*/ 161 h 820"/>
                  <a:gd name="T24" fmla="*/ 737 w 819"/>
                  <a:gd name="T25" fmla="*/ 165 h 820"/>
                  <a:gd name="T26" fmla="*/ 674 w 819"/>
                  <a:gd name="T27" fmla="*/ 168 h 820"/>
                  <a:gd name="T28" fmla="*/ 615 w 819"/>
                  <a:gd name="T29" fmla="*/ 178 h 820"/>
                  <a:gd name="T30" fmla="*/ 556 w 819"/>
                  <a:gd name="T31" fmla="*/ 193 h 820"/>
                  <a:gd name="T32" fmla="*/ 501 w 819"/>
                  <a:gd name="T33" fmla="*/ 216 h 820"/>
                  <a:gd name="T34" fmla="*/ 449 w 819"/>
                  <a:gd name="T35" fmla="*/ 243 h 820"/>
                  <a:gd name="T36" fmla="*/ 399 w 819"/>
                  <a:gd name="T37" fmla="*/ 275 h 820"/>
                  <a:gd name="T38" fmla="*/ 354 w 819"/>
                  <a:gd name="T39" fmla="*/ 312 h 820"/>
                  <a:gd name="T40" fmla="*/ 313 w 819"/>
                  <a:gd name="T41" fmla="*/ 354 h 820"/>
                  <a:gd name="T42" fmla="*/ 275 w 819"/>
                  <a:gd name="T43" fmla="*/ 399 h 820"/>
                  <a:gd name="T44" fmla="*/ 243 w 819"/>
                  <a:gd name="T45" fmla="*/ 448 h 820"/>
                  <a:gd name="T46" fmla="*/ 215 w 819"/>
                  <a:gd name="T47" fmla="*/ 501 h 820"/>
                  <a:gd name="T48" fmla="*/ 194 w 819"/>
                  <a:gd name="T49" fmla="*/ 556 h 820"/>
                  <a:gd name="T50" fmla="*/ 178 w 819"/>
                  <a:gd name="T51" fmla="*/ 614 h 820"/>
                  <a:gd name="T52" fmla="*/ 168 w 819"/>
                  <a:gd name="T53" fmla="*/ 675 h 820"/>
                  <a:gd name="T54" fmla="*/ 165 w 819"/>
                  <a:gd name="T55" fmla="*/ 737 h 820"/>
                  <a:gd name="T56" fmla="*/ 161 w 819"/>
                  <a:gd name="T57" fmla="*/ 759 h 820"/>
                  <a:gd name="T58" fmla="*/ 154 w 819"/>
                  <a:gd name="T59" fmla="*/ 779 h 820"/>
                  <a:gd name="T60" fmla="*/ 140 w 819"/>
                  <a:gd name="T61" fmla="*/ 795 h 820"/>
                  <a:gd name="T62" fmla="*/ 124 w 819"/>
                  <a:gd name="T63" fmla="*/ 808 h 820"/>
                  <a:gd name="T64" fmla="*/ 105 w 819"/>
                  <a:gd name="T65" fmla="*/ 816 h 820"/>
                  <a:gd name="T66" fmla="*/ 83 w 819"/>
                  <a:gd name="T67" fmla="*/ 820 h 820"/>
                  <a:gd name="T68" fmla="*/ 61 w 819"/>
                  <a:gd name="T69" fmla="*/ 816 h 820"/>
                  <a:gd name="T70" fmla="*/ 41 w 819"/>
                  <a:gd name="T71" fmla="*/ 808 h 820"/>
                  <a:gd name="T72" fmla="*/ 24 w 819"/>
                  <a:gd name="T73" fmla="*/ 795 h 820"/>
                  <a:gd name="T74" fmla="*/ 11 w 819"/>
                  <a:gd name="T75" fmla="*/ 779 h 820"/>
                  <a:gd name="T76" fmla="*/ 3 w 819"/>
                  <a:gd name="T77" fmla="*/ 759 h 820"/>
                  <a:gd name="T78" fmla="*/ 0 w 819"/>
                  <a:gd name="T79" fmla="*/ 737 h 820"/>
                  <a:gd name="T80" fmla="*/ 3 w 819"/>
                  <a:gd name="T81" fmla="*/ 666 h 820"/>
                  <a:gd name="T82" fmla="*/ 13 w 819"/>
                  <a:gd name="T83" fmla="*/ 597 h 820"/>
                  <a:gd name="T84" fmla="*/ 30 w 819"/>
                  <a:gd name="T85" fmla="*/ 531 h 820"/>
                  <a:gd name="T86" fmla="*/ 52 w 819"/>
                  <a:gd name="T87" fmla="*/ 466 h 820"/>
                  <a:gd name="T88" fmla="*/ 79 w 819"/>
                  <a:gd name="T89" fmla="*/ 405 h 820"/>
                  <a:gd name="T90" fmla="*/ 113 w 819"/>
                  <a:gd name="T91" fmla="*/ 346 h 820"/>
                  <a:gd name="T92" fmla="*/ 150 w 819"/>
                  <a:gd name="T93" fmla="*/ 291 h 820"/>
                  <a:gd name="T94" fmla="*/ 193 w 819"/>
                  <a:gd name="T95" fmla="*/ 240 h 820"/>
                  <a:gd name="T96" fmla="*/ 240 w 819"/>
                  <a:gd name="T97" fmla="*/ 193 h 820"/>
                  <a:gd name="T98" fmla="*/ 292 w 819"/>
                  <a:gd name="T99" fmla="*/ 150 h 820"/>
                  <a:gd name="T100" fmla="*/ 346 w 819"/>
                  <a:gd name="T101" fmla="*/ 113 h 820"/>
                  <a:gd name="T102" fmla="*/ 404 w 819"/>
                  <a:gd name="T103" fmla="*/ 80 h 820"/>
                  <a:gd name="T104" fmla="*/ 466 w 819"/>
                  <a:gd name="T105" fmla="*/ 52 h 820"/>
                  <a:gd name="T106" fmla="*/ 530 w 819"/>
                  <a:gd name="T107" fmla="*/ 30 h 820"/>
                  <a:gd name="T108" fmla="*/ 597 w 819"/>
                  <a:gd name="T109" fmla="*/ 13 h 820"/>
                  <a:gd name="T110" fmla="*/ 666 w 819"/>
                  <a:gd name="T111" fmla="*/ 3 h 820"/>
                  <a:gd name="T112" fmla="*/ 737 w 819"/>
                  <a:gd name="T11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 h="820">
                    <a:moveTo>
                      <a:pt x="737" y="0"/>
                    </a:moveTo>
                    <a:lnTo>
                      <a:pt x="758" y="3"/>
                    </a:lnTo>
                    <a:lnTo>
                      <a:pt x="778" y="11"/>
                    </a:lnTo>
                    <a:lnTo>
                      <a:pt x="795" y="24"/>
                    </a:lnTo>
                    <a:lnTo>
                      <a:pt x="808" y="41"/>
                    </a:lnTo>
                    <a:lnTo>
                      <a:pt x="816" y="61"/>
                    </a:lnTo>
                    <a:lnTo>
                      <a:pt x="819" y="82"/>
                    </a:lnTo>
                    <a:lnTo>
                      <a:pt x="816" y="104"/>
                    </a:lnTo>
                    <a:lnTo>
                      <a:pt x="808" y="124"/>
                    </a:lnTo>
                    <a:lnTo>
                      <a:pt x="795" y="140"/>
                    </a:lnTo>
                    <a:lnTo>
                      <a:pt x="778" y="154"/>
                    </a:lnTo>
                    <a:lnTo>
                      <a:pt x="758" y="161"/>
                    </a:lnTo>
                    <a:lnTo>
                      <a:pt x="737" y="165"/>
                    </a:lnTo>
                    <a:lnTo>
                      <a:pt x="674" y="168"/>
                    </a:lnTo>
                    <a:lnTo>
                      <a:pt x="615" y="178"/>
                    </a:lnTo>
                    <a:lnTo>
                      <a:pt x="556" y="193"/>
                    </a:lnTo>
                    <a:lnTo>
                      <a:pt x="501" y="216"/>
                    </a:lnTo>
                    <a:lnTo>
                      <a:pt x="449" y="243"/>
                    </a:lnTo>
                    <a:lnTo>
                      <a:pt x="399" y="275"/>
                    </a:lnTo>
                    <a:lnTo>
                      <a:pt x="354" y="312"/>
                    </a:lnTo>
                    <a:lnTo>
                      <a:pt x="313" y="354"/>
                    </a:lnTo>
                    <a:lnTo>
                      <a:pt x="275" y="399"/>
                    </a:lnTo>
                    <a:lnTo>
                      <a:pt x="243" y="448"/>
                    </a:lnTo>
                    <a:lnTo>
                      <a:pt x="215" y="501"/>
                    </a:lnTo>
                    <a:lnTo>
                      <a:pt x="194" y="556"/>
                    </a:lnTo>
                    <a:lnTo>
                      <a:pt x="178" y="614"/>
                    </a:lnTo>
                    <a:lnTo>
                      <a:pt x="168" y="675"/>
                    </a:lnTo>
                    <a:lnTo>
                      <a:pt x="165" y="737"/>
                    </a:lnTo>
                    <a:lnTo>
                      <a:pt x="161" y="759"/>
                    </a:lnTo>
                    <a:lnTo>
                      <a:pt x="154" y="779"/>
                    </a:lnTo>
                    <a:lnTo>
                      <a:pt x="140" y="795"/>
                    </a:lnTo>
                    <a:lnTo>
                      <a:pt x="124" y="808"/>
                    </a:lnTo>
                    <a:lnTo>
                      <a:pt x="105" y="816"/>
                    </a:lnTo>
                    <a:lnTo>
                      <a:pt x="83" y="820"/>
                    </a:lnTo>
                    <a:lnTo>
                      <a:pt x="61" y="816"/>
                    </a:lnTo>
                    <a:lnTo>
                      <a:pt x="41" y="808"/>
                    </a:lnTo>
                    <a:lnTo>
                      <a:pt x="24" y="795"/>
                    </a:lnTo>
                    <a:lnTo>
                      <a:pt x="11" y="779"/>
                    </a:lnTo>
                    <a:lnTo>
                      <a:pt x="3" y="759"/>
                    </a:lnTo>
                    <a:lnTo>
                      <a:pt x="0" y="737"/>
                    </a:lnTo>
                    <a:lnTo>
                      <a:pt x="3" y="666"/>
                    </a:lnTo>
                    <a:lnTo>
                      <a:pt x="13" y="597"/>
                    </a:lnTo>
                    <a:lnTo>
                      <a:pt x="30" y="531"/>
                    </a:lnTo>
                    <a:lnTo>
                      <a:pt x="52" y="466"/>
                    </a:lnTo>
                    <a:lnTo>
                      <a:pt x="79" y="405"/>
                    </a:lnTo>
                    <a:lnTo>
                      <a:pt x="113" y="346"/>
                    </a:lnTo>
                    <a:lnTo>
                      <a:pt x="150" y="291"/>
                    </a:lnTo>
                    <a:lnTo>
                      <a:pt x="193" y="240"/>
                    </a:lnTo>
                    <a:lnTo>
                      <a:pt x="240" y="193"/>
                    </a:lnTo>
                    <a:lnTo>
                      <a:pt x="292" y="150"/>
                    </a:lnTo>
                    <a:lnTo>
                      <a:pt x="346" y="113"/>
                    </a:lnTo>
                    <a:lnTo>
                      <a:pt x="404" y="80"/>
                    </a:lnTo>
                    <a:lnTo>
                      <a:pt x="466" y="52"/>
                    </a:lnTo>
                    <a:lnTo>
                      <a:pt x="530" y="30"/>
                    </a:lnTo>
                    <a:lnTo>
                      <a:pt x="597" y="13"/>
                    </a:lnTo>
                    <a:lnTo>
                      <a:pt x="666" y="3"/>
                    </a:lnTo>
                    <a:lnTo>
                      <a:pt x="73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7" name="Group 36"/>
            <p:cNvGrpSpPr/>
            <p:nvPr/>
          </p:nvGrpSpPr>
          <p:grpSpPr>
            <a:xfrm>
              <a:off x="6944" y="7403"/>
              <a:ext cx="913" cy="743"/>
              <a:chOff x="10945813" y="2730500"/>
              <a:chExt cx="579438" cy="471488"/>
            </a:xfrm>
            <a:solidFill>
              <a:schemeClr val="bg1"/>
            </a:solidFill>
          </p:grpSpPr>
          <p:sp>
            <p:nvSpPr>
              <p:cNvPr id="38" name="Freeform 85"/>
              <p:cNvSpPr/>
              <p:nvPr/>
            </p:nvSpPr>
            <p:spPr bwMode="auto">
              <a:xfrm>
                <a:off x="11050588" y="3103563"/>
                <a:ext cx="39688" cy="39688"/>
              </a:xfrm>
              <a:custGeom>
                <a:avLst/>
                <a:gdLst>
                  <a:gd name="T0" fmla="*/ 123 w 246"/>
                  <a:gd name="T1" fmla="*/ 0 h 247"/>
                  <a:gd name="T2" fmla="*/ 151 w 246"/>
                  <a:gd name="T3" fmla="*/ 3 h 247"/>
                  <a:gd name="T4" fmla="*/ 178 w 246"/>
                  <a:gd name="T5" fmla="*/ 13 h 247"/>
                  <a:gd name="T6" fmla="*/ 201 w 246"/>
                  <a:gd name="T7" fmla="*/ 28 h 247"/>
                  <a:gd name="T8" fmla="*/ 220 w 246"/>
                  <a:gd name="T9" fmla="*/ 46 h 247"/>
                  <a:gd name="T10" fmla="*/ 234 w 246"/>
                  <a:gd name="T11" fmla="*/ 70 h 247"/>
                  <a:gd name="T12" fmla="*/ 243 w 246"/>
                  <a:gd name="T13" fmla="*/ 95 h 247"/>
                  <a:gd name="T14" fmla="*/ 246 w 246"/>
                  <a:gd name="T15" fmla="*/ 124 h 247"/>
                  <a:gd name="T16" fmla="*/ 243 w 246"/>
                  <a:gd name="T17" fmla="*/ 152 h 247"/>
                  <a:gd name="T18" fmla="*/ 234 w 246"/>
                  <a:gd name="T19" fmla="*/ 178 h 247"/>
                  <a:gd name="T20" fmla="*/ 220 w 246"/>
                  <a:gd name="T21" fmla="*/ 200 h 247"/>
                  <a:gd name="T22" fmla="*/ 201 w 246"/>
                  <a:gd name="T23" fmla="*/ 220 h 247"/>
                  <a:gd name="T24" fmla="*/ 178 w 246"/>
                  <a:gd name="T25" fmla="*/ 235 h 247"/>
                  <a:gd name="T26" fmla="*/ 151 w 246"/>
                  <a:gd name="T27" fmla="*/ 244 h 247"/>
                  <a:gd name="T28" fmla="*/ 123 w 246"/>
                  <a:gd name="T29" fmla="*/ 247 h 247"/>
                  <a:gd name="T30" fmla="*/ 95 w 246"/>
                  <a:gd name="T31" fmla="*/ 244 h 247"/>
                  <a:gd name="T32" fmla="*/ 69 w 246"/>
                  <a:gd name="T33" fmla="*/ 235 h 247"/>
                  <a:gd name="T34" fmla="*/ 46 w 246"/>
                  <a:gd name="T35" fmla="*/ 220 h 247"/>
                  <a:gd name="T36" fmla="*/ 27 w 246"/>
                  <a:gd name="T37" fmla="*/ 200 h 247"/>
                  <a:gd name="T38" fmla="*/ 12 w 246"/>
                  <a:gd name="T39" fmla="*/ 178 h 247"/>
                  <a:gd name="T40" fmla="*/ 4 w 246"/>
                  <a:gd name="T41" fmla="*/ 152 h 247"/>
                  <a:gd name="T42" fmla="*/ 0 w 246"/>
                  <a:gd name="T43" fmla="*/ 124 h 247"/>
                  <a:gd name="T44" fmla="*/ 4 w 246"/>
                  <a:gd name="T45" fmla="*/ 95 h 247"/>
                  <a:gd name="T46" fmla="*/ 12 w 246"/>
                  <a:gd name="T47" fmla="*/ 70 h 247"/>
                  <a:gd name="T48" fmla="*/ 27 w 246"/>
                  <a:gd name="T49" fmla="*/ 46 h 247"/>
                  <a:gd name="T50" fmla="*/ 46 w 246"/>
                  <a:gd name="T51" fmla="*/ 28 h 247"/>
                  <a:gd name="T52" fmla="*/ 69 w 246"/>
                  <a:gd name="T53" fmla="*/ 13 h 247"/>
                  <a:gd name="T54" fmla="*/ 95 w 246"/>
                  <a:gd name="T55" fmla="*/ 3 h 247"/>
                  <a:gd name="T56" fmla="*/ 123 w 246"/>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247">
                    <a:moveTo>
                      <a:pt x="123" y="0"/>
                    </a:moveTo>
                    <a:lnTo>
                      <a:pt x="151" y="3"/>
                    </a:lnTo>
                    <a:lnTo>
                      <a:pt x="178" y="13"/>
                    </a:lnTo>
                    <a:lnTo>
                      <a:pt x="201" y="28"/>
                    </a:lnTo>
                    <a:lnTo>
                      <a:pt x="220" y="46"/>
                    </a:lnTo>
                    <a:lnTo>
                      <a:pt x="234" y="70"/>
                    </a:lnTo>
                    <a:lnTo>
                      <a:pt x="243" y="95"/>
                    </a:lnTo>
                    <a:lnTo>
                      <a:pt x="246" y="124"/>
                    </a:lnTo>
                    <a:lnTo>
                      <a:pt x="243" y="152"/>
                    </a:lnTo>
                    <a:lnTo>
                      <a:pt x="234" y="178"/>
                    </a:lnTo>
                    <a:lnTo>
                      <a:pt x="220" y="200"/>
                    </a:lnTo>
                    <a:lnTo>
                      <a:pt x="201" y="220"/>
                    </a:lnTo>
                    <a:lnTo>
                      <a:pt x="178" y="235"/>
                    </a:lnTo>
                    <a:lnTo>
                      <a:pt x="151" y="244"/>
                    </a:lnTo>
                    <a:lnTo>
                      <a:pt x="123" y="247"/>
                    </a:lnTo>
                    <a:lnTo>
                      <a:pt x="95" y="244"/>
                    </a:lnTo>
                    <a:lnTo>
                      <a:pt x="69" y="235"/>
                    </a:lnTo>
                    <a:lnTo>
                      <a:pt x="46" y="220"/>
                    </a:lnTo>
                    <a:lnTo>
                      <a:pt x="27" y="200"/>
                    </a:lnTo>
                    <a:lnTo>
                      <a:pt x="12" y="178"/>
                    </a:lnTo>
                    <a:lnTo>
                      <a:pt x="4" y="152"/>
                    </a:lnTo>
                    <a:lnTo>
                      <a:pt x="0" y="124"/>
                    </a:lnTo>
                    <a:lnTo>
                      <a:pt x="4" y="95"/>
                    </a:lnTo>
                    <a:lnTo>
                      <a:pt x="12" y="70"/>
                    </a:lnTo>
                    <a:lnTo>
                      <a:pt x="27" y="46"/>
                    </a:lnTo>
                    <a:lnTo>
                      <a:pt x="46" y="28"/>
                    </a:lnTo>
                    <a:lnTo>
                      <a:pt x="69" y="13"/>
                    </a:lnTo>
                    <a:lnTo>
                      <a:pt x="95" y="3"/>
                    </a:lnTo>
                    <a:lnTo>
                      <a:pt x="12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9" name="Freeform 86"/>
              <p:cNvSpPr>
                <a:spLocks noEditPoints="1"/>
              </p:cNvSpPr>
              <p:nvPr/>
            </p:nvSpPr>
            <p:spPr bwMode="auto">
              <a:xfrm>
                <a:off x="10945813" y="2730500"/>
                <a:ext cx="579438" cy="471488"/>
              </a:xfrm>
              <a:custGeom>
                <a:avLst/>
                <a:gdLst>
                  <a:gd name="T0" fmla="*/ 177 w 3653"/>
                  <a:gd name="T1" fmla="*/ 1061 h 2966"/>
                  <a:gd name="T2" fmla="*/ 2363 w 3653"/>
                  <a:gd name="T3" fmla="*/ 226 h 2966"/>
                  <a:gd name="T4" fmla="*/ 2330 w 3653"/>
                  <a:gd name="T5" fmla="*/ 307 h 2966"/>
                  <a:gd name="T6" fmla="*/ 2289 w 3653"/>
                  <a:gd name="T7" fmla="*/ 428 h 2966"/>
                  <a:gd name="T8" fmla="*/ 2175 w 3653"/>
                  <a:gd name="T9" fmla="*/ 679 h 2966"/>
                  <a:gd name="T10" fmla="*/ 1528 w 3653"/>
                  <a:gd name="T11" fmla="*/ 1312 h 2966"/>
                  <a:gd name="T12" fmla="*/ 1366 w 3653"/>
                  <a:gd name="T13" fmla="*/ 2473 h 2966"/>
                  <a:gd name="T14" fmla="*/ 1812 w 3653"/>
                  <a:gd name="T15" fmla="*/ 2650 h 2966"/>
                  <a:gd name="T16" fmla="*/ 3141 w 3653"/>
                  <a:gd name="T17" fmla="*/ 2719 h 2966"/>
                  <a:gd name="T18" fmla="*/ 3250 w 3653"/>
                  <a:gd name="T19" fmla="*/ 2634 h 2966"/>
                  <a:gd name="T20" fmla="*/ 3191 w 3653"/>
                  <a:gd name="T21" fmla="*/ 2508 h 2966"/>
                  <a:gd name="T22" fmla="*/ 3026 w 3653"/>
                  <a:gd name="T23" fmla="*/ 2470 h 2966"/>
                  <a:gd name="T24" fmla="*/ 3026 w 3653"/>
                  <a:gd name="T25" fmla="*/ 2345 h 2966"/>
                  <a:gd name="T26" fmla="*/ 3264 w 3653"/>
                  <a:gd name="T27" fmla="*/ 2307 h 2966"/>
                  <a:gd name="T28" fmla="*/ 3324 w 3653"/>
                  <a:gd name="T29" fmla="*/ 2181 h 2966"/>
                  <a:gd name="T30" fmla="*/ 3215 w 3653"/>
                  <a:gd name="T31" fmla="*/ 2094 h 2966"/>
                  <a:gd name="T32" fmla="*/ 3078 w 3653"/>
                  <a:gd name="T33" fmla="*/ 2030 h 2966"/>
                  <a:gd name="T34" fmla="*/ 3140 w 3653"/>
                  <a:gd name="T35" fmla="*/ 1921 h 2966"/>
                  <a:gd name="T36" fmla="*/ 3377 w 3653"/>
                  <a:gd name="T37" fmla="*/ 1875 h 2966"/>
                  <a:gd name="T38" fmla="*/ 3377 w 3653"/>
                  <a:gd name="T39" fmla="*/ 1736 h 2966"/>
                  <a:gd name="T40" fmla="*/ 3213 w 3653"/>
                  <a:gd name="T41" fmla="*/ 1690 h 2966"/>
                  <a:gd name="T42" fmla="*/ 3151 w 3653"/>
                  <a:gd name="T43" fmla="*/ 1582 h 2966"/>
                  <a:gd name="T44" fmla="*/ 3364 w 3653"/>
                  <a:gd name="T45" fmla="*/ 1516 h 2966"/>
                  <a:gd name="T46" fmla="*/ 3473 w 3653"/>
                  <a:gd name="T47" fmla="*/ 1430 h 2966"/>
                  <a:gd name="T48" fmla="*/ 3413 w 3653"/>
                  <a:gd name="T49" fmla="*/ 1305 h 2966"/>
                  <a:gd name="T50" fmla="*/ 2416 w 3653"/>
                  <a:gd name="T51" fmla="*/ 1277 h 2966"/>
                  <a:gd name="T52" fmla="*/ 2381 w 3653"/>
                  <a:gd name="T53" fmla="*/ 1229 h 2966"/>
                  <a:gd name="T54" fmla="*/ 2539 w 3653"/>
                  <a:gd name="T55" fmla="*/ 798 h 2966"/>
                  <a:gd name="T56" fmla="*/ 2580 w 3653"/>
                  <a:gd name="T57" fmla="*/ 493 h 2966"/>
                  <a:gd name="T58" fmla="*/ 2580 w 3653"/>
                  <a:gd name="T59" fmla="*/ 353 h 2966"/>
                  <a:gd name="T60" fmla="*/ 2568 w 3653"/>
                  <a:gd name="T61" fmla="*/ 245 h 2966"/>
                  <a:gd name="T62" fmla="*/ 2460 w 3653"/>
                  <a:gd name="T63" fmla="*/ 0 h 2966"/>
                  <a:gd name="T64" fmla="*/ 2684 w 3653"/>
                  <a:gd name="T65" fmla="*/ 102 h 2966"/>
                  <a:gd name="T66" fmla="*/ 2757 w 3653"/>
                  <a:gd name="T67" fmla="*/ 302 h 2966"/>
                  <a:gd name="T68" fmla="*/ 2757 w 3653"/>
                  <a:gd name="T69" fmla="*/ 430 h 2966"/>
                  <a:gd name="T70" fmla="*/ 2754 w 3653"/>
                  <a:gd name="T71" fmla="*/ 595 h 2966"/>
                  <a:gd name="T72" fmla="*/ 2602 w 3653"/>
                  <a:gd name="T73" fmla="*/ 1116 h 2966"/>
                  <a:gd name="T74" fmla="*/ 3554 w 3653"/>
                  <a:gd name="T75" fmla="*/ 1186 h 2966"/>
                  <a:gd name="T76" fmla="*/ 3653 w 3653"/>
                  <a:gd name="T77" fmla="*/ 1405 h 2966"/>
                  <a:gd name="T78" fmla="*/ 3559 w 3653"/>
                  <a:gd name="T79" fmla="*/ 1618 h 2966"/>
                  <a:gd name="T80" fmla="*/ 3576 w 3653"/>
                  <a:gd name="T81" fmla="*/ 1848 h 2966"/>
                  <a:gd name="T82" fmla="*/ 3454 w 3653"/>
                  <a:gd name="T83" fmla="*/ 2044 h 2966"/>
                  <a:gd name="T84" fmla="*/ 3494 w 3653"/>
                  <a:gd name="T85" fmla="*/ 2287 h 2966"/>
                  <a:gd name="T86" fmla="*/ 3402 w 3653"/>
                  <a:gd name="T87" fmla="*/ 2481 h 2966"/>
                  <a:gd name="T88" fmla="*/ 3404 w 3653"/>
                  <a:gd name="T89" fmla="*/ 2729 h 2966"/>
                  <a:gd name="T90" fmla="*/ 3224 w 3653"/>
                  <a:gd name="T91" fmla="*/ 2884 h 2966"/>
                  <a:gd name="T92" fmla="*/ 1975 w 3653"/>
                  <a:gd name="T93" fmla="*/ 2869 h 2966"/>
                  <a:gd name="T94" fmla="*/ 1346 w 3653"/>
                  <a:gd name="T95" fmla="*/ 2650 h 2966"/>
                  <a:gd name="T96" fmla="*/ 1193 w 3653"/>
                  <a:gd name="T97" fmla="*/ 2903 h 2966"/>
                  <a:gd name="T98" fmla="*/ 177 w 3653"/>
                  <a:gd name="T99" fmla="*/ 2966 h 2966"/>
                  <a:gd name="T100" fmla="*/ 24 w 3653"/>
                  <a:gd name="T101" fmla="*/ 2879 h 2966"/>
                  <a:gd name="T102" fmla="*/ 11 w 3653"/>
                  <a:gd name="T103" fmla="*/ 999 h 2966"/>
                  <a:gd name="T104" fmla="*/ 145 w 3653"/>
                  <a:gd name="T105" fmla="*/ 887 h 2966"/>
                  <a:gd name="T106" fmla="*/ 1172 w 3653"/>
                  <a:gd name="T107" fmla="*/ 926 h 2966"/>
                  <a:gd name="T108" fmla="*/ 1236 w 3653"/>
                  <a:gd name="T109" fmla="*/ 1154 h 2966"/>
                  <a:gd name="T110" fmla="*/ 1984 w 3653"/>
                  <a:gd name="T111" fmla="*/ 649 h 2966"/>
                  <a:gd name="T112" fmla="*/ 2116 w 3653"/>
                  <a:gd name="T113" fmla="*/ 384 h 2966"/>
                  <a:gd name="T114" fmla="*/ 2155 w 3653"/>
                  <a:gd name="T115" fmla="*/ 271 h 2966"/>
                  <a:gd name="T116" fmla="*/ 2184 w 3653"/>
                  <a:gd name="T117" fmla="*/ 186 h 2966"/>
                  <a:gd name="T118" fmla="*/ 2345 w 3653"/>
                  <a:gd name="T119" fmla="*/ 2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3" h="2966">
                    <a:moveTo>
                      <a:pt x="177" y="1061"/>
                    </a:moveTo>
                    <a:lnTo>
                      <a:pt x="177" y="2789"/>
                    </a:lnTo>
                    <a:lnTo>
                      <a:pt x="1057" y="2789"/>
                    </a:lnTo>
                    <a:lnTo>
                      <a:pt x="1058" y="2789"/>
                    </a:lnTo>
                    <a:lnTo>
                      <a:pt x="1057" y="1061"/>
                    </a:lnTo>
                    <a:lnTo>
                      <a:pt x="177" y="1061"/>
                    </a:lnTo>
                    <a:close/>
                    <a:moveTo>
                      <a:pt x="2460" y="178"/>
                    </a:moveTo>
                    <a:lnTo>
                      <a:pt x="2437" y="180"/>
                    </a:lnTo>
                    <a:lnTo>
                      <a:pt x="2416" y="186"/>
                    </a:lnTo>
                    <a:lnTo>
                      <a:pt x="2396" y="196"/>
                    </a:lnTo>
                    <a:lnTo>
                      <a:pt x="2378" y="210"/>
                    </a:lnTo>
                    <a:lnTo>
                      <a:pt x="2363" y="226"/>
                    </a:lnTo>
                    <a:lnTo>
                      <a:pt x="2351" y="246"/>
                    </a:lnTo>
                    <a:lnTo>
                      <a:pt x="2350" y="250"/>
                    </a:lnTo>
                    <a:lnTo>
                      <a:pt x="2348" y="257"/>
                    </a:lnTo>
                    <a:lnTo>
                      <a:pt x="2344" y="271"/>
                    </a:lnTo>
                    <a:lnTo>
                      <a:pt x="2337" y="287"/>
                    </a:lnTo>
                    <a:lnTo>
                      <a:pt x="2330" y="307"/>
                    </a:lnTo>
                    <a:lnTo>
                      <a:pt x="2324" y="328"/>
                    </a:lnTo>
                    <a:lnTo>
                      <a:pt x="2316" y="349"/>
                    </a:lnTo>
                    <a:lnTo>
                      <a:pt x="2308" y="371"/>
                    </a:lnTo>
                    <a:lnTo>
                      <a:pt x="2301" y="392"/>
                    </a:lnTo>
                    <a:lnTo>
                      <a:pt x="2295" y="411"/>
                    </a:lnTo>
                    <a:lnTo>
                      <a:pt x="2289" y="428"/>
                    </a:lnTo>
                    <a:lnTo>
                      <a:pt x="2285" y="441"/>
                    </a:lnTo>
                    <a:lnTo>
                      <a:pt x="2281" y="450"/>
                    </a:lnTo>
                    <a:lnTo>
                      <a:pt x="2280" y="452"/>
                    </a:lnTo>
                    <a:lnTo>
                      <a:pt x="2250" y="531"/>
                    </a:lnTo>
                    <a:lnTo>
                      <a:pt x="2216" y="606"/>
                    </a:lnTo>
                    <a:lnTo>
                      <a:pt x="2175" y="679"/>
                    </a:lnTo>
                    <a:lnTo>
                      <a:pt x="2131" y="749"/>
                    </a:lnTo>
                    <a:lnTo>
                      <a:pt x="2081" y="817"/>
                    </a:lnTo>
                    <a:lnTo>
                      <a:pt x="2027" y="880"/>
                    </a:lnTo>
                    <a:lnTo>
                      <a:pt x="1969" y="939"/>
                    </a:lnTo>
                    <a:lnTo>
                      <a:pt x="1907" y="996"/>
                    </a:lnTo>
                    <a:lnTo>
                      <a:pt x="1528" y="1312"/>
                    </a:lnTo>
                    <a:lnTo>
                      <a:pt x="1511" y="1323"/>
                    </a:lnTo>
                    <a:lnTo>
                      <a:pt x="1492" y="1329"/>
                    </a:lnTo>
                    <a:lnTo>
                      <a:pt x="1472" y="1332"/>
                    </a:lnTo>
                    <a:lnTo>
                      <a:pt x="1236" y="1332"/>
                    </a:lnTo>
                    <a:lnTo>
                      <a:pt x="1236" y="2473"/>
                    </a:lnTo>
                    <a:lnTo>
                      <a:pt x="1366" y="2473"/>
                    </a:lnTo>
                    <a:lnTo>
                      <a:pt x="1386" y="2475"/>
                    </a:lnTo>
                    <a:lnTo>
                      <a:pt x="1405" y="2482"/>
                    </a:lnTo>
                    <a:lnTo>
                      <a:pt x="1534" y="2544"/>
                    </a:lnTo>
                    <a:lnTo>
                      <a:pt x="1625" y="2585"/>
                    </a:lnTo>
                    <a:lnTo>
                      <a:pt x="1718" y="2619"/>
                    </a:lnTo>
                    <a:lnTo>
                      <a:pt x="1812" y="2650"/>
                    </a:lnTo>
                    <a:lnTo>
                      <a:pt x="1908" y="2675"/>
                    </a:lnTo>
                    <a:lnTo>
                      <a:pt x="2005" y="2695"/>
                    </a:lnTo>
                    <a:lnTo>
                      <a:pt x="2104" y="2708"/>
                    </a:lnTo>
                    <a:lnTo>
                      <a:pt x="2203" y="2717"/>
                    </a:lnTo>
                    <a:lnTo>
                      <a:pt x="2301" y="2719"/>
                    </a:lnTo>
                    <a:lnTo>
                      <a:pt x="3141" y="2719"/>
                    </a:lnTo>
                    <a:lnTo>
                      <a:pt x="3166" y="2717"/>
                    </a:lnTo>
                    <a:lnTo>
                      <a:pt x="3191" y="2708"/>
                    </a:lnTo>
                    <a:lnTo>
                      <a:pt x="3211" y="2695"/>
                    </a:lnTo>
                    <a:lnTo>
                      <a:pt x="3229" y="2678"/>
                    </a:lnTo>
                    <a:lnTo>
                      <a:pt x="3242" y="2657"/>
                    </a:lnTo>
                    <a:lnTo>
                      <a:pt x="3250" y="2634"/>
                    </a:lnTo>
                    <a:lnTo>
                      <a:pt x="3253" y="2607"/>
                    </a:lnTo>
                    <a:lnTo>
                      <a:pt x="3250" y="2582"/>
                    </a:lnTo>
                    <a:lnTo>
                      <a:pt x="3242" y="2558"/>
                    </a:lnTo>
                    <a:lnTo>
                      <a:pt x="3229" y="2537"/>
                    </a:lnTo>
                    <a:lnTo>
                      <a:pt x="3211" y="2521"/>
                    </a:lnTo>
                    <a:lnTo>
                      <a:pt x="3191" y="2508"/>
                    </a:lnTo>
                    <a:lnTo>
                      <a:pt x="3166" y="2499"/>
                    </a:lnTo>
                    <a:lnTo>
                      <a:pt x="3141" y="2495"/>
                    </a:lnTo>
                    <a:lnTo>
                      <a:pt x="3089" y="2495"/>
                    </a:lnTo>
                    <a:lnTo>
                      <a:pt x="3066" y="2493"/>
                    </a:lnTo>
                    <a:lnTo>
                      <a:pt x="3044" y="2483"/>
                    </a:lnTo>
                    <a:lnTo>
                      <a:pt x="3026" y="2470"/>
                    </a:lnTo>
                    <a:lnTo>
                      <a:pt x="3012" y="2452"/>
                    </a:lnTo>
                    <a:lnTo>
                      <a:pt x="3003" y="2431"/>
                    </a:lnTo>
                    <a:lnTo>
                      <a:pt x="3000" y="2407"/>
                    </a:lnTo>
                    <a:lnTo>
                      <a:pt x="3003" y="2384"/>
                    </a:lnTo>
                    <a:lnTo>
                      <a:pt x="3012" y="2362"/>
                    </a:lnTo>
                    <a:lnTo>
                      <a:pt x="3026" y="2345"/>
                    </a:lnTo>
                    <a:lnTo>
                      <a:pt x="3044" y="2330"/>
                    </a:lnTo>
                    <a:lnTo>
                      <a:pt x="3066" y="2322"/>
                    </a:lnTo>
                    <a:lnTo>
                      <a:pt x="3089" y="2318"/>
                    </a:lnTo>
                    <a:lnTo>
                      <a:pt x="3215" y="2318"/>
                    </a:lnTo>
                    <a:lnTo>
                      <a:pt x="3241" y="2316"/>
                    </a:lnTo>
                    <a:lnTo>
                      <a:pt x="3264" y="2307"/>
                    </a:lnTo>
                    <a:lnTo>
                      <a:pt x="3285" y="2294"/>
                    </a:lnTo>
                    <a:lnTo>
                      <a:pt x="3303" y="2276"/>
                    </a:lnTo>
                    <a:lnTo>
                      <a:pt x="3316" y="2256"/>
                    </a:lnTo>
                    <a:lnTo>
                      <a:pt x="3324" y="2232"/>
                    </a:lnTo>
                    <a:lnTo>
                      <a:pt x="3327" y="2206"/>
                    </a:lnTo>
                    <a:lnTo>
                      <a:pt x="3324" y="2181"/>
                    </a:lnTo>
                    <a:lnTo>
                      <a:pt x="3316" y="2158"/>
                    </a:lnTo>
                    <a:lnTo>
                      <a:pt x="3303" y="2137"/>
                    </a:lnTo>
                    <a:lnTo>
                      <a:pt x="3285" y="2120"/>
                    </a:lnTo>
                    <a:lnTo>
                      <a:pt x="3264" y="2107"/>
                    </a:lnTo>
                    <a:lnTo>
                      <a:pt x="3241" y="2098"/>
                    </a:lnTo>
                    <a:lnTo>
                      <a:pt x="3215" y="2094"/>
                    </a:lnTo>
                    <a:lnTo>
                      <a:pt x="3163" y="2094"/>
                    </a:lnTo>
                    <a:lnTo>
                      <a:pt x="3140" y="2091"/>
                    </a:lnTo>
                    <a:lnTo>
                      <a:pt x="3118" y="2082"/>
                    </a:lnTo>
                    <a:lnTo>
                      <a:pt x="3100" y="2069"/>
                    </a:lnTo>
                    <a:lnTo>
                      <a:pt x="3087" y="2051"/>
                    </a:lnTo>
                    <a:lnTo>
                      <a:pt x="3078" y="2030"/>
                    </a:lnTo>
                    <a:lnTo>
                      <a:pt x="3074" y="2006"/>
                    </a:lnTo>
                    <a:lnTo>
                      <a:pt x="3078" y="1983"/>
                    </a:lnTo>
                    <a:lnTo>
                      <a:pt x="3087" y="1962"/>
                    </a:lnTo>
                    <a:lnTo>
                      <a:pt x="3100" y="1944"/>
                    </a:lnTo>
                    <a:lnTo>
                      <a:pt x="3118" y="1929"/>
                    </a:lnTo>
                    <a:lnTo>
                      <a:pt x="3140" y="1921"/>
                    </a:lnTo>
                    <a:lnTo>
                      <a:pt x="3163" y="1917"/>
                    </a:lnTo>
                    <a:lnTo>
                      <a:pt x="3290" y="1917"/>
                    </a:lnTo>
                    <a:lnTo>
                      <a:pt x="3315" y="1915"/>
                    </a:lnTo>
                    <a:lnTo>
                      <a:pt x="3338" y="1906"/>
                    </a:lnTo>
                    <a:lnTo>
                      <a:pt x="3359" y="1893"/>
                    </a:lnTo>
                    <a:lnTo>
                      <a:pt x="3377" y="1875"/>
                    </a:lnTo>
                    <a:lnTo>
                      <a:pt x="3389" y="1855"/>
                    </a:lnTo>
                    <a:lnTo>
                      <a:pt x="3398" y="1831"/>
                    </a:lnTo>
                    <a:lnTo>
                      <a:pt x="3402" y="1805"/>
                    </a:lnTo>
                    <a:lnTo>
                      <a:pt x="3398" y="1780"/>
                    </a:lnTo>
                    <a:lnTo>
                      <a:pt x="3389" y="1757"/>
                    </a:lnTo>
                    <a:lnTo>
                      <a:pt x="3377" y="1736"/>
                    </a:lnTo>
                    <a:lnTo>
                      <a:pt x="3359" y="1719"/>
                    </a:lnTo>
                    <a:lnTo>
                      <a:pt x="3338" y="1706"/>
                    </a:lnTo>
                    <a:lnTo>
                      <a:pt x="3315" y="1697"/>
                    </a:lnTo>
                    <a:lnTo>
                      <a:pt x="3290" y="1694"/>
                    </a:lnTo>
                    <a:lnTo>
                      <a:pt x="3237" y="1694"/>
                    </a:lnTo>
                    <a:lnTo>
                      <a:pt x="3213" y="1690"/>
                    </a:lnTo>
                    <a:lnTo>
                      <a:pt x="3192" y="1681"/>
                    </a:lnTo>
                    <a:lnTo>
                      <a:pt x="3174" y="1668"/>
                    </a:lnTo>
                    <a:lnTo>
                      <a:pt x="3161" y="1650"/>
                    </a:lnTo>
                    <a:lnTo>
                      <a:pt x="3151" y="1629"/>
                    </a:lnTo>
                    <a:lnTo>
                      <a:pt x="3149" y="1605"/>
                    </a:lnTo>
                    <a:lnTo>
                      <a:pt x="3151" y="1582"/>
                    </a:lnTo>
                    <a:lnTo>
                      <a:pt x="3161" y="1561"/>
                    </a:lnTo>
                    <a:lnTo>
                      <a:pt x="3174" y="1543"/>
                    </a:lnTo>
                    <a:lnTo>
                      <a:pt x="3192" y="1529"/>
                    </a:lnTo>
                    <a:lnTo>
                      <a:pt x="3213" y="1520"/>
                    </a:lnTo>
                    <a:lnTo>
                      <a:pt x="3237" y="1516"/>
                    </a:lnTo>
                    <a:lnTo>
                      <a:pt x="3364" y="1516"/>
                    </a:lnTo>
                    <a:lnTo>
                      <a:pt x="3389" y="1514"/>
                    </a:lnTo>
                    <a:lnTo>
                      <a:pt x="3413" y="1505"/>
                    </a:lnTo>
                    <a:lnTo>
                      <a:pt x="3434" y="1492"/>
                    </a:lnTo>
                    <a:lnTo>
                      <a:pt x="3450" y="1474"/>
                    </a:lnTo>
                    <a:lnTo>
                      <a:pt x="3464" y="1454"/>
                    </a:lnTo>
                    <a:lnTo>
                      <a:pt x="3473" y="1430"/>
                    </a:lnTo>
                    <a:lnTo>
                      <a:pt x="3475" y="1405"/>
                    </a:lnTo>
                    <a:lnTo>
                      <a:pt x="3473" y="1379"/>
                    </a:lnTo>
                    <a:lnTo>
                      <a:pt x="3464" y="1356"/>
                    </a:lnTo>
                    <a:lnTo>
                      <a:pt x="3450" y="1335"/>
                    </a:lnTo>
                    <a:lnTo>
                      <a:pt x="3434" y="1317"/>
                    </a:lnTo>
                    <a:lnTo>
                      <a:pt x="3413" y="1305"/>
                    </a:lnTo>
                    <a:lnTo>
                      <a:pt x="3389" y="1296"/>
                    </a:lnTo>
                    <a:lnTo>
                      <a:pt x="3364" y="1293"/>
                    </a:lnTo>
                    <a:lnTo>
                      <a:pt x="2467" y="1293"/>
                    </a:lnTo>
                    <a:lnTo>
                      <a:pt x="2446" y="1291"/>
                    </a:lnTo>
                    <a:lnTo>
                      <a:pt x="2429" y="1285"/>
                    </a:lnTo>
                    <a:lnTo>
                      <a:pt x="2416" y="1277"/>
                    </a:lnTo>
                    <a:lnTo>
                      <a:pt x="2403" y="1267"/>
                    </a:lnTo>
                    <a:lnTo>
                      <a:pt x="2396" y="1256"/>
                    </a:lnTo>
                    <a:lnTo>
                      <a:pt x="2389" y="1246"/>
                    </a:lnTo>
                    <a:lnTo>
                      <a:pt x="2385" y="1237"/>
                    </a:lnTo>
                    <a:lnTo>
                      <a:pt x="2382" y="1232"/>
                    </a:lnTo>
                    <a:lnTo>
                      <a:pt x="2381" y="1229"/>
                    </a:lnTo>
                    <a:lnTo>
                      <a:pt x="2377" y="1209"/>
                    </a:lnTo>
                    <a:lnTo>
                      <a:pt x="2378" y="1188"/>
                    </a:lnTo>
                    <a:lnTo>
                      <a:pt x="2385" y="1168"/>
                    </a:lnTo>
                    <a:lnTo>
                      <a:pt x="2488" y="935"/>
                    </a:lnTo>
                    <a:lnTo>
                      <a:pt x="2515" y="868"/>
                    </a:lnTo>
                    <a:lnTo>
                      <a:pt x="2539" y="798"/>
                    </a:lnTo>
                    <a:lnTo>
                      <a:pt x="2556" y="727"/>
                    </a:lnTo>
                    <a:lnTo>
                      <a:pt x="2569" y="655"/>
                    </a:lnTo>
                    <a:lnTo>
                      <a:pt x="2576" y="583"/>
                    </a:lnTo>
                    <a:lnTo>
                      <a:pt x="2580" y="509"/>
                    </a:lnTo>
                    <a:lnTo>
                      <a:pt x="2580" y="505"/>
                    </a:lnTo>
                    <a:lnTo>
                      <a:pt x="2580" y="493"/>
                    </a:lnTo>
                    <a:lnTo>
                      <a:pt x="2580" y="477"/>
                    </a:lnTo>
                    <a:lnTo>
                      <a:pt x="2580" y="454"/>
                    </a:lnTo>
                    <a:lnTo>
                      <a:pt x="2580" y="430"/>
                    </a:lnTo>
                    <a:lnTo>
                      <a:pt x="2580" y="404"/>
                    </a:lnTo>
                    <a:lnTo>
                      <a:pt x="2580" y="378"/>
                    </a:lnTo>
                    <a:lnTo>
                      <a:pt x="2580" y="353"/>
                    </a:lnTo>
                    <a:lnTo>
                      <a:pt x="2580" y="330"/>
                    </a:lnTo>
                    <a:lnTo>
                      <a:pt x="2580" y="314"/>
                    </a:lnTo>
                    <a:lnTo>
                      <a:pt x="2580" y="302"/>
                    </a:lnTo>
                    <a:lnTo>
                      <a:pt x="2580" y="297"/>
                    </a:lnTo>
                    <a:lnTo>
                      <a:pt x="2576" y="270"/>
                    </a:lnTo>
                    <a:lnTo>
                      <a:pt x="2568" y="245"/>
                    </a:lnTo>
                    <a:lnTo>
                      <a:pt x="2553" y="223"/>
                    </a:lnTo>
                    <a:lnTo>
                      <a:pt x="2535" y="204"/>
                    </a:lnTo>
                    <a:lnTo>
                      <a:pt x="2513" y="190"/>
                    </a:lnTo>
                    <a:lnTo>
                      <a:pt x="2488" y="181"/>
                    </a:lnTo>
                    <a:lnTo>
                      <a:pt x="2460" y="178"/>
                    </a:lnTo>
                    <a:close/>
                    <a:moveTo>
                      <a:pt x="2460" y="0"/>
                    </a:moveTo>
                    <a:lnTo>
                      <a:pt x="2504" y="4"/>
                    </a:lnTo>
                    <a:lnTo>
                      <a:pt x="2545" y="13"/>
                    </a:lnTo>
                    <a:lnTo>
                      <a:pt x="2585" y="28"/>
                    </a:lnTo>
                    <a:lnTo>
                      <a:pt x="2622" y="48"/>
                    </a:lnTo>
                    <a:lnTo>
                      <a:pt x="2655" y="74"/>
                    </a:lnTo>
                    <a:lnTo>
                      <a:pt x="2684" y="102"/>
                    </a:lnTo>
                    <a:lnTo>
                      <a:pt x="2710" y="136"/>
                    </a:lnTo>
                    <a:lnTo>
                      <a:pt x="2729" y="172"/>
                    </a:lnTo>
                    <a:lnTo>
                      <a:pt x="2745" y="212"/>
                    </a:lnTo>
                    <a:lnTo>
                      <a:pt x="2754" y="254"/>
                    </a:lnTo>
                    <a:lnTo>
                      <a:pt x="2757" y="297"/>
                    </a:lnTo>
                    <a:lnTo>
                      <a:pt x="2757" y="302"/>
                    </a:lnTo>
                    <a:lnTo>
                      <a:pt x="2757" y="314"/>
                    </a:lnTo>
                    <a:lnTo>
                      <a:pt x="2757" y="332"/>
                    </a:lnTo>
                    <a:lnTo>
                      <a:pt x="2757" y="353"/>
                    </a:lnTo>
                    <a:lnTo>
                      <a:pt x="2757" y="378"/>
                    </a:lnTo>
                    <a:lnTo>
                      <a:pt x="2757" y="404"/>
                    </a:lnTo>
                    <a:lnTo>
                      <a:pt x="2757" y="430"/>
                    </a:lnTo>
                    <a:lnTo>
                      <a:pt x="2757" y="454"/>
                    </a:lnTo>
                    <a:lnTo>
                      <a:pt x="2757" y="477"/>
                    </a:lnTo>
                    <a:lnTo>
                      <a:pt x="2757" y="494"/>
                    </a:lnTo>
                    <a:lnTo>
                      <a:pt x="2757" y="505"/>
                    </a:lnTo>
                    <a:lnTo>
                      <a:pt x="2757" y="510"/>
                    </a:lnTo>
                    <a:lnTo>
                      <a:pt x="2754" y="595"/>
                    </a:lnTo>
                    <a:lnTo>
                      <a:pt x="2745" y="680"/>
                    </a:lnTo>
                    <a:lnTo>
                      <a:pt x="2729" y="765"/>
                    </a:lnTo>
                    <a:lnTo>
                      <a:pt x="2710" y="846"/>
                    </a:lnTo>
                    <a:lnTo>
                      <a:pt x="2683" y="928"/>
                    </a:lnTo>
                    <a:lnTo>
                      <a:pt x="2651" y="1008"/>
                    </a:lnTo>
                    <a:lnTo>
                      <a:pt x="2602" y="1116"/>
                    </a:lnTo>
                    <a:lnTo>
                      <a:pt x="3364" y="1116"/>
                    </a:lnTo>
                    <a:lnTo>
                      <a:pt x="3406" y="1119"/>
                    </a:lnTo>
                    <a:lnTo>
                      <a:pt x="3447" y="1128"/>
                    </a:lnTo>
                    <a:lnTo>
                      <a:pt x="3485" y="1142"/>
                    </a:lnTo>
                    <a:lnTo>
                      <a:pt x="3521" y="1162"/>
                    </a:lnTo>
                    <a:lnTo>
                      <a:pt x="3554" y="1186"/>
                    </a:lnTo>
                    <a:lnTo>
                      <a:pt x="3581" y="1215"/>
                    </a:lnTo>
                    <a:lnTo>
                      <a:pt x="3606" y="1247"/>
                    </a:lnTo>
                    <a:lnTo>
                      <a:pt x="3626" y="1283"/>
                    </a:lnTo>
                    <a:lnTo>
                      <a:pt x="3641" y="1322"/>
                    </a:lnTo>
                    <a:lnTo>
                      <a:pt x="3650" y="1363"/>
                    </a:lnTo>
                    <a:lnTo>
                      <a:pt x="3653" y="1405"/>
                    </a:lnTo>
                    <a:lnTo>
                      <a:pt x="3650" y="1447"/>
                    </a:lnTo>
                    <a:lnTo>
                      <a:pt x="3641" y="1485"/>
                    </a:lnTo>
                    <a:lnTo>
                      <a:pt x="3628" y="1523"/>
                    </a:lnTo>
                    <a:lnTo>
                      <a:pt x="3609" y="1557"/>
                    </a:lnTo>
                    <a:lnTo>
                      <a:pt x="3586" y="1590"/>
                    </a:lnTo>
                    <a:lnTo>
                      <a:pt x="3559" y="1618"/>
                    </a:lnTo>
                    <a:lnTo>
                      <a:pt x="3528" y="1643"/>
                    </a:lnTo>
                    <a:lnTo>
                      <a:pt x="3549" y="1679"/>
                    </a:lnTo>
                    <a:lnTo>
                      <a:pt x="3566" y="1719"/>
                    </a:lnTo>
                    <a:lnTo>
                      <a:pt x="3576" y="1761"/>
                    </a:lnTo>
                    <a:lnTo>
                      <a:pt x="3579" y="1805"/>
                    </a:lnTo>
                    <a:lnTo>
                      <a:pt x="3576" y="1848"/>
                    </a:lnTo>
                    <a:lnTo>
                      <a:pt x="3567" y="1886"/>
                    </a:lnTo>
                    <a:lnTo>
                      <a:pt x="3554" y="1924"/>
                    </a:lnTo>
                    <a:lnTo>
                      <a:pt x="3535" y="1959"/>
                    </a:lnTo>
                    <a:lnTo>
                      <a:pt x="3511" y="1990"/>
                    </a:lnTo>
                    <a:lnTo>
                      <a:pt x="3485" y="2019"/>
                    </a:lnTo>
                    <a:lnTo>
                      <a:pt x="3454" y="2044"/>
                    </a:lnTo>
                    <a:lnTo>
                      <a:pt x="3476" y="2080"/>
                    </a:lnTo>
                    <a:lnTo>
                      <a:pt x="3491" y="2120"/>
                    </a:lnTo>
                    <a:lnTo>
                      <a:pt x="3501" y="2162"/>
                    </a:lnTo>
                    <a:lnTo>
                      <a:pt x="3505" y="2206"/>
                    </a:lnTo>
                    <a:lnTo>
                      <a:pt x="3501" y="2248"/>
                    </a:lnTo>
                    <a:lnTo>
                      <a:pt x="3494" y="2287"/>
                    </a:lnTo>
                    <a:lnTo>
                      <a:pt x="3479" y="2325"/>
                    </a:lnTo>
                    <a:lnTo>
                      <a:pt x="3460" y="2360"/>
                    </a:lnTo>
                    <a:lnTo>
                      <a:pt x="3437" y="2391"/>
                    </a:lnTo>
                    <a:lnTo>
                      <a:pt x="3410" y="2420"/>
                    </a:lnTo>
                    <a:lnTo>
                      <a:pt x="3379" y="2444"/>
                    </a:lnTo>
                    <a:lnTo>
                      <a:pt x="3402" y="2481"/>
                    </a:lnTo>
                    <a:lnTo>
                      <a:pt x="3417" y="2521"/>
                    </a:lnTo>
                    <a:lnTo>
                      <a:pt x="3427" y="2563"/>
                    </a:lnTo>
                    <a:lnTo>
                      <a:pt x="3430" y="2607"/>
                    </a:lnTo>
                    <a:lnTo>
                      <a:pt x="3427" y="2650"/>
                    </a:lnTo>
                    <a:lnTo>
                      <a:pt x="3418" y="2691"/>
                    </a:lnTo>
                    <a:lnTo>
                      <a:pt x="3404" y="2729"/>
                    </a:lnTo>
                    <a:lnTo>
                      <a:pt x="3384" y="2764"/>
                    </a:lnTo>
                    <a:lnTo>
                      <a:pt x="3359" y="2798"/>
                    </a:lnTo>
                    <a:lnTo>
                      <a:pt x="3331" y="2825"/>
                    </a:lnTo>
                    <a:lnTo>
                      <a:pt x="3298" y="2850"/>
                    </a:lnTo>
                    <a:lnTo>
                      <a:pt x="3263" y="2870"/>
                    </a:lnTo>
                    <a:lnTo>
                      <a:pt x="3224" y="2884"/>
                    </a:lnTo>
                    <a:lnTo>
                      <a:pt x="3184" y="2894"/>
                    </a:lnTo>
                    <a:lnTo>
                      <a:pt x="3141" y="2896"/>
                    </a:lnTo>
                    <a:lnTo>
                      <a:pt x="2301" y="2896"/>
                    </a:lnTo>
                    <a:lnTo>
                      <a:pt x="2193" y="2894"/>
                    </a:lnTo>
                    <a:lnTo>
                      <a:pt x="2084" y="2884"/>
                    </a:lnTo>
                    <a:lnTo>
                      <a:pt x="1975" y="2869"/>
                    </a:lnTo>
                    <a:lnTo>
                      <a:pt x="1869" y="2848"/>
                    </a:lnTo>
                    <a:lnTo>
                      <a:pt x="1762" y="2820"/>
                    </a:lnTo>
                    <a:lnTo>
                      <a:pt x="1658" y="2787"/>
                    </a:lnTo>
                    <a:lnTo>
                      <a:pt x="1557" y="2748"/>
                    </a:lnTo>
                    <a:lnTo>
                      <a:pt x="1457" y="2704"/>
                    </a:lnTo>
                    <a:lnTo>
                      <a:pt x="1346" y="2650"/>
                    </a:lnTo>
                    <a:lnTo>
                      <a:pt x="1236" y="2650"/>
                    </a:lnTo>
                    <a:lnTo>
                      <a:pt x="1236" y="2789"/>
                    </a:lnTo>
                    <a:lnTo>
                      <a:pt x="1232" y="2821"/>
                    </a:lnTo>
                    <a:lnTo>
                      <a:pt x="1224" y="2851"/>
                    </a:lnTo>
                    <a:lnTo>
                      <a:pt x="1211" y="2879"/>
                    </a:lnTo>
                    <a:lnTo>
                      <a:pt x="1193" y="2903"/>
                    </a:lnTo>
                    <a:lnTo>
                      <a:pt x="1172" y="2925"/>
                    </a:lnTo>
                    <a:lnTo>
                      <a:pt x="1147" y="2942"/>
                    </a:lnTo>
                    <a:lnTo>
                      <a:pt x="1119" y="2955"/>
                    </a:lnTo>
                    <a:lnTo>
                      <a:pt x="1089" y="2964"/>
                    </a:lnTo>
                    <a:lnTo>
                      <a:pt x="1057" y="2966"/>
                    </a:lnTo>
                    <a:lnTo>
                      <a:pt x="177" y="2966"/>
                    </a:lnTo>
                    <a:lnTo>
                      <a:pt x="145" y="2964"/>
                    </a:lnTo>
                    <a:lnTo>
                      <a:pt x="115" y="2955"/>
                    </a:lnTo>
                    <a:lnTo>
                      <a:pt x="88" y="2942"/>
                    </a:lnTo>
                    <a:lnTo>
                      <a:pt x="63" y="2925"/>
                    </a:lnTo>
                    <a:lnTo>
                      <a:pt x="42" y="2903"/>
                    </a:lnTo>
                    <a:lnTo>
                      <a:pt x="24" y="2879"/>
                    </a:lnTo>
                    <a:lnTo>
                      <a:pt x="11" y="2851"/>
                    </a:lnTo>
                    <a:lnTo>
                      <a:pt x="3" y="2821"/>
                    </a:lnTo>
                    <a:lnTo>
                      <a:pt x="0" y="2789"/>
                    </a:lnTo>
                    <a:lnTo>
                      <a:pt x="0" y="1061"/>
                    </a:lnTo>
                    <a:lnTo>
                      <a:pt x="3" y="1029"/>
                    </a:lnTo>
                    <a:lnTo>
                      <a:pt x="11" y="999"/>
                    </a:lnTo>
                    <a:lnTo>
                      <a:pt x="24" y="972"/>
                    </a:lnTo>
                    <a:lnTo>
                      <a:pt x="42" y="947"/>
                    </a:lnTo>
                    <a:lnTo>
                      <a:pt x="63" y="926"/>
                    </a:lnTo>
                    <a:lnTo>
                      <a:pt x="88" y="908"/>
                    </a:lnTo>
                    <a:lnTo>
                      <a:pt x="115" y="895"/>
                    </a:lnTo>
                    <a:lnTo>
                      <a:pt x="145" y="887"/>
                    </a:lnTo>
                    <a:lnTo>
                      <a:pt x="177" y="884"/>
                    </a:lnTo>
                    <a:lnTo>
                      <a:pt x="1057" y="884"/>
                    </a:lnTo>
                    <a:lnTo>
                      <a:pt x="1089" y="887"/>
                    </a:lnTo>
                    <a:lnTo>
                      <a:pt x="1119" y="895"/>
                    </a:lnTo>
                    <a:lnTo>
                      <a:pt x="1147" y="908"/>
                    </a:lnTo>
                    <a:lnTo>
                      <a:pt x="1172" y="926"/>
                    </a:lnTo>
                    <a:lnTo>
                      <a:pt x="1193" y="947"/>
                    </a:lnTo>
                    <a:lnTo>
                      <a:pt x="1211" y="972"/>
                    </a:lnTo>
                    <a:lnTo>
                      <a:pt x="1224" y="999"/>
                    </a:lnTo>
                    <a:lnTo>
                      <a:pt x="1232" y="1029"/>
                    </a:lnTo>
                    <a:lnTo>
                      <a:pt x="1236" y="1061"/>
                    </a:lnTo>
                    <a:lnTo>
                      <a:pt x="1236" y="1154"/>
                    </a:lnTo>
                    <a:lnTo>
                      <a:pt x="1440" y="1154"/>
                    </a:lnTo>
                    <a:lnTo>
                      <a:pt x="1792" y="860"/>
                    </a:lnTo>
                    <a:lnTo>
                      <a:pt x="1846" y="812"/>
                    </a:lnTo>
                    <a:lnTo>
                      <a:pt x="1895" y="760"/>
                    </a:lnTo>
                    <a:lnTo>
                      <a:pt x="1942" y="706"/>
                    </a:lnTo>
                    <a:lnTo>
                      <a:pt x="1984" y="649"/>
                    </a:lnTo>
                    <a:lnTo>
                      <a:pt x="2023" y="590"/>
                    </a:lnTo>
                    <a:lnTo>
                      <a:pt x="2057" y="526"/>
                    </a:lnTo>
                    <a:lnTo>
                      <a:pt x="2087" y="462"/>
                    </a:lnTo>
                    <a:lnTo>
                      <a:pt x="2113" y="395"/>
                    </a:lnTo>
                    <a:lnTo>
                      <a:pt x="2114" y="391"/>
                    </a:lnTo>
                    <a:lnTo>
                      <a:pt x="2116" y="384"/>
                    </a:lnTo>
                    <a:lnTo>
                      <a:pt x="2121" y="370"/>
                    </a:lnTo>
                    <a:lnTo>
                      <a:pt x="2126" y="355"/>
                    </a:lnTo>
                    <a:lnTo>
                      <a:pt x="2133" y="335"/>
                    </a:lnTo>
                    <a:lnTo>
                      <a:pt x="2141" y="314"/>
                    </a:lnTo>
                    <a:lnTo>
                      <a:pt x="2147" y="293"/>
                    </a:lnTo>
                    <a:lnTo>
                      <a:pt x="2155" y="271"/>
                    </a:lnTo>
                    <a:lnTo>
                      <a:pt x="2163" y="250"/>
                    </a:lnTo>
                    <a:lnTo>
                      <a:pt x="2169" y="230"/>
                    </a:lnTo>
                    <a:lnTo>
                      <a:pt x="2175" y="213"/>
                    </a:lnTo>
                    <a:lnTo>
                      <a:pt x="2179" y="200"/>
                    </a:lnTo>
                    <a:lnTo>
                      <a:pt x="2183" y="190"/>
                    </a:lnTo>
                    <a:lnTo>
                      <a:pt x="2184" y="186"/>
                    </a:lnTo>
                    <a:lnTo>
                      <a:pt x="2202" y="150"/>
                    </a:lnTo>
                    <a:lnTo>
                      <a:pt x="2223" y="117"/>
                    </a:lnTo>
                    <a:lnTo>
                      <a:pt x="2249" y="88"/>
                    </a:lnTo>
                    <a:lnTo>
                      <a:pt x="2278" y="62"/>
                    </a:lnTo>
                    <a:lnTo>
                      <a:pt x="2310" y="40"/>
                    </a:lnTo>
                    <a:lnTo>
                      <a:pt x="2345" y="24"/>
                    </a:lnTo>
                    <a:lnTo>
                      <a:pt x="2381" y="10"/>
                    </a:lnTo>
                    <a:lnTo>
                      <a:pt x="2420" y="3"/>
                    </a:lnTo>
                    <a:lnTo>
                      <a:pt x="246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4" name="Group 43"/>
            <p:cNvGrpSpPr/>
            <p:nvPr/>
          </p:nvGrpSpPr>
          <p:grpSpPr>
            <a:xfrm>
              <a:off x="9147" y="3492"/>
              <a:ext cx="910" cy="915"/>
              <a:chOff x="5402263" y="3448050"/>
              <a:chExt cx="577849" cy="581025"/>
            </a:xfrm>
            <a:solidFill>
              <a:schemeClr val="bg1"/>
            </a:solidFill>
          </p:grpSpPr>
          <p:sp>
            <p:nvSpPr>
              <p:cNvPr id="45"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7"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8"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9"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0"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1"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sp>
        <p:nvSpPr>
          <p:cNvPr id="1586" name="Shape 1586"/>
          <p:cNvSpPr/>
          <p:nvPr/>
        </p:nvSpPr>
        <p:spPr>
          <a:xfrm>
            <a:off x="6746875" y="193230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587" name="Shape 1587"/>
          <p:cNvSpPr/>
          <p:nvPr/>
        </p:nvSpPr>
        <p:spPr>
          <a:xfrm>
            <a:off x="6746875" y="157130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4" name="Shape 1586"/>
          <p:cNvSpPr/>
          <p:nvPr/>
        </p:nvSpPr>
        <p:spPr>
          <a:xfrm>
            <a:off x="7950835" y="3267710"/>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7" name="Shape 1587"/>
          <p:cNvSpPr/>
          <p:nvPr/>
        </p:nvSpPr>
        <p:spPr>
          <a:xfrm>
            <a:off x="7950835" y="288004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8" name="Shape 1586"/>
          <p:cNvSpPr/>
          <p:nvPr/>
        </p:nvSpPr>
        <p:spPr>
          <a:xfrm>
            <a:off x="8046085" y="465518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9" name="Shape 1587"/>
          <p:cNvSpPr/>
          <p:nvPr/>
        </p:nvSpPr>
        <p:spPr>
          <a:xfrm>
            <a:off x="8046085" y="425418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0" name="Shape 1586"/>
          <p:cNvSpPr/>
          <p:nvPr/>
        </p:nvSpPr>
        <p:spPr>
          <a:xfrm>
            <a:off x="1469390" y="580961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13" name="Shape 1587"/>
          <p:cNvSpPr/>
          <p:nvPr/>
        </p:nvSpPr>
        <p:spPr>
          <a:xfrm>
            <a:off x="2747645" y="540861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6" name="Shape 1586"/>
          <p:cNvSpPr/>
          <p:nvPr/>
        </p:nvSpPr>
        <p:spPr>
          <a:xfrm>
            <a:off x="191135" y="4553585"/>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17" name="Shape 1587"/>
          <p:cNvSpPr/>
          <p:nvPr/>
        </p:nvSpPr>
        <p:spPr>
          <a:xfrm>
            <a:off x="1469390" y="415258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8" name="Shape 1586"/>
          <p:cNvSpPr/>
          <p:nvPr/>
        </p:nvSpPr>
        <p:spPr>
          <a:xfrm>
            <a:off x="385445" y="3267710"/>
            <a:ext cx="36195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19" name="Shape 1587"/>
          <p:cNvSpPr/>
          <p:nvPr/>
        </p:nvSpPr>
        <p:spPr>
          <a:xfrm>
            <a:off x="1663700" y="286670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r"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6" name="正方形"/>
          <p:cNvSpPr/>
          <p:nvPr/>
        </p:nvSpPr>
        <p:spPr>
          <a:xfrm>
            <a:off x="1625600" y="2417445"/>
            <a:ext cx="2144395" cy="2144395"/>
          </a:xfrm>
          <a:prstGeom prst="rect">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正方形"/>
          <p:cNvSpPr/>
          <p:nvPr/>
        </p:nvSpPr>
        <p:spPr>
          <a:xfrm>
            <a:off x="3860165" y="2418080"/>
            <a:ext cx="2144395" cy="2144395"/>
          </a:xfrm>
          <a:prstGeom prst="rect">
            <a:avLst/>
          </a:prstGeom>
          <a:solidFill>
            <a:srgbClr val="959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正方形"/>
          <p:cNvSpPr/>
          <p:nvPr/>
        </p:nvSpPr>
        <p:spPr>
          <a:xfrm>
            <a:off x="6127115" y="2418080"/>
            <a:ext cx="2144395" cy="2144395"/>
          </a:xfrm>
          <a:prstGeom prst="rect">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正方形"/>
          <p:cNvSpPr/>
          <p:nvPr/>
        </p:nvSpPr>
        <p:spPr>
          <a:xfrm>
            <a:off x="8394065" y="2417445"/>
            <a:ext cx="2144395" cy="2144395"/>
          </a:xfrm>
          <a:prstGeom prst="rect">
            <a:avLst/>
          </a:prstGeom>
          <a:solidFill>
            <a:srgbClr val="959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Freeform 69"/>
          <p:cNvSpPr>
            <a:spLocks noEditPoints="1"/>
          </p:cNvSpPr>
          <p:nvPr/>
        </p:nvSpPr>
        <p:spPr bwMode="auto">
          <a:xfrm>
            <a:off x="7066915" y="2659380"/>
            <a:ext cx="212725" cy="363855"/>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6" name="Freeform 476"/>
          <p:cNvSpPr>
            <a:spLocks noEditPoints="1"/>
          </p:cNvSpPr>
          <p:nvPr/>
        </p:nvSpPr>
        <p:spPr bwMode="auto">
          <a:xfrm>
            <a:off x="2510155" y="2669540"/>
            <a:ext cx="360680" cy="377190"/>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89"/>
          <p:cNvSpPr>
            <a:spLocks noEditPoints="1"/>
          </p:cNvSpPr>
          <p:nvPr/>
        </p:nvSpPr>
        <p:spPr bwMode="auto">
          <a:xfrm>
            <a:off x="4752975" y="2663825"/>
            <a:ext cx="339725" cy="382905"/>
          </a:xfrm>
          <a:custGeom>
            <a:avLst/>
            <a:gdLst>
              <a:gd name="T0" fmla="*/ 116 w 129"/>
              <a:gd name="T1" fmla="*/ 16 h 145"/>
              <a:gd name="T2" fmla="*/ 129 w 129"/>
              <a:gd name="T3" fmla="*/ 44 h 145"/>
              <a:gd name="T4" fmla="*/ 129 w 129"/>
              <a:gd name="T5" fmla="*/ 69 h 145"/>
              <a:gd name="T6" fmla="*/ 112 w 129"/>
              <a:gd name="T7" fmla="*/ 33 h 145"/>
              <a:gd name="T8" fmla="*/ 99 w 129"/>
              <a:gd name="T9" fmla="*/ 23 h 145"/>
              <a:gd name="T10" fmla="*/ 76 w 129"/>
              <a:gd name="T11" fmla="*/ 71 h 145"/>
              <a:gd name="T12" fmla="*/ 83 w 129"/>
              <a:gd name="T13" fmla="*/ 91 h 145"/>
              <a:gd name="T14" fmla="*/ 92 w 129"/>
              <a:gd name="T15" fmla="*/ 108 h 145"/>
              <a:gd name="T16" fmla="*/ 116 w 129"/>
              <a:gd name="T17" fmla="*/ 88 h 145"/>
              <a:gd name="T18" fmla="*/ 121 w 129"/>
              <a:gd name="T19" fmla="*/ 67 h 145"/>
              <a:gd name="T20" fmla="*/ 112 w 129"/>
              <a:gd name="T21" fmla="*/ 55 h 145"/>
              <a:gd name="T22" fmla="*/ 81 w 129"/>
              <a:gd name="T23" fmla="*/ 53 h 145"/>
              <a:gd name="T24" fmla="*/ 79 w 129"/>
              <a:gd name="T25" fmla="*/ 49 h 145"/>
              <a:gd name="T26" fmla="*/ 70 w 129"/>
              <a:gd name="T27" fmla="*/ 42 h 145"/>
              <a:gd name="T28" fmla="*/ 90 w 129"/>
              <a:gd name="T29" fmla="*/ 18 h 145"/>
              <a:gd name="T30" fmla="*/ 94 w 129"/>
              <a:gd name="T31" fmla="*/ 9 h 145"/>
              <a:gd name="T32" fmla="*/ 57 w 129"/>
              <a:gd name="T33" fmla="*/ 0 h 145"/>
              <a:gd name="T34" fmla="*/ 37 w 129"/>
              <a:gd name="T35" fmla="*/ 9 h 145"/>
              <a:gd name="T36" fmla="*/ 39 w 129"/>
              <a:gd name="T37" fmla="*/ 29 h 145"/>
              <a:gd name="T38" fmla="*/ 52 w 129"/>
              <a:gd name="T39" fmla="*/ 45 h 145"/>
              <a:gd name="T40" fmla="*/ 48 w 129"/>
              <a:gd name="T41" fmla="*/ 55 h 145"/>
              <a:gd name="T42" fmla="*/ 37 w 129"/>
              <a:gd name="T43" fmla="*/ 60 h 145"/>
              <a:gd name="T44" fmla="*/ 11 w 129"/>
              <a:gd name="T45" fmla="*/ 56 h 145"/>
              <a:gd name="T46" fmla="*/ 10 w 129"/>
              <a:gd name="T47" fmla="*/ 75 h 145"/>
              <a:gd name="T48" fmla="*/ 22 w 129"/>
              <a:gd name="T49" fmla="*/ 99 h 145"/>
              <a:gd name="T50" fmla="*/ 35 w 129"/>
              <a:gd name="T51" fmla="*/ 106 h 145"/>
              <a:gd name="T52" fmla="*/ 55 w 129"/>
              <a:gd name="T53" fmla="*/ 89 h 145"/>
              <a:gd name="T54" fmla="*/ 43 w 129"/>
              <a:gd name="T55" fmla="*/ 123 h 145"/>
              <a:gd name="T56" fmla="*/ 32 w 129"/>
              <a:gd name="T57" fmla="*/ 145 h 145"/>
              <a:gd name="T58" fmla="*/ 99 w 129"/>
              <a:gd name="T59" fmla="*/ 145 h 145"/>
              <a:gd name="T60" fmla="*/ 87 w 129"/>
              <a:gd name="T61" fmla="*/ 123 h 145"/>
              <a:gd name="T62" fmla="*/ 74 w 129"/>
              <a:gd name="T63" fmla="*/ 73 h 145"/>
              <a:gd name="T64" fmla="*/ 63 w 129"/>
              <a:gd name="T65" fmla="*/ 51 h 145"/>
              <a:gd name="T66" fmla="*/ 68 w 129"/>
              <a:gd name="T67" fmla="*/ 53 h 145"/>
              <a:gd name="T68" fmla="*/ 72 w 129"/>
              <a:gd name="T69" fmla="*/ 56 h 145"/>
              <a:gd name="T70" fmla="*/ 70 w 129"/>
              <a:gd name="T71" fmla="*/ 62 h 145"/>
              <a:gd name="T72" fmla="*/ 66 w 129"/>
              <a:gd name="T73" fmla="*/ 66 h 145"/>
              <a:gd name="T74" fmla="*/ 61 w 129"/>
              <a:gd name="T75" fmla="*/ 64 h 145"/>
              <a:gd name="T76" fmla="*/ 57 w 129"/>
              <a:gd name="T77" fmla="*/ 60 h 145"/>
              <a:gd name="T78" fmla="*/ 59 w 129"/>
              <a:gd name="T79" fmla="*/ 55 h 145"/>
              <a:gd name="T80" fmla="*/ 17 w 129"/>
              <a:gd name="T81" fmla="*/ 45 h 145"/>
              <a:gd name="T82" fmla="*/ 0 w 129"/>
              <a:gd name="T83" fmla="*/ 36 h 145"/>
              <a:gd name="T84" fmla="*/ 30 w 129"/>
              <a:gd name="T85" fmla="*/ 3 h 145"/>
              <a:gd name="T86" fmla="*/ 32 w 129"/>
              <a:gd name="T87" fmla="*/ 5 h 145"/>
              <a:gd name="T88" fmla="*/ 17 w 129"/>
              <a:gd name="T89"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99" y="23"/>
                </a:moveTo>
                <a:lnTo>
                  <a:pt x="99" y="23"/>
                </a:lnTo>
                <a:lnTo>
                  <a:pt x="116" y="16"/>
                </a:lnTo>
                <a:lnTo>
                  <a:pt x="116" y="16"/>
                </a:lnTo>
                <a:lnTo>
                  <a:pt x="123" y="29"/>
                </a:lnTo>
                <a:lnTo>
                  <a:pt x="129" y="44"/>
                </a:lnTo>
                <a:lnTo>
                  <a:pt x="129" y="56"/>
                </a:lnTo>
                <a:lnTo>
                  <a:pt x="129" y="69"/>
                </a:lnTo>
                <a:lnTo>
                  <a:pt x="129" y="69"/>
                </a:lnTo>
                <a:lnTo>
                  <a:pt x="127" y="56"/>
                </a:lnTo>
                <a:lnTo>
                  <a:pt x="121" y="44"/>
                </a:lnTo>
                <a:lnTo>
                  <a:pt x="112" y="33"/>
                </a:lnTo>
                <a:lnTo>
                  <a:pt x="107" y="29"/>
                </a:lnTo>
                <a:lnTo>
                  <a:pt x="99" y="23"/>
                </a:lnTo>
                <a:lnTo>
                  <a:pt x="99" y="23"/>
                </a:lnTo>
                <a:close/>
                <a:moveTo>
                  <a:pt x="74" y="73"/>
                </a:moveTo>
                <a:lnTo>
                  <a:pt x="74" y="73"/>
                </a:lnTo>
                <a:lnTo>
                  <a:pt x="76" y="71"/>
                </a:lnTo>
                <a:lnTo>
                  <a:pt x="76" y="71"/>
                </a:lnTo>
                <a:lnTo>
                  <a:pt x="79" y="80"/>
                </a:lnTo>
                <a:lnTo>
                  <a:pt x="83" y="91"/>
                </a:lnTo>
                <a:lnTo>
                  <a:pt x="87" y="101"/>
                </a:lnTo>
                <a:lnTo>
                  <a:pt x="88" y="104"/>
                </a:lnTo>
                <a:lnTo>
                  <a:pt x="92" y="108"/>
                </a:lnTo>
                <a:lnTo>
                  <a:pt x="92" y="108"/>
                </a:lnTo>
                <a:lnTo>
                  <a:pt x="105" y="99"/>
                </a:lnTo>
                <a:lnTo>
                  <a:pt x="116" y="88"/>
                </a:lnTo>
                <a:lnTo>
                  <a:pt x="120" y="80"/>
                </a:lnTo>
                <a:lnTo>
                  <a:pt x="121" y="75"/>
                </a:lnTo>
                <a:lnTo>
                  <a:pt x="121" y="67"/>
                </a:lnTo>
                <a:lnTo>
                  <a:pt x="121" y="60"/>
                </a:lnTo>
                <a:lnTo>
                  <a:pt x="121" y="60"/>
                </a:lnTo>
                <a:lnTo>
                  <a:pt x="112" y="55"/>
                </a:lnTo>
                <a:lnTo>
                  <a:pt x="103" y="53"/>
                </a:lnTo>
                <a:lnTo>
                  <a:pt x="92" y="51"/>
                </a:lnTo>
                <a:lnTo>
                  <a:pt x="81" y="53"/>
                </a:lnTo>
                <a:lnTo>
                  <a:pt x="81" y="53"/>
                </a:lnTo>
                <a:lnTo>
                  <a:pt x="79" y="49"/>
                </a:lnTo>
                <a:lnTo>
                  <a:pt x="79" y="49"/>
                </a:lnTo>
                <a:lnTo>
                  <a:pt x="76" y="45"/>
                </a:lnTo>
                <a:lnTo>
                  <a:pt x="70" y="42"/>
                </a:lnTo>
                <a:lnTo>
                  <a:pt x="70" y="42"/>
                </a:lnTo>
                <a:lnTo>
                  <a:pt x="76" y="34"/>
                </a:lnTo>
                <a:lnTo>
                  <a:pt x="83" y="27"/>
                </a:lnTo>
                <a:lnTo>
                  <a:pt x="90" y="18"/>
                </a:lnTo>
                <a:lnTo>
                  <a:pt x="92" y="14"/>
                </a:lnTo>
                <a:lnTo>
                  <a:pt x="94" y="9"/>
                </a:lnTo>
                <a:lnTo>
                  <a:pt x="94" y="9"/>
                </a:lnTo>
                <a:lnTo>
                  <a:pt x="79" y="3"/>
                </a:lnTo>
                <a:lnTo>
                  <a:pt x="65" y="0"/>
                </a:lnTo>
                <a:lnTo>
                  <a:pt x="57" y="0"/>
                </a:lnTo>
                <a:lnTo>
                  <a:pt x="50" y="1"/>
                </a:lnTo>
                <a:lnTo>
                  <a:pt x="43" y="5"/>
                </a:lnTo>
                <a:lnTo>
                  <a:pt x="37" y="9"/>
                </a:lnTo>
                <a:lnTo>
                  <a:pt x="37" y="9"/>
                </a:lnTo>
                <a:lnTo>
                  <a:pt x="37" y="18"/>
                </a:lnTo>
                <a:lnTo>
                  <a:pt x="39" y="29"/>
                </a:lnTo>
                <a:lnTo>
                  <a:pt x="44" y="38"/>
                </a:lnTo>
                <a:lnTo>
                  <a:pt x="52" y="45"/>
                </a:lnTo>
                <a:lnTo>
                  <a:pt x="52" y="45"/>
                </a:lnTo>
                <a:lnTo>
                  <a:pt x="48" y="51"/>
                </a:lnTo>
                <a:lnTo>
                  <a:pt x="48" y="55"/>
                </a:lnTo>
                <a:lnTo>
                  <a:pt x="48" y="55"/>
                </a:lnTo>
                <a:lnTo>
                  <a:pt x="46" y="62"/>
                </a:lnTo>
                <a:lnTo>
                  <a:pt x="46" y="62"/>
                </a:lnTo>
                <a:lnTo>
                  <a:pt x="37" y="60"/>
                </a:lnTo>
                <a:lnTo>
                  <a:pt x="28" y="58"/>
                </a:lnTo>
                <a:lnTo>
                  <a:pt x="17" y="56"/>
                </a:lnTo>
                <a:lnTo>
                  <a:pt x="11" y="56"/>
                </a:lnTo>
                <a:lnTo>
                  <a:pt x="8" y="58"/>
                </a:lnTo>
                <a:lnTo>
                  <a:pt x="8" y="58"/>
                </a:lnTo>
                <a:lnTo>
                  <a:pt x="10" y="75"/>
                </a:lnTo>
                <a:lnTo>
                  <a:pt x="13" y="88"/>
                </a:lnTo>
                <a:lnTo>
                  <a:pt x="19" y="95"/>
                </a:lnTo>
                <a:lnTo>
                  <a:pt x="22" y="99"/>
                </a:lnTo>
                <a:lnTo>
                  <a:pt x="28" y="104"/>
                </a:lnTo>
                <a:lnTo>
                  <a:pt x="35" y="106"/>
                </a:lnTo>
                <a:lnTo>
                  <a:pt x="35" y="106"/>
                </a:lnTo>
                <a:lnTo>
                  <a:pt x="46" y="101"/>
                </a:lnTo>
                <a:lnTo>
                  <a:pt x="52" y="95"/>
                </a:lnTo>
                <a:lnTo>
                  <a:pt x="55" y="89"/>
                </a:lnTo>
                <a:lnTo>
                  <a:pt x="55" y="121"/>
                </a:lnTo>
                <a:lnTo>
                  <a:pt x="55" y="121"/>
                </a:lnTo>
                <a:lnTo>
                  <a:pt x="43" y="123"/>
                </a:lnTo>
                <a:lnTo>
                  <a:pt x="32" y="126"/>
                </a:lnTo>
                <a:lnTo>
                  <a:pt x="32" y="126"/>
                </a:lnTo>
                <a:lnTo>
                  <a:pt x="32" y="145"/>
                </a:lnTo>
                <a:lnTo>
                  <a:pt x="32" y="145"/>
                </a:lnTo>
                <a:lnTo>
                  <a:pt x="99" y="145"/>
                </a:lnTo>
                <a:lnTo>
                  <a:pt x="99" y="145"/>
                </a:lnTo>
                <a:lnTo>
                  <a:pt x="99" y="126"/>
                </a:lnTo>
                <a:lnTo>
                  <a:pt x="99" y="126"/>
                </a:lnTo>
                <a:lnTo>
                  <a:pt x="87" y="123"/>
                </a:lnTo>
                <a:lnTo>
                  <a:pt x="74" y="121"/>
                </a:lnTo>
                <a:lnTo>
                  <a:pt x="74" y="73"/>
                </a:lnTo>
                <a:lnTo>
                  <a:pt x="74" y="73"/>
                </a:lnTo>
                <a:close/>
                <a:moveTo>
                  <a:pt x="61" y="53"/>
                </a:moveTo>
                <a:lnTo>
                  <a:pt x="61" y="53"/>
                </a:lnTo>
                <a:lnTo>
                  <a:pt x="63" y="51"/>
                </a:lnTo>
                <a:lnTo>
                  <a:pt x="66" y="51"/>
                </a:lnTo>
                <a:lnTo>
                  <a:pt x="66" y="51"/>
                </a:lnTo>
                <a:lnTo>
                  <a:pt x="68" y="53"/>
                </a:lnTo>
                <a:lnTo>
                  <a:pt x="70" y="55"/>
                </a:lnTo>
                <a:lnTo>
                  <a:pt x="70" y="55"/>
                </a:lnTo>
                <a:lnTo>
                  <a:pt x="72" y="56"/>
                </a:lnTo>
                <a:lnTo>
                  <a:pt x="72" y="60"/>
                </a:lnTo>
                <a:lnTo>
                  <a:pt x="72" y="60"/>
                </a:lnTo>
                <a:lnTo>
                  <a:pt x="70" y="62"/>
                </a:lnTo>
                <a:lnTo>
                  <a:pt x="68" y="66"/>
                </a:lnTo>
                <a:lnTo>
                  <a:pt x="68" y="66"/>
                </a:lnTo>
                <a:lnTo>
                  <a:pt x="66" y="66"/>
                </a:lnTo>
                <a:lnTo>
                  <a:pt x="63" y="66"/>
                </a:lnTo>
                <a:lnTo>
                  <a:pt x="63" y="66"/>
                </a:lnTo>
                <a:lnTo>
                  <a:pt x="61" y="64"/>
                </a:lnTo>
                <a:lnTo>
                  <a:pt x="57" y="62"/>
                </a:lnTo>
                <a:lnTo>
                  <a:pt x="57" y="62"/>
                </a:lnTo>
                <a:lnTo>
                  <a:pt x="57" y="60"/>
                </a:lnTo>
                <a:lnTo>
                  <a:pt x="57" y="56"/>
                </a:lnTo>
                <a:lnTo>
                  <a:pt x="57" y="56"/>
                </a:lnTo>
                <a:lnTo>
                  <a:pt x="59" y="55"/>
                </a:lnTo>
                <a:lnTo>
                  <a:pt x="61" y="53"/>
                </a:lnTo>
                <a:lnTo>
                  <a:pt x="61" y="53"/>
                </a:lnTo>
                <a:close/>
                <a:moveTo>
                  <a:pt x="17" y="45"/>
                </a:moveTo>
                <a:lnTo>
                  <a:pt x="17" y="45"/>
                </a:lnTo>
                <a:lnTo>
                  <a:pt x="0" y="36"/>
                </a:lnTo>
                <a:lnTo>
                  <a:pt x="0" y="36"/>
                </a:lnTo>
                <a:lnTo>
                  <a:pt x="10" y="23"/>
                </a:lnTo>
                <a:lnTo>
                  <a:pt x="19" y="12"/>
                </a:lnTo>
                <a:lnTo>
                  <a:pt x="30" y="3"/>
                </a:lnTo>
                <a:lnTo>
                  <a:pt x="41" y="0"/>
                </a:lnTo>
                <a:lnTo>
                  <a:pt x="41" y="0"/>
                </a:lnTo>
                <a:lnTo>
                  <a:pt x="32" y="5"/>
                </a:lnTo>
                <a:lnTo>
                  <a:pt x="22" y="16"/>
                </a:lnTo>
                <a:lnTo>
                  <a:pt x="17" y="31"/>
                </a:lnTo>
                <a:lnTo>
                  <a:pt x="17" y="38"/>
                </a:lnTo>
                <a:lnTo>
                  <a:pt x="17" y="45"/>
                </a:lnTo>
                <a:lnTo>
                  <a:pt x="17" y="4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shape"/>
          <p:cNvSpPr>
            <a:spLocks noEditPoints="1"/>
          </p:cNvSpPr>
          <p:nvPr/>
        </p:nvSpPr>
        <p:spPr bwMode="auto">
          <a:xfrm>
            <a:off x="9260840" y="2710180"/>
            <a:ext cx="407670" cy="267970"/>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1655763" y="3577590"/>
            <a:ext cx="2082800" cy="737235"/>
          </a:xfrm>
          <a:prstGeom prst="rect">
            <a:avLst/>
          </a:prstGeom>
          <a:noFill/>
        </p:spPr>
        <p:txBody>
          <a:bodyPr wrap="square" rtlCol="0">
            <a:spAutoFit/>
          </a:bodyPr>
          <a:lstStyle/>
          <a:p>
            <a:pPr indent="0" algn="ctr" fontAlgn="auto">
              <a:lnSpc>
                <a:spcPct val="150000"/>
              </a:lnSpc>
            </a:pP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p>
        </p:txBody>
      </p:sp>
      <p:sp>
        <p:nvSpPr>
          <p:cNvPr id="8" name="文本框 7"/>
          <p:cNvSpPr txBox="1"/>
          <p:nvPr/>
        </p:nvSpPr>
        <p:spPr>
          <a:xfrm>
            <a:off x="1899603" y="3235325"/>
            <a:ext cx="1595120" cy="306705"/>
          </a:xfrm>
          <a:prstGeom prst="rect">
            <a:avLst/>
          </a:prstGeom>
          <a:noFill/>
        </p:spPr>
        <p:txBody>
          <a:bodyPr wrap="square" rtlCol="0">
            <a:spAutoFit/>
          </a:bodyPr>
          <a:lstStyle/>
          <a:p>
            <a:pPr algn="ctr"/>
            <a:r>
              <a:rPr lang="en-US" altLang="zh-CN" sz="1400" noProof="0" dirty="0">
                <a:ln>
                  <a:noFill/>
                </a:ln>
                <a:solidFill>
                  <a:schemeClr val="bg1"/>
                </a:solidFill>
                <a:uLnTx/>
                <a:uFillTx/>
                <a:ea typeface="方正舒体" panose="02010601030101010101" pitchFamily="2" charset="-122"/>
              </a:rPr>
              <a:t>KEYWORD </a:t>
            </a:r>
          </a:p>
        </p:txBody>
      </p:sp>
      <p:sp>
        <p:nvSpPr>
          <p:cNvPr id="9" name="文本框 8"/>
          <p:cNvSpPr txBox="1"/>
          <p:nvPr/>
        </p:nvSpPr>
        <p:spPr>
          <a:xfrm>
            <a:off x="3823018" y="3588385"/>
            <a:ext cx="2082800" cy="737235"/>
          </a:xfrm>
          <a:prstGeom prst="rect">
            <a:avLst/>
          </a:prstGeom>
          <a:noFill/>
        </p:spPr>
        <p:txBody>
          <a:bodyPr wrap="square" rtlCol="0">
            <a:spAutoFit/>
          </a:bodyPr>
          <a:lstStyle/>
          <a:p>
            <a:pPr indent="0" algn="ctr" fontAlgn="auto">
              <a:lnSpc>
                <a:spcPct val="150000"/>
              </a:lnSpc>
            </a:pP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p>
        </p:txBody>
      </p:sp>
      <p:sp>
        <p:nvSpPr>
          <p:cNvPr id="10" name="文本框 9"/>
          <p:cNvSpPr txBox="1"/>
          <p:nvPr/>
        </p:nvSpPr>
        <p:spPr>
          <a:xfrm>
            <a:off x="4066858" y="3235325"/>
            <a:ext cx="1595120" cy="306705"/>
          </a:xfrm>
          <a:prstGeom prst="rect">
            <a:avLst/>
          </a:prstGeom>
          <a:noFill/>
        </p:spPr>
        <p:txBody>
          <a:bodyPr wrap="square" rtlCol="0">
            <a:spAutoFit/>
          </a:bodyPr>
          <a:lstStyle/>
          <a:p>
            <a:pPr algn="ctr"/>
            <a:r>
              <a:rPr lang="en-US" altLang="zh-CN" sz="1400" noProof="0" dirty="0">
                <a:ln>
                  <a:noFill/>
                </a:ln>
                <a:solidFill>
                  <a:schemeClr val="bg1"/>
                </a:solidFill>
                <a:uLnTx/>
                <a:uFillTx/>
                <a:ea typeface="方正舒体" panose="02010601030101010101" pitchFamily="2" charset="-122"/>
              </a:rPr>
              <a:t>KEYWORD </a:t>
            </a:r>
          </a:p>
        </p:txBody>
      </p:sp>
      <p:sp>
        <p:nvSpPr>
          <p:cNvPr id="13" name="文本框 12"/>
          <p:cNvSpPr txBox="1"/>
          <p:nvPr/>
        </p:nvSpPr>
        <p:spPr>
          <a:xfrm>
            <a:off x="6157278" y="3597275"/>
            <a:ext cx="2082800" cy="737235"/>
          </a:xfrm>
          <a:prstGeom prst="rect">
            <a:avLst/>
          </a:prstGeom>
          <a:noFill/>
        </p:spPr>
        <p:txBody>
          <a:bodyPr wrap="square" rtlCol="0">
            <a:spAutoFit/>
          </a:bodyPr>
          <a:lstStyle/>
          <a:p>
            <a:pPr indent="0" algn="ctr" fontAlgn="auto">
              <a:lnSpc>
                <a:spcPct val="150000"/>
              </a:lnSpc>
            </a:pP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p>
        </p:txBody>
      </p:sp>
      <p:sp>
        <p:nvSpPr>
          <p:cNvPr id="14" name="文本框 13"/>
          <p:cNvSpPr txBox="1"/>
          <p:nvPr/>
        </p:nvSpPr>
        <p:spPr>
          <a:xfrm>
            <a:off x="6401118" y="3235325"/>
            <a:ext cx="1595120" cy="306705"/>
          </a:xfrm>
          <a:prstGeom prst="rect">
            <a:avLst/>
          </a:prstGeom>
          <a:noFill/>
        </p:spPr>
        <p:txBody>
          <a:bodyPr wrap="square" rtlCol="0">
            <a:spAutoFit/>
          </a:bodyPr>
          <a:lstStyle/>
          <a:p>
            <a:pPr algn="ctr"/>
            <a:r>
              <a:rPr lang="en-US" altLang="zh-CN" sz="1400" noProof="0" dirty="0">
                <a:ln>
                  <a:noFill/>
                </a:ln>
                <a:solidFill>
                  <a:schemeClr val="bg1"/>
                </a:solidFill>
                <a:uLnTx/>
                <a:uFillTx/>
                <a:ea typeface="方正舒体" panose="02010601030101010101" pitchFamily="2" charset="-122"/>
              </a:rPr>
              <a:t>KEYWORD </a:t>
            </a:r>
          </a:p>
        </p:txBody>
      </p:sp>
      <p:sp>
        <p:nvSpPr>
          <p:cNvPr id="15" name="文本框 14"/>
          <p:cNvSpPr txBox="1"/>
          <p:nvPr/>
        </p:nvSpPr>
        <p:spPr>
          <a:xfrm>
            <a:off x="8424228" y="3597275"/>
            <a:ext cx="2082800" cy="737235"/>
          </a:xfrm>
          <a:prstGeom prst="rect">
            <a:avLst/>
          </a:prstGeom>
          <a:noFill/>
        </p:spPr>
        <p:txBody>
          <a:bodyPr wrap="square" rtlCol="0">
            <a:spAutoFit/>
          </a:bodyPr>
          <a:lstStyle/>
          <a:p>
            <a:pPr indent="0" algn="ctr" fontAlgn="auto">
              <a:lnSpc>
                <a:spcPct val="150000"/>
              </a:lnSpc>
            </a:pP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r>
              <a:rPr lang="zh-CN" altLang="en-US" sz="700" dirty="0">
                <a:solidFill>
                  <a:schemeClr val="bg1"/>
                </a:solidFill>
                <a:ea typeface="微软雅黑" panose="020B0503020204020204" charset="-122"/>
                <a:cs typeface="+mn-lt"/>
                <a:sym typeface="Arial" panose="020B0604020202020204" pitchFamily="34" charset="0"/>
              </a:rPr>
              <a:t>Click here to enter your text</a:t>
            </a:r>
            <a:r>
              <a:rPr lang="en-US" altLang="zh-CN" sz="700" dirty="0">
                <a:solidFill>
                  <a:schemeClr val="bg1"/>
                </a:solidFill>
                <a:ea typeface="微软雅黑" panose="020B0503020204020204" charset="-122"/>
                <a:cs typeface="+mn-lt"/>
                <a:sym typeface="Arial" panose="020B0604020202020204" pitchFamily="34" charset="0"/>
              </a:rPr>
              <a:t>..</a:t>
            </a:r>
          </a:p>
        </p:txBody>
      </p:sp>
      <p:sp>
        <p:nvSpPr>
          <p:cNvPr id="16" name="文本框 15"/>
          <p:cNvSpPr txBox="1"/>
          <p:nvPr/>
        </p:nvSpPr>
        <p:spPr>
          <a:xfrm>
            <a:off x="8668068" y="3235325"/>
            <a:ext cx="1595120" cy="306705"/>
          </a:xfrm>
          <a:prstGeom prst="rect">
            <a:avLst/>
          </a:prstGeom>
          <a:noFill/>
        </p:spPr>
        <p:txBody>
          <a:bodyPr wrap="square" rtlCol="0">
            <a:spAutoFit/>
          </a:bodyPr>
          <a:lstStyle/>
          <a:p>
            <a:pPr algn="ctr"/>
            <a:r>
              <a:rPr lang="en-US" altLang="zh-CN" sz="1400" noProof="0" dirty="0">
                <a:ln>
                  <a:noFill/>
                </a:ln>
                <a:solidFill>
                  <a:schemeClr val="bg1"/>
                </a:solidFill>
                <a:uLnTx/>
                <a:uFillTx/>
                <a:ea typeface="方正舒体" panose="02010601030101010101" pitchFamily="2" charset="-122"/>
              </a:rPr>
              <a:t>KEYWORD </a:t>
            </a:r>
          </a:p>
        </p:txBody>
      </p:sp>
      <p:sp>
        <p:nvSpPr>
          <p:cNvPr id="18" name="Shape 1586"/>
          <p:cNvSpPr/>
          <p:nvPr/>
        </p:nvSpPr>
        <p:spPr>
          <a:xfrm>
            <a:off x="1187450" y="4998403"/>
            <a:ext cx="981710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171950" y="4798695"/>
            <a:ext cx="4127500" cy="4127500"/>
          </a:xfrm>
          <a:prstGeom prst="ellipse">
            <a:avLst/>
          </a:prstGeom>
          <a:noFill/>
          <a:ln>
            <a:solidFill>
              <a:srgbClr val="D0CFD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4" name="图片 23" descr="7"/>
          <p:cNvPicPr>
            <a:picLocks noChangeAspect="1"/>
          </p:cNvPicPr>
          <p:nvPr/>
        </p:nvPicPr>
        <p:blipFill>
          <a:blip r:embed="rId4" cstate="email"/>
          <a:stretch>
            <a:fillRect/>
          </a:stretch>
        </p:blipFill>
        <p:spPr>
          <a:xfrm rot="4860000">
            <a:off x="5900420" y="4457700"/>
            <a:ext cx="670560" cy="720090"/>
          </a:xfrm>
          <a:prstGeom prst="rect">
            <a:avLst/>
          </a:prstGeom>
        </p:spPr>
      </p:pic>
      <p:pic>
        <p:nvPicPr>
          <p:cNvPr id="2" name="图片 1" descr="7"/>
          <p:cNvPicPr>
            <a:picLocks noChangeAspect="1"/>
          </p:cNvPicPr>
          <p:nvPr/>
        </p:nvPicPr>
        <p:blipFill>
          <a:blip r:embed="rId4" cstate="email"/>
          <a:stretch>
            <a:fillRect/>
          </a:stretch>
        </p:blipFill>
        <p:spPr>
          <a:xfrm rot="4860000">
            <a:off x="3994785" y="5727700"/>
            <a:ext cx="670560" cy="720090"/>
          </a:xfrm>
          <a:prstGeom prst="rect">
            <a:avLst/>
          </a:prstGeom>
        </p:spPr>
      </p:pic>
      <p:pic>
        <p:nvPicPr>
          <p:cNvPr id="3" name="图片 2" descr="7"/>
          <p:cNvPicPr>
            <a:picLocks noChangeAspect="1"/>
          </p:cNvPicPr>
          <p:nvPr/>
        </p:nvPicPr>
        <p:blipFill>
          <a:blip r:embed="rId4" cstate="email"/>
          <a:stretch>
            <a:fillRect/>
          </a:stretch>
        </p:blipFill>
        <p:spPr>
          <a:xfrm rot="4860000">
            <a:off x="4671060" y="4826000"/>
            <a:ext cx="670560" cy="720090"/>
          </a:xfrm>
          <a:prstGeom prst="rect">
            <a:avLst/>
          </a:prstGeom>
        </p:spPr>
      </p:pic>
      <p:pic>
        <p:nvPicPr>
          <p:cNvPr id="7" name="图片 6" descr="7"/>
          <p:cNvPicPr>
            <a:picLocks noChangeAspect="1"/>
          </p:cNvPicPr>
          <p:nvPr/>
        </p:nvPicPr>
        <p:blipFill>
          <a:blip r:embed="rId4" cstate="email"/>
          <a:stretch>
            <a:fillRect/>
          </a:stretch>
        </p:blipFill>
        <p:spPr>
          <a:xfrm rot="4860000">
            <a:off x="7068820" y="4699000"/>
            <a:ext cx="670560" cy="720090"/>
          </a:xfrm>
          <a:prstGeom prst="rect">
            <a:avLst/>
          </a:prstGeom>
        </p:spPr>
      </p:pic>
      <p:pic>
        <p:nvPicPr>
          <p:cNvPr id="8" name="图片 7" descr="7"/>
          <p:cNvPicPr>
            <a:picLocks noChangeAspect="1"/>
          </p:cNvPicPr>
          <p:nvPr/>
        </p:nvPicPr>
        <p:blipFill>
          <a:blip r:embed="rId4" cstate="email"/>
          <a:stretch>
            <a:fillRect/>
          </a:stretch>
        </p:blipFill>
        <p:spPr>
          <a:xfrm rot="4860000">
            <a:off x="7780020" y="5727700"/>
            <a:ext cx="670560" cy="720090"/>
          </a:xfrm>
          <a:prstGeom prst="rect">
            <a:avLst/>
          </a:prstGeom>
        </p:spPr>
      </p:pic>
      <p:sp>
        <p:nvSpPr>
          <p:cNvPr id="19" name="Shape 6922"/>
          <p:cNvSpPr/>
          <p:nvPr/>
        </p:nvSpPr>
        <p:spPr>
          <a:xfrm>
            <a:off x="6307455" y="3439160"/>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20" name="Shape 6923"/>
          <p:cNvSpPr/>
          <p:nvPr/>
        </p:nvSpPr>
        <p:spPr>
          <a:xfrm>
            <a:off x="6307455" y="3093085"/>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
        <p:nvSpPr>
          <p:cNvPr id="9" name="Shape 6922"/>
          <p:cNvSpPr/>
          <p:nvPr/>
        </p:nvSpPr>
        <p:spPr>
          <a:xfrm>
            <a:off x="7901305" y="4544695"/>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10" name="Shape 6923"/>
          <p:cNvSpPr/>
          <p:nvPr/>
        </p:nvSpPr>
        <p:spPr>
          <a:xfrm>
            <a:off x="7901305" y="4198620"/>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
        <p:nvSpPr>
          <p:cNvPr id="13" name="Shape 6922"/>
          <p:cNvSpPr/>
          <p:nvPr/>
        </p:nvSpPr>
        <p:spPr>
          <a:xfrm>
            <a:off x="8625205" y="5902325"/>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14" name="Shape 6923"/>
          <p:cNvSpPr/>
          <p:nvPr/>
        </p:nvSpPr>
        <p:spPr>
          <a:xfrm>
            <a:off x="8625205" y="5556250"/>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
        <p:nvSpPr>
          <p:cNvPr id="15" name="Shape 6922"/>
          <p:cNvSpPr/>
          <p:nvPr/>
        </p:nvSpPr>
        <p:spPr>
          <a:xfrm>
            <a:off x="1864995" y="4671695"/>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r"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16" name="Shape 6923"/>
          <p:cNvSpPr/>
          <p:nvPr/>
        </p:nvSpPr>
        <p:spPr>
          <a:xfrm>
            <a:off x="3004185" y="4325620"/>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r">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
        <p:nvSpPr>
          <p:cNvPr id="17" name="Shape 6922"/>
          <p:cNvSpPr/>
          <p:nvPr/>
        </p:nvSpPr>
        <p:spPr>
          <a:xfrm>
            <a:off x="1064895" y="5902325"/>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r"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18" name="Shape 6923"/>
          <p:cNvSpPr/>
          <p:nvPr/>
        </p:nvSpPr>
        <p:spPr>
          <a:xfrm>
            <a:off x="2204085" y="5556250"/>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r">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
        <p:nvSpPr>
          <p:cNvPr id="21" name="Shape 6922"/>
          <p:cNvSpPr/>
          <p:nvPr/>
        </p:nvSpPr>
        <p:spPr>
          <a:xfrm>
            <a:off x="3094355" y="3439160"/>
            <a:ext cx="27330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r"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22" name="Shape 6923"/>
          <p:cNvSpPr/>
          <p:nvPr/>
        </p:nvSpPr>
        <p:spPr>
          <a:xfrm>
            <a:off x="4233545" y="3093085"/>
            <a:ext cx="1593850" cy="32194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r">
              <a:defRPr b="0">
                <a:solidFill>
                  <a:srgbClr val="000000"/>
                </a:solidFill>
                <a:uFillTx/>
              </a:defRPr>
            </a:pPr>
            <a:r>
              <a:rPr lang="en-US" altLang="zh-CN" sz="1600" spc="42" noProof="0" dirty="0">
                <a:ln>
                  <a:noFill/>
                </a:ln>
                <a:solidFill>
                  <a:schemeClr val="tx1">
                    <a:lumMod val="65000"/>
                    <a:lumOff val="35000"/>
                  </a:schemeClr>
                </a:solidFill>
                <a:effectLst/>
                <a:uLnTx/>
                <a:latin typeface="+mn-lt"/>
                <a:ea typeface="方正舒体" panose="02010601030101010101" pitchFamily="2" charset="-122"/>
                <a:cs typeface="+mn-lt"/>
                <a:sym typeface="+mn-ea"/>
              </a:rPr>
              <a:t>KEYWORD</a:t>
            </a:r>
            <a:endParaRPr lang="en-US" altLang="zh-CN" sz="1600" spc="42" noProof="0" dirty="0" smtClean="0">
              <a:ln>
                <a:noFill/>
              </a:ln>
              <a:solidFill>
                <a:schemeClr val="tx1">
                  <a:lumMod val="65000"/>
                  <a:lumOff val="35000"/>
                </a:schemeClr>
              </a:solidFill>
              <a:effectLst/>
              <a:uLnTx/>
              <a:uFill>
                <a:solidFill>
                  <a:srgbClr val="36C0A6"/>
                </a:solidFill>
              </a:uFill>
              <a:latin typeface="+mn-lt"/>
              <a:ea typeface="方正舒体" panose="02010601030101010101" pitchFamily="2" charset="-122"/>
              <a:cs typeface="+mn-lt"/>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825115" y="2698115"/>
            <a:ext cx="1799590" cy="179959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cs typeface="+mn-lt"/>
              </a:rPr>
              <a:t>04</a:t>
            </a:r>
          </a:p>
        </p:txBody>
      </p:sp>
      <p:pic>
        <p:nvPicPr>
          <p:cNvPr id="6" name="图片 5" descr="1"/>
          <p:cNvPicPr>
            <a:picLocks noChangeAspect="1"/>
          </p:cNvPicPr>
          <p:nvPr/>
        </p:nvPicPr>
        <p:blipFill>
          <a:blip r:embed="rId2" cstate="email"/>
          <a:stretch>
            <a:fillRect/>
          </a:stretch>
        </p:blipFill>
        <p:spPr>
          <a:xfrm>
            <a:off x="4732655" y="4497705"/>
            <a:ext cx="2164080" cy="2353945"/>
          </a:xfrm>
          <a:prstGeom prst="rect">
            <a:avLst/>
          </a:prstGeom>
        </p:spPr>
      </p:pic>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10938510" y="646938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4084320" y="250126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11601450" y="3689985"/>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3091815" y="-1840230"/>
            <a:ext cx="1724660" cy="3646170"/>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493500" y="3968750"/>
            <a:ext cx="1805940" cy="3853815"/>
          </a:xfrm>
          <a:prstGeom prst="rect">
            <a:avLst/>
          </a:prstGeom>
        </p:spPr>
      </p:pic>
      <p:sp>
        <p:nvSpPr>
          <p:cNvPr id="29" name="文本框 28"/>
          <p:cNvSpPr txBox="1"/>
          <p:nvPr/>
        </p:nvSpPr>
        <p:spPr>
          <a:xfrm>
            <a:off x="4987925" y="2817495"/>
            <a:ext cx="4756150" cy="81407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4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zh-CN" altLang="en-US" sz="40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sym typeface="+mn-ea"/>
            </a:endParaRPr>
          </a:p>
        </p:txBody>
      </p:sp>
      <p:sp>
        <p:nvSpPr>
          <p:cNvPr id="1586" name="Shape 1586"/>
          <p:cNvSpPr/>
          <p:nvPr/>
        </p:nvSpPr>
        <p:spPr>
          <a:xfrm>
            <a:off x="4987925" y="3631565"/>
            <a:ext cx="5415280"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 name="图片 1" descr="粉色日系樱花手绘富士山神庙食物"/>
          <p:cNvPicPr>
            <a:picLocks noChangeAspect="1"/>
          </p:cNvPicPr>
          <p:nvPr/>
        </p:nvPicPr>
        <p:blipFill>
          <a:blip r:embed="rId4" cstate="email"/>
          <a:srcRect/>
          <a:stretch>
            <a:fillRect/>
          </a:stretch>
        </p:blipFill>
        <p:spPr>
          <a:xfrm>
            <a:off x="515620" y="2506345"/>
            <a:ext cx="4018915" cy="3086100"/>
          </a:xfrm>
          <a:prstGeom prst="rect">
            <a:avLst/>
          </a:prstGeom>
        </p:spPr>
      </p:pic>
      <p:sp>
        <p:nvSpPr>
          <p:cNvPr id="40" name="文本框 39"/>
          <p:cNvSpPr txBox="1"/>
          <p:nvPr/>
        </p:nvSpPr>
        <p:spPr>
          <a:xfrm>
            <a:off x="5293360" y="187723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41" name="文本框 40"/>
          <p:cNvSpPr txBox="1"/>
          <p:nvPr/>
        </p:nvSpPr>
        <p:spPr>
          <a:xfrm>
            <a:off x="5293360" y="2160270"/>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sp>
        <p:nvSpPr>
          <p:cNvPr id="3" name="文本框 2"/>
          <p:cNvSpPr txBox="1"/>
          <p:nvPr/>
        </p:nvSpPr>
        <p:spPr>
          <a:xfrm>
            <a:off x="5293360" y="332630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4" name="文本框 3"/>
          <p:cNvSpPr txBox="1"/>
          <p:nvPr/>
        </p:nvSpPr>
        <p:spPr>
          <a:xfrm>
            <a:off x="5293360" y="3609340"/>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sp>
        <p:nvSpPr>
          <p:cNvPr id="7" name="文本框 6"/>
          <p:cNvSpPr txBox="1"/>
          <p:nvPr/>
        </p:nvSpPr>
        <p:spPr>
          <a:xfrm>
            <a:off x="5293360" y="485030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8" name="文本框 7"/>
          <p:cNvSpPr txBox="1"/>
          <p:nvPr/>
        </p:nvSpPr>
        <p:spPr>
          <a:xfrm>
            <a:off x="5293360" y="5133340"/>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grpSp>
        <p:nvGrpSpPr>
          <p:cNvPr id="4" name="Group 65"/>
          <p:cNvGrpSpPr/>
          <p:nvPr/>
        </p:nvGrpSpPr>
        <p:grpSpPr>
          <a:xfrm>
            <a:off x="1863725" y="2468245"/>
            <a:ext cx="885190" cy="978535"/>
            <a:chOff x="3419865" y="1304397"/>
            <a:chExt cx="1094533" cy="1209746"/>
          </a:xfrm>
          <a:solidFill>
            <a:srgbClr val="95939C"/>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Rectangle 47"/>
            <p:cNvSpPr/>
            <p:nvPr/>
          </p:nvSpPr>
          <p:spPr>
            <a:xfrm>
              <a:off x="3703275" y="1468512"/>
              <a:ext cx="527709" cy="455323"/>
            </a:xfrm>
            <a:prstGeom prst="rect">
              <a:avLst/>
            </a:prstGeom>
            <a:grpFill/>
          </p:spPr>
          <p:txBody>
            <a:bodyPr wrap="square">
              <a:spAutoFit/>
            </a:bodyPr>
            <a:lstStyle/>
            <a:p>
              <a:pPr algn="ctr"/>
              <a:r>
                <a:rPr lang="en-US" b="1" dirty="0" smtClean="0">
                  <a:solidFill>
                    <a:schemeClr val="bg1"/>
                  </a:solidFill>
                </a:rPr>
                <a:t>01</a:t>
              </a:r>
            </a:p>
          </p:txBody>
        </p:sp>
      </p:grpSp>
      <p:grpSp>
        <p:nvGrpSpPr>
          <p:cNvPr id="7" name="Group 65"/>
          <p:cNvGrpSpPr/>
          <p:nvPr/>
        </p:nvGrpSpPr>
        <p:grpSpPr>
          <a:xfrm>
            <a:off x="1863725" y="4283710"/>
            <a:ext cx="885190" cy="978535"/>
            <a:chOff x="3419865" y="1304397"/>
            <a:chExt cx="1094533" cy="1209746"/>
          </a:xfrm>
          <a:solidFill>
            <a:srgbClr val="95939C"/>
          </a:solidFill>
        </p:grpSpPr>
        <p:sp>
          <p:nvSpPr>
            <p:cNvPr id="8"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47"/>
            <p:cNvSpPr/>
            <p:nvPr/>
          </p:nvSpPr>
          <p:spPr>
            <a:xfrm>
              <a:off x="3703275" y="1468512"/>
              <a:ext cx="527709" cy="455323"/>
            </a:xfrm>
            <a:prstGeom prst="rect">
              <a:avLst/>
            </a:prstGeom>
            <a:grpFill/>
          </p:spPr>
          <p:txBody>
            <a:bodyPr wrap="square">
              <a:spAutoFit/>
            </a:bodyPr>
            <a:lstStyle/>
            <a:p>
              <a:pPr algn="ctr"/>
              <a:r>
                <a:rPr lang="en-US" b="1" dirty="0" smtClean="0">
                  <a:solidFill>
                    <a:schemeClr val="bg1"/>
                  </a:solidFill>
                </a:rPr>
                <a:t>01</a:t>
              </a:r>
            </a:p>
          </p:txBody>
        </p:sp>
      </p:grpSp>
      <p:grpSp>
        <p:nvGrpSpPr>
          <p:cNvPr id="10" name="Group 65"/>
          <p:cNvGrpSpPr/>
          <p:nvPr/>
        </p:nvGrpSpPr>
        <p:grpSpPr>
          <a:xfrm>
            <a:off x="7070725" y="2468245"/>
            <a:ext cx="880745" cy="974725"/>
            <a:chOff x="3419865" y="1304397"/>
            <a:chExt cx="1094533" cy="1209746"/>
          </a:xfrm>
          <a:solidFill>
            <a:srgbClr val="95939C"/>
          </a:solidFill>
        </p:grpSpPr>
        <p:sp>
          <p:nvSpPr>
            <p:cNvPr id="13"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47"/>
            <p:cNvSpPr/>
            <p:nvPr/>
          </p:nvSpPr>
          <p:spPr>
            <a:xfrm>
              <a:off x="3703275" y="1468512"/>
              <a:ext cx="527709" cy="457103"/>
            </a:xfrm>
            <a:prstGeom prst="rect">
              <a:avLst/>
            </a:prstGeom>
            <a:grpFill/>
          </p:spPr>
          <p:txBody>
            <a:bodyPr wrap="square">
              <a:spAutoFit/>
            </a:bodyPr>
            <a:lstStyle/>
            <a:p>
              <a:pPr algn="ctr"/>
              <a:r>
                <a:rPr lang="en-US" b="1" dirty="0" smtClean="0">
                  <a:solidFill>
                    <a:schemeClr val="bg1"/>
                  </a:solidFill>
                </a:rPr>
                <a:t>01</a:t>
              </a:r>
            </a:p>
          </p:txBody>
        </p:sp>
      </p:grpSp>
      <p:grpSp>
        <p:nvGrpSpPr>
          <p:cNvPr id="15" name="Group 65"/>
          <p:cNvGrpSpPr/>
          <p:nvPr/>
        </p:nvGrpSpPr>
        <p:grpSpPr>
          <a:xfrm>
            <a:off x="7070725" y="4283710"/>
            <a:ext cx="885190" cy="978535"/>
            <a:chOff x="3419865" y="1304397"/>
            <a:chExt cx="1094533" cy="1209746"/>
          </a:xfrm>
          <a:solidFill>
            <a:srgbClr val="95939C"/>
          </a:solidFill>
        </p:grpSpPr>
        <p:sp>
          <p:nvSpPr>
            <p:cNvPr id="16"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47"/>
            <p:cNvSpPr/>
            <p:nvPr/>
          </p:nvSpPr>
          <p:spPr>
            <a:xfrm>
              <a:off x="3703275" y="1468512"/>
              <a:ext cx="527709" cy="455323"/>
            </a:xfrm>
            <a:prstGeom prst="rect">
              <a:avLst/>
            </a:prstGeom>
            <a:grpFill/>
          </p:spPr>
          <p:txBody>
            <a:bodyPr wrap="square">
              <a:spAutoFit/>
            </a:bodyPr>
            <a:lstStyle/>
            <a:p>
              <a:pPr algn="ctr"/>
              <a:r>
                <a:rPr lang="en-US" b="1" dirty="0" smtClean="0">
                  <a:solidFill>
                    <a:schemeClr val="bg1"/>
                  </a:solidFill>
                </a:rPr>
                <a:t>01</a:t>
              </a:r>
            </a:p>
          </p:txBody>
        </p:sp>
      </p:grpSp>
      <p:sp>
        <p:nvSpPr>
          <p:cNvPr id="18" name="Shape 1586"/>
          <p:cNvSpPr/>
          <p:nvPr/>
        </p:nvSpPr>
        <p:spPr>
          <a:xfrm>
            <a:off x="2964180" y="2730500"/>
            <a:ext cx="2553335"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9" name="Shape 1587"/>
          <p:cNvSpPr/>
          <p:nvPr/>
        </p:nvSpPr>
        <p:spPr>
          <a:xfrm>
            <a:off x="2964180" y="241649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20" name="Shape 1586"/>
          <p:cNvSpPr/>
          <p:nvPr/>
        </p:nvSpPr>
        <p:spPr>
          <a:xfrm>
            <a:off x="2964180" y="4597400"/>
            <a:ext cx="2553335"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21" name="Shape 1587"/>
          <p:cNvSpPr/>
          <p:nvPr/>
        </p:nvSpPr>
        <p:spPr>
          <a:xfrm>
            <a:off x="2964180" y="428339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22" name="Shape 1586"/>
          <p:cNvSpPr/>
          <p:nvPr/>
        </p:nvSpPr>
        <p:spPr>
          <a:xfrm>
            <a:off x="8209280" y="2733675"/>
            <a:ext cx="2553335"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23" name="Shape 1587"/>
          <p:cNvSpPr/>
          <p:nvPr/>
        </p:nvSpPr>
        <p:spPr>
          <a:xfrm>
            <a:off x="8209280" y="241966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24" name="Shape 1586"/>
          <p:cNvSpPr/>
          <p:nvPr/>
        </p:nvSpPr>
        <p:spPr>
          <a:xfrm>
            <a:off x="8209280" y="4597400"/>
            <a:ext cx="2553335"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25" name="Shape 1587"/>
          <p:cNvSpPr/>
          <p:nvPr/>
        </p:nvSpPr>
        <p:spPr>
          <a:xfrm>
            <a:off x="8209280" y="428339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nvSpPr>
        <p:spPr>
          <a:xfrm>
            <a:off x="1226820" y="2576195"/>
            <a:ext cx="2921000" cy="292100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p:nvPicPr>
        <p:blipFill>
          <a:blip r:embed="rId2" cstate="email"/>
          <a:srcRect/>
          <a:stretch>
            <a:fillRect/>
          </a:stretch>
        </p:blipFill>
        <p:spPr>
          <a:xfrm rot="5040000" flipH="1">
            <a:off x="2000250" y="1584325"/>
            <a:ext cx="1818005" cy="3879215"/>
          </a:xfrm>
          <a:prstGeom prst="rect">
            <a:avLst/>
          </a:prstGeom>
        </p:spPr>
      </p:pic>
      <p:pic>
        <p:nvPicPr>
          <p:cNvPr id="24" name="图片 23" descr="7"/>
          <p:cNvPicPr>
            <a:picLocks noChangeAspect="1"/>
          </p:cNvPicPr>
          <p:nvPr/>
        </p:nvPicPr>
        <p:blipFill>
          <a:blip r:embed="rId4" cstate="email"/>
          <a:stretch>
            <a:fillRect/>
          </a:stretch>
        </p:blipFill>
        <p:spPr>
          <a:xfrm rot="4860000">
            <a:off x="5547360" y="3571240"/>
            <a:ext cx="462915" cy="497840"/>
          </a:xfrm>
          <a:prstGeom prst="rect">
            <a:avLst/>
          </a:prstGeom>
        </p:spPr>
      </p:pic>
      <p:pic>
        <p:nvPicPr>
          <p:cNvPr id="4" name="图片 3" descr="7"/>
          <p:cNvPicPr>
            <a:picLocks noChangeAspect="1"/>
          </p:cNvPicPr>
          <p:nvPr/>
        </p:nvPicPr>
        <p:blipFill>
          <a:blip r:embed="rId4" cstate="email"/>
          <a:stretch>
            <a:fillRect/>
          </a:stretch>
        </p:blipFill>
        <p:spPr>
          <a:xfrm rot="4860000">
            <a:off x="5547360" y="4473575"/>
            <a:ext cx="462915" cy="497840"/>
          </a:xfrm>
          <a:prstGeom prst="rect">
            <a:avLst/>
          </a:prstGeom>
        </p:spPr>
      </p:pic>
      <p:pic>
        <p:nvPicPr>
          <p:cNvPr id="7" name="图片 6" descr="7"/>
          <p:cNvPicPr>
            <a:picLocks noChangeAspect="1"/>
          </p:cNvPicPr>
          <p:nvPr/>
        </p:nvPicPr>
        <p:blipFill>
          <a:blip r:embed="rId4" cstate="email"/>
          <a:stretch>
            <a:fillRect/>
          </a:stretch>
        </p:blipFill>
        <p:spPr>
          <a:xfrm rot="4860000">
            <a:off x="5547360" y="5303520"/>
            <a:ext cx="462915" cy="497840"/>
          </a:xfrm>
          <a:prstGeom prst="rect">
            <a:avLst/>
          </a:prstGeom>
        </p:spPr>
      </p:pic>
      <p:sp>
        <p:nvSpPr>
          <p:cNvPr id="40" name="文本框 39"/>
          <p:cNvSpPr txBox="1"/>
          <p:nvPr/>
        </p:nvSpPr>
        <p:spPr>
          <a:xfrm>
            <a:off x="5496560" y="199788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41" name="文本框 40"/>
          <p:cNvSpPr txBox="1"/>
          <p:nvPr/>
        </p:nvSpPr>
        <p:spPr>
          <a:xfrm>
            <a:off x="5496560" y="2280920"/>
            <a:ext cx="553656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sp>
        <p:nvSpPr>
          <p:cNvPr id="8" name="Shape 6922"/>
          <p:cNvSpPr/>
          <p:nvPr/>
        </p:nvSpPr>
        <p:spPr>
          <a:xfrm>
            <a:off x="6161405" y="3634740"/>
            <a:ext cx="45364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9" name="Shape 6922"/>
          <p:cNvSpPr/>
          <p:nvPr/>
        </p:nvSpPr>
        <p:spPr>
          <a:xfrm>
            <a:off x="6161405" y="4455160"/>
            <a:ext cx="45364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
        <p:nvSpPr>
          <p:cNvPr id="10" name="Shape 6922"/>
          <p:cNvSpPr/>
          <p:nvPr/>
        </p:nvSpPr>
        <p:spPr>
          <a:xfrm>
            <a:off x="6161405" y="5285105"/>
            <a:ext cx="4536440" cy="370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ea typeface="微软雅黑" panose="020B0503020204020204" charset="-122"/>
              <a:cs typeface="+mn-lt"/>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
          <p:cNvPicPr>
            <a:picLocks noChangeAspect="1"/>
          </p:cNvPicPr>
          <p:nvPr/>
        </p:nvPicPr>
        <p:blipFill>
          <a:blip r:embed="rId2" cstate="email"/>
          <a:stretch>
            <a:fillRect/>
          </a:stretch>
        </p:blipFill>
        <p:spPr>
          <a:xfrm>
            <a:off x="5413375" y="4895850"/>
            <a:ext cx="2164080" cy="2353945"/>
          </a:xfrm>
          <a:prstGeom prst="rect">
            <a:avLst/>
          </a:prstGeom>
        </p:spPr>
      </p:pic>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10938510" y="646938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3550285" y="3435350"/>
            <a:ext cx="322580" cy="346075"/>
          </a:xfrm>
          <a:prstGeom prst="rect">
            <a:avLst/>
          </a:prstGeom>
        </p:spPr>
      </p:pic>
      <p:pic>
        <p:nvPicPr>
          <p:cNvPr id="25" name="图片 24" descr="7"/>
          <p:cNvPicPr>
            <a:picLocks noChangeAspect="1"/>
          </p:cNvPicPr>
          <p:nvPr/>
        </p:nvPicPr>
        <p:blipFill>
          <a:blip r:embed="rId14" cstate="email"/>
          <a:stretch>
            <a:fillRect/>
          </a:stretch>
        </p:blipFill>
        <p:spPr>
          <a:xfrm rot="1380000">
            <a:off x="11601450" y="3689985"/>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3091815" y="-1840230"/>
            <a:ext cx="1724660" cy="3646170"/>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493500" y="3968750"/>
            <a:ext cx="1805940" cy="3853815"/>
          </a:xfrm>
          <a:prstGeom prst="rect">
            <a:avLst/>
          </a:prstGeom>
        </p:spPr>
      </p:pic>
      <p:sp>
        <p:nvSpPr>
          <p:cNvPr id="40" name="文本框 39"/>
          <p:cNvSpPr txBox="1"/>
          <p:nvPr/>
        </p:nvSpPr>
        <p:spPr>
          <a:xfrm>
            <a:off x="4306570" y="2581275"/>
            <a:ext cx="4003675" cy="1198880"/>
          </a:xfrm>
          <a:prstGeom prst="rect">
            <a:avLst/>
          </a:prstGeom>
          <a:noFill/>
        </p:spPr>
        <p:txBody>
          <a:bodyPr wrap="square" rtlCol="0">
            <a:spAutoFit/>
          </a:bodyPr>
          <a:lstStyle/>
          <a:p>
            <a:pPr marL="0" marR="0" lvl="0" indent="0" algn="dist" defTabSz="914400" rtl="0" eaLnBrk="1" fontAlgn="t" latinLnBrk="0" hangingPunct="1">
              <a:spcBef>
                <a:spcPts val="0"/>
              </a:spcBef>
              <a:spcAft>
                <a:spcPts val="0"/>
              </a:spcAft>
              <a:buClrTx/>
              <a:buSzTx/>
              <a:buFontTx/>
              <a:buNone/>
              <a:defRPr/>
            </a:pPr>
            <a:r>
              <a:rPr lang="zh-CN" altLang="en-US" sz="7200" kern="0" noProof="0" dirty="0">
                <a:ln>
                  <a:noFill/>
                </a:ln>
                <a:solidFill>
                  <a:srgbClr val="A5A4AC"/>
                </a:solidFill>
                <a:uLnTx/>
                <a:uFillTx/>
                <a:latin typeface="微软雅黑" panose="020B0503020204020204" charset="-122"/>
                <a:ea typeface="微软雅黑" panose="020B0503020204020204" charset="-122"/>
                <a:cs typeface="+mn-lt"/>
                <a:sym typeface="+mn-ea"/>
              </a:rPr>
              <a:t>谢谢观看</a:t>
            </a:r>
          </a:p>
        </p:txBody>
      </p:sp>
      <p:pic>
        <p:nvPicPr>
          <p:cNvPr id="2" name="图片 1" descr="7"/>
          <p:cNvPicPr>
            <a:picLocks noChangeAspect="1"/>
          </p:cNvPicPr>
          <p:nvPr/>
        </p:nvPicPr>
        <p:blipFill>
          <a:blip r:embed="rId16" cstate="email"/>
          <a:stretch>
            <a:fillRect/>
          </a:stretch>
        </p:blipFill>
        <p:spPr>
          <a:xfrm rot="4860000">
            <a:off x="8805545" y="2689860"/>
            <a:ext cx="657225" cy="704850"/>
          </a:xfrm>
          <a:prstGeom prst="rect">
            <a:avLst/>
          </a:prstGeom>
        </p:spPr>
      </p:pic>
      <p:sp>
        <p:nvSpPr>
          <p:cNvPr id="3" name="文本框 2"/>
          <p:cNvSpPr txBox="1"/>
          <p:nvPr/>
        </p:nvSpPr>
        <p:spPr>
          <a:xfrm>
            <a:off x="4306570" y="3845560"/>
            <a:ext cx="4003675" cy="306705"/>
          </a:xfrm>
          <a:prstGeom prst="rect">
            <a:avLst/>
          </a:prstGeom>
          <a:noFill/>
        </p:spPr>
        <p:txBody>
          <a:bodyPr wrap="square" rtlCol="0">
            <a:spAutoFit/>
          </a:bodyPr>
          <a:lstStyle/>
          <a:p>
            <a:pPr marL="0" marR="0" lvl="0" indent="0" algn="dist" defTabSz="914400" rtl="0" eaLnBrk="1" fontAlgn="t" latinLnBrk="0" hangingPunct="1">
              <a:spcBef>
                <a:spcPts val="0"/>
              </a:spcBef>
              <a:spcAft>
                <a:spcPts val="0"/>
              </a:spcAft>
              <a:buClrTx/>
              <a:buSzTx/>
              <a:buFontTx/>
              <a:buNone/>
              <a:defRPr/>
            </a:pPr>
            <a:r>
              <a:rPr lang="en-US" altLang="zh-CN" sz="1400" kern="0" noProof="0" dirty="0">
                <a:ln>
                  <a:noFill/>
                </a:ln>
                <a:solidFill>
                  <a:srgbClr val="A5A4AC"/>
                </a:solidFill>
                <a:uLnTx/>
                <a:uFillTx/>
                <a:latin typeface="微软雅黑" panose="020B0503020204020204" charset="-122"/>
                <a:ea typeface="微软雅黑" panose="020B0503020204020204" charset="-122"/>
                <a:cs typeface="+mn-lt"/>
                <a:sym typeface="+mn-ea"/>
              </a:rPr>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172970" y="3082290"/>
            <a:ext cx="723900" cy="72390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01</a:t>
            </a:r>
          </a:p>
        </p:txBody>
      </p:sp>
      <p:pic>
        <p:nvPicPr>
          <p:cNvPr id="6" name="图片 5" descr="1"/>
          <p:cNvPicPr>
            <a:picLocks noChangeAspect="1"/>
          </p:cNvPicPr>
          <p:nvPr/>
        </p:nvPicPr>
        <p:blipFill>
          <a:blip r:embed="rId2" cstate="email"/>
          <a:stretch>
            <a:fillRect/>
          </a:stretch>
        </p:blipFill>
        <p:spPr>
          <a:xfrm>
            <a:off x="-187325" y="4379595"/>
            <a:ext cx="2360295" cy="2567305"/>
          </a:xfrm>
          <a:prstGeom prst="rect">
            <a:avLst/>
          </a:prstGeom>
        </p:spPr>
      </p:pic>
      <p:pic>
        <p:nvPicPr>
          <p:cNvPr id="9" name="图片 8" descr="8"/>
          <p:cNvPicPr>
            <a:picLocks noChangeAspect="1"/>
          </p:cNvPicPr>
          <p:nvPr/>
        </p:nvPicPr>
        <p:blipFill>
          <a:blip r:embed="rId3" cstate="email"/>
          <a:srcRect/>
          <a:stretch>
            <a:fillRect/>
          </a:stretch>
        </p:blipFill>
        <p:spPr>
          <a:xfrm>
            <a:off x="-133985" y="-1074420"/>
            <a:ext cx="2018665" cy="349567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972820"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525250" y="-38735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855200" y="-2044700"/>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10120630" y="131826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7055485" y="171196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11752580" y="322135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11058525" y="5527040"/>
            <a:ext cx="532130" cy="570865"/>
          </a:xfrm>
          <a:prstGeom prst="rect">
            <a:avLst/>
          </a:prstGeom>
        </p:spPr>
      </p:pic>
      <p:pic>
        <p:nvPicPr>
          <p:cNvPr id="4" name="图片 3" descr="4"/>
          <p:cNvPicPr>
            <a:picLocks noChangeAspect="1"/>
          </p:cNvPicPr>
          <p:nvPr/>
        </p:nvPicPr>
        <p:blipFill>
          <a:blip r:embed="rId15" cstate="email"/>
          <a:srcRect/>
          <a:stretch>
            <a:fillRect/>
          </a:stretch>
        </p:blipFill>
        <p:spPr>
          <a:xfrm rot="16200000" flipV="1">
            <a:off x="3435350" y="-1635125"/>
            <a:ext cx="1724660" cy="3646170"/>
          </a:xfrm>
          <a:prstGeom prst="rect">
            <a:avLst/>
          </a:prstGeom>
        </p:spPr>
      </p:pic>
      <p:pic>
        <p:nvPicPr>
          <p:cNvPr id="31" name="图片 30" descr="4"/>
          <p:cNvPicPr>
            <a:picLocks noChangeAspect="1"/>
          </p:cNvPicPr>
          <p:nvPr/>
        </p:nvPicPr>
        <p:blipFill>
          <a:blip r:embed="rId6" cstate="email"/>
          <a:srcRect/>
          <a:stretch>
            <a:fillRect/>
          </a:stretch>
        </p:blipFill>
        <p:spPr>
          <a:xfrm rot="15480000" flipH="1">
            <a:off x="6854825" y="-1998345"/>
            <a:ext cx="1805940" cy="3853815"/>
          </a:xfrm>
          <a:prstGeom prst="rect">
            <a:avLst/>
          </a:prstGeom>
        </p:spPr>
      </p:pic>
      <p:pic>
        <p:nvPicPr>
          <p:cNvPr id="32" name="图片 31" descr="4"/>
          <p:cNvPicPr>
            <a:picLocks noChangeAspect="1"/>
          </p:cNvPicPr>
          <p:nvPr/>
        </p:nvPicPr>
        <p:blipFill>
          <a:blip r:embed="rId6" cstate="email"/>
          <a:srcRect/>
          <a:stretch>
            <a:fillRect/>
          </a:stretch>
        </p:blipFill>
        <p:spPr>
          <a:xfrm rot="15720000" flipH="1">
            <a:off x="5332730" y="-1738630"/>
            <a:ext cx="1805940" cy="3853815"/>
          </a:xfrm>
          <a:prstGeom prst="rect">
            <a:avLst/>
          </a:prstGeom>
        </p:spPr>
      </p:pic>
      <p:sp>
        <p:nvSpPr>
          <p:cNvPr id="5" name="文本框 4"/>
          <p:cNvSpPr txBox="1"/>
          <p:nvPr/>
        </p:nvSpPr>
        <p:spPr>
          <a:xfrm>
            <a:off x="5113020" y="1318260"/>
            <a:ext cx="1965960" cy="922020"/>
          </a:xfrm>
          <a:prstGeom prst="rect">
            <a:avLst/>
          </a:prstGeom>
          <a:noFill/>
        </p:spPr>
        <p:txBody>
          <a:bodyPr wrap="square" rtlCol="0">
            <a:spAutoFit/>
          </a:bodyPr>
          <a:lstStyle/>
          <a:p>
            <a:pPr algn="ctr"/>
            <a:r>
              <a:rPr lang="zh-CN" altLang="en-US" sz="5400">
                <a:solidFill>
                  <a:srgbClr val="95939C"/>
                </a:solidFill>
                <a:effectLst/>
                <a:latin typeface="微软雅黑" panose="020B0503020204020204" charset="-122"/>
                <a:ea typeface="微软雅黑" panose="020B0503020204020204" charset="-122"/>
              </a:rPr>
              <a:t>目录</a:t>
            </a:r>
          </a:p>
        </p:txBody>
      </p:sp>
      <p:sp>
        <p:nvSpPr>
          <p:cNvPr id="10" name="文本框 9"/>
          <p:cNvSpPr txBox="1"/>
          <p:nvPr/>
        </p:nvSpPr>
        <p:spPr>
          <a:xfrm>
            <a:off x="5300980" y="2240280"/>
            <a:ext cx="1591310" cy="275590"/>
          </a:xfrm>
          <a:prstGeom prst="rect">
            <a:avLst/>
          </a:prstGeom>
          <a:noFill/>
        </p:spPr>
        <p:txBody>
          <a:bodyPr wrap="square" rtlCol="0">
            <a:spAutoFit/>
          </a:bodyPr>
          <a:lstStyle/>
          <a:p>
            <a:pPr algn="dist"/>
            <a:r>
              <a:rPr lang="en-US" altLang="zh-CN" sz="1200">
                <a:solidFill>
                  <a:srgbClr val="95939C"/>
                </a:solidFill>
                <a:effectLst/>
                <a:ea typeface="Arial Unicode MS" panose="020B0604020202020204" charset="-122"/>
                <a:sym typeface="+mn-ea"/>
              </a:rPr>
              <a:t>CONTENTS</a:t>
            </a:r>
          </a:p>
        </p:txBody>
      </p:sp>
      <p:sp>
        <p:nvSpPr>
          <p:cNvPr id="23" name="椭圆 22"/>
          <p:cNvSpPr/>
          <p:nvPr/>
        </p:nvSpPr>
        <p:spPr>
          <a:xfrm>
            <a:off x="2172970" y="4608830"/>
            <a:ext cx="723900" cy="72390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02</a:t>
            </a:r>
          </a:p>
        </p:txBody>
      </p:sp>
      <p:sp>
        <p:nvSpPr>
          <p:cNvPr id="27" name="椭圆 26"/>
          <p:cNvSpPr/>
          <p:nvPr/>
        </p:nvSpPr>
        <p:spPr>
          <a:xfrm>
            <a:off x="6547485" y="3082290"/>
            <a:ext cx="723900" cy="72390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03</a:t>
            </a:r>
          </a:p>
        </p:txBody>
      </p:sp>
      <p:sp>
        <p:nvSpPr>
          <p:cNvPr id="28" name="椭圆 27"/>
          <p:cNvSpPr/>
          <p:nvPr/>
        </p:nvSpPr>
        <p:spPr>
          <a:xfrm>
            <a:off x="6547485" y="4608830"/>
            <a:ext cx="723900" cy="72390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04</a:t>
            </a:r>
          </a:p>
        </p:txBody>
      </p:sp>
      <p:sp>
        <p:nvSpPr>
          <p:cNvPr id="29" name="文本框 28"/>
          <p:cNvSpPr txBox="1"/>
          <p:nvPr/>
        </p:nvSpPr>
        <p:spPr>
          <a:xfrm>
            <a:off x="3047365" y="315023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en-US" altLang="zh-CN" sz="2000" b="1" i="0" u="none" strike="noStrike" kern="0" cap="none" spc="0" normalizeH="0" baseline="0" noProof="0" dirty="0">
              <a:ln>
                <a:noFill/>
              </a:ln>
              <a:solidFill>
                <a:srgbClr val="A5A4AC"/>
              </a:solidFill>
              <a:effectLst/>
              <a:uLnTx/>
              <a:uFillTx/>
              <a:ea typeface="微软雅黑" panose="020B0503020204020204" charset="-122"/>
              <a:sym typeface="+mn-ea"/>
            </a:endParaRPr>
          </a:p>
        </p:txBody>
      </p:sp>
      <p:sp>
        <p:nvSpPr>
          <p:cNvPr id="30" name="Shape 6922"/>
          <p:cNvSpPr/>
          <p:nvPr/>
        </p:nvSpPr>
        <p:spPr>
          <a:xfrm>
            <a:off x="3047365" y="3546475"/>
            <a:ext cx="274955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3" name="文本框 32"/>
          <p:cNvSpPr txBox="1"/>
          <p:nvPr/>
        </p:nvSpPr>
        <p:spPr>
          <a:xfrm>
            <a:off x="3047365" y="4608830"/>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en-US" altLang="zh-CN" sz="2000" b="1" i="0" u="none" strike="noStrike" kern="0" cap="none" spc="0" normalizeH="0" baseline="0" noProof="0" dirty="0">
              <a:ln>
                <a:noFill/>
              </a:ln>
              <a:solidFill>
                <a:srgbClr val="A5A4AC"/>
              </a:solidFill>
              <a:effectLst/>
              <a:uLnTx/>
              <a:uFillTx/>
              <a:ea typeface="微软雅黑" panose="020B0503020204020204" charset="-122"/>
              <a:sym typeface="+mn-ea"/>
            </a:endParaRPr>
          </a:p>
        </p:txBody>
      </p:sp>
      <p:sp>
        <p:nvSpPr>
          <p:cNvPr id="34" name="Shape 6922"/>
          <p:cNvSpPr/>
          <p:nvPr/>
        </p:nvSpPr>
        <p:spPr>
          <a:xfrm>
            <a:off x="3047365" y="5005070"/>
            <a:ext cx="274955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5" name="文本框 34"/>
          <p:cNvSpPr txBox="1"/>
          <p:nvPr/>
        </p:nvSpPr>
        <p:spPr>
          <a:xfrm>
            <a:off x="7371080" y="315023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en-US" altLang="zh-CN" sz="2000" b="1" i="0" u="none" strike="noStrike" kern="0" cap="none" spc="0" normalizeH="0" baseline="0" noProof="0" dirty="0">
              <a:ln>
                <a:noFill/>
              </a:ln>
              <a:solidFill>
                <a:srgbClr val="A5A4AC"/>
              </a:solidFill>
              <a:effectLst/>
              <a:uLnTx/>
              <a:uFillTx/>
              <a:ea typeface="微软雅黑" panose="020B0503020204020204" charset="-122"/>
              <a:sym typeface="+mn-ea"/>
            </a:endParaRPr>
          </a:p>
        </p:txBody>
      </p:sp>
      <p:sp>
        <p:nvSpPr>
          <p:cNvPr id="36" name="Shape 6922"/>
          <p:cNvSpPr/>
          <p:nvPr/>
        </p:nvSpPr>
        <p:spPr>
          <a:xfrm>
            <a:off x="7371080" y="3546475"/>
            <a:ext cx="274955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7" name="文本框 36"/>
          <p:cNvSpPr txBox="1"/>
          <p:nvPr/>
        </p:nvSpPr>
        <p:spPr>
          <a:xfrm>
            <a:off x="7371080" y="4608830"/>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en-US" altLang="zh-CN" sz="2000" b="1" i="0" u="none" strike="noStrike" kern="0" cap="none" spc="0" normalizeH="0" baseline="0" noProof="0" dirty="0">
              <a:ln>
                <a:noFill/>
              </a:ln>
              <a:solidFill>
                <a:srgbClr val="A5A4AC"/>
              </a:solidFill>
              <a:effectLst/>
              <a:uLnTx/>
              <a:uFillTx/>
              <a:ea typeface="微软雅黑" panose="020B0503020204020204" charset="-122"/>
              <a:sym typeface="+mn-ea"/>
            </a:endParaRPr>
          </a:p>
        </p:txBody>
      </p:sp>
      <p:sp>
        <p:nvSpPr>
          <p:cNvPr id="38" name="Shape 6922"/>
          <p:cNvSpPr/>
          <p:nvPr/>
        </p:nvSpPr>
        <p:spPr>
          <a:xfrm>
            <a:off x="7371080" y="5005070"/>
            <a:ext cx="274955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825115" y="2698115"/>
            <a:ext cx="1799590" cy="179959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cs typeface="+mn-lt"/>
              </a:rPr>
              <a:t>01</a:t>
            </a:r>
          </a:p>
        </p:txBody>
      </p:sp>
      <p:pic>
        <p:nvPicPr>
          <p:cNvPr id="6" name="图片 5" descr="1"/>
          <p:cNvPicPr>
            <a:picLocks noChangeAspect="1"/>
          </p:cNvPicPr>
          <p:nvPr/>
        </p:nvPicPr>
        <p:blipFill>
          <a:blip r:embed="rId2" cstate="email"/>
          <a:stretch>
            <a:fillRect/>
          </a:stretch>
        </p:blipFill>
        <p:spPr>
          <a:xfrm>
            <a:off x="4732655" y="4497705"/>
            <a:ext cx="2164080" cy="2353945"/>
          </a:xfrm>
          <a:prstGeom prst="rect">
            <a:avLst/>
          </a:prstGeom>
        </p:spPr>
      </p:pic>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10938510" y="646938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4084320" y="250126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11601450" y="3689985"/>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3091815" y="-1840230"/>
            <a:ext cx="1724660" cy="3646170"/>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493500" y="3968750"/>
            <a:ext cx="1805940" cy="3853815"/>
          </a:xfrm>
          <a:prstGeom prst="rect">
            <a:avLst/>
          </a:prstGeom>
        </p:spPr>
      </p:pic>
      <p:sp>
        <p:nvSpPr>
          <p:cNvPr id="29" name="文本框 28"/>
          <p:cNvSpPr txBox="1"/>
          <p:nvPr/>
        </p:nvSpPr>
        <p:spPr>
          <a:xfrm>
            <a:off x="4987925" y="2817495"/>
            <a:ext cx="4756150" cy="81407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4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zh-CN" altLang="en-US" sz="40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sym typeface="+mn-ea"/>
            </a:endParaRPr>
          </a:p>
        </p:txBody>
      </p:sp>
      <p:sp>
        <p:nvSpPr>
          <p:cNvPr id="1586" name="Shape 1586"/>
          <p:cNvSpPr/>
          <p:nvPr/>
        </p:nvSpPr>
        <p:spPr>
          <a:xfrm>
            <a:off x="4987925" y="3631565"/>
            <a:ext cx="5415280"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524" name="直接连接符 3"/>
          <p:cNvSpPr/>
          <p:nvPr/>
        </p:nvSpPr>
        <p:spPr>
          <a:xfrm>
            <a:off x="976948" y="3854133"/>
            <a:ext cx="10204450" cy="1587"/>
          </a:xfrm>
          <a:prstGeom prst="line">
            <a:avLst/>
          </a:prstGeom>
          <a:ln w="9525" cap="flat" cmpd="sng">
            <a:solidFill>
              <a:srgbClr val="D0CFD3"/>
            </a:solidFill>
            <a:prstDash val="solid"/>
            <a:bevel/>
            <a:headEnd type="none" w="med" len="med"/>
            <a:tailEnd type="none" w="med" len="med"/>
          </a:ln>
        </p:spPr>
        <p:txBody>
          <a:bodyPr/>
          <a:lstStyle/>
          <a:p>
            <a:endParaRPr lang="zh-CN" altLang="en-US"/>
          </a:p>
        </p:txBody>
      </p:sp>
      <p:sp>
        <p:nvSpPr>
          <p:cNvPr id="17525" name="Diamond 151"/>
          <p:cNvSpPr/>
          <p:nvPr/>
        </p:nvSpPr>
        <p:spPr>
          <a:xfrm>
            <a:off x="1159510" y="3122295"/>
            <a:ext cx="1441450" cy="1439863"/>
          </a:xfrm>
          <a:prstGeom prst="diamond">
            <a:avLst/>
          </a:prstGeom>
          <a:solidFill>
            <a:srgbClr val="95939C"/>
          </a:solidFill>
          <a:ln w="25400">
            <a:noFill/>
          </a:ln>
        </p:spPr>
        <p:txBody>
          <a:bodyPr anchor="ctr"/>
          <a:lstStyle/>
          <a:p>
            <a:pPr lvl="0" algn="ctr" eaLnBrk="1" hangingPunct="1"/>
            <a:endParaRPr lang="zh-CN" altLang="zh-CN" sz="3200" dirty="0">
              <a:solidFill>
                <a:schemeClr val="tx1">
                  <a:lumMod val="50000"/>
                  <a:lumOff val="50000"/>
                </a:schemeClr>
              </a:solidFill>
              <a:latin typeface="方正兰亭黑_GBK" charset="-122"/>
              <a:ea typeface="方正兰亭黑_GBK" charset="-122"/>
              <a:sym typeface="方正兰亭黑_GBK" charset="-122"/>
            </a:endParaRPr>
          </a:p>
        </p:txBody>
      </p:sp>
      <p:sp>
        <p:nvSpPr>
          <p:cNvPr id="17526" name="Diamond 152"/>
          <p:cNvSpPr/>
          <p:nvPr/>
        </p:nvSpPr>
        <p:spPr>
          <a:xfrm>
            <a:off x="3248660" y="3122295"/>
            <a:ext cx="1439863" cy="1439863"/>
          </a:xfrm>
          <a:prstGeom prst="diamond">
            <a:avLst/>
          </a:prstGeom>
          <a:solidFill>
            <a:srgbClr val="D0CFD3"/>
          </a:solidFill>
          <a:ln w="25400">
            <a:noFill/>
          </a:ln>
        </p:spPr>
        <p:txBody>
          <a:bodyPr anchor="ctr"/>
          <a:lstStyle/>
          <a:p>
            <a:pPr lvl="0" algn="ctr" eaLnBrk="1" hangingPunct="1"/>
            <a:endParaRPr lang="zh-CN" altLang="zh-CN" sz="3200" dirty="0">
              <a:solidFill>
                <a:schemeClr val="bg1"/>
              </a:solidFill>
              <a:latin typeface="方正兰亭黑_GBK" charset="-122"/>
              <a:ea typeface="方正兰亭黑_GBK" charset="-122"/>
              <a:sym typeface="方正兰亭黑_GBK" charset="-122"/>
            </a:endParaRPr>
          </a:p>
        </p:txBody>
      </p:sp>
      <p:sp>
        <p:nvSpPr>
          <p:cNvPr id="17527" name="Diamond 153"/>
          <p:cNvSpPr/>
          <p:nvPr/>
        </p:nvSpPr>
        <p:spPr>
          <a:xfrm>
            <a:off x="5375910" y="3122295"/>
            <a:ext cx="1439863" cy="1439863"/>
          </a:xfrm>
          <a:prstGeom prst="diamond">
            <a:avLst/>
          </a:prstGeom>
          <a:solidFill>
            <a:srgbClr val="95939C"/>
          </a:solidFill>
          <a:ln w="25400">
            <a:noFill/>
          </a:ln>
        </p:spPr>
        <p:txBody>
          <a:bodyPr anchor="ctr"/>
          <a:lstStyle/>
          <a:p>
            <a:pPr lvl="0" algn="ctr" eaLnBrk="1" hangingPunct="1"/>
            <a:endParaRPr lang="zh-CN" altLang="zh-CN" sz="3200" dirty="0">
              <a:solidFill>
                <a:schemeClr val="tx1">
                  <a:lumMod val="50000"/>
                  <a:lumOff val="50000"/>
                </a:schemeClr>
              </a:solidFill>
              <a:latin typeface="方正兰亭黑_GBK" charset="-122"/>
              <a:ea typeface="方正兰亭黑_GBK" charset="-122"/>
              <a:sym typeface="方正兰亭黑_GBK" charset="-122"/>
            </a:endParaRPr>
          </a:p>
        </p:txBody>
      </p:sp>
      <p:sp>
        <p:nvSpPr>
          <p:cNvPr id="17528" name="Diamond 153"/>
          <p:cNvSpPr/>
          <p:nvPr/>
        </p:nvSpPr>
        <p:spPr>
          <a:xfrm>
            <a:off x="7422198" y="3122295"/>
            <a:ext cx="1439862" cy="1439863"/>
          </a:xfrm>
          <a:prstGeom prst="diamond">
            <a:avLst/>
          </a:prstGeom>
          <a:solidFill>
            <a:srgbClr val="D0CFD3"/>
          </a:solidFill>
          <a:ln w="25400">
            <a:noFill/>
          </a:ln>
        </p:spPr>
        <p:txBody>
          <a:bodyPr anchor="ctr"/>
          <a:lstStyle/>
          <a:p>
            <a:pPr lvl="0" algn="ctr" eaLnBrk="1" hangingPunct="1"/>
            <a:endParaRPr lang="zh-CN" altLang="zh-CN" sz="3200" dirty="0">
              <a:solidFill>
                <a:schemeClr val="tx1">
                  <a:lumMod val="50000"/>
                  <a:lumOff val="50000"/>
                </a:schemeClr>
              </a:solidFill>
              <a:latin typeface="方正兰亭黑_GBK" charset="-122"/>
              <a:ea typeface="方正兰亭黑_GBK" charset="-122"/>
              <a:sym typeface="方正兰亭黑_GBK" charset="-122"/>
            </a:endParaRPr>
          </a:p>
        </p:txBody>
      </p:sp>
      <p:sp>
        <p:nvSpPr>
          <p:cNvPr id="17529" name="Diamond 153"/>
          <p:cNvSpPr/>
          <p:nvPr/>
        </p:nvSpPr>
        <p:spPr>
          <a:xfrm>
            <a:off x="9508808" y="3122295"/>
            <a:ext cx="1439862" cy="1439863"/>
          </a:xfrm>
          <a:prstGeom prst="diamond">
            <a:avLst/>
          </a:prstGeom>
          <a:solidFill>
            <a:srgbClr val="95939C"/>
          </a:solidFill>
          <a:ln w="25400">
            <a:noFill/>
          </a:ln>
        </p:spPr>
        <p:txBody>
          <a:bodyPr anchor="ctr"/>
          <a:lstStyle/>
          <a:p>
            <a:pPr lvl="0" algn="ctr" eaLnBrk="1" hangingPunct="1"/>
            <a:endParaRPr lang="zh-CN" altLang="zh-CN" sz="3200" dirty="0">
              <a:solidFill>
                <a:schemeClr val="tx1">
                  <a:lumMod val="50000"/>
                  <a:lumOff val="50000"/>
                </a:schemeClr>
              </a:solidFill>
              <a:latin typeface="方正兰亭黑_GBK" charset="-122"/>
              <a:ea typeface="方正兰亭黑_GBK" charset="-122"/>
              <a:sym typeface="方正兰亭黑_GBK" charset="-122"/>
            </a:endParaRPr>
          </a:p>
        </p:txBody>
      </p:sp>
      <p:sp>
        <p:nvSpPr>
          <p:cNvPr id="17530" name="文本框 19"/>
          <p:cNvSpPr/>
          <p:nvPr/>
        </p:nvSpPr>
        <p:spPr>
          <a:xfrm>
            <a:off x="1654017" y="3641725"/>
            <a:ext cx="450850" cy="368300"/>
          </a:xfrm>
          <a:prstGeom prst="rect">
            <a:avLst/>
          </a:prstGeom>
          <a:noFill/>
          <a:ln w="9525">
            <a:noFill/>
          </a:ln>
        </p:spPr>
        <p:txBody>
          <a:bodyPr wrap="none">
            <a:spAutoFit/>
          </a:bodyPr>
          <a:lstStyle/>
          <a:p>
            <a:pPr lvl="0" algn="ctr" eaLnBrk="1" hangingPunct="1"/>
            <a:r>
              <a:rPr lang="en-US" altLang="zh-CN" dirty="0">
                <a:solidFill>
                  <a:schemeClr val="bg1"/>
                </a:solidFill>
                <a:latin typeface="微软雅黑" panose="020B0503020204020204" charset="-122"/>
                <a:ea typeface="微软雅黑" panose="020B0503020204020204" charset="-122"/>
                <a:sym typeface="微软雅黑" panose="020B0503020204020204" charset="-122"/>
              </a:rPr>
              <a:t>01</a:t>
            </a:r>
          </a:p>
        </p:txBody>
      </p:sp>
      <p:sp>
        <p:nvSpPr>
          <p:cNvPr id="17547" name="文本框 19"/>
          <p:cNvSpPr/>
          <p:nvPr/>
        </p:nvSpPr>
        <p:spPr>
          <a:xfrm>
            <a:off x="3762216" y="3641725"/>
            <a:ext cx="450850" cy="368300"/>
          </a:xfrm>
          <a:prstGeom prst="rect">
            <a:avLst/>
          </a:prstGeom>
          <a:noFill/>
          <a:ln w="9525">
            <a:noFill/>
          </a:ln>
        </p:spPr>
        <p:txBody>
          <a:bodyPr wrap="none">
            <a:spAutoFit/>
          </a:bodyPr>
          <a:lstStyle/>
          <a:p>
            <a:pPr lvl="0" algn="ctr" eaLnBrk="1" hangingPunct="1"/>
            <a:r>
              <a:rPr lang="en-US" altLang="zh-CN" dirty="0">
                <a:solidFill>
                  <a:schemeClr val="bg1"/>
                </a:solidFill>
                <a:latin typeface="微软雅黑" panose="020B0503020204020204" charset="-122"/>
                <a:ea typeface="微软雅黑" panose="020B0503020204020204" charset="-122"/>
                <a:sym typeface="微软雅黑" panose="020B0503020204020204" charset="-122"/>
              </a:rPr>
              <a:t>02</a:t>
            </a:r>
          </a:p>
        </p:txBody>
      </p:sp>
      <p:sp>
        <p:nvSpPr>
          <p:cNvPr id="17548" name="文本框 19"/>
          <p:cNvSpPr/>
          <p:nvPr/>
        </p:nvSpPr>
        <p:spPr>
          <a:xfrm>
            <a:off x="5869623" y="3641725"/>
            <a:ext cx="450850" cy="368300"/>
          </a:xfrm>
          <a:prstGeom prst="rect">
            <a:avLst/>
          </a:prstGeom>
          <a:noFill/>
          <a:ln w="9525">
            <a:noFill/>
          </a:ln>
        </p:spPr>
        <p:txBody>
          <a:bodyPr wrap="none">
            <a:spAutoFit/>
          </a:bodyPr>
          <a:lstStyle/>
          <a:p>
            <a:pPr lvl="0" algn="ctr" eaLnBrk="1" hangingPunct="1"/>
            <a:r>
              <a:rPr lang="en-US" altLang="zh-CN" dirty="0">
                <a:solidFill>
                  <a:schemeClr val="bg1"/>
                </a:solidFill>
                <a:latin typeface="微软雅黑" panose="020B0503020204020204" charset="-122"/>
                <a:ea typeface="微软雅黑" panose="020B0503020204020204" charset="-122"/>
                <a:sym typeface="微软雅黑" panose="020B0503020204020204" charset="-122"/>
              </a:rPr>
              <a:t>03</a:t>
            </a:r>
          </a:p>
        </p:txBody>
      </p:sp>
      <p:sp>
        <p:nvSpPr>
          <p:cNvPr id="17549" name="文本框 19"/>
          <p:cNvSpPr/>
          <p:nvPr/>
        </p:nvSpPr>
        <p:spPr>
          <a:xfrm>
            <a:off x="7889717" y="3641725"/>
            <a:ext cx="450850" cy="368300"/>
          </a:xfrm>
          <a:prstGeom prst="rect">
            <a:avLst/>
          </a:prstGeom>
          <a:noFill/>
          <a:ln w="9525">
            <a:noFill/>
          </a:ln>
        </p:spPr>
        <p:txBody>
          <a:bodyPr wrap="none">
            <a:spAutoFit/>
          </a:bodyPr>
          <a:lstStyle/>
          <a:p>
            <a:pPr lvl="0" algn="ctr" eaLnBrk="1" hangingPunct="1"/>
            <a:r>
              <a:rPr lang="en-US" altLang="zh-CN" dirty="0">
                <a:solidFill>
                  <a:schemeClr val="bg1"/>
                </a:solidFill>
                <a:latin typeface="微软雅黑" panose="020B0503020204020204" charset="-122"/>
                <a:ea typeface="微软雅黑" panose="020B0503020204020204" charset="-122"/>
                <a:sym typeface="微软雅黑" panose="020B0503020204020204" charset="-122"/>
              </a:rPr>
              <a:t>04</a:t>
            </a:r>
          </a:p>
        </p:txBody>
      </p:sp>
      <p:sp>
        <p:nvSpPr>
          <p:cNvPr id="17550" name="文本框 19"/>
          <p:cNvSpPr/>
          <p:nvPr/>
        </p:nvSpPr>
        <p:spPr>
          <a:xfrm>
            <a:off x="9977279" y="3641725"/>
            <a:ext cx="450850" cy="368300"/>
          </a:xfrm>
          <a:prstGeom prst="rect">
            <a:avLst/>
          </a:prstGeom>
          <a:noFill/>
          <a:ln w="9525">
            <a:noFill/>
          </a:ln>
        </p:spPr>
        <p:txBody>
          <a:bodyPr wrap="none">
            <a:spAutoFit/>
          </a:bodyPr>
          <a:lstStyle/>
          <a:p>
            <a:pPr lvl="0" algn="ctr" eaLnBrk="1" hangingPunct="1"/>
            <a:r>
              <a:rPr lang="en-US" altLang="zh-CN" dirty="0">
                <a:solidFill>
                  <a:schemeClr val="bg1"/>
                </a:solidFill>
                <a:latin typeface="微软雅黑" panose="020B0503020204020204" charset="-122"/>
                <a:ea typeface="微软雅黑" panose="020B0503020204020204" charset="-122"/>
                <a:sym typeface="微软雅黑" panose="020B0503020204020204" charset="-122"/>
              </a:rPr>
              <a:t>05</a:t>
            </a:r>
          </a:p>
        </p:txBody>
      </p:sp>
      <p:sp>
        <p:nvSpPr>
          <p:cNvPr id="9" name="Shape 540"/>
          <p:cNvSpPr/>
          <p:nvPr/>
        </p:nvSpPr>
        <p:spPr>
          <a:xfrm>
            <a:off x="1208088" y="4671695"/>
            <a:ext cx="1388110" cy="245745"/>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600" b="1" i="0" u="none" strike="noStrike" kern="1200" cap="none" spc="42" normalizeH="0" baseline="0" noProof="0" dirty="0">
                <a:ln>
                  <a:noFill/>
                </a:ln>
                <a:solidFill>
                  <a:schemeClr val="tx1">
                    <a:lumMod val="65000"/>
                    <a:lumOff val="35000"/>
                  </a:schemeClr>
                </a:solidFill>
                <a:effectLst/>
                <a:uLnTx/>
                <a:uFillTx/>
                <a:latin typeface="+mn-lt"/>
                <a:ea typeface="方正舒体" panose="02010601030101010101" pitchFamily="2" charset="-122"/>
                <a:cs typeface="Oswald Light"/>
                <a:sym typeface="+mn-ea"/>
              </a:rPr>
              <a:t>KEYWORD</a:t>
            </a:r>
          </a:p>
        </p:txBody>
      </p:sp>
      <p:sp>
        <p:nvSpPr>
          <p:cNvPr id="4" name="文本框 3"/>
          <p:cNvSpPr txBox="1"/>
          <p:nvPr/>
        </p:nvSpPr>
        <p:spPr>
          <a:xfrm>
            <a:off x="766445" y="4948555"/>
            <a:ext cx="2249170"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ea typeface="微软雅黑" panose="020B0503020204020204" charset="-122"/>
                <a:cs typeface="+mn-lt"/>
                <a:sym typeface="Arial" panose="020B0604020202020204" pitchFamily="34" charset="0"/>
              </a:rPr>
              <a:t>.</a:t>
            </a:r>
            <a:endParaRPr lang="en-US" altLang="zh-CN" sz="800" kern="0" noProof="0" dirty="0" smtClean="0">
              <a:ln>
                <a:noFill/>
              </a:ln>
              <a:solidFill>
                <a:schemeClr val="bg1">
                  <a:lumMod val="50000"/>
                </a:schemeClr>
              </a:solidFill>
              <a:uLnTx/>
              <a:uFillTx/>
              <a:ea typeface="微软雅黑" panose="020B0503020204020204" charset="-122"/>
              <a:cs typeface="+mn-lt"/>
              <a:sym typeface="Arial" panose="020B0604020202020204" pitchFamily="34" charset="0"/>
            </a:endParaRPr>
          </a:p>
        </p:txBody>
      </p:sp>
      <p:sp>
        <p:nvSpPr>
          <p:cNvPr id="7" name="Shape 540"/>
          <p:cNvSpPr/>
          <p:nvPr/>
        </p:nvSpPr>
        <p:spPr>
          <a:xfrm>
            <a:off x="5412423" y="4671695"/>
            <a:ext cx="1388110" cy="245745"/>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600" b="1" i="0" u="none" strike="noStrike" kern="1200" cap="none" spc="42" normalizeH="0" baseline="0" noProof="0" dirty="0">
                <a:ln>
                  <a:noFill/>
                </a:ln>
                <a:solidFill>
                  <a:schemeClr val="tx1">
                    <a:lumMod val="65000"/>
                    <a:lumOff val="35000"/>
                  </a:schemeClr>
                </a:solidFill>
                <a:effectLst/>
                <a:uLnTx/>
                <a:uFillTx/>
                <a:latin typeface="+mn-lt"/>
                <a:ea typeface="方正舒体" panose="02010601030101010101" pitchFamily="2" charset="-122"/>
                <a:cs typeface="Oswald Light"/>
                <a:sym typeface="+mn-ea"/>
              </a:rPr>
              <a:t>KEYWORD</a:t>
            </a:r>
          </a:p>
        </p:txBody>
      </p:sp>
      <p:sp>
        <p:nvSpPr>
          <p:cNvPr id="13" name="文本框 12"/>
          <p:cNvSpPr txBox="1"/>
          <p:nvPr/>
        </p:nvSpPr>
        <p:spPr>
          <a:xfrm>
            <a:off x="4970780" y="4910455"/>
            <a:ext cx="2249170"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800" dirty="0">
              <a:solidFill>
                <a:schemeClr val="bg1">
                  <a:lumMod val="50000"/>
                </a:schemeClr>
              </a:solidFill>
              <a:ea typeface="微软雅黑" panose="020B0503020204020204" charset="-122"/>
              <a:cs typeface="+mn-lt"/>
              <a:sym typeface="+mn-ea"/>
            </a:endParaRPr>
          </a:p>
        </p:txBody>
      </p:sp>
      <p:sp>
        <p:nvSpPr>
          <p:cNvPr id="14" name="Shape 540"/>
          <p:cNvSpPr/>
          <p:nvPr/>
        </p:nvSpPr>
        <p:spPr>
          <a:xfrm>
            <a:off x="9519603" y="4671695"/>
            <a:ext cx="1388110" cy="245745"/>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600" b="1" i="0" u="none" strike="noStrike" kern="1200" cap="none" spc="42" normalizeH="0" baseline="0" noProof="0" dirty="0">
                <a:ln>
                  <a:noFill/>
                </a:ln>
                <a:solidFill>
                  <a:schemeClr val="tx1">
                    <a:lumMod val="65000"/>
                    <a:lumOff val="35000"/>
                  </a:schemeClr>
                </a:solidFill>
                <a:effectLst/>
                <a:uLnTx/>
                <a:uFillTx/>
                <a:latin typeface="+mn-lt"/>
                <a:ea typeface="方正舒体" panose="02010601030101010101" pitchFamily="2" charset="-122"/>
                <a:cs typeface="Oswald Light"/>
                <a:sym typeface="+mn-ea"/>
              </a:rPr>
              <a:t>KEYWORD</a:t>
            </a:r>
          </a:p>
        </p:txBody>
      </p:sp>
      <p:sp>
        <p:nvSpPr>
          <p:cNvPr id="15" name="文本框 14"/>
          <p:cNvSpPr txBox="1"/>
          <p:nvPr/>
        </p:nvSpPr>
        <p:spPr>
          <a:xfrm>
            <a:off x="9077960" y="4910455"/>
            <a:ext cx="2249170"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800" dirty="0">
              <a:solidFill>
                <a:schemeClr val="bg1">
                  <a:lumMod val="50000"/>
                </a:schemeClr>
              </a:solidFill>
              <a:ea typeface="微软雅黑" panose="020B0503020204020204" charset="-122"/>
              <a:cs typeface="+mn-lt"/>
              <a:sym typeface="+mn-ea"/>
            </a:endParaRPr>
          </a:p>
        </p:txBody>
      </p:sp>
      <p:sp>
        <p:nvSpPr>
          <p:cNvPr id="16" name="Shape 540"/>
          <p:cNvSpPr/>
          <p:nvPr/>
        </p:nvSpPr>
        <p:spPr>
          <a:xfrm>
            <a:off x="3259773" y="2905760"/>
            <a:ext cx="1388110" cy="245745"/>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600" b="1" i="0" u="none" strike="noStrike" kern="1200" cap="none" spc="42" normalizeH="0" baseline="0" noProof="0" dirty="0">
                <a:ln>
                  <a:noFill/>
                </a:ln>
                <a:solidFill>
                  <a:schemeClr val="tx1">
                    <a:lumMod val="65000"/>
                    <a:lumOff val="35000"/>
                  </a:schemeClr>
                </a:solidFill>
                <a:effectLst/>
                <a:uLnTx/>
                <a:uFillTx/>
                <a:latin typeface="+mn-lt"/>
                <a:ea typeface="方正舒体" panose="02010601030101010101" pitchFamily="2" charset="-122"/>
                <a:cs typeface="Oswald Light"/>
                <a:sym typeface="+mn-ea"/>
              </a:rPr>
              <a:t>KEYWORD</a:t>
            </a:r>
          </a:p>
        </p:txBody>
      </p:sp>
      <p:sp>
        <p:nvSpPr>
          <p:cNvPr id="17" name="文本框 16"/>
          <p:cNvSpPr txBox="1"/>
          <p:nvPr/>
        </p:nvSpPr>
        <p:spPr>
          <a:xfrm>
            <a:off x="2844165" y="1678305"/>
            <a:ext cx="2249170"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800" dirty="0">
              <a:solidFill>
                <a:schemeClr val="bg1">
                  <a:lumMod val="50000"/>
                </a:schemeClr>
              </a:solidFill>
              <a:ea typeface="微软雅黑" panose="020B0503020204020204" charset="-122"/>
              <a:cs typeface="+mn-lt"/>
              <a:sym typeface="+mn-ea"/>
            </a:endParaRPr>
          </a:p>
        </p:txBody>
      </p:sp>
      <p:sp>
        <p:nvSpPr>
          <p:cNvPr id="18" name="Shape 540"/>
          <p:cNvSpPr/>
          <p:nvPr/>
        </p:nvSpPr>
        <p:spPr>
          <a:xfrm>
            <a:off x="7445058" y="290766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tx1">
                    <a:lumMod val="65000"/>
                    <a:lumOff val="35000"/>
                  </a:schemeClr>
                </a:solidFill>
                <a:effectLst/>
                <a:uLnTx/>
                <a:uFillTx/>
                <a:latin typeface="+mn-lt"/>
                <a:ea typeface="方正舒体" panose="02010601030101010101" pitchFamily="2" charset="-122"/>
                <a:cs typeface="Oswald Light"/>
                <a:sym typeface="+mn-ea"/>
              </a:rPr>
              <a:t>KEYWORD</a:t>
            </a:r>
          </a:p>
        </p:txBody>
      </p:sp>
      <p:sp>
        <p:nvSpPr>
          <p:cNvPr id="19" name="文本框 18"/>
          <p:cNvSpPr txBox="1"/>
          <p:nvPr/>
        </p:nvSpPr>
        <p:spPr>
          <a:xfrm>
            <a:off x="7029450" y="1694180"/>
            <a:ext cx="2249170"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800" dirty="0">
              <a:solidFill>
                <a:schemeClr val="bg1">
                  <a:lumMod val="50000"/>
                </a:schemeClr>
              </a:solidFill>
              <a:ea typeface="微软雅黑" panose="020B0503020204020204" charset="-122"/>
              <a:cs typeface="+mn-lt"/>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4" name="图片 23" descr="7"/>
          <p:cNvPicPr>
            <a:picLocks noChangeAspect="1"/>
          </p:cNvPicPr>
          <p:nvPr/>
        </p:nvPicPr>
        <p:blipFill>
          <a:blip r:embed="rId4" cstate="email"/>
          <a:stretch>
            <a:fillRect/>
          </a:stretch>
        </p:blipFill>
        <p:spPr>
          <a:xfrm rot="4860000">
            <a:off x="2528570" y="2328545"/>
            <a:ext cx="789940" cy="847725"/>
          </a:xfrm>
          <a:prstGeom prst="rect">
            <a:avLst/>
          </a:prstGeom>
        </p:spPr>
      </p:pic>
      <p:sp>
        <p:nvSpPr>
          <p:cNvPr id="40" name="文本框 39"/>
          <p:cNvSpPr txBox="1"/>
          <p:nvPr/>
        </p:nvSpPr>
        <p:spPr>
          <a:xfrm>
            <a:off x="3521075" y="229633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41" name="文本框 40"/>
          <p:cNvSpPr txBox="1"/>
          <p:nvPr/>
        </p:nvSpPr>
        <p:spPr>
          <a:xfrm>
            <a:off x="3521075" y="2579370"/>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sp>
        <p:nvSpPr>
          <p:cNvPr id="4" name="文本框 3"/>
          <p:cNvSpPr txBox="1"/>
          <p:nvPr/>
        </p:nvSpPr>
        <p:spPr>
          <a:xfrm>
            <a:off x="3521075" y="3571413"/>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7" name="文本框 6"/>
          <p:cNvSpPr txBox="1"/>
          <p:nvPr/>
        </p:nvSpPr>
        <p:spPr>
          <a:xfrm>
            <a:off x="3521075" y="3854450"/>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pic>
        <p:nvPicPr>
          <p:cNvPr id="8" name="图片 7" descr="7"/>
          <p:cNvPicPr>
            <a:picLocks noChangeAspect="1"/>
          </p:cNvPicPr>
          <p:nvPr/>
        </p:nvPicPr>
        <p:blipFill>
          <a:blip r:embed="rId4" cstate="email"/>
          <a:stretch>
            <a:fillRect/>
          </a:stretch>
        </p:blipFill>
        <p:spPr>
          <a:xfrm rot="4860000">
            <a:off x="2528570" y="3603625"/>
            <a:ext cx="789940" cy="847725"/>
          </a:xfrm>
          <a:prstGeom prst="rect">
            <a:avLst/>
          </a:prstGeom>
        </p:spPr>
      </p:pic>
      <p:sp>
        <p:nvSpPr>
          <p:cNvPr id="9" name="文本框 8"/>
          <p:cNvSpPr txBox="1"/>
          <p:nvPr/>
        </p:nvSpPr>
        <p:spPr>
          <a:xfrm>
            <a:off x="3521075" y="4833158"/>
            <a:ext cx="1605280" cy="30670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cs typeface="+mn-lt"/>
              <a:sym typeface="+mn-ea"/>
            </a:endParaRPr>
          </a:p>
        </p:txBody>
      </p:sp>
      <p:sp>
        <p:nvSpPr>
          <p:cNvPr id="10" name="文本框 9"/>
          <p:cNvSpPr txBox="1"/>
          <p:nvPr/>
        </p:nvSpPr>
        <p:spPr>
          <a:xfrm>
            <a:off x="3521075" y="5116195"/>
            <a:ext cx="55365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pic>
        <p:nvPicPr>
          <p:cNvPr id="13" name="图片 12" descr="7"/>
          <p:cNvPicPr>
            <a:picLocks noChangeAspect="1"/>
          </p:cNvPicPr>
          <p:nvPr/>
        </p:nvPicPr>
        <p:blipFill>
          <a:blip r:embed="rId4" cstate="email"/>
          <a:stretch>
            <a:fillRect/>
          </a:stretch>
        </p:blipFill>
        <p:spPr>
          <a:xfrm rot="4860000">
            <a:off x="2528570" y="4865370"/>
            <a:ext cx="789940" cy="847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4" name="图片 3" descr="1"/>
          <p:cNvPicPr>
            <a:picLocks noChangeAspect="1"/>
          </p:cNvPicPr>
          <p:nvPr/>
        </p:nvPicPr>
        <p:blipFill>
          <a:blip r:embed="rId4" cstate="email"/>
          <a:stretch>
            <a:fillRect/>
          </a:stretch>
        </p:blipFill>
        <p:spPr>
          <a:xfrm>
            <a:off x="1438275" y="2538730"/>
            <a:ext cx="2970530" cy="3231515"/>
          </a:xfrm>
          <a:prstGeom prst="rect">
            <a:avLst/>
          </a:prstGeom>
        </p:spPr>
      </p:pic>
      <p:sp>
        <p:nvSpPr>
          <p:cNvPr id="10" name="文本框 9"/>
          <p:cNvSpPr txBox="1"/>
          <p:nvPr/>
        </p:nvSpPr>
        <p:spPr>
          <a:xfrm>
            <a:off x="5393690" y="2265853"/>
            <a:ext cx="2621280" cy="460375"/>
          </a:xfrm>
          <a:prstGeom prst="rect">
            <a:avLst/>
          </a:prstGeom>
          <a:noFill/>
        </p:spPr>
        <p:txBody>
          <a:bodyPr wrap="none" rtlCol="0">
            <a:spAutoFit/>
          </a:bodyPr>
          <a:lstStyle/>
          <a:p>
            <a:pPr marL="0" marR="0" lvl="0" indent="0" algn="l" defTabSz="914400" rtl="0" eaLnBrk="1" fontAlgn="t" latinLnBrk="0" hangingPunct="1">
              <a:spcBef>
                <a:spcPts val="0"/>
              </a:spcBef>
              <a:spcAft>
                <a:spcPts val="0"/>
              </a:spcAft>
              <a:buClrTx/>
              <a:buSzTx/>
              <a:buFontTx/>
              <a:buNone/>
              <a:defRPr/>
            </a:pPr>
            <a:r>
              <a:rPr lang="zh-CN" altLang="en-US" sz="2400" b="1" kern="0" noProof="0" dirty="0">
                <a:ln>
                  <a:noFill/>
                </a:ln>
                <a:solidFill>
                  <a:srgbClr val="95939C"/>
                </a:solidFill>
                <a:uLnTx/>
                <a:uFillTx/>
                <a:latin typeface="微软雅黑" panose="020B0503020204020204" charset="-122"/>
                <a:ea typeface="微软雅黑" panose="020B0503020204020204" charset="-122"/>
                <a:sym typeface="+mn-ea"/>
              </a:rPr>
              <a:t>在此输入您的文本</a:t>
            </a:r>
          </a:p>
        </p:txBody>
      </p:sp>
      <p:sp>
        <p:nvSpPr>
          <p:cNvPr id="7" name="文本框 6"/>
          <p:cNvSpPr txBox="1"/>
          <p:nvPr/>
        </p:nvSpPr>
        <p:spPr>
          <a:xfrm>
            <a:off x="5321935" y="3077210"/>
            <a:ext cx="5404485" cy="24917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fontAlgn="auto">
              <a:lnSpc>
                <a:spcPct val="150000"/>
              </a:lnSpc>
              <a:buFont typeface="Wingdings" panose="05000000000000000000" charset="0"/>
              <a:buChar char="l"/>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p>
          <a:p>
            <a:pPr marL="171450" indent="-171450" algn="l" fontAlgn="auto">
              <a:lnSpc>
                <a:spcPct val="150000"/>
              </a:lnSpc>
              <a:buFont typeface="Wingdings" panose="05000000000000000000" charset="0"/>
              <a:buChar char="l"/>
            </a:pPr>
            <a:endParaRPr lang="en-US" altLang="zh-CN" sz="800" dirty="0">
              <a:solidFill>
                <a:schemeClr val="tx1">
                  <a:lumMod val="65000"/>
                  <a:lumOff val="35000"/>
                </a:schemeClr>
              </a:solidFill>
              <a:ea typeface="微软雅黑" panose="020B0503020204020204" charset="-122"/>
              <a:cs typeface="+mn-lt"/>
              <a:sym typeface="Arial" panose="020B0604020202020204" pitchFamily="34" charset="0"/>
            </a:endParaRPr>
          </a:p>
          <a:p>
            <a:pPr marL="171450" indent="-171450" algn="l" fontAlgn="auto">
              <a:lnSpc>
                <a:spcPct val="150000"/>
              </a:lnSpc>
              <a:buFont typeface="Wingdings" panose="05000000000000000000" charset="0"/>
              <a:buChar char="l"/>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p>
          <a:p>
            <a:pPr marL="171450" indent="-171450" algn="l" fontAlgn="auto">
              <a:lnSpc>
                <a:spcPct val="150000"/>
              </a:lnSpc>
              <a:buFont typeface="Wingdings" panose="05000000000000000000" charset="0"/>
              <a:buChar char="l"/>
            </a:pP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a:p>
            <a:pPr marL="171450" indent="-171450" algn="l" fontAlgn="auto">
              <a:lnSpc>
                <a:spcPct val="150000"/>
              </a:lnSpc>
              <a:buFont typeface="Wingdings" panose="05000000000000000000" charset="0"/>
              <a:buChar char="l"/>
            </a:pP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r>
              <a:rPr lang="zh-CN" altLang="en-US" sz="800" dirty="0">
                <a:solidFill>
                  <a:schemeClr val="tx1">
                    <a:lumMod val="65000"/>
                    <a:lumOff val="35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cs typeface="+mn-lt"/>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cs typeface="+mn-lt"/>
              <a:sym typeface="Arial" panose="020B0604020202020204" pitchFamily="34" charset="0"/>
            </a:endParaRPr>
          </a:p>
        </p:txBody>
      </p:sp>
      <p:cxnSp>
        <p:nvCxnSpPr>
          <p:cNvPr id="8" name="直接连接符 7"/>
          <p:cNvCxnSpPr/>
          <p:nvPr/>
        </p:nvCxnSpPr>
        <p:spPr>
          <a:xfrm>
            <a:off x="5506085" y="2901950"/>
            <a:ext cx="667385" cy="0"/>
          </a:xfrm>
          <a:prstGeom prst="line">
            <a:avLst/>
          </a:prstGeom>
          <a:ln>
            <a:solidFill>
              <a:srgbClr val="A5A4A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825115" y="2698115"/>
            <a:ext cx="1799590" cy="1799590"/>
          </a:xfrm>
          <a:prstGeom prst="ellipse">
            <a:avLst/>
          </a:prstGeom>
          <a:solidFill>
            <a:srgbClr val="D0C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cs typeface="+mn-lt"/>
              </a:rPr>
              <a:t>02</a:t>
            </a:r>
          </a:p>
        </p:txBody>
      </p:sp>
      <p:pic>
        <p:nvPicPr>
          <p:cNvPr id="6" name="图片 5" descr="1"/>
          <p:cNvPicPr>
            <a:picLocks noChangeAspect="1"/>
          </p:cNvPicPr>
          <p:nvPr/>
        </p:nvPicPr>
        <p:blipFill>
          <a:blip r:embed="rId2" cstate="email"/>
          <a:stretch>
            <a:fillRect/>
          </a:stretch>
        </p:blipFill>
        <p:spPr>
          <a:xfrm>
            <a:off x="4732655" y="4497705"/>
            <a:ext cx="2164080" cy="2353945"/>
          </a:xfrm>
          <a:prstGeom prst="rect">
            <a:avLst/>
          </a:prstGeom>
        </p:spPr>
      </p:pic>
      <p:pic>
        <p:nvPicPr>
          <p:cNvPr id="9" name="图片 8" descr="8"/>
          <p:cNvPicPr>
            <a:picLocks noChangeAspect="1"/>
          </p:cNvPicPr>
          <p:nvPr/>
        </p:nvPicPr>
        <p:blipFill>
          <a:blip r:embed="rId3" cstate="email"/>
          <a:srcRect/>
          <a:stretch>
            <a:fillRect/>
          </a:stretch>
        </p:blipFill>
        <p:spPr>
          <a:xfrm>
            <a:off x="-306705" y="-1540510"/>
            <a:ext cx="2694940" cy="4666615"/>
          </a:xfrm>
          <a:prstGeom prst="rect">
            <a:avLst/>
          </a:prstGeom>
        </p:spPr>
      </p:pic>
      <p:pic>
        <p:nvPicPr>
          <p:cNvPr id="7" name="图片 6" descr="4"/>
          <p:cNvPicPr>
            <a:picLocks noChangeAspect="1"/>
          </p:cNvPicPr>
          <p:nvPr/>
        </p:nvPicPr>
        <p:blipFill>
          <a:blip r:embed="rId4" cstate="email"/>
          <a:srcRect/>
          <a:stretch>
            <a:fillRect/>
          </a:stretch>
        </p:blipFill>
        <p:spPr>
          <a:xfrm rot="2700000">
            <a:off x="-817245" y="915670"/>
            <a:ext cx="1605280" cy="3393440"/>
          </a:xfrm>
          <a:prstGeom prst="rect">
            <a:avLst/>
          </a:prstGeom>
        </p:spPr>
      </p:pic>
      <p:pic>
        <p:nvPicPr>
          <p:cNvPr id="8" name="图片 7" descr="7"/>
          <p:cNvPicPr>
            <a:picLocks noChangeAspect="1"/>
          </p:cNvPicPr>
          <p:nvPr/>
        </p:nvPicPr>
        <p:blipFill>
          <a:blip r:embed="rId5" cstate="email"/>
          <a:stretch>
            <a:fillRect/>
          </a:stretch>
        </p:blipFill>
        <p:spPr>
          <a:xfrm>
            <a:off x="1320165" y="3126105"/>
            <a:ext cx="564515" cy="605155"/>
          </a:xfrm>
          <a:prstGeom prst="rect">
            <a:avLst/>
          </a:prstGeom>
        </p:spPr>
      </p:pic>
      <p:pic>
        <p:nvPicPr>
          <p:cNvPr id="14" name="图片 13" descr="4"/>
          <p:cNvPicPr>
            <a:picLocks noChangeAspect="1"/>
          </p:cNvPicPr>
          <p:nvPr/>
        </p:nvPicPr>
        <p:blipFill>
          <a:blip r:embed="rId6" cstate="email"/>
          <a:srcRect/>
          <a:stretch>
            <a:fillRect/>
          </a:stretch>
        </p:blipFill>
        <p:spPr>
          <a:xfrm rot="14220000" flipH="1">
            <a:off x="11177905" y="111760"/>
            <a:ext cx="1805940" cy="3853815"/>
          </a:xfrm>
          <a:prstGeom prst="rect">
            <a:avLst/>
          </a:prstGeom>
        </p:spPr>
      </p:pic>
      <p:pic>
        <p:nvPicPr>
          <p:cNvPr id="11" name="图片 10" descr="4"/>
          <p:cNvPicPr>
            <a:picLocks noChangeAspect="1"/>
          </p:cNvPicPr>
          <p:nvPr/>
        </p:nvPicPr>
        <p:blipFill>
          <a:blip r:embed="rId7" cstate="email"/>
          <a:stretch>
            <a:fillRect/>
          </a:stretch>
        </p:blipFill>
        <p:spPr>
          <a:xfrm rot="5760000">
            <a:off x="-654685" y="-1751965"/>
            <a:ext cx="4075430" cy="4398645"/>
          </a:xfrm>
          <a:prstGeom prst="rect">
            <a:avLst/>
          </a:prstGeom>
        </p:spPr>
      </p:pic>
      <p:pic>
        <p:nvPicPr>
          <p:cNvPr id="12" name="图片 11" descr="4"/>
          <p:cNvPicPr>
            <a:picLocks noChangeAspect="1"/>
          </p:cNvPicPr>
          <p:nvPr/>
        </p:nvPicPr>
        <p:blipFill>
          <a:blip r:embed="rId8" cstate="email"/>
          <a:srcRect/>
          <a:stretch>
            <a:fillRect/>
          </a:stretch>
        </p:blipFill>
        <p:spPr>
          <a:xfrm rot="15840000" flipH="1">
            <a:off x="9492615" y="-2044065"/>
            <a:ext cx="2335530" cy="4983480"/>
          </a:xfrm>
          <a:prstGeom prst="rect">
            <a:avLst/>
          </a:prstGeom>
        </p:spPr>
      </p:pic>
      <p:pic>
        <p:nvPicPr>
          <p:cNvPr id="13" name="图片 12" descr="4"/>
          <p:cNvPicPr>
            <a:picLocks noChangeAspect="1"/>
          </p:cNvPicPr>
          <p:nvPr/>
        </p:nvPicPr>
        <p:blipFill>
          <a:blip r:embed="rId9" cstate="email"/>
          <a:srcRect/>
          <a:stretch>
            <a:fillRect/>
          </a:stretch>
        </p:blipFill>
        <p:spPr>
          <a:xfrm rot="17700000" flipH="1">
            <a:off x="11580495" y="169545"/>
            <a:ext cx="1000760" cy="2135505"/>
          </a:xfrm>
          <a:prstGeom prst="rect">
            <a:avLst/>
          </a:prstGeom>
        </p:spPr>
      </p:pic>
      <p:pic>
        <p:nvPicPr>
          <p:cNvPr id="15" name="图片 14" descr="11"/>
          <p:cNvPicPr>
            <a:picLocks noChangeAspect="1"/>
          </p:cNvPicPr>
          <p:nvPr/>
        </p:nvPicPr>
        <p:blipFill>
          <a:blip r:embed="rId10" cstate="email"/>
          <a:srcRect/>
          <a:stretch>
            <a:fillRect/>
          </a:stretch>
        </p:blipFill>
        <p:spPr>
          <a:xfrm>
            <a:off x="9830435" y="1212850"/>
            <a:ext cx="603250" cy="2330450"/>
          </a:xfrm>
          <a:prstGeom prst="rect">
            <a:avLst/>
          </a:prstGeom>
        </p:spPr>
      </p:pic>
      <p:pic>
        <p:nvPicPr>
          <p:cNvPr id="16" name="图片 15" descr="7"/>
          <p:cNvPicPr>
            <a:picLocks noChangeAspect="1"/>
          </p:cNvPicPr>
          <p:nvPr/>
        </p:nvPicPr>
        <p:blipFill>
          <a:blip r:embed="rId11" cstate="email"/>
          <a:stretch>
            <a:fillRect/>
          </a:stretch>
        </p:blipFill>
        <p:spPr>
          <a:xfrm rot="18660000">
            <a:off x="2106295" y="1149350"/>
            <a:ext cx="433705" cy="464820"/>
          </a:xfrm>
          <a:prstGeom prst="rect">
            <a:avLst/>
          </a:prstGeom>
        </p:spPr>
      </p:pic>
      <p:pic>
        <p:nvPicPr>
          <p:cNvPr id="17" name="图片 16" descr="7"/>
          <p:cNvPicPr>
            <a:picLocks noChangeAspect="1"/>
          </p:cNvPicPr>
          <p:nvPr/>
        </p:nvPicPr>
        <p:blipFill>
          <a:blip r:embed="rId12" cstate="email"/>
          <a:stretch>
            <a:fillRect/>
          </a:stretch>
        </p:blipFill>
        <p:spPr>
          <a:xfrm>
            <a:off x="9450705" y="845185"/>
            <a:ext cx="342900" cy="367665"/>
          </a:xfrm>
          <a:prstGeom prst="rect">
            <a:avLst/>
          </a:prstGeom>
        </p:spPr>
      </p:pic>
      <p:pic>
        <p:nvPicPr>
          <p:cNvPr id="18" name="图片 17" descr="7"/>
          <p:cNvPicPr>
            <a:picLocks noChangeAspect="1"/>
          </p:cNvPicPr>
          <p:nvPr/>
        </p:nvPicPr>
        <p:blipFill>
          <a:blip r:embed="rId12" cstate="email"/>
          <a:stretch>
            <a:fillRect/>
          </a:stretch>
        </p:blipFill>
        <p:spPr>
          <a:xfrm rot="4860000">
            <a:off x="10938510" y="6469380"/>
            <a:ext cx="342900" cy="367665"/>
          </a:xfrm>
          <a:prstGeom prst="rect">
            <a:avLst/>
          </a:prstGeom>
        </p:spPr>
      </p:pic>
      <p:pic>
        <p:nvPicPr>
          <p:cNvPr id="24" name="图片 23" descr="7"/>
          <p:cNvPicPr>
            <a:picLocks noChangeAspect="1"/>
          </p:cNvPicPr>
          <p:nvPr/>
        </p:nvPicPr>
        <p:blipFill>
          <a:blip r:embed="rId13" cstate="email"/>
          <a:stretch>
            <a:fillRect/>
          </a:stretch>
        </p:blipFill>
        <p:spPr>
          <a:xfrm rot="4860000">
            <a:off x="4084320" y="2501265"/>
            <a:ext cx="657225" cy="704850"/>
          </a:xfrm>
          <a:prstGeom prst="rect">
            <a:avLst/>
          </a:prstGeom>
        </p:spPr>
      </p:pic>
      <p:pic>
        <p:nvPicPr>
          <p:cNvPr id="25" name="图片 24" descr="7"/>
          <p:cNvPicPr>
            <a:picLocks noChangeAspect="1"/>
          </p:cNvPicPr>
          <p:nvPr/>
        </p:nvPicPr>
        <p:blipFill>
          <a:blip r:embed="rId14" cstate="email"/>
          <a:stretch>
            <a:fillRect/>
          </a:stretch>
        </p:blipFill>
        <p:spPr>
          <a:xfrm rot="1380000">
            <a:off x="11601450" y="3689985"/>
            <a:ext cx="532130" cy="570865"/>
          </a:xfrm>
          <a:prstGeom prst="rect">
            <a:avLst/>
          </a:prstGeom>
        </p:spPr>
      </p:pic>
      <p:pic>
        <p:nvPicPr>
          <p:cNvPr id="26" name="图片 25" descr="4"/>
          <p:cNvPicPr>
            <a:picLocks noChangeAspect="1"/>
          </p:cNvPicPr>
          <p:nvPr/>
        </p:nvPicPr>
        <p:blipFill>
          <a:blip r:embed="rId15" cstate="email"/>
          <a:srcRect/>
          <a:stretch>
            <a:fillRect/>
          </a:stretch>
        </p:blipFill>
        <p:spPr>
          <a:xfrm rot="16200000" flipV="1">
            <a:off x="3091815" y="-1840230"/>
            <a:ext cx="1724660" cy="3646170"/>
          </a:xfrm>
          <a:prstGeom prst="rect">
            <a:avLst/>
          </a:prstGeom>
        </p:spPr>
      </p:pic>
      <p:pic>
        <p:nvPicPr>
          <p:cNvPr id="32" name="图片 31" descr="4"/>
          <p:cNvPicPr>
            <a:picLocks noChangeAspect="1"/>
          </p:cNvPicPr>
          <p:nvPr/>
        </p:nvPicPr>
        <p:blipFill>
          <a:blip r:embed="rId6" cstate="email"/>
          <a:srcRect/>
          <a:stretch>
            <a:fillRect/>
          </a:stretch>
        </p:blipFill>
        <p:spPr>
          <a:xfrm rot="960000" flipH="1">
            <a:off x="11493500" y="3968750"/>
            <a:ext cx="1805940" cy="3853815"/>
          </a:xfrm>
          <a:prstGeom prst="rect">
            <a:avLst/>
          </a:prstGeom>
        </p:spPr>
      </p:pic>
      <p:sp>
        <p:nvSpPr>
          <p:cNvPr id="29" name="文本框 28"/>
          <p:cNvSpPr txBox="1"/>
          <p:nvPr/>
        </p:nvSpPr>
        <p:spPr>
          <a:xfrm>
            <a:off x="4987925" y="2817495"/>
            <a:ext cx="4756150" cy="81407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4000" kern="0" noProof="0" dirty="0">
                <a:ln>
                  <a:noFill/>
                </a:ln>
                <a:solidFill>
                  <a:schemeClr val="bg1">
                    <a:lumMod val="50000"/>
                  </a:schemeClr>
                </a:solidFill>
                <a:uLnTx/>
                <a:uFillTx/>
                <a:latin typeface="微软雅黑" panose="020B0503020204020204" charset="-122"/>
                <a:ea typeface="微软雅黑" panose="020B0503020204020204" charset="-122"/>
                <a:sym typeface="+mn-ea"/>
              </a:rPr>
              <a:t>在此输入您的标题</a:t>
            </a:r>
            <a:endParaRPr kumimoji="0" lang="zh-CN" altLang="en-US" sz="40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sym typeface="+mn-ea"/>
            </a:endParaRPr>
          </a:p>
        </p:txBody>
      </p:sp>
      <p:sp>
        <p:nvSpPr>
          <p:cNvPr id="1586" name="Shape 1586"/>
          <p:cNvSpPr/>
          <p:nvPr/>
        </p:nvSpPr>
        <p:spPr>
          <a:xfrm>
            <a:off x="4987925" y="3631565"/>
            <a:ext cx="5415280" cy="54356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pic>
        <p:nvPicPr>
          <p:cNvPr id="2" name="图片 1" descr="6"/>
          <p:cNvPicPr>
            <a:picLocks noChangeAspect="1"/>
          </p:cNvPicPr>
          <p:nvPr/>
        </p:nvPicPr>
        <p:blipFill>
          <a:blip r:embed="rId4" cstate="email"/>
          <a:stretch>
            <a:fillRect/>
          </a:stretch>
        </p:blipFill>
        <p:spPr>
          <a:xfrm>
            <a:off x="8763635" y="2961640"/>
            <a:ext cx="5742305" cy="4764405"/>
          </a:xfrm>
          <a:prstGeom prst="rect">
            <a:avLst/>
          </a:prstGeom>
        </p:spPr>
      </p:pic>
      <p:grpSp>
        <p:nvGrpSpPr>
          <p:cNvPr id="10" name="组合 9"/>
          <p:cNvGrpSpPr/>
          <p:nvPr/>
        </p:nvGrpSpPr>
        <p:grpSpPr>
          <a:xfrm>
            <a:off x="1400175" y="2364105"/>
            <a:ext cx="802005" cy="3314065"/>
            <a:chOff x="1663" y="3463"/>
            <a:chExt cx="1581" cy="6529"/>
          </a:xfrm>
        </p:grpSpPr>
        <p:sp>
          <p:nvSpPr>
            <p:cNvPr id="4" name="Shape 1589"/>
            <p:cNvSpPr/>
            <p:nvPr/>
          </p:nvSpPr>
          <p:spPr>
            <a:xfrm>
              <a:off x="1663" y="3463"/>
              <a:ext cx="1568" cy="15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4AC"/>
            </a:solidFill>
            <a:ln w="12700">
              <a:miter lim="400000"/>
            </a:ln>
          </p:spPr>
          <p:txBody>
            <a:bodyPr lIns="0" tIns="0" rIns="0" bIns="0" anchor="ctr"/>
            <a:lstStyle/>
            <a:p>
              <a:pPr lvl="0">
                <a:defRPr sz="3200"/>
              </a:pPr>
              <a:endParaRPr sz="1800"/>
            </a:p>
          </p:txBody>
        </p:sp>
        <p:sp>
          <p:nvSpPr>
            <p:cNvPr id="7" name="Shape 1593"/>
            <p:cNvSpPr/>
            <p:nvPr/>
          </p:nvSpPr>
          <p:spPr>
            <a:xfrm>
              <a:off x="1676" y="5899"/>
              <a:ext cx="1568" cy="15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4AC"/>
            </a:solidFill>
            <a:ln w="12700">
              <a:miter lim="400000"/>
            </a:ln>
          </p:spPr>
          <p:txBody>
            <a:bodyPr lIns="0" tIns="0" rIns="0" bIns="0" anchor="ctr"/>
            <a:lstStyle/>
            <a:p>
              <a:pPr lvl="0">
                <a:defRPr sz="3200"/>
              </a:pPr>
              <a:endParaRPr sz="1800"/>
            </a:p>
          </p:txBody>
        </p:sp>
        <p:sp>
          <p:nvSpPr>
            <p:cNvPr id="8" name="Shape 1597"/>
            <p:cNvSpPr/>
            <p:nvPr/>
          </p:nvSpPr>
          <p:spPr>
            <a:xfrm>
              <a:off x="1663" y="8424"/>
              <a:ext cx="1568" cy="15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C5CA"/>
            </a:solidFill>
            <a:ln w="12700">
              <a:miter lim="400000"/>
            </a:ln>
          </p:spPr>
          <p:txBody>
            <a:bodyPr lIns="0" tIns="0" rIns="0" bIns="0" anchor="ctr"/>
            <a:lstStyle/>
            <a:p>
              <a:pPr lvl="0">
                <a:defRPr sz="3200"/>
              </a:pPr>
              <a:endParaRPr sz="1800"/>
            </a:p>
          </p:txBody>
        </p:sp>
        <p:grpSp>
          <p:nvGrpSpPr>
            <p:cNvPr id="1604" name="Group 1604"/>
            <p:cNvGrpSpPr/>
            <p:nvPr/>
          </p:nvGrpSpPr>
          <p:grpSpPr>
            <a:xfrm>
              <a:off x="2107" y="3935"/>
              <a:ext cx="705" cy="705"/>
              <a:chOff x="0" y="0"/>
              <a:chExt cx="700815" cy="700815"/>
            </a:xfrm>
          </p:grpSpPr>
          <p:sp>
            <p:nvSpPr>
              <p:cNvPr id="1602" name="Shape 1602"/>
              <p:cNvSpPr/>
              <p:nvPr/>
            </p:nvSpPr>
            <p:spPr>
              <a:xfrm>
                <a:off x="0" y="0"/>
                <a:ext cx="700816" cy="52561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lnTo>
                      <a:pt x="1440" y="0"/>
                    </a:lnTo>
                    <a:cubicBezTo>
                      <a:pt x="645" y="0"/>
                      <a:pt x="0" y="866"/>
                      <a:pt x="0" y="1935"/>
                    </a:cubicBezTo>
                    <a:lnTo>
                      <a:pt x="0" y="19666"/>
                    </a:lnTo>
                    <a:cubicBezTo>
                      <a:pt x="0" y="20735"/>
                      <a:pt x="645" y="21600"/>
                      <a:pt x="1440" y="21600"/>
                    </a:cubicBezTo>
                    <a:lnTo>
                      <a:pt x="20161" y="21600"/>
                    </a:lnTo>
                    <a:cubicBezTo>
                      <a:pt x="20955" y="21600"/>
                      <a:pt x="21600" y="20735"/>
                      <a:pt x="21600" y="19666"/>
                    </a:cubicBezTo>
                    <a:lnTo>
                      <a:pt x="21600" y="1935"/>
                    </a:lnTo>
                    <a:cubicBezTo>
                      <a:pt x="21600" y="866"/>
                      <a:pt x="20955" y="0"/>
                      <a:pt x="20161" y="0"/>
                    </a:cubicBezTo>
                    <a:moveTo>
                      <a:pt x="20057" y="15429"/>
                    </a:moveTo>
                    <a:lnTo>
                      <a:pt x="1543" y="15429"/>
                    </a:lnTo>
                    <a:lnTo>
                      <a:pt x="1543" y="2057"/>
                    </a:lnTo>
                    <a:lnTo>
                      <a:pt x="20057" y="2057"/>
                    </a:lnTo>
                    <a:lnTo>
                      <a:pt x="20057" y="15429"/>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sp>
            <p:nvSpPr>
              <p:cNvPr id="1603" name="Shape 1603"/>
              <p:cNvSpPr/>
              <p:nvPr/>
            </p:nvSpPr>
            <p:spPr>
              <a:xfrm>
                <a:off x="200233" y="550640"/>
                <a:ext cx="300350" cy="150176"/>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5400" y="14400"/>
                    </a:lnTo>
                    <a:lnTo>
                      <a:pt x="0" y="14400"/>
                    </a:lnTo>
                    <a:lnTo>
                      <a:pt x="0" y="21600"/>
                    </a:lnTo>
                    <a:lnTo>
                      <a:pt x="5400" y="21600"/>
                    </a:lnTo>
                    <a:lnTo>
                      <a:pt x="16200" y="21600"/>
                    </a:lnTo>
                    <a:lnTo>
                      <a:pt x="21600" y="21600"/>
                    </a:lnTo>
                    <a:lnTo>
                      <a:pt x="21600" y="14400"/>
                    </a:lnTo>
                    <a:lnTo>
                      <a:pt x="16200" y="1440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grpSp>
        <p:sp>
          <p:nvSpPr>
            <p:cNvPr id="1605" name="Shape 1605"/>
            <p:cNvSpPr/>
            <p:nvPr/>
          </p:nvSpPr>
          <p:spPr>
            <a:xfrm>
              <a:off x="2107" y="6331"/>
              <a:ext cx="705" cy="705"/>
            </a:xfrm>
            <a:custGeom>
              <a:avLst/>
              <a:gdLst/>
              <a:ahLst/>
              <a:cxnLst>
                <a:cxn ang="0">
                  <a:pos x="wd2" y="hd2"/>
                </a:cxn>
                <a:cxn ang="5400000">
                  <a:pos x="wd2" y="hd2"/>
                </a:cxn>
                <a:cxn ang="10800000">
                  <a:pos x="wd2" y="hd2"/>
                </a:cxn>
                <a:cxn ang="16200000">
                  <a:pos x="wd2" y="hd2"/>
                </a:cxn>
              </a:cxnLst>
              <a:rect l="0" t="0" r="r" b="b"/>
              <a:pathLst>
                <a:path w="20786" h="21186" extrusionOk="0">
                  <a:moveTo>
                    <a:pt x="2002" y="4158"/>
                  </a:moveTo>
                  <a:lnTo>
                    <a:pt x="2142" y="2597"/>
                  </a:lnTo>
                  <a:cubicBezTo>
                    <a:pt x="2140" y="2388"/>
                    <a:pt x="2192" y="2219"/>
                    <a:pt x="2399" y="2219"/>
                  </a:cubicBezTo>
                  <a:cubicBezTo>
                    <a:pt x="2982" y="2223"/>
                    <a:pt x="4927" y="7124"/>
                    <a:pt x="4927" y="7124"/>
                  </a:cubicBezTo>
                  <a:lnTo>
                    <a:pt x="7781" y="10036"/>
                  </a:lnTo>
                  <a:lnTo>
                    <a:pt x="9862" y="7916"/>
                  </a:lnTo>
                  <a:lnTo>
                    <a:pt x="3334" y="1263"/>
                  </a:lnTo>
                  <a:cubicBezTo>
                    <a:pt x="2749" y="668"/>
                    <a:pt x="747" y="-414"/>
                    <a:pt x="169" y="175"/>
                  </a:cubicBezTo>
                  <a:cubicBezTo>
                    <a:pt x="-408" y="763"/>
                    <a:pt x="634" y="2765"/>
                    <a:pt x="1218" y="3361"/>
                  </a:cubicBezTo>
                  <a:lnTo>
                    <a:pt x="2002" y="4158"/>
                  </a:lnTo>
                  <a:close/>
                  <a:moveTo>
                    <a:pt x="20615" y="172"/>
                  </a:moveTo>
                  <a:cubicBezTo>
                    <a:pt x="20496" y="51"/>
                    <a:pt x="20320" y="0"/>
                    <a:pt x="20107" y="0"/>
                  </a:cubicBezTo>
                  <a:cubicBezTo>
                    <a:pt x="19288" y="0"/>
                    <a:pt x="17953" y="768"/>
                    <a:pt x="17489" y="1242"/>
                  </a:cubicBezTo>
                  <a:lnTo>
                    <a:pt x="16706" y="2040"/>
                  </a:lnTo>
                  <a:lnTo>
                    <a:pt x="18237" y="2182"/>
                  </a:lnTo>
                  <a:lnTo>
                    <a:pt x="18241" y="2182"/>
                  </a:lnTo>
                  <a:cubicBezTo>
                    <a:pt x="18444" y="2182"/>
                    <a:pt x="18608" y="2236"/>
                    <a:pt x="18608" y="2443"/>
                  </a:cubicBezTo>
                  <a:cubicBezTo>
                    <a:pt x="18605" y="3037"/>
                    <a:pt x="13796" y="5020"/>
                    <a:pt x="13796" y="5020"/>
                  </a:cubicBezTo>
                  <a:lnTo>
                    <a:pt x="6" y="19061"/>
                  </a:lnTo>
                  <a:lnTo>
                    <a:pt x="2097" y="21186"/>
                  </a:lnTo>
                  <a:lnTo>
                    <a:pt x="19545" y="3397"/>
                  </a:lnTo>
                  <a:cubicBezTo>
                    <a:pt x="20130" y="2803"/>
                    <a:pt x="21192" y="760"/>
                    <a:pt x="20615" y="172"/>
                  </a:cubicBezTo>
                  <a:moveTo>
                    <a:pt x="13032" y="11148"/>
                  </a:moveTo>
                  <a:lnTo>
                    <a:pt x="10950" y="13271"/>
                  </a:lnTo>
                  <a:lnTo>
                    <a:pt x="18702" y="21181"/>
                  </a:lnTo>
                  <a:lnTo>
                    <a:pt x="20786" y="19048"/>
                  </a:lnTo>
                  <a:lnTo>
                    <a:pt x="13032" y="11148"/>
                  </a:lnTo>
                  <a:close/>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sp>
          <p:nvSpPr>
            <p:cNvPr id="1606" name="Shape 1606"/>
            <p:cNvSpPr/>
            <p:nvPr/>
          </p:nvSpPr>
          <p:spPr>
            <a:xfrm>
              <a:off x="2178" y="8930"/>
              <a:ext cx="562" cy="5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850" y="4050"/>
                  </a:lnTo>
                  <a:lnTo>
                    <a:pt x="6744" y="12150"/>
                  </a:lnTo>
                  <a:lnTo>
                    <a:pt x="9450" y="14891"/>
                  </a:lnTo>
                  <a:lnTo>
                    <a:pt x="17550" y="6750"/>
                  </a:lnTo>
                  <a:lnTo>
                    <a:pt x="21600" y="10800"/>
                  </a:lnTo>
                  <a:lnTo>
                    <a:pt x="21600" y="0"/>
                  </a:lnTo>
                  <a:lnTo>
                    <a:pt x="10800" y="0"/>
                  </a:lnTo>
                  <a:close/>
                  <a:moveTo>
                    <a:pt x="15429" y="19286"/>
                  </a:moveTo>
                  <a:lnTo>
                    <a:pt x="2314" y="19286"/>
                  </a:lnTo>
                  <a:lnTo>
                    <a:pt x="2314" y="6171"/>
                  </a:lnTo>
                  <a:lnTo>
                    <a:pt x="7714" y="6171"/>
                  </a:lnTo>
                  <a:lnTo>
                    <a:pt x="7714" y="3857"/>
                  </a:lnTo>
                  <a:lnTo>
                    <a:pt x="0" y="3857"/>
                  </a:lnTo>
                  <a:lnTo>
                    <a:pt x="0" y="21600"/>
                  </a:lnTo>
                  <a:lnTo>
                    <a:pt x="17743" y="21600"/>
                  </a:lnTo>
                  <a:lnTo>
                    <a:pt x="17743" y="13886"/>
                  </a:lnTo>
                  <a:lnTo>
                    <a:pt x="15429" y="13886"/>
                  </a:lnTo>
                  <a:lnTo>
                    <a:pt x="15429" y="19286"/>
                  </a:lnTo>
                  <a:close/>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grpSp>
      <p:sp>
        <p:nvSpPr>
          <p:cNvPr id="1586" name="Shape 1586"/>
          <p:cNvSpPr/>
          <p:nvPr/>
        </p:nvSpPr>
        <p:spPr>
          <a:xfrm>
            <a:off x="2442210" y="2724785"/>
            <a:ext cx="541528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587" name="Shape 1587"/>
          <p:cNvSpPr/>
          <p:nvPr/>
        </p:nvSpPr>
        <p:spPr>
          <a:xfrm>
            <a:off x="2430145" y="231743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3" name="Shape 1586"/>
          <p:cNvSpPr/>
          <p:nvPr/>
        </p:nvSpPr>
        <p:spPr>
          <a:xfrm>
            <a:off x="2442210" y="3910330"/>
            <a:ext cx="541528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4" name="Shape 1587"/>
          <p:cNvSpPr/>
          <p:nvPr/>
        </p:nvSpPr>
        <p:spPr>
          <a:xfrm>
            <a:off x="2430145" y="3502978"/>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
        <p:nvSpPr>
          <p:cNvPr id="15" name="Shape 1586"/>
          <p:cNvSpPr/>
          <p:nvPr/>
        </p:nvSpPr>
        <p:spPr>
          <a:xfrm>
            <a:off x="2460625" y="5229225"/>
            <a:ext cx="5415280" cy="396240"/>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enter your text</a:t>
            </a:r>
            <a:r>
              <a:rPr lang="en-US" altLang="zh-CN" sz="800" dirty="0">
                <a:solidFill>
                  <a:schemeClr val="bg1">
                    <a:lumMod val="50000"/>
                  </a:schemeClr>
                </a:solidFill>
                <a:latin typeface="+mn-lt"/>
                <a:ea typeface="微软雅黑" panose="020B0503020204020204" charset="-122"/>
                <a:cs typeface="+mn-lt"/>
                <a:sym typeface="Arial" panose="020B0604020202020204" pitchFamily="34" charset="0"/>
              </a:rPr>
              <a:t>.</a:t>
            </a:r>
          </a:p>
        </p:txBody>
      </p:sp>
      <p:sp>
        <p:nvSpPr>
          <p:cNvPr id="16" name="Shape 1587"/>
          <p:cNvSpPr/>
          <p:nvPr/>
        </p:nvSpPr>
        <p:spPr>
          <a:xfrm>
            <a:off x="2448560" y="4821873"/>
            <a:ext cx="2341245" cy="31686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914400" rtl="0" eaLnBrk="1" fontAlgn="t" latinLnBrk="0" hangingPunct="1">
              <a:spcBef>
                <a:spcPts val="0"/>
              </a:spcBef>
              <a:spcAft>
                <a:spcPts val="0"/>
              </a:spcAft>
              <a:buClrTx/>
              <a:buSzTx/>
              <a:buFontTx/>
              <a:buNone/>
              <a:defRPr/>
            </a:pPr>
            <a:r>
              <a:rPr lang="zh-CN" altLang="en-US" sz="1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lang="zh-CN" altLang="en-US" sz="1400" b="1" kern="0" noProof="0" dirty="0">
              <a:ln>
                <a:noFill/>
              </a:ln>
              <a:solidFill>
                <a:srgbClr val="A5A4AC"/>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4"/>
          <p:cNvPicPr>
            <a:picLocks noChangeAspect="1"/>
          </p:cNvPicPr>
          <p:nvPr/>
        </p:nvPicPr>
        <p:blipFill>
          <a:blip r:embed="rId2" cstate="email"/>
          <a:srcRect/>
          <a:stretch>
            <a:fillRect/>
          </a:stretch>
        </p:blipFill>
        <p:spPr>
          <a:xfrm rot="15840000" flipH="1">
            <a:off x="10333990" y="-1475105"/>
            <a:ext cx="1818005" cy="3879215"/>
          </a:xfrm>
          <a:prstGeom prst="rect">
            <a:avLst/>
          </a:prstGeom>
        </p:spPr>
      </p:pic>
      <p:pic>
        <p:nvPicPr>
          <p:cNvPr id="6" name="图片 5" descr="8"/>
          <p:cNvPicPr>
            <a:picLocks noChangeAspect="1"/>
          </p:cNvPicPr>
          <p:nvPr/>
        </p:nvPicPr>
        <p:blipFill>
          <a:blip r:embed="rId3" cstate="email"/>
          <a:stretch>
            <a:fillRect/>
          </a:stretch>
        </p:blipFill>
        <p:spPr>
          <a:xfrm rot="1260000">
            <a:off x="-328295" y="-201295"/>
            <a:ext cx="2059305" cy="2326640"/>
          </a:xfrm>
          <a:prstGeom prst="rect">
            <a:avLst/>
          </a:prstGeom>
        </p:spPr>
      </p:pic>
      <p:sp>
        <p:nvSpPr>
          <p:cNvPr id="11" name="文本框 10"/>
          <p:cNvSpPr txBox="1"/>
          <p:nvPr/>
        </p:nvSpPr>
        <p:spPr>
          <a:xfrm>
            <a:off x="3810" y="507365"/>
            <a:ext cx="1395095" cy="706755"/>
          </a:xfrm>
          <a:prstGeom prst="rect">
            <a:avLst/>
          </a:prstGeom>
          <a:noFill/>
        </p:spPr>
        <p:txBody>
          <a:bodyPr wrap="square" rtlCol="0">
            <a:spAutoFit/>
          </a:bodyPr>
          <a:lstStyle/>
          <a:p>
            <a:pPr algn="ctr"/>
            <a:r>
              <a:rPr lang="en-US" altLang="zh-CN" sz="400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27" name="文本框 26"/>
          <p:cNvSpPr txBox="1"/>
          <p:nvPr/>
        </p:nvSpPr>
        <p:spPr>
          <a:xfrm>
            <a:off x="1312545" y="507365"/>
            <a:ext cx="3221990" cy="3962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A5A4AC"/>
                </a:solidFill>
                <a:uLnTx/>
                <a:uFillTx/>
                <a:latin typeface="微软雅黑" panose="020B0503020204020204" charset="-122"/>
                <a:ea typeface="微软雅黑" panose="020B0503020204020204" charset="-122"/>
                <a:sym typeface="+mn-ea"/>
              </a:rPr>
              <a:t>在此输入您的标题</a:t>
            </a:r>
            <a:endParaRPr kumimoji="0" lang="zh-CN" altLang="en-US" sz="2400" b="1" i="0" u="none" strike="noStrike" kern="0" cap="none" spc="0" normalizeH="0" baseline="0" noProof="0" dirty="0">
              <a:ln>
                <a:noFill/>
              </a:ln>
              <a:solidFill>
                <a:srgbClr val="A5A4AC"/>
              </a:solidFill>
              <a:effectLst/>
              <a:uLnTx/>
              <a:uFillTx/>
              <a:latin typeface="微软雅黑" panose="020B0503020204020204" charset="-122"/>
              <a:ea typeface="微软雅黑" panose="020B0503020204020204" charset="-122"/>
              <a:sym typeface="+mn-ea"/>
            </a:endParaRPr>
          </a:p>
        </p:txBody>
      </p:sp>
      <p:sp>
        <p:nvSpPr>
          <p:cNvPr id="5" name="Shape 6922"/>
          <p:cNvSpPr/>
          <p:nvPr/>
        </p:nvSpPr>
        <p:spPr>
          <a:xfrm>
            <a:off x="1398905" y="990600"/>
            <a:ext cx="3487420" cy="2235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A5A4AC"/>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A5A4AC"/>
                </a:solidFill>
                <a:latin typeface="Arial" panose="020B0604020202020204" pitchFamily="34" charset="0"/>
                <a:ea typeface="微软雅黑" panose="020B0503020204020204" charset="-122"/>
                <a:sym typeface="Arial" panose="020B0604020202020204" pitchFamily="34" charset="0"/>
              </a:rPr>
              <a:t>.</a:t>
            </a:r>
            <a:endParaRPr kumimoji="0" lang="en-US" altLang="zh-CN" sz="800" b="0" i="0" u="none" strike="noStrike" kern="0" cap="none" spc="0" normalizeH="0" baseline="0" noProof="0" dirty="0">
              <a:ln>
                <a:noFill/>
              </a:ln>
              <a:solidFill>
                <a:srgbClr val="A5A4A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0505" name="Freeform 44"/>
          <p:cNvSpPr>
            <a:spLocks noEditPoints="1"/>
          </p:cNvSpPr>
          <p:nvPr/>
        </p:nvSpPr>
        <p:spPr>
          <a:xfrm>
            <a:off x="4066540" y="3520758"/>
            <a:ext cx="527685" cy="537210"/>
          </a:xfrm>
          <a:custGeom>
            <a:avLst/>
            <a:gdLst>
              <a:gd name="txL" fmla="*/ 0 w 136"/>
              <a:gd name="txT" fmla="*/ 0 h 137"/>
              <a:gd name="txR" fmla="*/ 136 w 136"/>
              <a:gd name="txB" fmla="*/ 137 h 137"/>
            </a:gdLst>
            <a:ahLst/>
            <a:cxnLst>
              <a:cxn ang="0">
                <a:pos x="0" y="190407"/>
              </a:cxn>
              <a:cxn ang="0">
                <a:pos x="23824" y="153791"/>
              </a:cxn>
              <a:cxn ang="0">
                <a:pos x="82468" y="135482"/>
              </a:cxn>
              <a:cxn ang="0">
                <a:pos x="124619" y="206885"/>
              </a:cxn>
              <a:cxn ang="0">
                <a:pos x="166769" y="135482"/>
              </a:cxn>
              <a:cxn ang="0">
                <a:pos x="225413" y="153791"/>
              </a:cxn>
              <a:cxn ang="0">
                <a:pos x="249237" y="190407"/>
              </a:cxn>
              <a:cxn ang="0">
                <a:pos x="249237" y="250825"/>
              </a:cxn>
              <a:cxn ang="0">
                <a:pos x="124619" y="250825"/>
              </a:cxn>
              <a:cxn ang="0">
                <a:pos x="0" y="250825"/>
              </a:cxn>
              <a:cxn ang="0">
                <a:pos x="0" y="190407"/>
              </a:cxn>
              <a:cxn ang="0">
                <a:pos x="124619" y="135482"/>
              </a:cxn>
              <a:cxn ang="0">
                <a:pos x="84301" y="106189"/>
              </a:cxn>
              <a:cxn ang="0">
                <a:pos x="71472" y="38448"/>
              </a:cxn>
              <a:cxn ang="0">
                <a:pos x="124619" y="0"/>
              </a:cxn>
              <a:cxn ang="0">
                <a:pos x="175932" y="38448"/>
              </a:cxn>
              <a:cxn ang="0">
                <a:pos x="164936" y="106189"/>
              </a:cxn>
              <a:cxn ang="0">
                <a:pos x="124619" y="135482"/>
              </a:cxn>
              <a:cxn ang="0">
                <a:pos x="168602" y="197731"/>
              </a:cxn>
              <a:cxn ang="0">
                <a:pos x="210752" y="197731"/>
              </a:cxn>
              <a:cxn ang="0">
                <a:pos x="214417" y="201392"/>
              </a:cxn>
              <a:cxn ang="0">
                <a:pos x="214417" y="223362"/>
              </a:cxn>
              <a:cxn ang="0">
                <a:pos x="210752" y="227024"/>
              </a:cxn>
              <a:cxn ang="0">
                <a:pos x="168602" y="227024"/>
              </a:cxn>
              <a:cxn ang="0">
                <a:pos x="164936" y="223362"/>
              </a:cxn>
              <a:cxn ang="0">
                <a:pos x="164936" y="201392"/>
              </a:cxn>
              <a:cxn ang="0">
                <a:pos x="168602" y="197731"/>
              </a:cxn>
            </a:cxnLst>
            <a:rect l="txL" t="txT" r="txR" b="txB"/>
            <a:pathLst>
              <a:path w="136" h="137">
                <a:moveTo>
                  <a:pt x="0" y="104"/>
                </a:moveTo>
                <a:cubicBezTo>
                  <a:pt x="0" y="94"/>
                  <a:pt x="4" y="87"/>
                  <a:pt x="13" y="84"/>
                </a:cubicBezTo>
                <a:cubicBezTo>
                  <a:pt x="45" y="74"/>
                  <a:pt x="45" y="74"/>
                  <a:pt x="45" y="74"/>
                </a:cubicBezTo>
                <a:cubicBezTo>
                  <a:pt x="68" y="113"/>
                  <a:pt x="68" y="113"/>
                  <a:pt x="68" y="113"/>
                </a:cubicBezTo>
                <a:cubicBezTo>
                  <a:pt x="91" y="74"/>
                  <a:pt x="91" y="74"/>
                  <a:pt x="91" y="74"/>
                </a:cubicBezTo>
                <a:cubicBezTo>
                  <a:pt x="123" y="84"/>
                  <a:pt x="123" y="84"/>
                  <a:pt x="123" y="84"/>
                </a:cubicBezTo>
                <a:cubicBezTo>
                  <a:pt x="132" y="87"/>
                  <a:pt x="136" y="94"/>
                  <a:pt x="136" y="104"/>
                </a:cubicBezTo>
                <a:cubicBezTo>
                  <a:pt x="136" y="137"/>
                  <a:pt x="136" y="137"/>
                  <a:pt x="136" y="137"/>
                </a:cubicBezTo>
                <a:cubicBezTo>
                  <a:pt x="68" y="137"/>
                  <a:pt x="68" y="137"/>
                  <a:pt x="68" y="137"/>
                </a:cubicBezTo>
                <a:cubicBezTo>
                  <a:pt x="0" y="137"/>
                  <a:pt x="0" y="137"/>
                  <a:pt x="0" y="137"/>
                </a:cubicBezTo>
                <a:cubicBezTo>
                  <a:pt x="0" y="104"/>
                  <a:pt x="0" y="104"/>
                  <a:pt x="0" y="104"/>
                </a:cubicBezTo>
                <a:close/>
                <a:moveTo>
                  <a:pt x="68" y="74"/>
                </a:moveTo>
                <a:cubicBezTo>
                  <a:pt x="58" y="74"/>
                  <a:pt x="50" y="66"/>
                  <a:pt x="46" y="58"/>
                </a:cubicBezTo>
                <a:cubicBezTo>
                  <a:pt x="39" y="47"/>
                  <a:pt x="36" y="33"/>
                  <a:pt x="39" y="21"/>
                </a:cubicBezTo>
                <a:cubicBezTo>
                  <a:pt x="42" y="9"/>
                  <a:pt x="51" y="0"/>
                  <a:pt x="68" y="0"/>
                </a:cubicBezTo>
                <a:cubicBezTo>
                  <a:pt x="85" y="0"/>
                  <a:pt x="93" y="9"/>
                  <a:pt x="96" y="21"/>
                </a:cubicBezTo>
                <a:cubicBezTo>
                  <a:pt x="100" y="33"/>
                  <a:pt x="97" y="47"/>
                  <a:pt x="90" y="58"/>
                </a:cubicBezTo>
                <a:cubicBezTo>
                  <a:pt x="85" y="67"/>
                  <a:pt x="77" y="74"/>
                  <a:pt x="68" y="74"/>
                </a:cubicBezTo>
                <a:close/>
                <a:moveTo>
                  <a:pt x="92" y="108"/>
                </a:moveTo>
                <a:cubicBezTo>
                  <a:pt x="115" y="108"/>
                  <a:pt x="115" y="108"/>
                  <a:pt x="115" y="108"/>
                </a:cubicBezTo>
                <a:cubicBezTo>
                  <a:pt x="116" y="108"/>
                  <a:pt x="117" y="109"/>
                  <a:pt x="117" y="110"/>
                </a:cubicBezTo>
                <a:cubicBezTo>
                  <a:pt x="117" y="122"/>
                  <a:pt x="117" y="122"/>
                  <a:pt x="117" y="122"/>
                </a:cubicBezTo>
                <a:cubicBezTo>
                  <a:pt x="117" y="123"/>
                  <a:pt x="116" y="124"/>
                  <a:pt x="115" y="124"/>
                </a:cubicBezTo>
                <a:cubicBezTo>
                  <a:pt x="92" y="124"/>
                  <a:pt x="92" y="124"/>
                  <a:pt x="92" y="124"/>
                </a:cubicBezTo>
                <a:cubicBezTo>
                  <a:pt x="91" y="124"/>
                  <a:pt x="90" y="123"/>
                  <a:pt x="90" y="122"/>
                </a:cubicBezTo>
                <a:cubicBezTo>
                  <a:pt x="90" y="110"/>
                  <a:pt x="90" y="110"/>
                  <a:pt x="90" y="110"/>
                </a:cubicBezTo>
                <a:cubicBezTo>
                  <a:pt x="90" y="109"/>
                  <a:pt x="91" y="108"/>
                  <a:pt x="92" y="108"/>
                </a:cubicBezTo>
                <a:close/>
              </a:path>
            </a:pathLst>
          </a:custGeom>
          <a:solidFill>
            <a:srgbClr val="D0CFD3"/>
          </a:solidFill>
          <a:ln w="9525">
            <a:noFill/>
          </a:ln>
        </p:spPr>
        <p:txBody>
          <a:bodyPr/>
          <a:lstStyle/>
          <a:p>
            <a:endParaRPr lang="zh-CN" altLang="en-US"/>
          </a:p>
        </p:txBody>
      </p:sp>
      <p:sp>
        <p:nvSpPr>
          <p:cNvPr id="190508" name="Freeform 47"/>
          <p:cNvSpPr>
            <a:spLocks noEditPoints="1"/>
          </p:cNvSpPr>
          <p:nvPr/>
        </p:nvSpPr>
        <p:spPr>
          <a:xfrm>
            <a:off x="2252980" y="3580130"/>
            <a:ext cx="606425" cy="418465"/>
          </a:xfrm>
          <a:custGeom>
            <a:avLst/>
            <a:gdLst>
              <a:gd name="txL" fmla="*/ 0 w 143"/>
              <a:gd name="txT" fmla="*/ 0 h 97"/>
              <a:gd name="txR" fmla="*/ 143 w 143"/>
              <a:gd name="txB" fmla="*/ 97 h 97"/>
            </a:gdLst>
            <a:ahLst/>
            <a:cxnLst>
              <a:cxn ang="0">
                <a:pos x="236682" y="10998"/>
              </a:cxn>
              <a:cxn ang="0">
                <a:pos x="233041" y="0"/>
              </a:cxn>
              <a:cxn ang="0">
                <a:pos x="198449" y="3666"/>
              </a:cxn>
              <a:cxn ang="0">
                <a:pos x="41874" y="10998"/>
              </a:cxn>
              <a:cxn ang="0">
                <a:pos x="38233" y="0"/>
              </a:cxn>
              <a:cxn ang="0">
                <a:pos x="23668" y="3666"/>
              </a:cxn>
              <a:cxn ang="0">
                <a:pos x="7283" y="10998"/>
              </a:cxn>
              <a:cxn ang="0">
                <a:pos x="0" y="170468"/>
              </a:cxn>
              <a:cxn ang="0">
                <a:pos x="253067" y="177800"/>
              </a:cxn>
              <a:cxn ang="0">
                <a:pos x="260350" y="18330"/>
              </a:cxn>
              <a:cxn ang="0">
                <a:pos x="253067" y="10998"/>
              </a:cxn>
              <a:cxn ang="0">
                <a:pos x="21848" y="32994"/>
              </a:cxn>
              <a:cxn ang="0">
                <a:pos x="43695" y="32994"/>
              </a:cxn>
              <a:cxn ang="0">
                <a:pos x="32771" y="21996"/>
              </a:cxn>
              <a:cxn ang="0">
                <a:pos x="202090" y="27495"/>
              </a:cxn>
              <a:cxn ang="0">
                <a:pos x="198449" y="34827"/>
              </a:cxn>
              <a:cxn ang="0">
                <a:pos x="233041" y="40326"/>
              </a:cxn>
              <a:cxn ang="0">
                <a:pos x="236682" y="31161"/>
              </a:cxn>
              <a:cxn ang="0">
                <a:pos x="233041" y="27495"/>
              </a:cxn>
              <a:cxn ang="0">
                <a:pos x="203910" y="93482"/>
              </a:cxn>
              <a:cxn ang="0">
                <a:pos x="56440" y="93482"/>
              </a:cxn>
              <a:cxn ang="0">
                <a:pos x="131085" y="20163"/>
              </a:cxn>
              <a:cxn ang="0">
                <a:pos x="189345" y="93482"/>
              </a:cxn>
              <a:cxn ang="0">
                <a:pos x="71005" y="93482"/>
              </a:cxn>
              <a:cxn ang="0">
                <a:pos x="131085" y="34827"/>
              </a:cxn>
              <a:cxn ang="0">
                <a:pos x="172960" y="93482"/>
              </a:cxn>
              <a:cxn ang="0">
                <a:pos x="89211" y="93482"/>
              </a:cxn>
              <a:cxn ang="0">
                <a:pos x="131085" y="51324"/>
              </a:cxn>
              <a:cxn ang="0">
                <a:pos x="154753" y="73320"/>
              </a:cxn>
              <a:cxn ang="0">
                <a:pos x="103776" y="100814"/>
              </a:cxn>
              <a:cxn ang="0">
                <a:pos x="98314" y="93482"/>
              </a:cxn>
              <a:cxn ang="0">
                <a:pos x="131085" y="62322"/>
              </a:cxn>
            </a:cxnLst>
            <a:rect l="txL" t="txT" r="txR" b="txB"/>
            <a:pathLst>
              <a:path w="143" h="97">
                <a:moveTo>
                  <a:pt x="139" y="6"/>
                </a:moveTo>
                <a:cubicBezTo>
                  <a:pt x="130" y="6"/>
                  <a:pt x="130" y="6"/>
                  <a:pt x="130" y="6"/>
                </a:cubicBezTo>
                <a:cubicBezTo>
                  <a:pt x="130" y="2"/>
                  <a:pt x="130" y="2"/>
                  <a:pt x="130" y="2"/>
                </a:cubicBezTo>
                <a:cubicBezTo>
                  <a:pt x="130" y="1"/>
                  <a:pt x="129" y="0"/>
                  <a:pt x="128" y="0"/>
                </a:cubicBezTo>
                <a:cubicBezTo>
                  <a:pt x="111" y="0"/>
                  <a:pt x="111" y="0"/>
                  <a:pt x="111" y="0"/>
                </a:cubicBezTo>
                <a:cubicBezTo>
                  <a:pt x="110" y="0"/>
                  <a:pt x="109" y="1"/>
                  <a:pt x="109" y="2"/>
                </a:cubicBezTo>
                <a:cubicBezTo>
                  <a:pt x="109" y="6"/>
                  <a:pt x="109" y="6"/>
                  <a:pt x="109" y="6"/>
                </a:cubicBezTo>
                <a:cubicBezTo>
                  <a:pt x="23" y="6"/>
                  <a:pt x="23" y="6"/>
                  <a:pt x="23" y="6"/>
                </a:cubicBezTo>
                <a:cubicBezTo>
                  <a:pt x="23" y="2"/>
                  <a:pt x="23" y="2"/>
                  <a:pt x="23" y="2"/>
                </a:cubicBezTo>
                <a:cubicBezTo>
                  <a:pt x="23" y="1"/>
                  <a:pt x="22" y="0"/>
                  <a:pt x="21" y="0"/>
                </a:cubicBezTo>
                <a:cubicBezTo>
                  <a:pt x="15" y="0"/>
                  <a:pt x="15" y="0"/>
                  <a:pt x="15" y="0"/>
                </a:cubicBezTo>
                <a:cubicBezTo>
                  <a:pt x="14" y="0"/>
                  <a:pt x="13" y="1"/>
                  <a:pt x="13" y="2"/>
                </a:cubicBezTo>
                <a:cubicBezTo>
                  <a:pt x="13" y="6"/>
                  <a:pt x="13" y="6"/>
                  <a:pt x="13" y="6"/>
                </a:cubicBezTo>
                <a:cubicBezTo>
                  <a:pt x="4" y="6"/>
                  <a:pt x="4" y="6"/>
                  <a:pt x="4" y="6"/>
                </a:cubicBezTo>
                <a:cubicBezTo>
                  <a:pt x="2" y="6"/>
                  <a:pt x="0" y="8"/>
                  <a:pt x="0" y="10"/>
                </a:cubicBezTo>
                <a:cubicBezTo>
                  <a:pt x="0" y="93"/>
                  <a:pt x="0" y="93"/>
                  <a:pt x="0" y="93"/>
                </a:cubicBezTo>
                <a:cubicBezTo>
                  <a:pt x="0" y="95"/>
                  <a:pt x="2" y="97"/>
                  <a:pt x="4" y="97"/>
                </a:cubicBezTo>
                <a:cubicBezTo>
                  <a:pt x="139" y="97"/>
                  <a:pt x="139" y="97"/>
                  <a:pt x="139" y="97"/>
                </a:cubicBezTo>
                <a:cubicBezTo>
                  <a:pt x="141" y="97"/>
                  <a:pt x="143" y="95"/>
                  <a:pt x="143" y="93"/>
                </a:cubicBezTo>
                <a:cubicBezTo>
                  <a:pt x="143" y="10"/>
                  <a:pt x="143" y="10"/>
                  <a:pt x="143" y="10"/>
                </a:cubicBezTo>
                <a:cubicBezTo>
                  <a:pt x="143" y="8"/>
                  <a:pt x="141" y="6"/>
                  <a:pt x="139" y="6"/>
                </a:cubicBezTo>
                <a:cubicBezTo>
                  <a:pt x="139" y="6"/>
                  <a:pt x="139" y="6"/>
                  <a:pt x="139" y="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ubicBezTo>
                  <a:pt x="18" y="12"/>
                  <a:pt x="18" y="12"/>
                  <a:pt x="18" y="12"/>
                </a:cubicBezTo>
                <a:close/>
                <a:moveTo>
                  <a:pt x="128" y="15"/>
                </a:moveTo>
                <a:cubicBezTo>
                  <a:pt x="111" y="15"/>
                  <a:pt x="111" y="15"/>
                  <a:pt x="111" y="15"/>
                </a:cubicBezTo>
                <a:cubicBezTo>
                  <a:pt x="110" y="15"/>
                  <a:pt x="109" y="16"/>
                  <a:pt x="109" y="17"/>
                </a:cubicBezTo>
                <a:cubicBezTo>
                  <a:pt x="109" y="19"/>
                  <a:pt x="109" y="19"/>
                  <a:pt x="109" y="19"/>
                </a:cubicBezTo>
                <a:cubicBezTo>
                  <a:pt x="109" y="21"/>
                  <a:pt x="110" y="22"/>
                  <a:pt x="111" y="22"/>
                </a:cubicBezTo>
                <a:cubicBezTo>
                  <a:pt x="128" y="22"/>
                  <a:pt x="128" y="22"/>
                  <a:pt x="128" y="22"/>
                </a:cubicBezTo>
                <a:cubicBezTo>
                  <a:pt x="129" y="22"/>
                  <a:pt x="130" y="21"/>
                  <a:pt x="130" y="19"/>
                </a:cubicBezTo>
                <a:cubicBezTo>
                  <a:pt x="130" y="17"/>
                  <a:pt x="130" y="17"/>
                  <a:pt x="130" y="17"/>
                </a:cubicBezTo>
                <a:cubicBezTo>
                  <a:pt x="130" y="16"/>
                  <a:pt x="129" y="15"/>
                  <a:pt x="128" y="15"/>
                </a:cubicBezTo>
                <a:cubicBezTo>
                  <a:pt x="128" y="15"/>
                  <a:pt x="128" y="15"/>
                  <a:pt x="128" y="15"/>
                </a:cubicBezTo>
                <a:close/>
                <a:moveTo>
                  <a:pt x="72" y="11"/>
                </a:moveTo>
                <a:cubicBezTo>
                  <a:pt x="94" y="11"/>
                  <a:pt x="112" y="29"/>
                  <a:pt x="112" y="51"/>
                </a:cubicBezTo>
                <a:cubicBezTo>
                  <a:pt x="112" y="73"/>
                  <a:pt x="94" y="91"/>
                  <a:pt x="72" y="91"/>
                </a:cubicBezTo>
                <a:cubicBezTo>
                  <a:pt x="50" y="91"/>
                  <a:pt x="31" y="73"/>
                  <a:pt x="31" y="51"/>
                </a:cubicBezTo>
                <a:cubicBezTo>
                  <a:pt x="31" y="29"/>
                  <a:pt x="50" y="11"/>
                  <a:pt x="72" y="11"/>
                </a:cubicBezTo>
                <a:cubicBezTo>
                  <a:pt x="72" y="11"/>
                  <a:pt x="72" y="11"/>
                  <a:pt x="72" y="11"/>
                </a:cubicBezTo>
                <a:close/>
                <a:moveTo>
                  <a:pt x="72" y="19"/>
                </a:moveTo>
                <a:cubicBezTo>
                  <a:pt x="89" y="19"/>
                  <a:pt x="104" y="34"/>
                  <a:pt x="104" y="51"/>
                </a:cubicBezTo>
                <a:cubicBezTo>
                  <a:pt x="104" y="69"/>
                  <a:pt x="89" y="83"/>
                  <a:pt x="72" y="83"/>
                </a:cubicBezTo>
                <a:cubicBezTo>
                  <a:pt x="54" y="83"/>
                  <a:pt x="39" y="69"/>
                  <a:pt x="39" y="51"/>
                </a:cubicBezTo>
                <a:cubicBezTo>
                  <a:pt x="39" y="34"/>
                  <a:pt x="54" y="19"/>
                  <a:pt x="72" y="19"/>
                </a:cubicBezTo>
                <a:cubicBezTo>
                  <a:pt x="72" y="19"/>
                  <a:pt x="72" y="19"/>
                  <a:pt x="72" y="19"/>
                </a:cubicBezTo>
                <a:close/>
                <a:moveTo>
                  <a:pt x="72" y="28"/>
                </a:moveTo>
                <a:cubicBezTo>
                  <a:pt x="84" y="28"/>
                  <a:pt x="95" y="39"/>
                  <a:pt x="95" y="51"/>
                </a:cubicBezTo>
                <a:cubicBezTo>
                  <a:pt x="95" y="64"/>
                  <a:pt x="84" y="74"/>
                  <a:pt x="72" y="74"/>
                </a:cubicBezTo>
                <a:cubicBezTo>
                  <a:pt x="59" y="74"/>
                  <a:pt x="49" y="64"/>
                  <a:pt x="49" y="51"/>
                </a:cubicBezTo>
                <a:cubicBezTo>
                  <a:pt x="49" y="39"/>
                  <a:pt x="59" y="28"/>
                  <a:pt x="72" y="28"/>
                </a:cubicBezTo>
                <a:cubicBezTo>
                  <a:pt x="72" y="28"/>
                  <a:pt x="72" y="28"/>
                  <a:pt x="72" y="28"/>
                </a:cubicBezTo>
                <a:close/>
                <a:moveTo>
                  <a:pt x="72" y="34"/>
                </a:moveTo>
                <a:cubicBezTo>
                  <a:pt x="77" y="34"/>
                  <a:pt x="82" y="37"/>
                  <a:pt x="85" y="40"/>
                </a:cubicBezTo>
                <a:cubicBezTo>
                  <a:pt x="82" y="38"/>
                  <a:pt x="79" y="37"/>
                  <a:pt x="75" y="37"/>
                </a:cubicBezTo>
                <a:cubicBezTo>
                  <a:pt x="65" y="37"/>
                  <a:pt x="57" y="45"/>
                  <a:pt x="57" y="55"/>
                </a:cubicBezTo>
                <a:cubicBezTo>
                  <a:pt x="57" y="58"/>
                  <a:pt x="58" y="61"/>
                  <a:pt x="59" y="63"/>
                </a:cubicBezTo>
                <a:cubicBezTo>
                  <a:pt x="56" y="60"/>
                  <a:pt x="54" y="56"/>
                  <a:pt x="54" y="51"/>
                </a:cubicBezTo>
                <a:cubicBezTo>
                  <a:pt x="54" y="42"/>
                  <a:pt x="62" y="34"/>
                  <a:pt x="72" y="34"/>
                </a:cubicBezTo>
                <a:cubicBezTo>
                  <a:pt x="72" y="34"/>
                  <a:pt x="72" y="34"/>
                  <a:pt x="72" y="34"/>
                </a:cubicBezTo>
                <a:close/>
              </a:path>
            </a:pathLst>
          </a:custGeom>
          <a:solidFill>
            <a:srgbClr val="95939C"/>
          </a:solidFill>
          <a:ln w="9525">
            <a:noFill/>
          </a:ln>
        </p:spPr>
        <p:txBody>
          <a:bodyPr/>
          <a:lstStyle/>
          <a:p>
            <a:endParaRPr lang="zh-CN" altLang="en-US"/>
          </a:p>
        </p:txBody>
      </p:sp>
      <p:sp>
        <p:nvSpPr>
          <p:cNvPr id="190496" name="Freeform 35"/>
          <p:cNvSpPr>
            <a:spLocks noEditPoints="1"/>
          </p:cNvSpPr>
          <p:nvPr/>
        </p:nvSpPr>
        <p:spPr>
          <a:xfrm>
            <a:off x="7477125" y="3507740"/>
            <a:ext cx="575945" cy="563245"/>
          </a:xfrm>
          <a:custGeom>
            <a:avLst/>
            <a:gdLst>
              <a:gd name="txL" fmla="*/ 0 w 144"/>
              <a:gd name="txT" fmla="*/ 0 h 139"/>
              <a:gd name="txR" fmla="*/ 144 w 144"/>
              <a:gd name="txB" fmla="*/ 139 h 139"/>
            </a:gdLst>
            <a:ahLst/>
            <a:cxnLst>
              <a:cxn ang="0">
                <a:pos x="241565" y="57001"/>
              </a:cxn>
              <a:cxn ang="0">
                <a:pos x="263525" y="102970"/>
              </a:cxn>
              <a:cxn ang="0">
                <a:pos x="241565" y="150778"/>
              </a:cxn>
              <a:cxn ang="0">
                <a:pos x="241565" y="57001"/>
              </a:cxn>
              <a:cxn ang="0">
                <a:pos x="75031" y="62518"/>
              </a:cxn>
              <a:cxn ang="0">
                <a:pos x="10980" y="62518"/>
              </a:cxn>
              <a:cxn ang="0">
                <a:pos x="0" y="73550"/>
              </a:cxn>
              <a:cxn ang="0">
                <a:pos x="0" y="79066"/>
              </a:cxn>
              <a:cxn ang="0">
                <a:pos x="16470" y="79066"/>
              </a:cxn>
              <a:cxn ang="0">
                <a:pos x="16470" y="88260"/>
              </a:cxn>
              <a:cxn ang="0">
                <a:pos x="0" y="88260"/>
              </a:cxn>
              <a:cxn ang="0">
                <a:pos x="0" y="99293"/>
              </a:cxn>
              <a:cxn ang="0">
                <a:pos x="16470" y="99293"/>
              </a:cxn>
              <a:cxn ang="0">
                <a:pos x="16470" y="108487"/>
              </a:cxn>
              <a:cxn ang="0">
                <a:pos x="0" y="108487"/>
              </a:cxn>
              <a:cxn ang="0">
                <a:pos x="0" y="119519"/>
              </a:cxn>
              <a:cxn ang="0">
                <a:pos x="16470" y="119519"/>
              </a:cxn>
              <a:cxn ang="0">
                <a:pos x="16470" y="128713"/>
              </a:cxn>
              <a:cxn ang="0">
                <a:pos x="0" y="128713"/>
              </a:cxn>
              <a:cxn ang="0">
                <a:pos x="0" y="134229"/>
              </a:cxn>
              <a:cxn ang="0">
                <a:pos x="10980" y="145262"/>
              </a:cxn>
              <a:cxn ang="0">
                <a:pos x="34771" y="145262"/>
              </a:cxn>
              <a:cxn ang="0">
                <a:pos x="54901" y="244554"/>
              </a:cxn>
              <a:cxn ang="0">
                <a:pos x="69541" y="255587"/>
              </a:cxn>
              <a:cxn ang="0">
                <a:pos x="95162" y="255587"/>
              </a:cxn>
              <a:cxn ang="0">
                <a:pos x="102482" y="239038"/>
              </a:cxn>
              <a:cxn ang="0">
                <a:pos x="75031" y="143423"/>
              </a:cxn>
              <a:cxn ang="0">
                <a:pos x="75031" y="139745"/>
              </a:cxn>
              <a:cxn ang="0">
                <a:pos x="75031" y="62518"/>
              </a:cxn>
              <a:cxn ang="0">
                <a:pos x="226924" y="0"/>
              </a:cxn>
              <a:cxn ang="0">
                <a:pos x="226924" y="207779"/>
              </a:cxn>
              <a:cxn ang="0">
                <a:pos x="87842" y="143423"/>
              </a:cxn>
              <a:cxn ang="0">
                <a:pos x="87842" y="64356"/>
              </a:cxn>
              <a:cxn ang="0">
                <a:pos x="226924" y="0"/>
              </a:cxn>
            </a:cxnLst>
            <a:rect l="txL" t="txT" r="txR" b="txB"/>
            <a:pathLst>
              <a:path w="144" h="139">
                <a:moveTo>
                  <a:pt x="132" y="31"/>
                </a:moveTo>
                <a:cubicBezTo>
                  <a:pt x="139" y="34"/>
                  <a:pt x="144" y="45"/>
                  <a:pt x="144" y="56"/>
                </a:cubicBezTo>
                <a:cubicBezTo>
                  <a:pt x="144" y="68"/>
                  <a:pt x="139" y="78"/>
                  <a:pt x="132" y="82"/>
                </a:cubicBezTo>
                <a:cubicBezTo>
                  <a:pt x="132" y="31"/>
                  <a:pt x="132" y="31"/>
                  <a:pt x="132" y="31"/>
                </a:cubicBezTo>
                <a:close/>
                <a:moveTo>
                  <a:pt x="41" y="34"/>
                </a:moveTo>
                <a:cubicBezTo>
                  <a:pt x="6" y="34"/>
                  <a:pt x="6" y="34"/>
                  <a:pt x="6" y="34"/>
                </a:cubicBezTo>
                <a:cubicBezTo>
                  <a:pt x="2" y="34"/>
                  <a:pt x="0" y="37"/>
                  <a:pt x="0" y="40"/>
                </a:cubicBezTo>
                <a:cubicBezTo>
                  <a:pt x="0" y="43"/>
                  <a:pt x="0" y="43"/>
                  <a:pt x="0" y="43"/>
                </a:cubicBezTo>
                <a:cubicBezTo>
                  <a:pt x="9" y="43"/>
                  <a:pt x="9" y="43"/>
                  <a:pt x="9" y="43"/>
                </a:cubicBezTo>
                <a:cubicBezTo>
                  <a:pt x="9" y="48"/>
                  <a:pt x="9" y="48"/>
                  <a:pt x="9" y="48"/>
                </a:cubicBezTo>
                <a:cubicBezTo>
                  <a:pt x="0" y="48"/>
                  <a:pt x="0" y="48"/>
                  <a:pt x="0" y="48"/>
                </a:cubicBezTo>
                <a:cubicBezTo>
                  <a:pt x="0" y="54"/>
                  <a:pt x="0" y="54"/>
                  <a:pt x="0" y="54"/>
                </a:cubicBezTo>
                <a:cubicBezTo>
                  <a:pt x="3" y="54"/>
                  <a:pt x="6" y="54"/>
                  <a:pt x="9" y="54"/>
                </a:cubicBezTo>
                <a:cubicBezTo>
                  <a:pt x="9" y="56"/>
                  <a:pt x="9" y="57"/>
                  <a:pt x="9" y="59"/>
                </a:cubicBezTo>
                <a:cubicBezTo>
                  <a:pt x="6" y="59"/>
                  <a:pt x="3" y="59"/>
                  <a:pt x="0" y="59"/>
                </a:cubicBezTo>
                <a:cubicBezTo>
                  <a:pt x="0" y="65"/>
                  <a:pt x="0" y="65"/>
                  <a:pt x="0" y="65"/>
                </a:cubicBezTo>
                <a:cubicBezTo>
                  <a:pt x="9" y="65"/>
                  <a:pt x="9" y="65"/>
                  <a:pt x="9" y="65"/>
                </a:cubicBezTo>
                <a:cubicBezTo>
                  <a:pt x="9" y="70"/>
                  <a:pt x="9" y="70"/>
                  <a:pt x="9" y="70"/>
                </a:cubicBezTo>
                <a:cubicBezTo>
                  <a:pt x="0" y="70"/>
                  <a:pt x="0" y="70"/>
                  <a:pt x="0" y="70"/>
                </a:cubicBezTo>
                <a:cubicBezTo>
                  <a:pt x="0" y="73"/>
                  <a:pt x="0" y="73"/>
                  <a:pt x="0" y="73"/>
                </a:cubicBezTo>
                <a:cubicBezTo>
                  <a:pt x="0" y="76"/>
                  <a:pt x="2" y="79"/>
                  <a:pt x="6" y="79"/>
                </a:cubicBezTo>
                <a:cubicBezTo>
                  <a:pt x="19" y="79"/>
                  <a:pt x="19" y="79"/>
                  <a:pt x="19" y="79"/>
                </a:cubicBezTo>
                <a:cubicBezTo>
                  <a:pt x="19" y="97"/>
                  <a:pt x="24" y="118"/>
                  <a:pt x="30" y="133"/>
                </a:cubicBezTo>
                <a:cubicBezTo>
                  <a:pt x="31" y="135"/>
                  <a:pt x="33" y="139"/>
                  <a:pt x="38" y="139"/>
                </a:cubicBezTo>
                <a:cubicBezTo>
                  <a:pt x="52" y="139"/>
                  <a:pt x="52" y="139"/>
                  <a:pt x="52" y="139"/>
                </a:cubicBezTo>
                <a:cubicBezTo>
                  <a:pt x="58" y="139"/>
                  <a:pt x="57" y="134"/>
                  <a:pt x="56" y="130"/>
                </a:cubicBezTo>
                <a:cubicBezTo>
                  <a:pt x="49" y="114"/>
                  <a:pt x="41" y="96"/>
                  <a:pt x="41" y="78"/>
                </a:cubicBezTo>
                <a:cubicBezTo>
                  <a:pt x="41" y="76"/>
                  <a:pt x="41" y="76"/>
                  <a:pt x="41" y="76"/>
                </a:cubicBezTo>
                <a:cubicBezTo>
                  <a:pt x="41" y="34"/>
                  <a:pt x="41" y="34"/>
                  <a:pt x="41" y="34"/>
                </a:cubicBezTo>
                <a:close/>
                <a:moveTo>
                  <a:pt x="124" y="0"/>
                </a:moveTo>
                <a:cubicBezTo>
                  <a:pt x="124" y="113"/>
                  <a:pt x="124" y="113"/>
                  <a:pt x="124" y="113"/>
                </a:cubicBezTo>
                <a:cubicBezTo>
                  <a:pt x="48" y="78"/>
                  <a:pt x="48" y="78"/>
                  <a:pt x="48" y="78"/>
                </a:cubicBezTo>
                <a:cubicBezTo>
                  <a:pt x="48" y="35"/>
                  <a:pt x="48" y="35"/>
                  <a:pt x="48" y="35"/>
                </a:cubicBezTo>
                <a:cubicBezTo>
                  <a:pt x="124" y="0"/>
                  <a:pt x="124" y="0"/>
                  <a:pt x="124" y="0"/>
                </a:cubicBezTo>
                <a:close/>
              </a:path>
            </a:pathLst>
          </a:custGeom>
          <a:solidFill>
            <a:srgbClr val="D0CFD3"/>
          </a:solidFill>
          <a:ln w="9525">
            <a:noFill/>
          </a:ln>
        </p:spPr>
        <p:txBody>
          <a:bodyPr/>
          <a:lstStyle/>
          <a:p>
            <a:endParaRPr lang="zh-CN" altLang="en-US"/>
          </a:p>
        </p:txBody>
      </p:sp>
      <p:sp>
        <p:nvSpPr>
          <p:cNvPr id="190490" name="Freeform 29"/>
          <p:cNvSpPr>
            <a:spLocks noEditPoints="1"/>
          </p:cNvSpPr>
          <p:nvPr/>
        </p:nvSpPr>
        <p:spPr>
          <a:xfrm>
            <a:off x="9208135" y="3463925"/>
            <a:ext cx="549910" cy="650875"/>
          </a:xfrm>
          <a:custGeom>
            <a:avLst/>
            <a:gdLst>
              <a:gd name="txL" fmla="*/ 0 w 142"/>
              <a:gd name="txT" fmla="*/ 0 h 165"/>
              <a:gd name="txR" fmla="*/ 142 w 142"/>
              <a:gd name="txB" fmla="*/ 165 h 165"/>
            </a:gdLst>
            <a:ahLst/>
            <a:cxnLst>
              <a:cxn ang="0">
                <a:pos x="164004" y="259108"/>
              </a:cxn>
              <a:cxn ang="0">
                <a:pos x="167649" y="271972"/>
              </a:cxn>
              <a:cxn ang="0">
                <a:pos x="92936" y="275647"/>
              </a:cxn>
              <a:cxn ang="0">
                <a:pos x="89291" y="264621"/>
              </a:cxn>
              <a:cxn ang="0">
                <a:pos x="92936" y="259108"/>
              </a:cxn>
              <a:cxn ang="0">
                <a:pos x="154893" y="294024"/>
              </a:cxn>
              <a:cxn ang="0">
                <a:pos x="111158" y="303212"/>
              </a:cxn>
              <a:cxn ang="0">
                <a:pos x="102047" y="284836"/>
              </a:cxn>
              <a:cxn ang="0">
                <a:pos x="129381" y="69831"/>
              </a:cxn>
              <a:cxn ang="0">
                <a:pos x="162182" y="249920"/>
              </a:cxn>
              <a:cxn ang="0">
                <a:pos x="61957" y="135986"/>
              </a:cxn>
              <a:cxn ang="0">
                <a:pos x="129381" y="69831"/>
              </a:cxn>
              <a:cxn ang="0">
                <a:pos x="142137" y="82694"/>
              </a:cxn>
              <a:cxn ang="0">
                <a:pos x="154893" y="90045"/>
              </a:cxn>
              <a:cxn ang="0">
                <a:pos x="140315" y="88207"/>
              </a:cxn>
              <a:cxn ang="0">
                <a:pos x="98402" y="106584"/>
              </a:cxn>
              <a:cxn ang="0">
                <a:pos x="82002" y="137824"/>
              </a:cxn>
              <a:cxn ang="0">
                <a:pos x="78358" y="163551"/>
              </a:cxn>
              <a:cxn ang="0">
                <a:pos x="74713" y="148850"/>
              </a:cxn>
              <a:cxn ang="0">
                <a:pos x="74713" y="119447"/>
              </a:cxn>
              <a:cxn ang="0">
                <a:pos x="91113" y="95558"/>
              </a:cxn>
              <a:cxn ang="0">
                <a:pos x="129381" y="80857"/>
              </a:cxn>
              <a:cxn ang="0">
                <a:pos x="136670" y="80857"/>
              </a:cxn>
              <a:cxn ang="0">
                <a:pos x="136670" y="0"/>
              </a:cxn>
              <a:cxn ang="0">
                <a:pos x="129381" y="45941"/>
              </a:cxn>
              <a:cxn ang="0">
                <a:pos x="122092" y="0"/>
              </a:cxn>
              <a:cxn ang="0">
                <a:pos x="225961" y="44104"/>
              </a:cxn>
              <a:cxn ang="0">
                <a:pos x="184049" y="64318"/>
              </a:cxn>
              <a:cxn ang="0">
                <a:pos x="67424" y="203979"/>
              </a:cxn>
              <a:cxn ang="0">
                <a:pos x="32801" y="216843"/>
              </a:cxn>
              <a:cxn ang="0">
                <a:pos x="67424" y="203979"/>
              </a:cxn>
              <a:cxn ang="0">
                <a:pos x="43734" y="33078"/>
              </a:cxn>
              <a:cxn ang="0">
                <a:pos x="61957" y="75344"/>
              </a:cxn>
              <a:cxn ang="0">
                <a:pos x="43734" y="33078"/>
              </a:cxn>
              <a:cxn ang="0">
                <a:pos x="215028" y="227868"/>
              </a:cxn>
              <a:cxn ang="0">
                <a:pos x="202272" y="192953"/>
              </a:cxn>
              <a:cxn ang="0">
                <a:pos x="191338" y="203979"/>
              </a:cxn>
              <a:cxn ang="0">
                <a:pos x="258762" y="137824"/>
              </a:cxn>
              <a:cxn ang="0">
                <a:pos x="220494" y="137824"/>
              </a:cxn>
              <a:cxn ang="0">
                <a:pos x="258762" y="123122"/>
              </a:cxn>
              <a:cxn ang="0">
                <a:pos x="0" y="137824"/>
              </a:cxn>
              <a:cxn ang="0">
                <a:pos x="40090" y="123122"/>
              </a:cxn>
              <a:cxn ang="0">
                <a:pos x="38268" y="137824"/>
              </a:cxn>
            </a:cxnLst>
            <a:rect l="txL" t="txT" r="txR" b="txB"/>
            <a:pathLst>
              <a:path w="142" h="165">
                <a:moveTo>
                  <a:pt x="51" y="141"/>
                </a:moveTo>
                <a:cubicBezTo>
                  <a:pt x="90" y="141"/>
                  <a:pt x="90" y="141"/>
                  <a:pt x="90" y="141"/>
                </a:cubicBezTo>
                <a:cubicBezTo>
                  <a:pt x="91" y="141"/>
                  <a:pt x="92" y="143"/>
                  <a:pt x="92" y="144"/>
                </a:cubicBezTo>
                <a:cubicBezTo>
                  <a:pt x="92" y="148"/>
                  <a:pt x="92" y="148"/>
                  <a:pt x="92" y="148"/>
                </a:cubicBezTo>
                <a:cubicBezTo>
                  <a:pt x="92" y="149"/>
                  <a:pt x="91" y="150"/>
                  <a:pt x="90" y="150"/>
                </a:cubicBezTo>
                <a:cubicBezTo>
                  <a:pt x="51" y="150"/>
                  <a:pt x="51" y="150"/>
                  <a:pt x="51" y="150"/>
                </a:cubicBezTo>
                <a:cubicBezTo>
                  <a:pt x="50" y="150"/>
                  <a:pt x="49" y="149"/>
                  <a:pt x="49" y="148"/>
                </a:cubicBezTo>
                <a:cubicBezTo>
                  <a:pt x="49" y="144"/>
                  <a:pt x="49" y="144"/>
                  <a:pt x="49" y="144"/>
                </a:cubicBezTo>
                <a:cubicBezTo>
                  <a:pt x="49" y="143"/>
                  <a:pt x="50" y="141"/>
                  <a:pt x="51" y="141"/>
                </a:cubicBezTo>
                <a:cubicBezTo>
                  <a:pt x="51" y="141"/>
                  <a:pt x="51" y="141"/>
                  <a:pt x="51" y="141"/>
                </a:cubicBezTo>
                <a:close/>
                <a:moveTo>
                  <a:pt x="85" y="155"/>
                </a:moveTo>
                <a:cubicBezTo>
                  <a:pt x="85" y="160"/>
                  <a:pt x="85" y="160"/>
                  <a:pt x="85" y="160"/>
                </a:cubicBezTo>
                <a:cubicBezTo>
                  <a:pt x="85" y="162"/>
                  <a:pt x="83" y="165"/>
                  <a:pt x="80" y="165"/>
                </a:cubicBezTo>
                <a:cubicBezTo>
                  <a:pt x="61" y="165"/>
                  <a:pt x="61" y="165"/>
                  <a:pt x="61" y="165"/>
                </a:cubicBezTo>
                <a:cubicBezTo>
                  <a:pt x="58" y="165"/>
                  <a:pt x="56" y="162"/>
                  <a:pt x="56" y="160"/>
                </a:cubicBezTo>
                <a:cubicBezTo>
                  <a:pt x="56" y="155"/>
                  <a:pt x="56" y="155"/>
                  <a:pt x="56" y="155"/>
                </a:cubicBezTo>
                <a:cubicBezTo>
                  <a:pt x="85" y="155"/>
                  <a:pt x="85" y="155"/>
                  <a:pt x="85" y="155"/>
                </a:cubicBezTo>
                <a:close/>
                <a:moveTo>
                  <a:pt x="71" y="38"/>
                </a:moveTo>
                <a:cubicBezTo>
                  <a:pt x="91" y="38"/>
                  <a:pt x="107" y="54"/>
                  <a:pt x="107" y="74"/>
                </a:cubicBezTo>
                <a:cubicBezTo>
                  <a:pt x="107" y="97"/>
                  <a:pt x="89" y="103"/>
                  <a:pt x="89" y="136"/>
                </a:cubicBezTo>
                <a:cubicBezTo>
                  <a:pt x="52" y="136"/>
                  <a:pt x="52" y="136"/>
                  <a:pt x="52" y="136"/>
                </a:cubicBezTo>
                <a:cubicBezTo>
                  <a:pt x="52" y="103"/>
                  <a:pt x="34" y="97"/>
                  <a:pt x="34" y="74"/>
                </a:cubicBezTo>
                <a:cubicBezTo>
                  <a:pt x="34" y="54"/>
                  <a:pt x="50" y="38"/>
                  <a:pt x="71" y="38"/>
                </a:cubicBezTo>
                <a:cubicBezTo>
                  <a:pt x="71" y="38"/>
                  <a:pt x="71" y="38"/>
                  <a:pt x="71" y="38"/>
                </a:cubicBezTo>
                <a:close/>
                <a:moveTo>
                  <a:pt x="75" y="44"/>
                </a:moveTo>
                <a:cubicBezTo>
                  <a:pt x="78" y="45"/>
                  <a:pt x="78" y="45"/>
                  <a:pt x="78" y="45"/>
                </a:cubicBezTo>
                <a:cubicBezTo>
                  <a:pt x="83" y="46"/>
                  <a:pt x="86" y="48"/>
                  <a:pt x="90" y="51"/>
                </a:cubicBezTo>
                <a:cubicBezTo>
                  <a:pt x="88" y="50"/>
                  <a:pt x="87" y="50"/>
                  <a:pt x="85" y="49"/>
                </a:cubicBezTo>
                <a:cubicBezTo>
                  <a:pt x="82" y="48"/>
                  <a:pt x="82" y="48"/>
                  <a:pt x="82" y="48"/>
                </a:cubicBezTo>
                <a:cubicBezTo>
                  <a:pt x="80" y="48"/>
                  <a:pt x="79" y="48"/>
                  <a:pt x="77" y="48"/>
                </a:cubicBezTo>
                <a:cubicBezTo>
                  <a:pt x="74" y="48"/>
                  <a:pt x="71" y="48"/>
                  <a:pt x="69" y="49"/>
                </a:cubicBezTo>
                <a:cubicBezTo>
                  <a:pt x="63" y="51"/>
                  <a:pt x="59" y="54"/>
                  <a:pt x="54" y="58"/>
                </a:cubicBezTo>
                <a:cubicBezTo>
                  <a:pt x="52" y="60"/>
                  <a:pt x="52" y="60"/>
                  <a:pt x="52" y="60"/>
                </a:cubicBezTo>
                <a:cubicBezTo>
                  <a:pt x="49" y="65"/>
                  <a:pt x="46" y="69"/>
                  <a:pt x="45" y="75"/>
                </a:cubicBezTo>
                <a:cubicBezTo>
                  <a:pt x="44" y="79"/>
                  <a:pt x="44" y="79"/>
                  <a:pt x="44" y="79"/>
                </a:cubicBezTo>
                <a:cubicBezTo>
                  <a:pt x="43" y="82"/>
                  <a:pt x="43" y="85"/>
                  <a:pt x="43" y="89"/>
                </a:cubicBezTo>
                <a:cubicBezTo>
                  <a:pt x="43" y="87"/>
                  <a:pt x="42" y="85"/>
                  <a:pt x="41" y="84"/>
                </a:cubicBezTo>
                <a:cubicBezTo>
                  <a:pt x="41" y="81"/>
                  <a:pt x="41" y="81"/>
                  <a:pt x="41" y="81"/>
                </a:cubicBezTo>
                <a:cubicBezTo>
                  <a:pt x="40" y="77"/>
                  <a:pt x="40" y="73"/>
                  <a:pt x="41" y="68"/>
                </a:cubicBezTo>
                <a:cubicBezTo>
                  <a:pt x="41" y="65"/>
                  <a:pt x="41" y="65"/>
                  <a:pt x="41" y="65"/>
                </a:cubicBezTo>
                <a:cubicBezTo>
                  <a:pt x="43" y="61"/>
                  <a:pt x="45" y="58"/>
                  <a:pt x="48" y="54"/>
                </a:cubicBezTo>
                <a:cubicBezTo>
                  <a:pt x="50" y="52"/>
                  <a:pt x="50" y="52"/>
                  <a:pt x="50" y="52"/>
                </a:cubicBezTo>
                <a:cubicBezTo>
                  <a:pt x="54" y="48"/>
                  <a:pt x="58" y="46"/>
                  <a:pt x="63" y="45"/>
                </a:cubicBezTo>
                <a:cubicBezTo>
                  <a:pt x="66" y="44"/>
                  <a:pt x="68" y="44"/>
                  <a:pt x="71" y="44"/>
                </a:cubicBezTo>
                <a:cubicBezTo>
                  <a:pt x="72" y="44"/>
                  <a:pt x="74" y="44"/>
                  <a:pt x="75" y="44"/>
                </a:cubicBezTo>
                <a:cubicBezTo>
                  <a:pt x="75" y="44"/>
                  <a:pt x="75" y="44"/>
                  <a:pt x="75" y="44"/>
                </a:cubicBezTo>
                <a:close/>
                <a:moveTo>
                  <a:pt x="67" y="0"/>
                </a:moveTo>
                <a:cubicBezTo>
                  <a:pt x="75" y="0"/>
                  <a:pt x="75" y="0"/>
                  <a:pt x="75" y="0"/>
                </a:cubicBezTo>
                <a:cubicBezTo>
                  <a:pt x="75" y="25"/>
                  <a:pt x="75" y="25"/>
                  <a:pt x="75" y="25"/>
                </a:cubicBezTo>
                <a:cubicBezTo>
                  <a:pt x="74" y="25"/>
                  <a:pt x="72" y="25"/>
                  <a:pt x="71" y="25"/>
                </a:cubicBezTo>
                <a:cubicBezTo>
                  <a:pt x="69" y="25"/>
                  <a:pt x="68" y="25"/>
                  <a:pt x="67" y="25"/>
                </a:cubicBezTo>
                <a:cubicBezTo>
                  <a:pt x="67" y="0"/>
                  <a:pt x="67" y="0"/>
                  <a:pt x="67" y="0"/>
                </a:cubicBezTo>
                <a:close/>
                <a:moveTo>
                  <a:pt x="118" y="18"/>
                </a:moveTo>
                <a:cubicBezTo>
                  <a:pt x="124" y="24"/>
                  <a:pt x="124" y="24"/>
                  <a:pt x="124" y="24"/>
                </a:cubicBezTo>
                <a:cubicBezTo>
                  <a:pt x="107" y="41"/>
                  <a:pt x="107" y="41"/>
                  <a:pt x="107" y="41"/>
                </a:cubicBezTo>
                <a:cubicBezTo>
                  <a:pt x="105" y="39"/>
                  <a:pt x="103" y="37"/>
                  <a:pt x="101" y="35"/>
                </a:cubicBezTo>
                <a:cubicBezTo>
                  <a:pt x="118" y="18"/>
                  <a:pt x="118" y="18"/>
                  <a:pt x="118" y="18"/>
                </a:cubicBezTo>
                <a:close/>
                <a:moveTo>
                  <a:pt x="37" y="111"/>
                </a:moveTo>
                <a:cubicBezTo>
                  <a:pt x="24" y="124"/>
                  <a:pt x="24" y="124"/>
                  <a:pt x="24" y="124"/>
                </a:cubicBezTo>
                <a:cubicBezTo>
                  <a:pt x="18" y="118"/>
                  <a:pt x="18" y="118"/>
                  <a:pt x="18" y="118"/>
                </a:cubicBezTo>
                <a:cubicBezTo>
                  <a:pt x="31" y="105"/>
                  <a:pt x="31" y="105"/>
                  <a:pt x="31" y="105"/>
                </a:cubicBezTo>
                <a:cubicBezTo>
                  <a:pt x="33" y="107"/>
                  <a:pt x="35" y="109"/>
                  <a:pt x="37" y="111"/>
                </a:cubicBezTo>
                <a:cubicBezTo>
                  <a:pt x="37" y="111"/>
                  <a:pt x="37" y="111"/>
                  <a:pt x="37" y="111"/>
                </a:cubicBezTo>
                <a:close/>
                <a:moveTo>
                  <a:pt x="24" y="18"/>
                </a:moveTo>
                <a:cubicBezTo>
                  <a:pt x="18" y="24"/>
                  <a:pt x="18" y="24"/>
                  <a:pt x="18" y="24"/>
                </a:cubicBezTo>
                <a:cubicBezTo>
                  <a:pt x="34" y="41"/>
                  <a:pt x="34" y="41"/>
                  <a:pt x="34" y="41"/>
                </a:cubicBezTo>
                <a:cubicBezTo>
                  <a:pt x="37" y="39"/>
                  <a:pt x="39" y="37"/>
                  <a:pt x="41" y="35"/>
                </a:cubicBezTo>
                <a:cubicBezTo>
                  <a:pt x="24" y="18"/>
                  <a:pt x="24" y="18"/>
                  <a:pt x="24" y="18"/>
                </a:cubicBezTo>
                <a:close/>
                <a:moveTo>
                  <a:pt x="105" y="111"/>
                </a:moveTo>
                <a:cubicBezTo>
                  <a:pt x="118" y="124"/>
                  <a:pt x="118" y="124"/>
                  <a:pt x="118" y="124"/>
                </a:cubicBezTo>
                <a:cubicBezTo>
                  <a:pt x="124" y="118"/>
                  <a:pt x="124" y="118"/>
                  <a:pt x="124" y="118"/>
                </a:cubicBezTo>
                <a:cubicBezTo>
                  <a:pt x="111" y="105"/>
                  <a:pt x="111" y="105"/>
                  <a:pt x="111" y="105"/>
                </a:cubicBezTo>
                <a:cubicBezTo>
                  <a:pt x="109" y="107"/>
                  <a:pt x="107" y="109"/>
                  <a:pt x="105" y="111"/>
                </a:cubicBezTo>
                <a:cubicBezTo>
                  <a:pt x="105" y="111"/>
                  <a:pt x="105" y="111"/>
                  <a:pt x="105" y="111"/>
                </a:cubicBezTo>
                <a:close/>
                <a:moveTo>
                  <a:pt x="142" y="67"/>
                </a:moveTo>
                <a:cubicBezTo>
                  <a:pt x="142" y="75"/>
                  <a:pt x="142" y="75"/>
                  <a:pt x="142" y="75"/>
                </a:cubicBezTo>
                <a:cubicBezTo>
                  <a:pt x="121" y="75"/>
                  <a:pt x="121" y="75"/>
                  <a:pt x="121" y="75"/>
                </a:cubicBezTo>
                <a:cubicBezTo>
                  <a:pt x="121" y="75"/>
                  <a:pt x="121" y="75"/>
                  <a:pt x="121" y="75"/>
                </a:cubicBezTo>
                <a:cubicBezTo>
                  <a:pt x="121" y="72"/>
                  <a:pt x="120" y="69"/>
                  <a:pt x="120" y="67"/>
                </a:cubicBezTo>
                <a:cubicBezTo>
                  <a:pt x="142" y="67"/>
                  <a:pt x="142" y="67"/>
                  <a:pt x="142" y="67"/>
                </a:cubicBezTo>
                <a:close/>
                <a:moveTo>
                  <a:pt x="21" y="75"/>
                </a:moveTo>
                <a:cubicBezTo>
                  <a:pt x="0" y="75"/>
                  <a:pt x="0" y="75"/>
                  <a:pt x="0" y="75"/>
                </a:cubicBezTo>
                <a:cubicBezTo>
                  <a:pt x="0" y="67"/>
                  <a:pt x="0" y="67"/>
                  <a:pt x="0" y="67"/>
                </a:cubicBezTo>
                <a:cubicBezTo>
                  <a:pt x="22" y="67"/>
                  <a:pt x="22" y="67"/>
                  <a:pt x="22" y="67"/>
                </a:cubicBezTo>
                <a:cubicBezTo>
                  <a:pt x="21" y="69"/>
                  <a:pt x="21" y="72"/>
                  <a:pt x="21" y="75"/>
                </a:cubicBezTo>
                <a:cubicBezTo>
                  <a:pt x="21" y="75"/>
                  <a:pt x="21" y="75"/>
                  <a:pt x="21" y="75"/>
                </a:cubicBezTo>
                <a:cubicBezTo>
                  <a:pt x="21" y="75"/>
                  <a:pt x="21" y="75"/>
                  <a:pt x="21" y="75"/>
                </a:cubicBezTo>
                <a:close/>
              </a:path>
            </a:pathLst>
          </a:custGeom>
          <a:solidFill>
            <a:srgbClr val="95939C"/>
          </a:solidFill>
          <a:ln w="9525">
            <a:noFill/>
          </a:ln>
        </p:spPr>
        <p:txBody>
          <a:bodyPr/>
          <a:lstStyle/>
          <a:p>
            <a:endParaRPr lang="zh-CN" altLang="en-US"/>
          </a:p>
        </p:txBody>
      </p:sp>
      <p:sp>
        <p:nvSpPr>
          <p:cNvPr id="190482" name="Freeform 21"/>
          <p:cNvSpPr>
            <a:spLocks noEditPoints="1"/>
          </p:cNvSpPr>
          <p:nvPr/>
        </p:nvSpPr>
        <p:spPr>
          <a:xfrm>
            <a:off x="5791835" y="3541078"/>
            <a:ext cx="498475" cy="496570"/>
          </a:xfrm>
          <a:custGeom>
            <a:avLst/>
            <a:gdLst>
              <a:gd name="txL" fmla="*/ 0 w 177"/>
              <a:gd name="txT" fmla="*/ 0 h 175"/>
              <a:gd name="txR" fmla="*/ 177 w 177"/>
              <a:gd name="txB" fmla="*/ 175 h 175"/>
            </a:gdLst>
            <a:ahLst/>
            <a:cxnLst>
              <a:cxn ang="0">
                <a:pos x="190608" y="89426"/>
              </a:cxn>
              <a:cxn ang="0">
                <a:pos x="64980" y="89426"/>
              </a:cxn>
              <a:cxn ang="0">
                <a:pos x="64980" y="75002"/>
              </a:cxn>
              <a:cxn ang="0">
                <a:pos x="190608" y="75002"/>
              </a:cxn>
              <a:cxn ang="0">
                <a:pos x="190608" y="75002"/>
              </a:cxn>
              <a:cxn ang="0">
                <a:pos x="190608" y="89426"/>
              </a:cxn>
              <a:cxn ang="0">
                <a:pos x="190608" y="89426"/>
              </a:cxn>
              <a:cxn ang="0">
                <a:pos x="190608" y="118273"/>
              </a:cxn>
              <a:cxn ang="0">
                <a:pos x="64980" y="118273"/>
              </a:cxn>
              <a:cxn ang="0">
                <a:pos x="64980" y="103850"/>
              </a:cxn>
              <a:cxn ang="0">
                <a:pos x="190608" y="103850"/>
              </a:cxn>
              <a:cxn ang="0">
                <a:pos x="190608" y="103850"/>
              </a:cxn>
              <a:cxn ang="0">
                <a:pos x="190608" y="118273"/>
              </a:cxn>
              <a:cxn ang="0">
                <a:pos x="190608" y="118273"/>
              </a:cxn>
              <a:cxn ang="0">
                <a:pos x="128516" y="0"/>
              </a:cxn>
              <a:cxn ang="0">
                <a:pos x="255588" y="83657"/>
              </a:cxn>
              <a:cxn ang="0">
                <a:pos x="255588" y="83657"/>
              </a:cxn>
              <a:cxn ang="0">
                <a:pos x="210824" y="112504"/>
              </a:cxn>
              <a:cxn ang="0">
                <a:pos x="210824" y="54809"/>
              </a:cxn>
              <a:cxn ang="0">
                <a:pos x="44764" y="54809"/>
              </a:cxn>
              <a:cxn ang="0">
                <a:pos x="44764" y="112504"/>
              </a:cxn>
              <a:cxn ang="0">
                <a:pos x="1444" y="83657"/>
              </a:cxn>
              <a:cxn ang="0">
                <a:pos x="0" y="83657"/>
              </a:cxn>
              <a:cxn ang="0">
                <a:pos x="128516" y="0"/>
              </a:cxn>
              <a:cxn ang="0">
                <a:pos x="128516" y="0"/>
              </a:cxn>
              <a:cxn ang="0">
                <a:pos x="255588" y="99522"/>
              </a:cxn>
              <a:cxn ang="0">
                <a:pos x="255588" y="235104"/>
              </a:cxn>
              <a:cxn ang="0">
                <a:pos x="154508" y="167313"/>
              </a:cxn>
              <a:cxn ang="0">
                <a:pos x="255588" y="99522"/>
              </a:cxn>
              <a:cxn ang="0">
                <a:pos x="255588" y="99522"/>
              </a:cxn>
              <a:cxn ang="0">
                <a:pos x="102524" y="167313"/>
              </a:cxn>
              <a:cxn ang="0">
                <a:pos x="0" y="235104"/>
              </a:cxn>
              <a:cxn ang="0">
                <a:pos x="0" y="99522"/>
              </a:cxn>
              <a:cxn ang="0">
                <a:pos x="102524" y="167313"/>
              </a:cxn>
              <a:cxn ang="0">
                <a:pos x="102524" y="167313"/>
              </a:cxn>
              <a:cxn ang="0">
                <a:pos x="255588" y="252412"/>
              </a:cxn>
              <a:cxn ang="0">
                <a:pos x="1444" y="252412"/>
              </a:cxn>
              <a:cxn ang="0">
                <a:pos x="128516" y="167313"/>
              </a:cxn>
              <a:cxn ang="0">
                <a:pos x="255588" y="252412"/>
              </a:cxn>
              <a:cxn ang="0">
                <a:pos x="255588" y="252412"/>
              </a:cxn>
              <a:cxn ang="0">
                <a:pos x="160284" y="147120"/>
              </a:cxn>
              <a:cxn ang="0">
                <a:pos x="96748" y="147120"/>
              </a:cxn>
              <a:cxn ang="0">
                <a:pos x="75088" y="132697"/>
              </a:cxn>
              <a:cxn ang="0">
                <a:pos x="180500" y="132697"/>
              </a:cxn>
              <a:cxn ang="0">
                <a:pos x="160284" y="147120"/>
              </a:cxn>
              <a:cxn ang="0">
                <a:pos x="160284" y="147120"/>
              </a:cxn>
            </a:cxnLst>
            <a:rect l="txL" t="txT" r="txR" b="txB"/>
            <a:pathLst>
              <a:path w="177" h="175">
                <a:moveTo>
                  <a:pt x="132" y="62"/>
                </a:moveTo>
                <a:lnTo>
                  <a:pt x="45" y="62"/>
                </a:lnTo>
                <a:lnTo>
                  <a:pt x="45" y="52"/>
                </a:lnTo>
                <a:lnTo>
                  <a:pt x="132" y="52"/>
                </a:lnTo>
                <a:lnTo>
                  <a:pt x="132" y="52"/>
                </a:lnTo>
                <a:lnTo>
                  <a:pt x="132" y="62"/>
                </a:lnTo>
                <a:lnTo>
                  <a:pt x="132" y="62"/>
                </a:lnTo>
                <a:close/>
                <a:moveTo>
                  <a:pt x="132" y="82"/>
                </a:moveTo>
                <a:lnTo>
                  <a:pt x="45" y="82"/>
                </a:lnTo>
                <a:lnTo>
                  <a:pt x="45" y="72"/>
                </a:lnTo>
                <a:lnTo>
                  <a:pt x="132" y="72"/>
                </a:lnTo>
                <a:lnTo>
                  <a:pt x="132" y="72"/>
                </a:lnTo>
                <a:lnTo>
                  <a:pt x="132" y="82"/>
                </a:lnTo>
                <a:lnTo>
                  <a:pt x="132" y="82"/>
                </a:lnTo>
                <a:close/>
                <a:moveTo>
                  <a:pt x="89" y="0"/>
                </a:moveTo>
                <a:lnTo>
                  <a:pt x="177" y="58"/>
                </a:lnTo>
                <a:lnTo>
                  <a:pt x="177" y="58"/>
                </a:lnTo>
                <a:lnTo>
                  <a:pt x="146" y="78"/>
                </a:lnTo>
                <a:lnTo>
                  <a:pt x="146" y="38"/>
                </a:lnTo>
                <a:lnTo>
                  <a:pt x="31" y="38"/>
                </a:lnTo>
                <a:lnTo>
                  <a:pt x="31" y="78"/>
                </a:lnTo>
                <a:lnTo>
                  <a:pt x="1" y="58"/>
                </a:lnTo>
                <a:lnTo>
                  <a:pt x="0" y="58"/>
                </a:lnTo>
                <a:lnTo>
                  <a:pt x="89" y="0"/>
                </a:lnTo>
                <a:lnTo>
                  <a:pt x="89" y="0"/>
                </a:lnTo>
                <a:close/>
                <a:moveTo>
                  <a:pt x="177" y="69"/>
                </a:moveTo>
                <a:lnTo>
                  <a:pt x="177" y="163"/>
                </a:lnTo>
                <a:lnTo>
                  <a:pt x="107" y="116"/>
                </a:lnTo>
                <a:lnTo>
                  <a:pt x="177" y="69"/>
                </a:lnTo>
                <a:lnTo>
                  <a:pt x="177" y="69"/>
                </a:lnTo>
                <a:close/>
                <a:moveTo>
                  <a:pt x="71" y="116"/>
                </a:moveTo>
                <a:lnTo>
                  <a:pt x="0" y="163"/>
                </a:lnTo>
                <a:lnTo>
                  <a:pt x="0" y="69"/>
                </a:lnTo>
                <a:lnTo>
                  <a:pt x="71" y="116"/>
                </a:lnTo>
                <a:lnTo>
                  <a:pt x="71" y="116"/>
                </a:lnTo>
                <a:close/>
                <a:moveTo>
                  <a:pt x="177" y="175"/>
                </a:moveTo>
                <a:lnTo>
                  <a:pt x="1" y="175"/>
                </a:lnTo>
                <a:lnTo>
                  <a:pt x="89" y="116"/>
                </a:lnTo>
                <a:lnTo>
                  <a:pt x="177" y="175"/>
                </a:lnTo>
                <a:lnTo>
                  <a:pt x="177" y="175"/>
                </a:lnTo>
                <a:close/>
                <a:moveTo>
                  <a:pt x="111" y="102"/>
                </a:moveTo>
                <a:lnTo>
                  <a:pt x="67" y="102"/>
                </a:lnTo>
                <a:lnTo>
                  <a:pt x="52" y="92"/>
                </a:lnTo>
                <a:lnTo>
                  <a:pt x="125" y="92"/>
                </a:lnTo>
                <a:lnTo>
                  <a:pt x="111" y="102"/>
                </a:lnTo>
                <a:lnTo>
                  <a:pt x="111" y="102"/>
                </a:lnTo>
                <a:close/>
              </a:path>
            </a:pathLst>
          </a:custGeom>
          <a:solidFill>
            <a:srgbClr val="95939C"/>
          </a:solidFill>
          <a:ln w="9525">
            <a:noFill/>
          </a:ln>
        </p:spPr>
        <p:txBody>
          <a:bodyPr/>
          <a:lstStyle/>
          <a:p>
            <a:endParaRPr lang="zh-CN" altLang="en-US"/>
          </a:p>
        </p:txBody>
      </p:sp>
      <p:sp>
        <p:nvSpPr>
          <p:cNvPr id="2" name="TextBox 1210"/>
          <p:cNvSpPr/>
          <p:nvPr/>
        </p:nvSpPr>
        <p:spPr>
          <a:xfrm>
            <a:off x="1722120" y="4493895"/>
            <a:ext cx="1667510" cy="381000"/>
          </a:xfrm>
          <a:prstGeom prst="rect">
            <a:avLst/>
          </a:prstGeom>
          <a:noFill/>
          <a:ln w="9525">
            <a:noFill/>
            <a:miter/>
          </a:ln>
        </p:spPr>
        <p:txBody>
          <a:bodyPr wrap="square">
            <a:spAutoFit/>
          </a:bodyPr>
          <a:lstStyle/>
          <a:p>
            <a:pPr algn="ctr" fontAlgn="base"/>
            <a:r>
              <a:rPr lang="en-US" altLang="zh-CN" sz="1900">
                <a:solidFill>
                  <a:schemeClr val="tx1">
                    <a:lumMod val="50000"/>
                    <a:lumOff val="50000"/>
                  </a:schemeClr>
                </a:solidFill>
                <a:latin typeface="Arial" panose="020B0604020202020204" pitchFamily="34" charset="0"/>
                <a:ea typeface="宋体" panose="02010600030101010101" pitchFamily="2" charset="-122"/>
                <a:cs typeface="+mn-ea"/>
                <a:sym typeface="+mn-ea"/>
              </a:rPr>
              <a:t>KERORD</a:t>
            </a:r>
          </a:p>
        </p:txBody>
      </p:sp>
      <p:sp>
        <p:nvSpPr>
          <p:cNvPr id="13" name="TextBox 1210"/>
          <p:cNvSpPr/>
          <p:nvPr/>
        </p:nvSpPr>
        <p:spPr>
          <a:xfrm>
            <a:off x="1372870" y="4994275"/>
            <a:ext cx="2366645" cy="829945"/>
          </a:xfrm>
          <a:prstGeom prst="rect">
            <a:avLst/>
          </a:prstGeom>
          <a:noFill/>
          <a:ln w="9525">
            <a:noFill/>
            <a:miter/>
          </a:ln>
        </p:spPr>
        <p:txBody>
          <a:bodyPr wrap="square">
            <a:spAutoFit/>
          </a:bodyPr>
          <a:lstStyle/>
          <a:p>
            <a:pPr indent="0" algn="ctr" fontAlgn="auto">
              <a:lnSpc>
                <a:spcPct val="150000"/>
              </a:lnSpc>
            </a:pP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endParaRPr lang="en-US" altLang="zh-CN" sz="800" noProof="0" dirty="0">
              <a:ln>
                <a:noFill/>
              </a:ln>
              <a:solidFill>
                <a:schemeClr val="tx1">
                  <a:lumMod val="50000"/>
                  <a:lumOff val="50000"/>
                </a:schemeClr>
              </a:solidFill>
              <a:uLnTx/>
              <a:uFillTx/>
              <a:latin typeface="Verdana" panose="020B0604030504040204" charset="0"/>
              <a:ea typeface="微软雅黑" panose="020B0503020204020204" charset="-122"/>
              <a:cs typeface="+mn-lt"/>
              <a:sym typeface="Arial" panose="020B0604020202020204" pitchFamily="34" charset="0"/>
            </a:endParaRPr>
          </a:p>
        </p:txBody>
      </p:sp>
      <p:sp>
        <p:nvSpPr>
          <p:cNvPr id="3" name="TextBox 1210"/>
          <p:cNvSpPr/>
          <p:nvPr/>
        </p:nvSpPr>
        <p:spPr>
          <a:xfrm>
            <a:off x="5201285" y="4518660"/>
            <a:ext cx="1667510" cy="381000"/>
          </a:xfrm>
          <a:prstGeom prst="rect">
            <a:avLst/>
          </a:prstGeom>
          <a:noFill/>
          <a:ln w="9525">
            <a:noFill/>
            <a:miter/>
          </a:ln>
        </p:spPr>
        <p:txBody>
          <a:bodyPr wrap="square">
            <a:spAutoFit/>
          </a:bodyPr>
          <a:lstStyle/>
          <a:p>
            <a:pPr algn="ctr" fontAlgn="base"/>
            <a:r>
              <a:rPr lang="en-US" altLang="zh-CN" sz="1900">
                <a:solidFill>
                  <a:schemeClr val="tx1">
                    <a:lumMod val="50000"/>
                    <a:lumOff val="50000"/>
                  </a:schemeClr>
                </a:solidFill>
                <a:latin typeface="Arial" panose="020B0604020202020204" pitchFamily="34" charset="0"/>
                <a:ea typeface="宋体" panose="02010600030101010101" pitchFamily="2" charset="-122"/>
                <a:cs typeface="+mn-ea"/>
                <a:sym typeface="+mn-ea"/>
              </a:rPr>
              <a:t>KERORD</a:t>
            </a:r>
          </a:p>
        </p:txBody>
      </p:sp>
      <p:sp>
        <p:nvSpPr>
          <p:cNvPr id="4" name="TextBox 1210"/>
          <p:cNvSpPr/>
          <p:nvPr/>
        </p:nvSpPr>
        <p:spPr>
          <a:xfrm>
            <a:off x="8642350" y="4493895"/>
            <a:ext cx="1667510" cy="381000"/>
          </a:xfrm>
          <a:prstGeom prst="rect">
            <a:avLst/>
          </a:prstGeom>
          <a:noFill/>
          <a:ln w="9525">
            <a:noFill/>
            <a:miter/>
          </a:ln>
        </p:spPr>
        <p:txBody>
          <a:bodyPr wrap="square">
            <a:spAutoFit/>
          </a:bodyPr>
          <a:lstStyle/>
          <a:p>
            <a:pPr algn="ctr" fontAlgn="base"/>
            <a:r>
              <a:rPr lang="en-US" altLang="zh-CN" sz="1900">
                <a:solidFill>
                  <a:schemeClr val="tx1">
                    <a:lumMod val="50000"/>
                    <a:lumOff val="50000"/>
                  </a:schemeClr>
                </a:solidFill>
                <a:latin typeface="Arial" panose="020B0604020202020204" pitchFamily="34" charset="0"/>
                <a:ea typeface="宋体" panose="02010600030101010101" pitchFamily="2" charset="-122"/>
                <a:cs typeface="+mn-ea"/>
                <a:sym typeface="+mn-ea"/>
              </a:rPr>
              <a:t>KERORD</a:t>
            </a:r>
          </a:p>
        </p:txBody>
      </p:sp>
      <p:sp>
        <p:nvSpPr>
          <p:cNvPr id="17" name="TextBox 1210"/>
          <p:cNvSpPr/>
          <p:nvPr/>
        </p:nvSpPr>
        <p:spPr>
          <a:xfrm>
            <a:off x="3464560" y="2620645"/>
            <a:ext cx="1667510" cy="381000"/>
          </a:xfrm>
          <a:prstGeom prst="rect">
            <a:avLst/>
          </a:prstGeom>
          <a:noFill/>
          <a:ln w="9525">
            <a:noFill/>
            <a:miter/>
          </a:ln>
        </p:spPr>
        <p:txBody>
          <a:bodyPr wrap="square">
            <a:spAutoFit/>
          </a:bodyPr>
          <a:lstStyle/>
          <a:p>
            <a:pPr algn="ctr" fontAlgn="base"/>
            <a:r>
              <a:rPr lang="en-US" altLang="zh-CN" sz="1900">
                <a:solidFill>
                  <a:schemeClr val="tx1">
                    <a:lumMod val="50000"/>
                    <a:lumOff val="50000"/>
                  </a:schemeClr>
                </a:solidFill>
                <a:latin typeface="Arial" panose="020B0604020202020204" pitchFamily="34" charset="0"/>
                <a:ea typeface="宋体" panose="02010600030101010101" pitchFamily="2" charset="-122"/>
                <a:cs typeface="+mn-ea"/>
                <a:sym typeface="+mn-ea"/>
              </a:rPr>
              <a:t>KERORD</a:t>
            </a:r>
          </a:p>
        </p:txBody>
      </p:sp>
      <p:sp>
        <p:nvSpPr>
          <p:cNvPr id="19" name="TextBox 1210"/>
          <p:cNvSpPr/>
          <p:nvPr/>
        </p:nvSpPr>
        <p:spPr>
          <a:xfrm>
            <a:off x="6920865" y="2620645"/>
            <a:ext cx="1667510" cy="381000"/>
          </a:xfrm>
          <a:prstGeom prst="rect">
            <a:avLst/>
          </a:prstGeom>
          <a:noFill/>
          <a:ln w="9525">
            <a:noFill/>
            <a:miter/>
          </a:ln>
        </p:spPr>
        <p:txBody>
          <a:bodyPr wrap="square">
            <a:spAutoFit/>
          </a:bodyPr>
          <a:lstStyle/>
          <a:p>
            <a:pPr algn="ctr" fontAlgn="base"/>
            <a:r>
              <a:rPr lang="en-US" altLang="zh-CN" sz="1900">
                <a:solidFill>
                  <a:schemeClr val="tx1">
                    <a:lumMod val="50000"/>
                    <a:lumOff val="50000"/>
                  </a:schemeClr>
                </a:solidFill>
                <a:latin typeface="Arial" panose="020B0604020202020204" pitchFamily="34" charset="0"/>
                <a:ea typeface="宋体" panose="02010600030101010101" pitchFamily="2" charset="-122"/>
                <a:cs typeface="+mn-ea"/>
                <a:sym typeface="+mn-ea"/>
              </a:rPr>
              <a:t>KERORD</a:t>
            </a:r>
          </a:p>
        </p:txBody>
      </p:sp>
      <p:sp>
        <p:nvSpPr>
          <p:cNvPr id="18441" name="任意多边形 18440"/>
          <p:cNvSpPr/>
          <p:nvPr/>
        </p:nvSpPr>
        <p:spPr>
          <a:xfrm>
            <a:off x="3231515" y="3832225"/>
            <a:ext cx="2134235" cy="1067435"/>
          </a:xfrm>
          <a:custGeom>
            <a:avLst/>
            <a:gdLst/>
            <a:ahLst/>
            <a:cxnLst/>
            <a:rect l="0" t="0" r="0" b="0"/>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D0CFD3"/>
          </a:solidFill>
          <a:ln w="9525">
            <a:noFill/>
          </a:ln>
        </p:spPr>
        <p:txBody>
          <a:bodyPr/>
          <a:lstStyle/>
          <a:p>
            <a:endParaRPr lang="zh-CN" altLang="en-US"/>
          </a:p>
        </p:txBody>
      </p:sp>
      <p:sp>
        <p:nvSpPr>
          <p:cNvPr id="18442" name="任意多边形 18441"/>
          <p:cNvSpPr/>
          <p:nvPr/>
        </p:nvSpPr>
        <p:spPr>
          <a:xfrm>
            <a:off x="4958715" y="2763520"/>
            <a:ext cx="2135505" cy="1068705"/>
          </a:xfrm>
          <a:custGeom>
            <a:avLst/>
            <a:gdLst/>
            <a:ahLst/>
            <a:cxnLst/>
            <a:rect l="0" t="0" r="0" b="0"/>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95939C"/>
          </a:solidFill>
          <a:ln w="9525">
            <a:noFill/>
          </a:ln>
        </p:spPr>
        <p:txBody>
          <a:bodyPr/>
          <a:lstStyle/>
          <a:p>
            <a:endParaRPr lang="zh-CN" altLang="en-US"/>
          </a:p>
        </p:txBody>
      </p:sp>
      <p:sp>
        <p:nvSpPr>
          <p:cNvPr id="18443" name="任意多边形 18442"/>
          <p:cNvSpPr/>
          <p:nvPr/>
        </p:nvSpPr>
        <p:spPr>
          <a:xfrm>
            <a:off x="6688455" y="3832225"/>
            <a:ext cx="2132965" cy="1067435"/>
          </a:xfrm>
          <a:custGeom>
            <a:avLst/>
            <a:gdLst/>
            <a:ahLst/>
            <a:cxnLst/>
            <a:rect l="0" t="0" r="0" b="0"/>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D0CFD3"/>
          </a:solidFill>
          <a:ln w="9525">
            <a:noFill/>
          </a:ln>
        </p:spPr>
        <p:txBody>
          <a:bodyPr/>
          <a:lstStyle/>
          <a:p>
            <a:endParaRPr lang="zh-CN" altLang="en-US"/>
          </a:p>
        </p:txBody>
      </p:sp>
      <p:sp>
        <p:nvSpPr>
          <p:cNvPr id="18444" name="任意多边形 18443"/>
          <p:cNvSpPr/>
          <p:nvPr/>
        </p:nvSpPr>
        <p:spPr>
          <a:xfrm>
            <a:off x="1502410" y="2763520"/>
            <a:ext cx="2135505" cy="1270000"/>
          </a:xfrm>
          <a:custGeom>
            <a:avLst/>
            <a:gdLst/>
            <a:ahLst/>
            <a:cxnLst/>
            <a:rect l="0" t="0" r="0" b="0"/>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95939C"/>
          </a:solidFill>
          <a:ln w="9525">
            <a:noFill/>
          </a:ln>
        </p:spPr>
        <p:txBody>
          <a:bodyPr/>
          <a:lstStyle/>
          <a:p>
            <a:endParaRPr lang="zh-CN" altLang="en-US"/>
          </a:p>
        </p:txBody>
      </p:sp>
      <p:sp>
        <p:nvSpPr>
          <p:cNvPr id="18445" name="任意多边形 18444"/>
          <p:cNvSpPr/>
          <p:nvPr/>
        </p:nvSpPr>
        <p:spPr>
          <a:xfrm>
            <a:off x="8415020" y="2763520"/>
            <a:ext cx="2135505" cy="1270000"/>
          </a:xfrm>
          <a:custGeom>
            <a:avLst/>
            <a:gdLst/>
            <a:ahLst/>
            <a:cxnLst/>
            <a:rect l="0" t="0" r="0" b="0"/>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95939C"/>
          </a:solidFill>
          <a:ln w="9525">
            <a:noFill/>
          </a:ln>
        </p:spPr>
        <p:txBody>
          <a:bodyPr/>
          <a:lstStyle/>
          <a:p>
            <a:endParaRPr lang="zh-CN" altLang="en-US"/>
          </a:p>
        </p:txBody>
      </p:sp>
      <p:sp>
        <p:nvSpPr>
          <p:cNvPr id="7" name="TextBox 1210"/>
          <p:cNvSpPr/>
          <p:nvPr/>
        </p:nvSpPr>
        <p:spPr>
          <a:xfrm>
            <a:off x="4843145" y="4994275"/>
            <a:ext cx="2366645" cy="829945"/>
          </a:xfrm>
          <a:prstGeom prst="rect">
            <a:avLst/>
          </a:prstGeom>
          <a:noFill/>
          <a:ln w="9525">
            <a:noFill/>
            <a:miter/>
          </a:ln>
        </p:spPr>
        <p:txBody>
          <a:bodyPr wrap="square">
            <a:spAutoFit/>
          </a:bodyPr>
          <a:lstStyle/>
          <a:p>
            <a:pPr indent="0" algn="ctr" fontAlgn="auto">
              <a:lnSpc>
                <a:spcPct val="150000"/>
              </a:lnSpc>
            </a:pP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endParaRPr lang="en-US" altLang="zh-CN" sz="800" noProof="0" dirty="0">
              <a:ln>
                <a:noFill/>
              </a:ln>
              <a:solidFill>
                <a:schemeClr val="tx1">
                  <a:lumMod val="50000"/>
                  <a:lumOff val="50000"/>
                </a:schemeClr>
              </a:solidFill>
              <a:uLnTx/>
              <a:uFillTx/>
              <a:latin typeface="Verdana" panose="020B0604030504040204" charset="0"/>
              <a:ea typeface="微软雅黑" panose="020B0503020204020204" charset="-122"/>
              <a:cs typeface="+mn-lt"/>
              <a:sym typeface="Arial" panose="020B0604020202020204" pitchFamily="34" charset="0"/>
            </a:endParaRPr>
          </a:p>
        </p:txBody>
      </p:sp>
      <p:sp>
        <p:nvSpPr>
          <p:cNvPr id="8" name="TextBox 1210"/>
          <p:cNvSpPr/>
          <p:nvPr/>
        </p:nvSpPr>
        <p:spPr>
          <a:xfrm>
            <a:off x="8292465" y="4994275"/>
            <a:ext cx="2366645" cy="829945"/>
          </a:xfrm>
          <a:prstGeom prst="rect">
            <a:avLst/>
          </a:prstGeom>
          <a:noFill/>
          <a:ln w="9525">
            <a:noFill/>
            <a:miter/>
          </a:ln>
        </p:spPr>
        <p:txBody>
          <a:bodyPr wrap="square">
            <a:spAutoFit/>
          </a:bodyPr>
          <a:lstStyle/>
          <a:p>
            <a:pPr indent="0" algn="ctr" fontAlgn="auto">
              <a:lnSpc>
                <a:spcPct val="150000"/>
              </a:lnSpc>
            </a:pP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endParaRPr lang="en-US" altLang="zh-CN" sz="800" noProof="0" dirty="0">
              <a:ln>
                <a:noFill/>
              </a:ln>
              <a:solidFill>
                <a:schemeClr val="tx1">
                  <a:lumMod val="50000"/>
                  <a:lumOff val="50000"/>
                </a:schemeClr>
              </a:solidFill>
              <a:uLnTx/>
              <a:uFillTx/>
              <a:latin typeface="Verdana" panose="020B0604030504040204" charset="0"/>
              <a:ea typeface="微软雅黑" panose="020B0503020204020204" charset="-122"/>
              <a:cs typeface="+mn-lt"/>
              <a:sym typeface="Arial" panose="020B0604020202020204" pitchFamily="34" charset="0"/>
            </a:endParaRPr>
          </a:p>
        </p:txBody>
      </p:sp>
      <p:sp>
        <p:nvSpPr>
          <p:cNvPr id="9" name="TextBox 1210"/>
          <p:cNvSpPr/>
          <p:nvPr/>
        </p:nvSpPr>
        <p:spPr>
          <a:xfrm>
            <a:off x="3147060" y="1587500"/>
            <a:ext cx="2366645" cy="829945"/>
          </a:xfrm>
          <a:prstGeom prst="rect">
            <a:avLst/>
          </a:prstGeom>
          <a:noFill/>
          <a:ln w="9525">
            <a:noFill/>
            <a:miter/>
          </a:ln>
        </p:spPr>
        <p:txBody>
          <a:bodyPr wrap="square">
            <a:spAutoFit/>
          </a:bodyPr>
          <a:lstStyle/>
          <a:p>
            <a:pPr indent="0" algn="ctr" fontAlgn="auto">
              <a:lnSpc>
                <a:spcPct val="150000"/>
              </a:lnSpc>
            </a:pP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endParaRPr lang="en-US" altLang="zh-CN" sz="800" noProof="0" dirty="0">
              <a:ln>
                <a:noFill/>
              </a:ln>
              <a:solidFill>
                <a:schemeClr val="tx1">
                  <a:lumMod val="50000"/>
                  <a:lumOff val="50000"/>
                </a:schemeClr>
              </a:solidFill>
              <a:uLnTx/>
              <a:uFillTx/>
              <a:latin typeface="Verdana" panose="020B0604030504040204" charset="0"/>
              <a:ea typeface="微软雅黑" panose="020B0503020204020204" charset="-122"/>
              <a:cs typeface="+mn-lt"/>
              <a:sym typeface="Arial" panose="020B0604020202020204" pitchFamily="34" charset="0"/>
            </a:endParaRPr>
          </a:p>
        </p:txBody>
      </p:sp>
      <p:sp>
        <p:nvSpPr>
          <p:cNvPr id="10" name="TextBox 1210"/>
          <p:cNvSpPr/>
          <p:nvPr/>
        </p:nvSpPr>
        <p:spPr>
          <a:xfrm>
            <a:off x="6581775" y="1587500"/>
            <a:ext cx="2366645" cy="829945"/>
          </a:xfrm>
          <a:prstGeom prst="rect">
            <a:avLst/>
          </a:prstGeom>
          <a:noFill/>
          <a:ln w="9525">
            <a:noFill/>
            <a:miter/>
          </a:ln>
        </p:spPr>
        <p:txBody>
          <a:bodyPr wrap="square">
            <a:spAutoFit/>
          </a:bodyPr>
          <a:lstStyle/>
          <a:p>
            <a:pPr indent="0" algn="ctr" fontAlgn="auto">
              <a:lnSpc>
                <a:spcPct val="150000"/>
              </a:lnSpc>
            </a:pP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r>
              <a:rPr lang="zh-CN" altLang="en-US" sz="800" dirty="0">
                <a:solidFill>
                  <a:schemeClr val="tx1">
                    <a:lumMod val="50000"/>
                    <a:lumOff val="50000"/>
                  </a:schemeClr>
                </a:solidFill>
                <a:ea typeface="微软雅黑" panose="020B0503020204020204" charset="-122"/>
                <a:cs typeface="+mn-lt"/>
                <a:sym typeface="Arial" panose="020B0604020202020204" pitchFamily="34" charset="0"/>
              </a:rPr>
              <a:t>Click here to enter your text</a:t>
            </a:r>
            <a:r>
              <a:rPr lang="en-US" altLang="zh-CN" sz="800" dirty="0">
                <a:solidFill>
                  <a:schemeClr val="tx1">
                    <a:lumMod val="50000"/>
                    <a:lumOff val="50000"/>
                  </a:schemeClr>
                </a:solidFill>
                <a:ea typeface="微软雅黑" panose="020B0503020204020204" charset="-122"/>
                <a:cs typeface="+mn-lt"/>
                <a:sym typeface="Arial" panose="020B0604020202020204" pitchFamily="34" charset="0"/>
              </a:rPr>
              <a:t>.</a:t>
            </a:r>
            <a:endParaRPr lang="en-US" altLang="zh-CN" sz="800" noProof="0" dirty="0">
              <a:ln>
                <a:noFill/>
              </a:ln>
              <a:solidFill>
                <a:schemeClr val="tx1">
                  <a:lumMod val="50000"/>
                  <a:lumOff val="50000"/>
                </a:schemeClr>
              </a:solidFill>
              <a:uLnTx/>
              <a:uFillTx/>
              <a:latin typeface="Verdana" panose="020B0604030504040204" charset="0"/>
              <a:ea typeface="微软雅黑" panose="020B0503020204020204" charset="-122"/>
              <a:cs typeface="+mn-lt"/>
              <a:sym typeface="Arial" panose="020B0604020202020204" pitchFamily="34" charset="0"/>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3264</Words>
  <Application>Microsoft Office PowerPoint</Application>
  <PresentationFormat>宽屏</PresentationFormat>
  <Paragraphs>178</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 Unicode MS</vt:lpstr>
      <vt:lpstr>ArialUnicodeMS</vt:lpstr>
      <vt:lpstr>Gill Sans</vt:lpstr>
      <vt:lpstr>Oswald Light</vt:lpstr>
      <vt:lpstr>方正兰亭黑_GBK</vt:lpstr>
      <vt:lpstr>方正舒体</vt:lpstr>
      <vt:lpstr>宋体</vt:lpstr>
      <vt:lpstr>微软雅黑</vt:lpstr>
      <vt:lpstr>Arial</vt:lpstr>
      <vt:lpstr>Calibri</vt:lpstr>
      <vt:lpstr>Calibri Light</vt:lpstr>
      <vt:lpstr>Helvetica</vt:lpstr>
      <vt:lpstr>Verdana</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2021-07-09T01:12:26Z</dcterms:created>
  <dcterms:modified xsi:type="dcterms:W3CDTF">2023-01-10T05:00:31Z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CAE99D6B0BF442FD9E1A59F997E5F432</vt:lpwstr>
  </property>
  <property fmtid="{A09F084E-AD41-489F-8076-AA5BE3082BCA}" pid="100">
    <vt:ui4>5</vt:ui4>
  </property>
  <property fmtid="{64440492-4C8B-11D1-8B70-080036B11A03}" pid="11">
    <vt:lpwstr>www.2ppt.com-爱PPT提供资源下载</vt:lpwstr>
  </property>
</Properties>
</file>