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93" r:id="rId2"/>
    <p:sldId id="266" r:id="rId3"/>
    <p:sldId id="257" r:id="rId4"/>
    <p:sldId id="279" r:id="rId5"/>
    <p:sldId id="258" r:id="rId6"/>
    <p:sldId id="283" r:id="rId7"/>
    <p:sldId id="259" r:id="rId8"/>
    <p:sldId id="294" r:id="rId9"/>
    <p:sldId id="260" r:id="rId10"/>
    <p:sldId id="261" r:id="rId11"/>
    <p:sldId id="273" r:id="rId12"/>
    <p:sldId id="280" r:id="rId13"/>
    <p:sldId id="263" r:id="rId14"/>
    <p:sldId id="285" r:id="rId15"/>
    <p:sldId id="262" r:id="rId16"/>
    <p:sldId id="267" r:id="rId17"/>
    <p:sldId id="264" r:id="rId18"/>
    <p:sldId id="281" r:id="rId19"/>
    <p:sldId id="268" r:id="rId20"/>
    <p:sldId id="269" r:id="rId21"/>
    <p:sldId id="270" r:id="rId22"/>
    <p:sldId id="287" r:id="rId23"/>
    <p:sldId id="271" r:id="rId24"/>
    <p:sldId id="272" r:id="rId25"/>
    <p:sldId id="282" r:id="rId26"/>
    <p:sldId id="274" r:id="rId27"/>
    <p:sldId id="275" r:id="rId28"/>
    <p:sldId id="276" r:id="rId29"/>
    <p:sldId id="277" r:id="rId30"/>
    <p:sldId id="284" r:id="rId31"/>
    <p:sldId id="288" r:id="rId32"/>
    <p:sldId id="289" r:id="rId33"/>
    <p:sldId id="290"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35"/>
  </p:normalViewPr>
  <p:slideViewPr>
    <p:cSldViewPr snapToGrid="0" snapToObjects="1" showGuides="1">
      <p:cViewPr varScale="1">
        <p:scale>
          <a:sx n="92" d="100"/>
          <a:sy n="92" d="100"/>
        </p:scale>
        <p:origin x="402" y="66"/>
      </p:cViewPr>
      <p:guideLst>
        <p:guide orient="horz" pos="2160"/>
        <p:guide pos="3840"/>
      </p:guideLst>
    </p:cSldViewPr>
  </p:slideViewPr>
  <p:outlineViewPr>
    <p:cViewPr>
      <p:scale>
        <a:sx n="33" d="100"/>
        <a:sy n="33" d="100"/>
      </p:scale>
      <p:origin x="0" y="-2024"/>
    </p:cViewPr>
  </p:outlineViewPr>
  <p:notesTextViewPr>
    <p:cViewPr>
      <p:scale>
        <a:sx n="1" d="1"/>
        <a:sy n="1" d="1"/>
      </p:scale>
      <p:origin x="0" y="0"/>
    </p:cViewPr>
  </p:notesTextViewPr>
  <p:sorterViewPr>
    <p:cViewPr>
      <p:scale>
        <a:sx n="82" d="100"/>
        <a:sy n="8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75B96-0528-4EB3-BD49-1B7E7EBAB96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C148F-9A36-414E-A051-93CFF09916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6">
            <a:alphaModFix amt="24000"/>
            <a:extLst>
              <a:ext uri="{28A0092B-C50C-407E-A947-70E740481C1C}">
                <a14:useLocalDpi xmlns:a14="http://schemas.microsoft.com/office/drawing/2010/main" val="0"/>
              </a:ext>
            </a:extLst>
          </a:blip>
          <a:srcRect t="23435" b="94"/>
          <a:stretch>
            <a:fillRect/>
          </a:stretch>
        </p:blipFill>
        <p:spPr>
          <a:xfrm>
            <a:off x="0" y="1"/>
            <a:ext cx="12192000" cy="6992471"/>
          </a:xfrm>
          <a:custGeom>
            <a:avLst/>
            <a:gdLst>
              <a:gd name="connsiteX0" fmla="*/ 0 w 12192000"/>
              <a:gd name="connsiteY0" fmla="*/ 0 h 6992471"/>
              <a:gd name="connsiteX1" fmla="*/ 12192000 w 12192000"/>
              <a:gd name="connsiteY1" fmla="*/ 0 h 6992471"/>
              <a:gd name="connsiteX2" fmla="*/ 12192000 w 12192000"/>
              <a:gd name="connsiteY2" fmla="*/ 6992471 h 6992471"/>
              <a:gd name="connsiteX3" fmla="*/ 0 w 12192000"/>
              <a:gd name="connsiteY3" fmla="*/ 6992471 h 6992471"/>
            </a:gdLst>
            <a:ahLst/>
            <a:cxnLst>
              <a:cxn ang="0">
                <a:pos x="connsiteX0" y="connsiteY0"/>
              </a:cxn>
              <a:cxn ang="0">
                <a:pos x="connsiteX1" y="connsiteY1"/>
              </a:cxn>
              <a:cxn ang="0">
                <a:pos x="connsiteX2" y="connsiteY2"/>
              </a:cxn>
              <a:cxn ang="0">
                <a:pos x="connsiteX3" y="connsiteY3"/>
              </a:cxn>
            </a:cxnLst>
            <a:rect l="l" t="t" r="r" b="b"/>
            <a:pathLst>
              <a:path w="12192000" h="6992471">
                <a:moveTo>
                  <a:pt x="0" y="0"/>
                </a:moveTo>
                <a:lnTo>
                  <a:pt x="12192000" y="0"/>
                </a:lnTo>
                <a:lnTo>
                  <a:pt x="12192000" y="6992471"/>
                </a:lnTo>
                <a:lnTo>
                  <a:pt x="0" y="6992471"/>
                </a:lnTo>
                <a:close/>
              </a:path>
            </a:pathLst>
          </a:cu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A_文本框 115"/>
          <p:cNvSpPr txBox="1"/>
          <p:nvPr>
            <p:custDataLst>
              <p:tags r:id="rId1"/>
            </p:custDataLst>
          </p:nvPr>
        </p:nvSpPr>
        <p:spPr>
          <a:xfrm>
            <a:off x="6845861" y="2282270"/>
            <a:ext cx="5267789" cy="646331"/>
          </a:xfrm>
          <a:prstGeom prst="rect">
            <a:avLst/>
          </a:prstGeom>
          <a:noFill/>
        </p:spPr>
        <p:txBody>
          <a:bodyPr wrap="none" rtlCol="0">
            <a:spAutoFit/>
          </a:bodyPr>
          <a:lstStyle/>
          <a:p>
            <a:r>
              <a:rPr kumimoji="1" lang="zh-CN" altLang="en-US" sz="3600" dirty="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医院内部岗位竞聘</a:t>
            </a:r>
            <a:r>
              <a:rPr kumimoji="1" lang="en-US" altLang="zh-CN" sz="3600" dirty="0" err="1">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ppt</a:t>
            </a:r>
            <a:r>
              <a:rPr kumimoji="1" lang="zh-CN" altLang="en-US" sz="3600" dirty="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模板</a:t>
            </a:r>
          </a:p>
        </p:txBody>
      </p:sp>
      <p:grpSp>
        <p:nvGrpSpPr>
          <p:cNvPr id="117" name="PA_组合 98"/>
          <p:cNvGrpSpPr/>
          <p:nvPr>
            <p:custDataLst>
              <p:tags r:id="rId2"/>
            </p:custDataLst>
          </p:nvPr>
        </p:nvGrpSpPr>
        <p:grpSpPr>
          <a:xfrm>
            <a:off x="-7636560" y="4658289"/>
            <a:ext cx="14520706" cy="15082672"/>
            <a:chOff x="0" y="0"/>
            <a:chExt cx="1232382" cy="1280079"/>
          </a:xfrm>
        </p:grpSpPr>
        <p:sp>
          <p:nvSpPr>
            <p:cNvPr id="118" name="chenying0907 92"/>
            <p:cNvSpPr/>
            <p:nvPr/>
          </p:nvSpPr>
          <p:spPr>
            <a:xfrm>
              <a:off x="63500" y="431806"/>
              <a:ext cx="1168883" cy="848274"/>
            </a:xfrm>
            <a:custGeom>
              <a:avLst/>
              <a:gdLst/>
              <a:ahLst/>
              <a:cxnLst>
                <a:cxn ang="0">
                  <a:pos x="wd2" y="hd2"/>
                </a:cxn>
                <a:cxn ang="5400000">
                  <a:pos x="wd2" y="hd2"/>
                </a:cxn>
                <a:cxn ang="10800000">
                  <a:pos x="wd2" y="hd2"/>
                </a:cxn>
                <a:cxn ang="16200000">
                  <a:pos x="wd2" y="hd2"/>
                </a:cxn>
              </a:cxnLst>
              <a:rect l="0" t="0" r="r" b="b"/>
              <a:pathLst>
                <a:path w="20569" h="20335" extrusionOk="0">
                  <a:moveTo>
                    <a:pt x="13379" y="9888"/>
                  </a:moveTo>
                  <a:cubicBezTo>
                    <a:pt x="16156" y="7987"/>
                    <a:pt x="19260" y="4290"/>
                    <a:pt x="20047" y="0"/>
                  </a:cubicBezTo>
                  <a:cubicBezTo>
                    <a:pt x="21600" y="7245"/>
                    <a:pt x="19676" y="14890"/>
                    <a:pt x="14434" y="18706"/>
                  </a:cubicBezTo>
                  <a:cubicBezTo>
                    <a:pt x="10460" y="21600"/>
                    <a:pt x="5646" y="20542"/>
                    <a:pt x="2448" y="16290"/>
                  </a:cubicBezTo>
                  <a:cubicBezTo>
                    <a:pt x="1349" y="14829"/>
                    <a:pt x="841" y="13153"/>
                    <a:pt x="0" y="11506"/>
                  </a:cubicBezTo>
                  <a:cubicBezTo>
                    <a:pt x="415" y="12319"/>
                    <a:pt x="2222" y="12745"/>
                    <a:pt x="2888" y="12873"/>
                  </a:cubicBezTo>
                  <a:cubicBezTo>
                    <a:pt x="4049" y="13097"/>
                    <a:pt x="5240" y="12941"/>
                    <a:pt x="6395" y="12727"/>
                  </a:cubicBezTo>
                  <a:cubicBezTo>
                    <a:pt x="8821" y="12276"/>
                    <a:pt x="11185" y="11390"/>
                    <a:pt x="13379" y="98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9" name="chenying0907 93"/>
            <p:cNvSpPr/>
            <p:nvPr/>
          </p:nvSpPr>
          <p:spPr>
            <a:xfrm>
              <a:off x="0" y="6"/>
              <a:ext cx="1229464" cy="1277756"/>
            </a:xfrm>
            <a:custGeom>
              <a:avLst/>
              <a:gdLst/>
              <a:ahLst/>
              <a:cxnLst>
                <a:cxn ang="0">
                  <a:pos x="wd2" y="hd2"/>
                </a:cxn>
                <a:cxn ang="5400000">
                  <a:pos x="wd2" y="hd2"/>
                </a:cxn>
                <a:cxn ang="10800000">
                  <a:pos x="wd2" y="hd2"/>
                </a:cxn>
                <a:cxn ang="16200000">
                  <a:pos x="wd2" y="hd2"/>
                </a:cxn>
              </a:cxnLst>
              <a:rect l="0" t="0" r="r" b="b"/>
              <a:pathLst>
                <a:path w="19314" h="17624" extrusionOk="0">
                  <a:moveTo>
                    <a:pt x="18089" y="13212"/>
                  </a:moveTo>
                  <a:cubicBezTo>
                    <a:pt x="20793" y="8665"/>
                    <a:pt x="19051" y="1688"/>
                    <a:pt x="12580" y="249"/>
                  </a:cubicBezTo>
                  <a:cubicBezTo>
                    <a:pt x="5779" y="-1264"/>
                    <a:pt x="-807" y="4397"/>
                    <a:pt x="81" y="10133"/>
                  </a:cubicBezTo>
                  <a:cubicBezTo>
                    <a:pt x="1215" y="17455"/>
                    <a:pt x="11799" y="20336"/>
                    <a:pt x="17105" y="14539"/>
                  </a:cubicBezTo>
                  <a:cubicBezTo>
                    <a:pt x="17481" y="14129"/>
                    <a:pt x="17809" y="13683"/>
                    <a:pt x="18089" y="13212"/>
                  </a:cubicBezTo>
                  <a:close/>
                </a:path>
              </a:pathLst>
            </a:custGeom>
            <a:noFill/>
            <a:ln w="762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0" name="chenying0907 94"/>
            <p:cNvSpPr/>
            <p:nvPr/>
          </p:nvSpPr>
          <p:spPr>
            <a:xfrm flipH="1" flipV="1">
              <a:off x="598375" y="0"/>
              <a:ext cx="12664" cy="1275141"/>
            </a:xfrm>
            <a:prstGeom prst="line">
              <a:avLst/>
            </a:prstGeom>
            <a:noFill/>
            <a:ln w="38100" cap="flat">
              <a:solidFill>
                <a:srgbClr val="46537A"/>
              </a:solidFill>
              <a:prstDash val="solid"/>
              <a:miter lim="400000"/>
            </a:ln>
            <a:effectLst/>
          </p:spPr>
          <p:txBody>
            <a:bodyPr wrap="square" lIns="0" tIns="0" rIns="0" bIns="0" numCol="1" anchor="t">
              <a:noAutofit/>
            </a:bodyPr>
            <a:lstStyle/>
            <a:p>
              <a:pPr algn="l" defTabSz="457200">
                <a:defRPr sz="1200">
                  <a:latin typeface="Helvetica"/>
                  <a:ea typeface="Helvetica"/>
                  <a:cs typeface="Helvetica"/>
                  <a:sym typeface="Helvetica"/>
                </a:defRPr>
              </a:pPr>
              <a:endParaRPr/>
            </a:p>
          </p:txBody>
        </p:sp>
        <p:sp>
          <p:nvSpPr>
            <p:cNvPr id="121" name="chenying0907 95"/>
            <p:cNvSpPr/>
            <p:nvPr/>
          </p:nvSpPr>
          <p:spPr>
            <a:xfrm>
              <a:off x="228599" y="6"/>
              <a:ext cx="761433" cy="1264264"/>
            </a:xfrm>
            <a:custGeom>
              <a:avLst/>
              <a:gdLst/>
              <a:ahLst/>
              <a:cxnLst>
                <a:cxn ang="0">
                  <a:pos x="wd2" y="hd2"/>
                </a:cxn>
                <a:cxn ang="5400000">
                  <a:pos x="wd2" y="hd2"/>
                </a:cxn>
                <a:cxn ang="10800000">
                  <a:pos x="wd2" y="hd2"/>
                </a:cxn>
                <a:cxn ang="16200000">
                  <a:pos x="wd2" y="hd2"/>
                </a:cxn>
              </a:cxnLst>
              <a:rect l="0" t="0" r="r" b="b"/>
              <a:pathLst>
                <a:path w="20347" h="18273" extrusionOk="0">
                  <a:moveTo>
                    <a:pt x="12391" y="18096"/>
                  </a:moveTo>
                  <a:cubicBezTo>
                    <a:pt x="20299" y="16704"/>
                    <a:pt x="20971" y="9754"/>
                    <a:pt x="20010" y="6028"/>
                  </a:cubicBezTo>
                  <a:cubicBezTo>
                    <a:pt x="19534" y="4185"/>
                    <a:pt x="18487" y="1426"/>
                    <a:pt x="14982" y="544"/>
                  </a:cubicBezTo>
                  <a:cubicBezTo>
                    <a:pt x="3960" y="-2230"/>
                    <a:pt x="-629" y="6301"/>
                    <a:pt x="69" y="10363"/>
                  </a:cubicBezTo>
                  <a:cubicBezTo>
                    <a:pt x="598" y="13437"/>
                    <a:pt x="5155" y="19370"/>
                    <a:pt x="12391" y="1809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2" name="chenying0907 96"/>
            <p:cNvSpPr/>
            <p:nvPr/>
          </p:nvSpPr>
          <p:spPr>
            <a:xfrm>
              <a:off x="50800" y="381006"/>
              <a:ext cx="1143000" cy="53669"/>
            </a:xfrm>
            <a:custGeom>
              <a:avLst/>
              <a:gdLst/>
              <a:ahLst/>
              <a:cxnLst>
                <a:cxn ang="0">
                  <a:pos x="wd2" y="hd2"/>
                </a:cxn>
                <a:cxn ang="5400000">
                  <a:pos x="wd2" y="hd2"/>
                </a:cxn>
                <a:cxn ang="10800000">
                  <a:pos x="wd2" y="hd2"/>
                </a:cxn>
                <a:cxn ang="16200000">
                  <a:pos x="wd2" y="hd2"/>
                </a:cxn>
              </a:cxnLst>
              <a:rect l="0" t="0" r="r" b="b"/>
              <a:pathLst>
                <a:path w="21600" h="17084" extrusionOk="0">
                  <a:moveTo>
                    <a:pt x="0" y="10975"/>
                  </a:moveTo>
                  <a:cubicBezTo>
                    <a:pt x="5633" y="-4190"/>
                    <a:pt x="11507" y="-2443"/>
                    <a:pt x="17154" y="8930"/>
                  </a:cubicBezTo>
                  <a:cubicBezTo>
                    <a:pt x="18363" y="11362"/>
                    <a:pt x="19610" y="11211"/>
                    <a:pt x="20810" y="14623"/>
                  </a:cubicBezTo>
                  <a:cubicBezTo>
                    <a:pt x="21087" y="15412"/>
                    <a:pt x="21308" y="17410"/>
                    <a:pt x="21600" y="1703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3" name="chenying0907 97"/>
            <p:cNvSpPr/>
            <p:nvPr/>
          </p:nvSpPr>
          <p:spPr>
            <a:xfrm>
              <a:off x="38100" y="825506"/>
              <a:ext cx="1163030" cy="32301"/>
            </a:xfrm>
            <a:custGeom>
              <a:avLst/>
              <a:gdLst/>
              <a:ahLst/>
              <a:cxnLst>
                <a:cxn ang="0">
                  <a:pos x="wd2" y="hd2"/>
                </a:cxn>
                <a:cxn ang="5400000">
                  <a:pos x="wd2" y="hd2"/>
                </a:cxn>
                <a:cxn ang="10800000">
                  <a:pos x="wd2" y="hd2"/>
                </a:cxn>
                <a:cxn ang="16200000">
                  <a:pos x="wd2" y="hd2"/>
                </a:cxn>
              </a:cxnLst>
              <a:rect l="0" t="0" r="r" b="b"/>
              <a:pathLst>
                <a:path w="21600" h="19683" extrusionOk="0">
                  <a:moveTo>
                    <a:pt x="0" y="13166"/>
                  </a:moveTo>
                  <a:cubicBezTo>
                    <a:pt x="1349" y="4232"/>
                    <a:pt x="2977" y="14571"/>
                    <a:pt x="4335" y="16158"/>
                  </a:cubicBezTo>
                  <a:cubicBezTo>
                    <a:pt x="8003" y="20406"/>
                    <a:pt x="11670" y="21600"/>
                    <a:pt x="15337" y="15282"/>
                  </a:cubicBezTo>
                  <a:cubicBezTo>
                    <a:pt x="17520" y="11503"/>
                    <a:pt x="19444" y="14571"/>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11" name="PA_组合 139"/>
          <p:cNvGrpSpPr/>
          <p:nvPr>
            <p:custDataLst>
              <p:tags r:id="rId3"/>
            </p:custDataLst>
          </p:nvPr>
        </p:nvGrpSpPr>
        <p:grpSpPr>
          <a:xfrm rot="8548729">
            <a:off x="1987285" y="4119770"/>
            <a:ext cx="2611427" cy="242835"/>
            <a:chOff x="12700" y="-1"/>
            <a:chExt cx="1395068" cy="386881"/>
          </a:xfrm>
        </p:grpSpPr>
        <p:sp>
          <p:nvSpPr>
            <p:cNvPr id="112" name="chenying0907 135"/>
            <p:cNvSpPr/>
            <p:nvPr/>
          </p:nvSpPr>
          <p:spPr>
            <a:xfrm>
              <a:off x="1371600" y="-1"/>
              <a:ext cx="36168" cy="33651"/>
            </a:xfrm>
            <a:custGeom>
              <a:avLst/>
              <a:gdLst/>
              <a:ahLst/>
              <a:cxnLst>
                <a:cxn ang="0">
                  <a:pos x="wd2" y="hd2"/>
                </a:cxn>
                <a:cxn ang="5400000">
                  <a:pos x="wd2" y="hd2"/>
                </a:cxn>
                <a:cxn ang="10800000">
                  <a:pos x="wd2" y="hd2"/>
                </a:cxn>
                <a:cxn ang="16200000">
                  <a:pos x="wd2" y="hd2"/>
                </a:cxn>
              </a:cxnLst>
              <a:rect l="0" t="0" r="r" b="b"/>
              <a:pathLst>
                <a:path w="14919" h="14783" extrusionOk="0">
                  <a:moveTo>
                    <a:pt x="14668" y="9624"/>
                  </a:moveTo>
                  <a:cubicBezTo>
                    <a:pt x="13296" y="16702"/>
                    <a:pt x="3141" y="16108"/>
                    <a:pt x="711" y="10207"/>
                  </a:cubicBezTo>
                  <a:cubicBezTo>
                    <a:pt x="-4134" y="-1569"/>
                    <a:pt x="17466" y="-4898"/>
                    <a:pt x="14668" y="962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4" name="chenying0907 136"/>
            <p:cNvSpPr/>
            <p:nvPr/>
          </p:nvSpPr>
          <p:spPr>
            <a:xfrm>
              <a:off x="12700" y="12698"/>
              <a:ext cx="1352489" cy="374182"/>
            </a:xfrm>
            <a:custGeom>
              <a:avLst/>
              <a:gdLst/>
              <a:ahLst/>
              <a:cxnLst>
                <a:cxn ang="0">
                  <a:pos x="wd2" y="hd2"/>
                </a:cxn>
                <a:cxn ang="5400000">
                  <a:pos x="wd2" y="hd2"/>
                </a:cxn>
                <a:cxn ang="10800000">
                  <a:pos x="wd2" y="hd2"/>
                </a:cxn>
                <a:cxn ang="16200000">
                  <a:pos x="wd2" y="hd2"/>
                </a:cxn>
              </a:cxnLst>
              <a:rect l="0" t="0" r="r" b="b"/>
              <a:pathLst>
                <a:path w="21600" h="19912" extrusionOk="0">
                  <a:moveTo>
                    <a:pt x="0" y="11488"/>
                  </a:moveTo>
                  <a:cubicBezTo>
                    <a:pt x="487" y="15274"/>
                    <a:pt x="2411" y="21290"/>
                    <a:pt x="3846" y="19628"/>
                  </a:cubicBezTo>
                  <a:cubicBezTo>
                    <a:pt x="4495" y="18877"/>
                    <a:pt x="4749" y="16868"/>
                    <a:pt x="5017" y="14957"/>
                  </a:cubicBezTo>
                  <a:cubicBezTo>
                    <a:pt x="5420" y="12072"/>
                    <a:pt x="5921" y="7692"/>
                    <a:pt x="6882" y="6380"/>
                  </a:cubicBezTo>
                  <a:cubicBezTo>
                    <a:pt x="7909" y="4976"/>
                    <a:pt x="8909" y="7635"/>
                    <a:pt x="9446" y="10215"/>
                  </a:cubicBezTo>
                  <a:cubicBezTo>
                    <a:pt x="10035" y="13042"/>
                    <a:pt x="10932" y="15637"/>
                    <a:pt x="12033" y="14691"/>
                  </a:cubicBezTo>
                  <a:cubicBezTo>
                    <a:pt x="13984" y="13011"/>
                    <a:pt x="12576" y="4396"/>
                    <a:pt x="14172" y="1656"/>
                  </a:cubicBezTo>
                  <a:cubicBezTo>
                    <a:pt x="14906" y="396"/>
                    <a:pt x="15577" y="1880"/>
                    <a:pt x="16102" y="3544"/>
                  </a:cubicBezTo>
                  <a:cubicBezTo>
                    <a:pt x="16745" y="5586"/>
                    <a:pt x="17079" y="7207"/>
                    <a:pt x="18030" y="7490"/>
                  </a:cubicBezTo>
                  <a:cubicBezTo>
                    <a:pt x="18588" y="7656"/>
                    <a:pt x="19101" y="6897"/>
                    <a:pt x="19447" y="5427"/>
                  </a:cubicBezTo>
                  <a:cubicBezTo>
                    <a:pt x="19755" y="4117"/>
                    <a:pt x="19782" y="1393"/>
                    <a:pt x="20208" y="457"/>
                  </a:cubicBezTo>
                  <a:cubicBezTo>
                    <a:pt x="20555" y="-310"/>
                    <a:pt x="21224" y="60"/>
                    <a:pt x="21600" y="33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24" name="PA_组合 131"/>
          <p:cNvGrpSpPr/>
          <p:nvPr>
            <p:custDataLst>
              <p:tags r:id="rId4"/>
            </p:custDataLst>
          </p:nvPr>
        </p:nvGrpSpPr>
        <p:grpSpPr>
          <a:xfrm rot="10800000" flipV="1">
            <a:off x="4089895" y="1843810"/>
            <a:ext cx="1853202" cy="1592622"/>
            <a:chOff x="0" y="0"/>
            <a:chExt cx="1270000" cy="1091425"/>
          </a:xfrm>
        </p:grpSpPr>
        <p:sp>
          <p:nvSpPr>
            <p:cNvPr id="125" name="chenying0907 125"/>
            <p:cNvSpPr/>
            <p:nvPr/>
          </p:nvSpPr>
          <p:spPr>
            <a:xfrm>
              <a:off x="355600" y="266700"/>
              <a:ext cx="648718" cy="808279"/>
            </a:xfrm>
            <a:custGeom>
              <a:avLst/>
              <a:gdLst/>
              <a:ahLst/>
              <a:cxnLst>
                <a:cxn ang="0">
                  <a:pos x="wd2" y="hd2"/>
                </a:cxn>
                <a:cxn ang="5400000">
                  <a:pos x="wd2" y="hd2"/>
                </a:cxn>
                <a:cxn ang="10800000">
                  <a:pos x="wd2" y="hd2"/>
                </a:cxn>
                <a:cxn ang="16200000">
                  <a:pos x="wd2" y="hd2"/>
                </a:cxn>
              </a:cxnLst>
              <a:rect l="0" t="0" r="r" b="b"/>
              <a:pathLst>
                <a:path w="21600" h="21600" extrusionOk="0">
                  <a:moveTo>
                    <a:pt x="17371" y="15519"/>
                  </a:moveTo>
                  <a:cubicBezTo>
                    <a:pt x="18543" y="17158"/>
                    <a:pt x="18935" y="19724"/>
                    <a:pt x="19275" y="21600"/>
                  </a:cubicBezTo>
                  <a:cubicBezTo>
                    <a:pt x="19609" y="18899"/>
                    <a:pt x="20824" y="15817"/>
                    <a:pt x="21600" y="13143"/>
                  </a:cubicBezTo>
                  <a:lnTo>
                    <a:pt x="0" y="0"/>
                  </a:lnTo>
                  <a:cubicBezTo>
                    <a:pt x="0" y="0"/>
                    <a:pt x="17371" y="15519"/>
                    <a:pt x="17371" y="1551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126" name="Group 130"/>
            <p:cNvGrpSpPr/>
            <p:nvPr/>
          </p:nvGrpSpPr>
          <p:grpSpPr>
            <a:xfrm>
              <a:off x="0" y="0"/>
              <a:ext cx="1270000" cy="1091426"/>
              <a:chOff x="0" y="0"/>
              <a:chExt cx="1270000" cy="1091425"/>
            </a:xfrm>
          </p:grpSpPr>
          <p:sp>
            <p:nvSpPr>
              <p:cNvPr id="127" name="chenying0907 126"/>
              <p:cNvSpPr/>
              <p:nvPr/>
            </p:nvSpPr>
            <p:spPr>
              <a:xfrm>
                <a:off x="0" y="0"/>
                <a:ext cx="888592" cy="1091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516" y="5552"/>
                      <a:pt x="15211" y="10785"/>
                      <a:pt x="21600" y="16688"/>
                    </a:cubicBezTo>
                    <a:cubicBezTo>
                      <a:pt x="18956" y="18979"/>
                      <a:pt x="14998" y="19147"/>
                      <a:pt x="12325" y="21600"/>
                    </a:cubicBezTo>
                    <a:cubicBezTo>
                      <a:pt x="8974" y="17526"/>
                      <a:pt x="8870" y="15376"/>
                      <a:pt x="6637" y="10800"/>
                    </a:cubicBezTo>
                    <a:cubicBezTo>
                      <a:pt x="5366" y="8193"/>
                      <a:pt x="2056" y="2254"/>
                      <a:pt x="0" y="0"/>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8" name="chenying0907 127"/>
              <p:cNvSpPr/>
              <p:nvPr/>
            </p:nvSpPr>
            <p:spPr>
              <a:xfrm>
                <a:off x="0" y="0"/>
                <a:ext cx="1270000" cy="755973"/>
              </a:xfrm>
              <a:custGeom>
                <a:avLst/>
                <a:gdLst/>
                <a:ahLst/>
                <a:cxnLst>
                  <a:cxn ang="0">
                    <a:pos x="wd2" y="hd2"/>
                  </a:cxn>
                  <a:cxn ang="5400000">
                    <a:pos x="wd2" y="hd2"/>
                  </a:cxn>
                  <a:cxn ang="10800000">
                    <a:pos x="wd2" y="hd2"/>
                  </a:cxn>
                  <a:cxn ang="16200000">
                    <a:pos x="wd2" y="hd2"/>
                  </a:cxn>
                </a:cxnLst>
                <a:rect l="0" t="0" r="r" b="b"/>
                <a:pathLst>
                  <a:path w="21600" h="21600" extrusionOk="0">
                    <a:moveTo>
                      <a:pt x="9380" y="12054"/>
                    </a:moveTo>
                    <a:cubicBezTo>
                      <a:pt x="11598" y="15147"/>
                      <a:pt x="14200" y="19689"/>
                      <a:pt x="16833" y="21600"/>
                    </a:cubicBezTo>
                    <a:cubicBezTo>
                      <a:pt x="18014" y="19571"/>
                      <a:pt x="20025" y="17911"/>
                      <a:pt x="21600" y="16704"/>
                    </a:cubicBezTo>
                    <a:cubicBezTo>
                      <a:pt x="14953" y="11525"/>
                      <a:pt x="7053" y="3483"/>
                      <a:pt x="0" y="0"/>
                    </a:cubicBezTo>
                    <a:cubicBezTo>
                      <a:pt x="0" y="0"/>
                      <a:pt x="6515" y="8057"/>
                      <a:pt x="9380" y="1205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9" name="chenying0907 128"/>
              <p:cNvSpPr/>
              <p:nvPr/>
            </p:nvSpPr>
            <p:spPr>
              <a:xfrm>
                <a:off x="876300" y="762000"/>
                <a:ext cx="127000" cy="316465"/>
              </a:xfrm>
              <a:custGeom>
                <a:avLst/>
                <a:gdLst/>
                <a:ahLst/>
                <a:cxnLst>
                  <a:cxn ang="0">
                    <a:pos x="wd2" y="hd2"/>
                  </a:cxn>
                  <a:cxn ang="5400000">
                    <a:pos x="wd2" y="hd2"/>
                  </a:cxn>
                  <a:cxn ang="10800000">
                    <a:pos x="wd2" y="hd2"/>
                  </a:cxn>
                  <a:cxn ang="16200000">
                    <a:pos x="wd2" y="hd2"/>
                  </a:cxn>
                </a:cxnLst>
                <a:rect l="0" t="0" r="r" b="b"/>
                <a:pathLst>
                  <a:path w="21600" h="21600" extrusionOk="0">
                    <a:moveTo>
                      <a:pt x="0" y="6068"/>
                    </a:moveTo>
                    <a:cubicBezTo>
                      <a:pt x="5986" y="10255"/>
                      <a:pt x="7989" y="16810"/>
                      <a:pt x="9724" y="21600"/>
                    </a:cubicBezTo>
                    <a:cubicBezTo>
                      <a:pt x="11432" y="14701"/>
                      <a:pt x="17634" y="683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0" name="chenying0907 129"/>
              <p:cNvSpPr/>
              <p:nvPr/>
            </p:nvSpPr>
            <p:spPr>
              <a:xfrm>
                <a:off x="749300" y="952500"/>
                <a:ext cx="177800" cy="114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94" y="9254"/>
                      <a:pt x="14545" y="14595"/>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131" name="PA_组合 22"/>
          <p:cNvGrpSpPr/>
          <p:nvPr>
            <p:custDataLst>
              <p:tags r:id="rId5"/>
            </p:custDataLst>
          </p:nvPr>
        </p:nvGrpSpPr>
        <p:grpSpPr>
          <a:xfrm rot="1234529">
            <a:off x="482285" y="2454063"/>
            <a:ext cx="2146377" cy="980262"/>
            <a:chOff x="0" y="-1"/>
            <a:chExt cx="1887191" cy="861891"/>
          </a:xfrm>
        </p:grpSpPr>
        <p:sp>
          <p:nvSpPr>
            <p:cNvPr id="132"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3"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34" name="PA_chenying0907 148"/>
          <p:cNvSpPr/>
          <p:nvPr>
            <p:custDataLst>
              <p:tags r:id="rId6"/>
            </p:custDataLst>
          </p:nvPr>
        </p:nvSpPr>
        <p:spPr>
          <a:xfrm>
            <a:off x="7099461" y="1723925"/>
            <a:ext cx="3193115" cy="520142"/>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2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2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35" name="PA_组合 22"/>
          <p:cNvGrpSpPr/>
          <p:nvPr>
            <p:custDataLst>
              <p:tags r:id="rId7"/>
            </p:custDataLst>
          </p:nvPr>
        </p:nvGrpSpPr>
        <p:grpSpPr>
          <a:xfrm rot="2133593">
            <a:off x="3993938" y="5500414"/>
            <a:ext cx="588962" cy="268982"/>
            <a:chOff x="0" y="-1"/>
            <a:chExt cx="1887191" cy="861891"/>
          </a:xfrm>
        </p:grpSpPr>
        <p:sp>
          <p:nvSpPr>
            <p:cNvPr id="36"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7"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17"/>
                                        </p:tgtEl>
                                        <p:attrNameLst>
                                          <p:attrName>r</p:attrName>
                                        </p:attrNameLst>
                                      </p:cBhvr>
                                    </p:animRot>
                                  </p:childTnLst>
                                </p:cTn>
                              </p:par>
                              <p:par>
                                <p:cTn id="7" presetID="53" presetClass="entr" presetSubtype="16"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anim calcmode="lin" valueType="num">
                                      <p:cBhvr>
                                        <p:cTn id="9" dur="500" fill="hold"/>
                                        <p:tgtEl>
                                          <p:spTgt spid="131"/>
                                        </p:tgtEl>
                                        <p:attrNameLst>
                                          <p:attrName>ppt_w</p:attrName>
                                        </p:attrNameLst>
                                      </p:cBhvr>
                                      <p:tavLst>
                                        <p:tav tm="0">
                                          <p:val>
                                            <p:fltVal val="0"/>
                                          </p:val>
                                        </p:tav>
                                        <p:tav tm="100000">
                                          <p:val>
                                            <p:strVal val="#ppt_w"/>
                                          </p:val>
                                        </p:tav>
                                      </p:tavLst>
                                    </p:anim>
                                    <p:anim calcmode="lin" valueType="num">
                                      <p:cBhvr>
                                        <p:cTn id="10" dur="500" fill="hold"/>
                                        <p:tgtEl>
                                          <p:spTgt spid="131"/>
                                        </p:tgtEl>
                                        <p:attrNameLst>
                                          <p:attrName>ppt_h</p:attrName>
                                        </p:attrNameLst>
                                      </p:cBhvr>
                                      <p:tavLst>
                                        <p:tav tm="0">
                                          <p:val>
                                            <p:fltVal val="0"/>
                                          </p:val>
                                        </p:tav>
                                        <p:tav tm="100000">
                                          <p:val>
                                            <p:strVal val="#ppt_h"/>
                                          </p:val>
                                        </p:tav>
                                      </p:tavLst>
                                    </p:anim>
                                    <p:animEffect transition="in" filter="fade">
                                      <p:cBhvr>
                                        <p:cTn id="11" dur="500"/>
                                        <p:tgtEl>
                                          <p:spTgt spid="131"/>
                                        </p:tgtEl>
                                      </p:cBhvr>
                                    </p:animEffect>
                                  </p:childTnLst>
                                </p:cTn>
                              </p:par>
                              <p:par>
                                <p:cTn id="12" presetID="53" presetClass="entr" presetSubtype="16"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2" presetClass="entr" presetSubtype="12" fill="hold" nodeType="withEffect">
                                  <p:stCondLst>
                                    <p:cond delay="50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0-#ppt_w/2"/>
                                          </p:val>
                                        </p:tav>
                                        <p:tav tm="100000">
                                          <p:val>
                                            <p:strVal val="#ppt_x"/>
                                          </p:val>
                                        </p:tav>
                                      </p:tavLst>
                                    </p:anim>
                                    <p:anim calcmode="lin" valueType="num">
                                      <p:cBhvr additive="base">
                                        <p:cTn id="20" dur="500" fill="hold"/>
                                        <p:tgtEl>
                                          <p:spTgt spid="124"/>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1000"/>
                                  </p:stCondLst>
                                  <p:childTnLst>
                                    <p:set>
                                      <p:cBhvr>
                                        <p:cTn id="22" dur="1" fill="hold">
                                          <p:stCondLst>
                                            <p:cond delay="0"/>
                                          </p:stCondLst>
                                        </p:cTn>
                                        <p:tgtEl>
                                          <p:spTgt spid="111"/>
                                        </p:tgtEl>
                                        <p:attrNameLst>
                                          <p:attrName>style.visibility</p:attrName>
                                        </p:attrNameLst>
                                      </p:cBhvr>
                                      <p:to>
                                        <p:strVal val="visible"/>
                                      </p:to>
                                    </p:set>
                                    <p:animEffect transition="in" filter="wipe(down)">
                                      <p:cBhvr>
                                        <p:cTn id="23" dur="500"/>
                                        <p:tgtEl>
                                          <p:spTgt spid="111"/>
                                        </p:tgtEl>
                                      </p:cBhvr>
                                    </p:animEffect>
                                  </p:childTnLst>
                                </p:cTn>
                              </p:par>
                              <p:par>
                                <p:cTn id="24" presetID="2" presetClass="entr" presetSubtype="2" fill="hold" grpId="0" nodeType="withEffect">
                                  <p:stCondLst>
                                    <p:cond delay="1000"/>
                                  </p:stCondLst>
                                  <p:iterate type="lt">
                                    <p:tmPct val="10000"/>
                                  </p:iterate>
                                  <p:childTnLst>
                                    <p:set>
                                      <p:cBhvr>
                                        <p:cTn id="25" dur="1" fill="hold">
                                          <p:stCondLst>
                                            <p:cond delay="0"/>
                                          </p:stCondLst>
                                        </p:cTn>
                                        <p:tgtEl>
                                          <p:spTgt spid="116"/>
                                        </p:tgtEl>
                                        <p:attrNameLst>
                                          <p:attrName>style.visibility</p:attrName>
                                        </p:attrNameLst>
                                      </p:cBhvr>
                                      <p:to>
                                        <p:strVal val="visible"/>
                                      </p:to>
                                    </p:set>
                                    <p:anim calcmode="lin" valueType="num">
                                      <p:cBhvr additive="base">
                                        <p:cTn id="26" dur="500" fill="hold"/>
                                        <p:tgtEl>
                                          <p:spTgt spid="116"/>
                                        </p:tgtEl>
                                        <p:attrNameLst>
                                          <p:attrName>ppt_x</p:attrName>
                                        </p:attrNameLst>
                                      </p:cBhvr>
                                      <p:tavLst>
                                        <p:tav tm="0">
                                          <p:val>
                                            <p:strVal val="1+#ppt_w/2"/>
                                          </p:val>
                                        </p:tav>
                                        <p:tav tm="100000">
                                          <p:val>
                                            <p:strVal val="#ppt_x"/>
                                          </p:val>
                                        </p:tav>
                                      </p:tavLst>
                                    </p:anim>
                                    <p:anim calcmode="lin" valueType="num">
                                      <p:cBhvr additive="base">
                                        <p:cTn id="27" dur="500" fill="hold"/>
                                        <p:tgtEl>
                                          <p:spTgt spid="116"/>
                                        </p:tgtEl>
                                        <p:attrNameLst>
                                          <p:attrName>ppt_y</p:attrName>
                                        </p:attrNameLst>
                                      </p:cBhvr>
                                      <p:tavLst>
                                        <p:tav tm="0">
                                          <p:val>
                                            <p:strVal val="#ppt_y"/>
                                          </p:val>
                                        </p:tav>
                                        <p:tav tm="100000">
                                          <p:val>
                                            <p:strVal val="#ppt_y"/>
                                          </p:val>
                                        </p:tav>
                                      </p:tavLst>
                                    </p:anim>
                                  </p:childTnLst>
                                </p:cTn>
                              </p:par>
                              <p:par>
                                <p:cTn id="28" presetID="22" presetClass="entr" presetSubtype="4" fill="hold" grpId="0" nodeType="withEffect">
                                  <p:stCondLst>
                                    <p:cond delay="100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7"/>
          <p:cNvGrpSpPr/>
          <p:nvPr/>
        </p:nvGrpSpPr>
        <p:grpSpPr>
          <a:xfrm>
            <a:off x="1738958" y="1442998"/>
            <a:ext cx="3029234" cy="4247053"/>
            <a:chOff x="0" y="0"/>
            <a:chExt cx="1272855" cy="1784573"/>
          </a:xfrm>
        </p:grpSpPr>
        <p:grpSp>
          <p:nvGrpSpPr>
            <p:cNvPr id="5" name="Group 135"/>
            <p:cNvGrpSpPr/>
            <p:nvPr/>
          </p:nvGrpSpPr>
          <p:grpSpPr>
            <a:xfrm>
              <a:off x="-1" y="0"/>
              <a:ext cx="1272857" cy="1567495"/>
              <a:chOff x="0" y="0"/>
              <a:chExt cx="1272855" cy="1567494"/>
            </a:xfrm>
          </p:grpSpPr>
          <p:sp>
            <p:nvSpPr>
              <p:cNvPr id="7" name="chenying0907 132"/>
              <p:cNvSpPr/>
              <p:nvPr/>
            </p:nvSpPr>
            <p:spPr>
              <a:xfrm>
                <a:off x="-1" y="0"/>
                <a:ext cx="1272857" cy="1567495"/>
              </a:xfrm>
              <a:custGeom>
                <a:avLst/>
                <a:gdLst/>
                <a:ahLst/>
                <a:cxnLst>
                  <a:cxn ang="0">
                    <a:pos x="wd2" y="hd2"/>
                  </a:cxn>
                  <a:cxn ang="5400000">
                    <a:pos x="wd2" y="hd2"/>
                  </a:cxn>
                  <a:cxn ang="10800000">
                    <a:pos x="wd2" y="hd2"/>
                  </a:cxn>
                  <a:cxn ang="16200000">
                    <a:pos x="wd2" y="hd2"/>
                  </a:cxn>
                </a:cxnLst>
                <a:rect l="0" t="0" r="r" b="b"/>
                <a:pathLst>
                  <a:path w="21431" h="19790" extrusionOk="0">
                    <a:moveTo>
                      <a:pt x="21431" y="19557"/>
                    </a:moveTo>
                    <a:cubicBezTo>
                      <a:pt x="20636" y="19533"/>
                      <a:pt x="20717" y="2655"/>
                      <a:pt x="21045" y="636"/>
                    </a:cubicBezTo>
                    <a:cubicBezTo>
                      <a:pt x="21023" y="770"/>
                      <a:pt x="703" y="-1712"/>
                      <a:pt x="391" y="2308"/>
                    </a:cubicBezTo>
                    <a:cubicBezTo>
                      <a:pt x="49" y="6703"/>
                      <a:pt x="-169" y="12841"/>
                      <a:pt x="171" y="16907"/>
                    </a:cubicBezTo>
                    <a:cubicBezTo>
                      <a:pt x="401" y="19654"/>
                      <a:pt x="1701" y="19523"/>
                      <a:pt x="5476" y="19671"/>
                    </a:cubicBezTo>
                    <a:cubicBezTo>
                      <a:pt x="10998" y="19888"/>
                      <a:pt x="15793" y="19782"/>
                      <a:pt x="21431" y="1955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133"/>
              <p:cNvSpPr/>
              <p:nvPr/>
            </p:nvSpPr>
            <p:spPr>
              <a:xfrm>
                <a:off x="12700" y="1244600"/>
                <a:ext cx="1226065" cy="108817"/>
              </a:xfrm>
              <a:custGeom>
                <a:avLst/>
                <a:gdLst/>
                <a:ahLst/>
                <a:cxnLst>
                  <a:cxn ang="0">
                    <a:pos x="wd2" y="hd2"/>
                  </a:cxn>
                  <a:cxn ang="5400000">
                    <a:pos x="wd2" y="hd2"/>
                  </a:cxn>
                  <a:cxn ang="10800000">
                    <a:pos x="wd2" y="hd2"/>
                  </a:cxn>
                  <a:cxn ang="16200000">
                    <a:pos x="wd2" y="hd2"/>
                  </a:cxn>
                </a:cxnLst>
                <a:rect l="0" t="0" r="r" b="b"/>
                <a:pathLst>
                  <a:path w="21600" h="12988" extrusionOk="0">
                    <a:moveTo>
                      <a:pt x="0" y="12988"/>
                    </a:moveTo>
                    <a:cubicBezTo>
                      <a:pt x="0" y="-8612"/>
                      <a:pt x="15811" y="3525"/>
                      <a:pt x="21600" y="235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134"/>
              <p:cNvSpPr/>
              <p:nvPr/>
            </p:nvSpPr>
            <p:spPr>
              <a:xfrm>
                <a:off x="165099" y="38100"/>
                <a:ext cx="28820" cy="1210959"/>
              </a:xfrm>
              <a:custGeom>
                <a:avLst/>
                <a:gdLst/>
                <a:ahLst/>
                <a:cxnLst>
                  <a:cxn ang="0">
                    <a:pos x="wd2" y="hd2"/>
                  </a:cxn>
                  <a:cxn ang="5400000">
                    <a:pos x="wd2" y="hd2"/>
                  </a:cxn>
                  <a:cxn ang="10800000">
                    <a:pos x="wd2" y="hd2"/>
                  </a:cxn>
                  <a:cxn ang="16200000">
                    <a:pos x="wd2" y="hd2"/>
                  </a:cxn>
                </a:cxnLst>
                <a:rect l="0" t="0" r="r" b="b"/>
                <a:pathLst>
                  <a:path w="11184" h="21600" extrusionOk="0">
                    <a:moveTo>
                      <a:pt x="11183" y="0"/>
                    </a:moveTo>
                    <a:cubicBezTo>
                      <a:pt x="11246" y="6836"/>
                      <a:pt x="-10354" y="14463"/>
                      <a:pt x="632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6" name="chenying0907 136"/>
            <p:cNvSpPr/>
            <p:nvPr/>
          </p:nvSpPr>
          <p:spPr>
            <a:xfrm>
              <a:off x="254000" y="1371600"/>
              <a:ext cx="276430" cy="412974"/>
            </a:xfrm>
            <a:custGeom>
              <a:avLst/>
              <a:gdLst/>
              <a:ahLst/>
              <a:cxnLst>
                <a:cxn ang="0">
                  <a:pos x="wd2" y="hd2"/>
                </a:cxn>
                <a:cxn ang="5400000">
                  <a:pos x="wd2" y="hd2"/>
                </a:cxn>
                <a:cxn ang="10800000">
                  <a:pos x="wd2" y="hd2"/>
                </a:cxn>
                <a:cxn ang="16200000">
                  <a:pos x="wd2" y="hd2"/>
                </a:cxn>
              </a:cxnLst>
              <a:rect l="0" t="0" r="r" b="b"/>
              <a:pathLst>
                <a:path w="21600" h="21254" extrusionOk="0">
                  <a:moveTo>
                    <a:pt x="21600" y="0"/>
                  </a:moveTo>
                  <a:cubicBezTo>
                    <a:pt x="19632" y="6773"/>
                    <a:pt x="21021" y="13465"/>
                    <a:pt x="21310" y="20111"/>
                  </a:cubicBezTo>
                  <a:cubicBezTo>
                    <a:pt x="17996" y="17597"/>
                    <a:pt x="13864" y="16307"/>
                    <a:pt x="11555" y="14030"/>
                  </a:cubicBezTo>
                  <a:cubicBezTo>
                    <a:pt x="7039" y="15998"/>
                    <a:pt x="4377" y="18033"/>
                    <a:pt x="0" y="21254"/>
                  </a:cubicBezTo>
                  <a:cubicBezTo>
                    <a:pt x="1028" y="13703"/>
                    <a:pt x="980" y="4593"/>
                    <a:pt x="398" y="1082"/>
                  </a:cubicBezTo>
                  <a:cubicBezTo>
                    <a:pt x="7015" y="-346"/>
                    <a:pt x="14510" y="658"/>
                    <a:pt x="21600" y="0"/>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4" name="chenying0907 138"/>
          <p:cNvSpPr/>
          <p:nvPr/>
        </p:nvSpPr>
        <p:spPr>
          <a:xfrm>
            <a:off x="3794213" y="2259053"/>
            <a:ext cx="1387386" cy="1046888"/>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a:srgbClr val="000000">
                      <a:alpha val="50000"/>
                    </a:srgbClr>
                  </a:outerShdw>
                </a:effectLst>
              </a:defRPr>
            </a:pPr>
            <a:endParaRPr/>
          </a:p>
        </p:txBody>
      </p:sp>
      <p:sp>
        <p:nvSpPr>
          <p:cNvPr id="10" name="chenying0907 148"/>
          <p:cNvSpPr/>
          <p:nvPr/>
        </p:nvSpPr>
        <p:spPr>
          <a:xfrm>
            <a:off x="6361952" y="2964946"/>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1" name="文本框 10"/>
          <p:cNvSpPr txBox="1"/>
          <p:nvPr/>
        </p:nvSpPr>
        <p:spPr>
          <a:xfrm>
            <a:off x="6158099" y="1996440"/>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1"/>
          <p:cNvGrpSpPr/>
          <p:nvPr/>
        </p:nvGrpSpPr>
        <p:grpSpPr>
          <a:xfrm>
            <a:off x="1761775" y="1531522"/>
            <a:ext cx="1530215" cy="1169157"/>
            <a:chOff x="0" y="0"/>
            <a:chExt cx="1530214" cy="1169156"/>
          </a:xfrm>
        </p:grpSpPr>
        <p:sp>
          <p:nvSpPr>
            <p:cNvPr id="3" name="chenying0907 180"/>
            <p:cNvSpPr/>
            <p:nvPr/>
          </p:nvSpPr>
          <p:spPr>
            <a:xfrm>
              <a:off x="0" y="203199"/>
              <a:ext cx="1087141" cy="550834"/>
            </a:xfrm>
            <a:custGeom>
              <a:avLst/>
              <a:gdLst/>
              <a:ahLst/>
              <a:cxnLst>
                <a:cxn ang="0">
                  <a:pos x="wd2" y="hd2"/>
                </a:cxn>
                <a:cxn ang="5400000">
                  <a:pos x="wd2" y="hd2"/>
                </a:cxn>
                <a:cxn ang="10800000">
                  <a:pos x="wd2" y="hd2"/>
                </a:cxn>
                <a:cxn ang="16200000">
                  <a:pos x="wd2" y="hd2"/>
                </a:cxn>
              </a:cxnLst>
              <a:rect l="0" t="0" r="r" b="b"/>
              <a:pathLst>
                <a:path w="21600" h="21331" extrusionOk="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 name="chenying0907 181"/>
            <p:cNvSpPr/>
            <p:nvPr/>
          </p:nvSpPr>
          <p:spPr>
            <a:xfrm>
              <a:off x="241300" y="723900"/>
              <a:ext cx="711891" cy="242535"/>
            </a:xfrm>
            <a:custGeom>
              <a:avLst/>
              <a:gdLst/>
              <a:ahLst/>
              <a:cxnLst>
                <a:cxn ang="0">
                  <a:pos x="wd2" y="hd2"/>
                </a:cxn>
                <a:cxn ang="5400000">
                  <a:pos x="wd2" y="hd2"/>
                </a:cxn>
                <a:cxn ang="10800000">
                  <a:pos x="wd2" y="hd2"/>
                </a:cxn>
                <a:cxn ang="16200000">
                  <a:pos x="wd2" y="hd2"/>
                </a:cxn>
              </a:cxnLst>
              <a:rect l="0" t="0" r="r" b="b"/>
              <a:pathLst>
                <a:path w="21557" h="21600" extrusionOk="0">
                  <a:moveTo>
                    <a:pt x="21536" y="0"/>
                  </a:moveTo>
                  <a:cubicBezTo>
                    <a:pt x="21537" y="5316"/>
                    <a:pt x="21600" y="14865"/>
                    <a:pt x="21503" y="21600"/>
                  </a:cubicBezTo>
                  <a:cubicBezTo>
                    <a:pt x="15917" y="19594"/>
                    <a:pt x="5170" y="20360"/>
                    <a:pt x="0" y="2035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 name="chenying0907 182"/>
            <p:cNvSpPr/>
            <p:nvPr/>
          </p:nvSpPr>
          <p:spPr>
            <a:xfrm>
              <a:off x="292099" y="1015999"/>
              <a:ext cx="184237" cy="153158"/>
            </a:xfrm>
            <a:custGeom>
              <a:avLst/>
              <a:gdLst/>
              <a:ahLst/>
              <a:cxnLst>
                <a:cxn ang="0">
                  <a:pos x="wd2" y="hd2"/>
                </a:cxn>
                <a:cxn ang="5400000">
                  <a:pos x="wd2" y="hd2"/>
                </a:cxn>
                <a:cxn ang="10800000">
                  <a:pos x="wd2" y="hd2"/>
                </a:cxn>
                <a:cxn ang="16200000">
                  <a:pos x="wd2" y="hd2"/>
                </a:cxn>
              </a:cxnLst>
              <a:rect l="0" t="0" r="r" b="b"/>
              <a:pathLst>
                <a:path w="17791" h="16651" extrusionOk="0">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183"/>
            <p:cNvSpPr/>
            <p:nvPr/>
          </p:nvSpPr>
          <p:spPr>
            <a:xfrm>
              <a:off x="787400" y="1015999"/>
              <a:ext cx="190246" cy="149331"/>
            </a:xfrm>
            <a:custGeom>
              <a:avLst/>
              <a:gdLst/>
              <a:ahLst/>
              <a:cxnLst>
                <a:cxn ang="0">
                  <a:pos x="wd2" y="hd2"/>
                </a:cxn>
                <a:cxn ang="5400000">
                  <a:pos x="wd2" y="hd2"/>
                </a:cxn>
                <a:cxn ang="10800000">
                  <a:pos x="wd2" y="hd2"/>
                </a:cxn>
                <a:cxn ang="16200000">
                  <a:pos x="wd2" y="hd2"/>
                </a:cxn>
              </a:cxnLst>
              <a:rect l="0" t="0" r="r" b="b"/>
              <a:pathLst>
                <a:path w="16541" h="13729" extrusionOk="0">
                  <a:moveTo>
                    <a:pt x="16530" y="5625"/>
                  </a:moveTo>
                  <a:cubicBezTo>
                    <a:pt x="16984" y="-3408"/>
                    <a:pt x="3664" y="46"/>
                    <a:pt x="961" y="4842"/>
                  </a:cubicBezTo>
                  <a:cubicBezTo>
                    <a:pt x="-4616" y="14734"/>
                    <a:pt x="15889" y="18192"/>
                    <a:pt x="16530" y="562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 name="chenying0907 184"/>
            <p:cNvSpPr/>
            <p:nvPr/>
          </p:nvSpPr>
          <p:spPr>
            <a:xfrm>
              <a:off x="1092200" y="38100"/>
              <a:ext cx="279400" cy="157312"/>
            </a:xfrm>
            <a:custGeom>
              <a:avLst/>
              <a:gdLst/>
              <a:ahLst/>
              <a:cxnLst>
                <a:cxn ang="0">
                  <a:pos x="wd2" y="hd2"/>
                </a:cxn>
                <a:cxn ang="5400000">
                  <a:pos x="wd2" y="hd2"/>
                </a:cxn>
                <a:cxn ang="10800000">
                  <a:pos x="wd2" y="hd2"/>
                </a:cxn>
                <a:cxn ang="16200000">
                  <a:pos x="wd2" y="hd2"/>
                </a:cxn>
              </a:cxnLst>
              <a:rect l="0" t="0" r="r" b="b"/>
              <a:pathLst>
                <a:path w="21600" h="21589" extrusionOk="0">
                  <a:moveTo>
                    <a:pt x="0" y="21589"/>
                  </a:moveTo>
                  <a:cubicBezTo>
                    <a:pt x="1227" y="10566"/>
                    <a:pt x="4418" y="0"/>
                    <a:pt x="4418" y="0"/>
                  </a:cubicBezTo>
                  <a:cubicBezTo>
                    <a:pt x="4418" y="0"/>
                    <a:pt x="17320" y="-11"/>
                    <a:pt x="21600" y="145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185"/>
            <p:cNvSpPr/>
            <p:nvPr/>
          </p:nvSpPr>
          <p:spPr>
            <a:xfrm>
              <a:off x="1371600" y="-1"/>
              <a:ext cx="158615" cy="153487"/>
            </a:xfrm>
            <a:custGeom>
              <a:avLst/>
              <a:gdLst/>
              <a:ahLst/>
              <a:cxnLst>
                <a:cxn ang="0">
                  <a:pos x="wd2" y="hd2"/>
                </a:cxn>
                <a:cxn ang="5400000">
                  <a:pos x="wd2" y="hd2"/>
                </a:cxn>
                <a:cxn ang="10800000">
                  <a:pos x="wd2" y="hd2"/>
                </a:cxn>
                <a:cxn ang="16200000">
                  <a:pos x="wd2" y="hd2"/>
                </a:cxn>
              </a:cxnLst>
              <a:rect l="0" t="0" r="r" b="b"/>
              <a:pathLst>
                <a:path w="13267" h="16604" extrusionOk="0">
                  <a:moveTo>
                    <a:pt x="8629" y="257"/>
                  </a:moveTo>
                  <a:cubicBezTo>
                    <a:pt x="1044" y="-2131"/>
                    <a:pt x="-3928" y="12825"/>
                    <a:pt x="4102" y="16166"/>
                  </a:cubicBezTo>
                  <a:cubicBezTo>
                    <a:pt x="12041" y="19469"/>
                    <a:pt x="17672" y="3103"/>
                    <a:pt x="8629" y="257"/>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186"/>
            <p:cNvSpPr/>
            <p:nvPr/>
          </p:nvSpPr>
          <p:spPr>
            <a:xfrm>
              <a:off x="114300" y="457199"/>
              <a:ext cx="855130" cy="25397"/>
            </a:xfrm>
            <a:custGeom>
              <a:avLst/>
              <a:gdLst/>
              <a:ahLst/>
              <a:cxnLst>
                <a:cxn ang="0">
                  <a:pos x="wd2" y="hd2"/>
                </a:cxn>
                <a:cxn ang="5400000">
                  <a:pos x="wd2" y="hd2"/>
                </a:cxn>
                <a:cxn ang="10800000">
                  <a:pos x="wd2" y="hd2"/>
                </a:cxn>
                <a:cxn ang="16200000">
                  <a:pos x="wd2" y="hd2"/>
                </a:cxn>
              </a:cxnLst>
              <a:rect l="0" t="0" r="r" b="b"/>
              <a:pathLst>
                <a:path w="21600" h="10718" extrusionOk="0">
                  <a:moveTo>
                    <a:pt x="0" y="10718"/>
                  </a:moveTo>
                  <a:cubicBezTo>
                    <a:pt x="6815" y="-10882"/>
                    <a:pt x="14605" y="6784"/>
                    <a:pt x="21600" y="714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187"/>
            <p:cNvSpPr/>
            <p:nvPr/>
          </p:nvSpPr>
          <p:spPr>
            <a:xfrm>
              <a:off x="139700" y="215900"/>
              <a:ext cx="135471" cy="245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64" y="7348"/>
                    <a:pt x="6577" y="1425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 name="chenying0907 188"/>
            <p:cNvSpPr/>
            <p:nvPr/>
          </p:nvSpPr>
          <p:spPr>
            <a:xfrm>
              <a:off x="215900" y="2159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189"/>
            <p:cNvSpPr/>
            <p:nvPr/>
          </p:nvSpPr>
          <p:spPr>
            <a:xfrm>
              <a:off x="520700" y="2286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62" y="16200"/>
                    <a:pt x="11372" y="10845"/>
                    <a:pt x="16190" y="5663"/>
                  </a:cubicBezTo>
                  <a:cubicBezTo>
                    <a:pt x="17799" y="3933"/>
                    <a:pt x="20928" y="1483"/>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190"/>
            <p:cNvSpPr/>
            <p:nvPr/>
          </p:nvSpPr>
          <p:spPr>
            <a:xfrm>
              <a:off x="774700" y="406400"/>
              <a:ext cx="247650" cy="32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908" y="14861"/>
                    <a:pt x="14584" y="702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4" name="Group 31"/>
          <p:cNvGrpSpPr/>
          <p:nvPr/>
        </p:nvGrpSpPr>
        <p:grpSpPr>
          <a:xfrm>
            <a:off x="6902940" y="4049258"/>
            <a:ext cx="1125605" cy="1488867"/>
            <a:chOff x="0" y="0"/>
            <a:chExt cx="1125603" cy="1488866"/>
          </a:xfrm>
        </p:grpSpPr>
        <p:sp>
          <p:nvSpPr>
            <p:cNvPr id="15" name="chenying0907 24"/>
            <p:cNvSpPr/>
            <p:nvPr/>
          </p:nvSpPr>
          <p:spPr>
            <a:xfrm>
              <a:off x="380999" y="0"/>
              <a:ext cx="226807" cy="761964"/>
            </a:xfrm>
            <a:custGeom>
              <a:avLst/>
              <a:gdLst/>
              <a:ahLst/>
              <a:cxnLst>
                <a:cxn ang="0">
                  <a:pos x="wd2" y="hd2"/>
                </a:cxn>
                <a:cxn ang="5400000">
                  <a:pos x="wd2" y="hd2"/>
                </a:cxn>
                <a:cxn ang="10800000">
                  <a:pos x="wd2" y="hd2"/>
                </a:cxn>
                <a:cxn ang="16200000">
                  <a:pos x="wd2" y="hd2"/>
                </a:cxn>
              </a:cxnLst>
              <a:rect l="0" t="0" r="r" b="b"/>
              <a:pathLst>
                <a:path w="10841" h="21600" extrusionOk="0">
                  <a:moveTo>
                    <a:pt x="4677" y="0"/>
                  </a:moveTo>
                  <a:cubicBezTo>
                    <a:pt x="2118" y="4759"/>
                    <a:pt x="-2719" y="5881"/>
                    <a:pt x="1960" y="10293"/>
                  </a:cubicBezTo>
                  <a:cubicBezTo>
                    <a:pt x="6607" y="14674"/>
                    <a:pt x="18881" y="17537"/>
                    <a:pt x="2856"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25"/>
            <p:cNvSpPr/>
            <p:nvPr/>
          </p:nvSpPr>
          <p:spPr>
            <a:xfrm>
              <a:off x="508000" y="304800"/>
              <a:ext cx="364439" cy="457181"/>
            </a:xfrm>
            <a:custGeom>
              <a:avLst/>
              <a:gdLst/>
              <a:ahLst/>
              <a:cxnLst>
                <a:cxn ang="0">
                  <a:pos x="wd2" y="hd2"/>
                </a:cxn>
                <a:cxn ang="5400000">
                  <a:pos x="wd2" y="hd2"/>
                </a:cxn>
                <a:cxn ang="10800000">
                  <a:pos x="wd2" y="hd2"/>
                </a:cxn>
                <a:cxn ang="16200000">
                  <a:pos x="wd2" y="hd2"/>
                </a:cxn>
              </a:cxnLst>
              <a:rect l="0" t="0" r="r" b="b"/>
              <a:pathLst>
                <a:path w="13165" h="21600" extrusionOk="0">
                  <a:moveTo>
                    <a:pt x="9200" y="21600"/>
                  </a:moveTo>
                  <a:cubicBezTo>
                    <a:pt x="21600" y="15776"/>
                    <a:pt x="1051" y="6083"/>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26"/>
            <p:cNvSpPr/>
            <p:nvPr/>
          </p:nvSpPr>
          <p:spPr>
            <a:xfrm>
              <a:off x="101599" y="825500"/>
              <a:ext cx="896996" cy="185462"/>
            </a:xfrm>
            <a:custGeom>
              <a:avLst/>
              <a:gdLst/>
              <a:ahLst/>
              <a:cxnLst>
                <a:cxn ang="0">
                  <a:pos x="wd2" y="hd2"/>
                </a:cxn>
                <a:cxn ang="5400000">
                  <a:pos x="wd2" y="hd2"/>
                </a:cxn>
                <a:cxn ang="10800000">
                  <a:pos x="wd2" y="hd2"/>
                </a:cxn>
                <a:cxn ang="16200000">
                  <a:pos x="wd2" y="hd2"/>
                </a:cxn>
              </a:cxnLst>
              <a:rect l="0" t="0" r="r" b="b"/>
              <a:pathLst>
                <a:path w="20671" h="20309" extrusionOk="0">
                  <a:moveTo>
                    <a:pt x="19855" y="13107"/>
                  </a:moveTo>
                  <a:cubicBezTo>
                    <a:pt x="20187" y="12071"/>
                    <a:pt x="20465" y="10866"/>
                    <a:pt x="20671" y="9462"/>
                  </a:cubicBezTo>
                  <a:cubicBezTo>
                    <a:pt x="18437" y="-1026"/>
                    <a:pt x="14577" y="-41"/>
                    <a:pt x="11431" y="75"/>
                  </a:cubicBezTo>
                  <a:cubicBezTo>
                    <a:pt x="9715" y="139"/>
                    <a:pt x="7348" y="702"/>
                    <a:pt x="4860" y="2689"/>
                  </a:cubicBezTo>
                  <a:cubicBezTo>
                    <a:pt x="3720" y="3598"/>
                    <a:pt x="676" y="5547"/>
                    <a:pt x="58" y="11102"/>
                  </a:cubicBezTo>
                  <a:cubicBezTo>
                    <a:pt x="-929" y="19995"/>
                    <a:pt x="10843" y="20574"/>
                    <a:pt x="11702" y="20241"/>
                  </a:cubicBezTo>
                  <a:cubicBezTo>
                    <a:pt x="13617" y="19497"/>
                    <a:pt x="17786" y="19574"/>
                    <a:pt x="19855" y="13107"/>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chenying0907 27"/>
            <p:cNvSpPr/>
            <p:nvPr/>
          </p:nvSpPr>
          <p:spPr>
            <a:xfrm>
              <a:off x="101600" y="927100"/>
              <a:ext cx="900857" cy="391738"/>
            </a:xfrm>
            <a:custGeom>
              <a:avLst/>
              <a:gdLst/>
              <a:ahLst/>
              <a:cxnLst>
                <a:cxn ang="0">
                  <a:pos x="wd2" y="hd2"/>
                </a:cxn>
                <a:cxn ang="5400000">
                  <a:pos x="wd2" y="hd2"/>
                </a:cxn>
                <a:cxn ang="10800000">
                  <a:pos x="wd2" y="hd2"/>
                </a:cxn>
                <a:cxn ang="16200000">
                  <a:pos x="wd2" y="hd2"/>
                </a:cxn>
              </a:cxnLst>
              <a:rect l="0" t="0" r="r" b="b"/>
              <a:pathLst>
                <a:path w="21600" h="20779" extrusionOk="0">
                  <a:moveTo>
                    <a:pt x="0" y="1011"/>
                  </a:moveTo>
                  <a:cubicBezTo>
                    <a:pt x="1020" y="10161"/>
                    <a:pt x="4609" y="21600"/>
                    <a:pt x="10434" y="20732"/>
                  </a:cubicBezTo>
                  <a:cubicBezTo>
                    <a:pt x="16012" y="19902"/>
                    <a:pt x="19225" y="1003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9" name="chenying0907 28"/>
            <p:cNvSpPr/>
            <p:nvPr/>
          </p:nvSpPr>
          <p:spPr>
            <a:xfrm>
              <a:off x="762000" y="977899"/>
              <a:ext cx="363604" cy="254525"/>
            </a:xfrm>
            <a:custGeom>
              <a:avLst/>
              <a:gdLst/>
              <a:ahLst/>
              <a:cxnLst>
                <a:cxn ang="0">
                  <a:pos x="wd2" y="hd2"/>
                </a:cxn>
                <a:cxn ang="5400000">
                  <a:pos x="wd2" y="hd2"/>
                </a:cxn>
                <a:cxn ang="10800000">
                  <a:pos x="wd2" y="hd2"/>
                </a:cxn>
                <a:cxn ang="16200000">
                  <a:pos x="wd2" y="hd2"/>
                </a:cxn>
              </a:cxnLst>
              <a:rect l="0" t="0" r="r" b="b"/>
              <a:pathLst>
                <a:path w="19393" h="19452" extrusionOk="0">
                  <a:moveTo>
                    <a:pt x="9504" y="4082"/>
                  </a:moveTo>
                  <a:cubicBezTo>
                    <a:pt x="10956" y="2606"/>
                    <a:pt x="17556" y="-2148"/>
                    <a:pt x="19170" y="1128"/>
                  </a:cubicBezTo>
                  <a:cubicBezTo>
                    <a:pt x="21600" y="6062"/>
                    <a:pt x="3448" y="17994"/>
                    <a:pt x="0" y="1945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0" name="chenying0907 29"/>
            <p:cNvSpPr/>
            <p:nvPr/>
          </p:nvSpPr>
          <p:spPr>
            <a:xfrm>
              <a:off x="-1" y="1219200"/>
              <a:ext cx="1086587" cy="269667"/>
            </a:xfrm>
            <a:custGeom>
              <a:avLst/>
              <a:gdLst/>
              <a:ahLst/>
              <a:cxnLst>
                <a:cxn ang="0">
                  <a:pos x="wd2" y="hd2"/>
                </a:cxn>
                <a:cxn ang="5400000">
                  <a:pos x="wd2" y="hd2"/>
                </a:cxn>
                <a:cxn ang="10800000">
                  <a:pos x="wd2" y="hd2"/>
                </a:cxn>
                <a:cxn ang="16200000">
                  <a:pos x="wd2" y="hd2"/>
                </a:cxn>
              </a:cxnLst>
              <a:rect l="0" t="0" r="r" b="b"/>
              <a:pathLst>
                <a:path w="20729" h="20016" extrusionOk="0">
                  <a:moveTo>
                    <a:pt x="5008" y="210"/>
                  </a:moveTo>
                  <a:cubicBezTo>
                    <a:pt x="3795" y="1406"/>
                    <a:pt x="604" y="1401"/>
                    <a:pt x="82" y="7068"/>
                  </a:cubicBezTo>
                  <a:cubicBezTo>
                    <a:pt x="-484" y="13210"/>
                    <a:pt x="2029" y="15022"/>
                    <a:pt x="3033" y="16100"/>
                  </a:cubicBezTo>
                  <a:cubicBezTo>
                    <a:pt x="7369" y="20760"/>
                    <a:pt x="12891" y="21600"/>
                    <a:pt x="17228" y="16770"/>
                  </a:cubicBezTo>
                  <a:cubicBezTo>
                    <a:pt x="18224" y="15661"/>
                    <a:pt x="20447" y="12562"/>
                    <a:pt x="20703" y="8072"/>
                  </a:cubicBezTo>
                  <a:cubicBezTo>
                    <a:pt x="21116" y="840"/>
                    <a:pt x="16362" y="651"/>
                    <a:pt x="15265"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1" name="chenying0907 30"/>
            <p:cNvSpPr/>
            <p:nvPr/>
          </p:nvSpPr>
          <p:spPr>
            <a:xfrm>
              <a:off x="203199" y="584200"/>
              <a:ext cx="188035" cy="323858"/>
            </a:xfrm>
            <a:custGeom>
              <a:avLst/>
              <a:gdLst/>
              <a:ahLst/>
              <a:cxnLst>
                <a:cxn ang="0">
                  <a:pos x="wd2" y="hd2"/>
                </a:cxn>
                <a:cxn ang="5400000">
                  <a:pos x="wd2" y="hd2"/>
                </a:cxn>
                <a:cxn ang="10800000">
                  <a:pos x="wd2" y="hd2"/>
                </a:cxn>
                <a:cxn ang="16200000">
                  <a:pos x="wd2" y="hd2"/>
                </a:cxn>
              </a:cxnLst>
              <a:rect l="0" t="0" r="r" b="b"/>
              <a:pathLst>
                <a:path w="17904" h="21544" extrusionOk="0">
                  <a:moveTo>
                    <a:pt x="15405" y="0"/>
                  </a:moveTo>
                  <a:cubicBezTo>
                    <a:pt x="21507" y="5087"/>
                    <a:pt x="15299" y="7621"/>
                    <a:pt x="8897" y="9820"/>
                  </a:cubicBezTo>
                  <a:cubicBezTo>
                    <a:pt x="5317" y="11050"/>
                    <a:pt x="82" y="11552"/>
                    <a:pt x="0" y="15413"/>
                  </a:cubicBezTo>
                  <a:cubicBezTo>
                    <a:pt x="-93" y="19790"/>
                    <a:pt x="11124" y="21600"/>
                    <a:pt x="15405" y="2154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0" name="Group 191"/>
          <p:cNvGrpSpPr/>
          <p:nvPr/>
        </p:nvGrpSpPr>
        <p:grpSpPr>
          <a:xfrm>
            <a:off x="1727257" y="4092191"/>
            <a:ext cx="1510150" cy="1403000"/>
            <a:chOff x="0" y="0"/>
            <a:chExt cx="1692202" cy="1572135"/>
          </a:xfrm>
        </p:grpSpPr>
        <p:grpSp>
          <p:nvGrpSpPr>
            <p:cNvPr id="41" name="Group 181"/>
            <p:cNvGrpSpPr/>
            <p:nvPr/>
          </p:nvGrpSpPr>
          <p:grpSpPr>
            <a:xfrm>
              <a:off x="-1" y="63499"/>
              <a:ext cx="1225623" cy="1508637"/>
              <a:chOff x="0" y="0"/>
              <a:chExt cx="1225621" cy="1508635"/>
            </a:xfrm>
          </p:grpSpPr>
          <p:sp>
            <p:nvSpPr>
              <p:cNvPr id="51" name="chenying0907 177"/>
              <p:cNvSpPr/>
              <p:nvPr/>
            </p:nvSpPr>
            <p:spPr>
              <a:xfrm>
                <a:off x="-1" y="-1"/>
                <a:ext cx="1225623" cy="1508637"/>
              </a:xfrm>
              <a:custGeom>
                <a:avLst/>
                <a:gdLst/>
                <a:ahLst/>
                <a:cxnLst>
                  <a:cxn ang="0">
                    <a:pos x="wd2" y="hd2"/>
                  </a:cxn>
                  <a:cxn ang="5400000">
                    <a:pos x="wd2" y="hd2"/>
                  </a:cxn>
                  <a:cxn ang="10800000">
                    <a:pos x="wd2" y="hd2"/>
                  </a:cxn>
                  <a:cxn ang="16200000">
                    <a:pos x="wd2" y="hd2"/>
                  </a:cxn>
                </a:cxnLst>
                <a:rect l="0" t="0" r="r" b="b"/>
                <a:pathLst>
                  <a:path w="19738" h="20536" extrusionOk="0">
                    <a:moveTo>
                      <a:pt x="19520" y="6663"/>
                    </a:moveTo>
                    <a:cubicBezTo>
                      <a:pt x="19716" y="4387"/>
                      <a:pt x="20507" y="594"/>
                      <a:pt x="17060" y="434"/>
                    </a:cubicBezTo>
                    <a:cubicBezTo>
                      <a:pt x="12776" y="235"/>
                      <a:pt x="2535" y="-769"/>
                      <a:pt x="1476" y="1186"/>
                    </a:cubicBezTo>
                    <a:cubicBezTo>
                      <a:pt x="531" y="2931"/>
                      <a:pt x="333" y="7088"/>
                      <a:pt x="320" y="9016"/>
                    </a:cubicBezTo>
                    <a:cubicBezTo>
                      <a:pt x="300" y="11991"/>
                      <a:pt x="-1093" y="19381"/>
                      <a:pt x="2091" y="20026"/>
                    </a:cubicBezTo>
                    <a:cubicBezTo>
                      <a:pt x="6072" y="20831"/>
                      <a:pt x="13185" y="20505"/>
                      <a:pt x="17403" y="20246"/>
                    </a:cubicBezTo>
                    <a:cubicBezTo>
                      <a:pt x="19918" y="20091"/>
                      <a:pt x="19012" y="16325"/>
                      <a:pt x="19145" y="14531"/>
                    </a:cubicBezTo>
                    <a:cubicBezTo>
                      <a:pt x="19244" y="13188"/>
                      <a:pt x="19411" y="7939"/>
                      <a:pt x="19520" y="6663"/>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2" name="chenying0907 178"/>
              <p:cNvSpPr/>
              <p:nvPr/>
            </p:nvSpPr>
            <p:spPr>
              <a:xfrm>
                <a:off x="152399" y="177800"/>
                <a:ext cx="911322" cy="1090693"/>
              </a:xfrm>
              <a:custGeom>
                <a:avLst/>
                <a:gdLst/>
                <a:ahLst/>
                <a:cxnLst>
                  <a:cxn ang="0">
                    <a:pos x="wd2" y="hd2"/>
                  </a:cxn>
                  <a:cxn ang="5400000">
                    <a:pos x="wd2" y="hd2"/>
                  </a:cxn>
                  <a:cxn ang="10800000">
                    <a:pos x="wd2" y="hd2"/>
                  </a:cxn>
                  <a:cxn ang="16200000">
                    <a:pos x="wd2" y="hd2"/>
                  </a:cxn>
                </a:cxnLst>
                <a:rect l="0" t="0" r="r" b="b"/>
                <a:pathLst>
                  <a:path w="20694" h="20824" extrusionOk="0">
                    <a:moveTo>
                      <a:pt x="19260" y="20629"/>
                    </a:moveTo>
                    <a:cubicBezTo>
                      <a:pt x="14949" y="20977"/>
                      <a:pt x="10812" y="20772"/>
                      <a:pt x="6492" y="20677"/>
                    </a:cubicBezTo>
                    <a:cubicBezTo>
                      <a:pt x="4148" y="20626"/>
                      <a:pt x="3161" y="20883"/>
                      <a:pt x="793" y="20715"/>
                    </a:cubicBezTo>
                    <a:cubicBezTo>
                      <a:pt x="-906" y="20595"/>
                      <a:pt x="570" y="2257"/>
                      <a:pt x="1126" y="640"/>
                    </a:cubicBezTo>
                    <a:cubicBezTo>
                      <a:pt x="7448" y="-623"/>
                      <a:pt x="14260" y="271"/>
                      <a:pt x="20694" y="871"/>
                    </a:cubicBezTo>
                    <a:cubicBezTo>
                      <a:pt x="20484" y="852"/>
                      <a:pt x="20367" y="2889"/>
                      <a:pt x="20359" y="2986"/>
                    </a:cubicBezTo>
                    <a:cubicBezTo>
                      <a:pt x="20257" y="4363"/>
                      <a:pt x="19755" y="20587"/>
                      <a:pt x="19670" y="20595"/>
                    </a:cubicBezTo>
                    <a:cubicBezTo>
                      <a:pt x="19533" y="20607"/>
                      <a:pt x="19396" y="20618"/>
                      <a:pt x="19260" y="206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3" name="chenying0907 179"/>
              <p:cNvSpPr/>
              <p:nvPr/>
            </p:nvSpPr>
            <p:spPr>
              <a:xfrm>
                <a:off x="520700" y="1333499"/>
                <a:ext cx="133477" cy="91318"/>
              </a:xfrm>
              <a:custGeom>
                <a:avLst/>
                <a:gdLst/>
                <a:ahLst/>
                <a:cxnLst>
                  <a:cxn ang="0">
                    <a:pos x="wd2" y="hd2"/>
                  </a:cxn>
                  <a:cxn ang="5400000">
                    <a:pos x="wd2" y="hd2"/>
                  </a:cxn>
                  <a:cxn ang="10800000">
                    <a:pos x="wd2" y="hd2"/>
                  </a:cxn>
                  <a:cxn ang="16200000">
                    <a:pos x="wd2" y="hd2"/>
                  </a:cxn>
                </a:cxnLst>
                <a:rect l="0" t="0" r="r" b="b"/>
                <a:pathLst>
                  <a:path w="12313" h="14046" extrusionOk="0">
                    <a:moveTo>
                      <a:pt x="11167" y="10122"/>
                    </a:moveTo>
                    <a:cubicBezTo>
                      <a:pt x="15107" y="368"/>
                      <a:pt x="7968" y="-2007"/>
                      <a:pt x="3640" y="1585"/>
                    </a:cubicBezTo>
                    <a:cubicBezTo>
                      <a:pt x="-6493" y="9996"/>
                      <a:pt x="7342" y="19593"/>
                      <a:pt x="11167" y="1012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4" name="chenying0907 180"/>
              <p:cNvSpPr/>
              <p:nvPr/>
            </p:nvSpPr>
            <p:spPr>
              <a:xfrm flipH="1" flipV="1">
                <a:off x="536067" y="88899"/>
                <a:ext cx="86234" cy="1"/>
              </a:xfrm>
              <a:prstGeom prst="line">
                <a:avLst/>
              </a:pr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2" name="Group 185"/>
            <p:cNvGrpSpPr/>
            <p:nvPr/>
          </p:nvGrpSpPr>
          <p:grpSpPr>
            <a:xfrm>
              <a:off x="228599" y="812800"/>
              <a:ext cx="476366" cy="503623"/>
              <a:chOff x="0" y="0"/>
              <a:chExt cx="476364" cy="503622"/>
            </a:xfrm>
          </p:grpSpPr>
          <p:sp>
            <p:nvSpPr>
              <p:cNvPr id="48" name="chenying0907 182"/>
              <p:cNvSpPr/>
              <p:nvPr/>
            </p:nvSpPr>
            <p:spPr>
              <a:xfrm>
                <a:off x="76200" y="190500"/>
                <a:ext cx="397116" cy="285608"/>
              </a:xfrm>
              <a:custGeom>
                <a:avLst/>
                <a:gdLst/>
                <a:ahLst/>
                <a:cxnLst>
                  <a:cxn ang="0">
                    <a:pos x="wd2" y="hd2"/>
                  </a:cxn>
                  <a:cxn ang="5400000">
                    <a:pos x="wd2" y="hd2"/>
                  </a:cxn>
                  <a:cxn ang="10800000">
                    <a:pos x="wd2" y="hd2"/>
                  </a:cxn>
                  <a:cxn ang="16200000">
                    <a:pos x="wd2" y="hd2"/>
                  </a:cxn>
                </a:cxnLst>
                <a:rect l="0" t="0" r="r" b="b"/>
                <a:pathLst>
                  <a:path w="21281" h="21022" extrusionOk="0">
                    <a:moveTo>
                      <a:pt x="14158" y="1797"/>
                    </a:moveTo>
                    <a:cubicBezTo>
                      <a:pt x="16682" y="3576"/>
                      <a:pt x="18515" y="6261"/>
                      <a:pt x="19377" y="9997"/>
                    </a:cubicBezTo>
                    <a:cubicBezTo>
                      <a:pt x="20066" y="12984"/>
                      <a:pt x="21421" y="17932"/>
                      <a:pt x="21269" y="21022"/>
                    </a:cubicBezTo>
                    <a:cubicBezTo>
                      <a:pt x="15103" y="14127"/>
                      <a:pt x="8404" y="5305"/>
                      <a:pt x="5" y="6602"/>
                    </a:cubicBezTo>
                    <a:cubicBezTo>
                      <a:pt x="-179" y="4102"/>
                      <a:pt x="4665" y="1207"/>
                      <a:pt x="5912" y="648"/>
                    </a:cubicBezTo>
                    <a:cubicBezTo>
                      <a:pt x="8643" y="-578"/>
                      <a:pt x="11623" y="9"/>
                      <a:pt x="14158" y="1797"/>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9" name="chenying0907 183"/>
              <p:cNvSpPr/>
              <p:nvPr/>
            </p:nvSpPr>
            <p:spPr>
              <a:xfrm>
                <a:off x="127000" y="0"/>
                <a:ext cx="181931" cy="179434"/>
              </a:xfrm>
              <a:custGeom>
                <a:avLst/>
                <a:gdLst/>
                <a:ahLst/>
                <a:cxnLst>
                  <a:cxn ang="0">
                    <a:pos x="wd2" y="hd2"/>
                  </a:cxn>
                  <a:cxn ang="5400000">
                    <a:pos x="wd2" y="hd2"/>
                  </a:cxn>
                  <a:cxn ang="10800000">
                    <a:pos x="wd2" y="hd2"/>
                  </a:cxn>
                  <a:cxn ang="16200000">
                    <a:pos x="wd2" y="hd2"/>
                  </a:cxn>
                </a:cxnLst>
                <a:rect l="0" t="0" r="r" b="b"/>
                <a:pathLst>
                  <a:path w="19504" h="17631" extrusionOk="0">
                    <a:moveTo>
                      <a:pt x="14623" y="16680"/>
                    </a:moveTo>
                    <a:cubicBezTo>
                      <a:pt x="18650" y="14507"/>
                      <a:pt x="20734" y="9487"/>
                      <a:pt x="18736" y="5635"/>
                    </a:cubicBezTo>
                    <a:cubicBezTo>
                      <a:pt x="14465" y="-2596"/>
                      <a:pt x="1634" y="-1709"/>
                      <a:pt x="70" y="7633"/>
                    </a:cubicBezTo>
                    <a:cubicBezTo>
                      <a:pt x="-866" y="13225"/>
                      <a:pt x="7832" y="19004"/>
                      <a:pt x="13070" y="17339"/>
                    </a:cubicBezTo>
                    <a:cubicBezTo>
                      <a:pt x="13614" y="17166"/>
                      <a:pt x="14133" y="16945"/>
                      <a:pt x="14623" y="1668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0" name="chenying0907 184"/>
              <p:cNvSpPr/>
              <p:nvPr/>
            </p:nvSpPr>
            <p:spPr>
              <a:xfrm>
                <a:off x="-1" y="190500"/>
                <a:ext cx="476366" cy="313123"/>
              </a:xfrm>
              <a:custGeom>
                <a:avLst/>
                <a:gdLst/>
                <a:ahLst/>
                <a:cxnLst>
                  <a:cxn ang="0">
                    <a:pos x="wd2" y="hd2"/>
                  </a:cxn>
                  <a:cxn ang="5400000">
                    <a:pos x="wd2" y="hd2"/>
                  </a:cxn>
                  <a:cxn ang="10800000">
                    <a:pos x="wd2" y="hd2"/>
                  </a:cxn>
                  <a:cxn ang="16200000">
                    <a:pos x="wd2" y="hd2"/>
                  </a:cxn>
                </a:cxnLst>
                <a:rect l="0" t="0" r="r" b="b"/>
                <a:pathLst>
                  <a:path w="21379" h="17643" extrusionOk="0">
                    <a:moveTo>
                      <a:pt x="5" y="16927"/>
                    </a:moveTo>
                    <a:cubicBezTo>
                      <a:pt x="-221" y="7199"/>
                      <a:pt x="7020" y="-3957"/>
                      <a:pt x="15308" y="1386"/>
                    </a:cubicBezTo>
                    <a:cubicBezTo>
                      <a:pt x="21361" y="5288"/>
                      <a:pt x="19392" y="11416"/>
                      <a:pt x="21379" y="1764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3" name="Group 190"/>
            <p:cNvGrpSpPr/>
            <p:nvPr/>
          </p:nvGrpSpPr>
          <p:grpSpPr>
            <a:xfrm>
              <a:off x="609600" y="0"/>
              <a:ext cx="1082603" cy="860676"/>
              <a:chOff x="0" y="0"/>
              <a:chExt cx="1082602" cy="860675"/>
            </a:xfrm>
          </p:grpSpPr>
          <p:sp>
            <p:nvSpPr>
              <p:cNvPr id="44" name="chenying0907 186"/>
              <p:cNvSpPr/>
              <p:nvPr/>
            </p:nvSpPr>
            <p:spPr>
              <a:xfrm>
                <a:off x="0" y="0"/>
                <a:ext cx="1082603" cy="860676"/>
              </a:xfrm>
              <a:custGeom>
                <a:avLst/>
                <a:gdLst/>
                <a:ahLst/>
                <a:cxnLst>
                  <a:cxn ang="0">
                    <a:pos x="wd2" y="hd2"/>
                  </a:cxn>
                  <a:cxn ang="5400000">
                    <a:pos x="wd2" y="hd2"/>
                  </a:cxn>
                  <a:cxn ang="10800000">
                    <a:pos x="wd2" y="hd2"/>
                  </a:cxn>
                  <a:cxn ang="16200000">
                    <a:pos x="wd2" y="hd2"/>
                  </a:cxn>
                </a:cxnLst>
                <a:rect l="0" t="0" r="r" b="b"/>
                <a:pathLst>
                  <a:path w="20055" h="17582" extrusionOk="0">
                    <a:moveTo>
                      <a:pt x="0" y="15955"/>
                    </a:moveTo>
                    <a:cubicBezTo>
                      <a:pt x="881" y="14662"/>
                      <a:pt x="1639" y="14696"/>
                      <a:pt x="1732" y="12872"/>
                    </a:cubicBezTo>
                    <a:cubicBezTo>
                      <a:pt x="1794" y="11654"/>
                      <a:pt x="1362" y="10468"/>
                      <a:pt x="1327" y="9258"/>
                    </a:cubicBezTo>
                    <a:cubicBezTo>
                      <a:pt x="1258" y="6916"/>
                      <a:pt x="2530" y="4246"/>
                      <a:pt x="4019" y="2639"/>
                    </a:cubicBezTo>
                    <a:cubicBezTo>
                      <a:pt x="9158" y="-2909"/>
                      <a:pt x="17985" y="937"/>
                      <a:pt x="19753" y="8182"/>
                    </a:cubicBezTo>
                    <a:cubicBezTo>
                      <a:pt x="21600" y="15750"/>
                      <a:pt x="14606" y="18691"/>
                      <a:pt x="9089" y="17212"/>
                    </a:cubicBezTo>
                    <a:cubicBezTo>
                      <a:pt x="6445" y="16503"/>
                      <a:pt x="3321" y="13937"/>
                      <a:pt x="588" y="15436"/>
                    </a:cubicBezTo>
                  </a:path>
                </a:pathLst>
              </a:custGeom>
              <a:solidFill>
                <a:srgbClr val="FCFDFD"/>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5" name="chenying0907 187"/>
              <p:cNvSpPr/>
              <p:nvPr/>
            </p:nvSpPr>
            <p:spPr>
              <a:xfrm>
                <a:off x="266700" y="292100"/>
                <a:ext cx="626536" cy="24904"/>
              </a:xfrm>
              <a:custGeom>
                <a:avLst/>
                <a:gdLst/>
                <a:ahLst/>
                <a:cxnLst>
                  <a:cxn ang="0">
                    <a:pos x="wd2" y="hd2"/>
                  </a:cxn>
                  <a:cxn ang="5400000">
                    <a:pos x="wd2" y="hd2"/>
                  </a:cxn>
                  <a:cxn ang="10800000">
                    <a:pos x="wd2" y="hd2"/>
                  </a:cxn>
                  <a:cxn ang="16200000">
                    <a:pos x="wd2" y="hd2"/>
                  </a:cxn>
                </a:cxnLst>
                <a:rect l="0" t="0" r="r" b="b"/>
                <a:pathLst>
                  <a:path w="21600" h="9835" extrusionOk="0">
                    <a:moveTo>
                      <a:pt x="0" y="9835"/>
                    </a:moveTo>
                    <a:cubicBezTo>
                      <a:pt x="5974" y="-11765"/>
                      <a:pt x="15099" y="8797"/>
                      <a:pt x="21600" y="983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6" name="chenying0907 188"/>
              <p:cNvSpPr/>
              <p:nvPr/>
            </p:nvSpPr>
            <p:spPr>
              <a:xfrm>
                <a:off x="254000" y="444500"/>
                <a:ext cx="643471" cy="19519"/>
              </a:xfrm>
              <a:custGeom>
                <a:avLst/>
                <a:gdLst/>
                <a:ahLst/>
                <a:cxnLst>
                  <a:cxn ang="0">
                    <a:pos x="wd2" y="hd2"/>
                  </a:cxn>
                  <a:cxn ang="5400000">
                    <a:pos x="wd2" y="hd2"/>
                  </a:cxn>
                  <a:cxn ang="10800000">
                    <a:pos x="wd2" y="hd2"/>
                  </a:cxn>
                  <a:cxn ang="16200000">
                    <a:pos x="wd2" y="hd2"/>
                  </a:cxn>
                </a:cxnLst>
                <a:rect l="0" t="0" r="r" b="b"/>
                <a:pathLst>
                  <a:path w="21600" h="18246" extrusionOk="0">
                    <a:moveTo>
                      <a:pt x="0" y="2420"/>
                    </a:moveTo>
                    <a:cubicBezTo>
                      <a:pt x="7195" y="-1453"/>
                      <a:pt x="14439" y="-3354"/>
                      <a:pt x="21600" y="1824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7" name="chenying0907 189"/>
              <p:cNvSpPr/>
              <p:nvPr/>
            </p:nvSpPr>
            <p:spPr>
              <a:xfrm>
                <a:off x="241300" y="584199"/>
                <a:ext cx="667073" cy="18586"/>
              </a:xfrm>
              <a:custGeom>
                <a:avLst/>
                <a:gdLst/>
                <a:ahLst/>
                <a:cxnLst>
                  <a:cxn ang="0">
                    <a:pos x="wd2" y="hd2"/>
                  </a:cxn>
                  <a:cxn ang="5400000">
                    <a:pos x="wd2" y="hd2"/>
                  </a:cxn>
                  <a:cxn ang="10800000">
                    <a:pos x="wd2" y="hd2"/>
                  </a:cxn>
                  <a:cxn ang="16200000">
                    <a:pos x="wd2" y="hd2"/>
                  </a:cxn>
                </a:cxnLst>
                <a:rect l="0" t="0" r="r" b="b"/>
                <a:pathLst>
                  <a:path w="21600" h="14012" extrusionOk="0">
                    <a:moveTo>
                      <a:pt x="0" y="13105"/>
                    </a:moveTo>
                    <a:cubicBezTo>
                      <a:pt x="7173" y="18622"/>
                      <a:pt x="14453" y="-2978"/>
                      <a:pt x="21600" y="351"/>
                    </a:cubicBezTo>
                    <a:cubicBezTo>
                      <a:pt x="21255" y="332"/>
                      <a:pt x="20907" y="33"/>
                      <a:pt x="20561" y="33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55" name="Group 226"/>
          <p:cNvGrpSpPr/>
          <p:nvPr/>
        </p:nvGrpSpPr>
        <p:grpSpPr>
          <a:xfrm>
            <a:off x="6967636" y="1530802"/>
            <a:ext cx="970803" cy="1318000"/>
            <a:chOff x="0" y="0"/>
            <a:chExt cx="970801" cy="1317999"/>
          </a:xfrm>
        </p:grpSpPr>
        <p:sp>
          <p:nvSpPr>
            <p:cNvPr id="56" name="chenying0907 222"/>
            <p:cNvSpPr/>
            <p:nvPr/>
          </p:nvSpPr>
          <p:spPr>
            <a:xfrm>
              <a:off x="-1" y="0"/>
              <a:ext cx="970803" cy="1318000"/>
            </a:xfrm>
            <a:custGeom>
              <a:avLst/>
              <a:gdLst/>
              <a:ahLst/>
              <a:cxnLst>
                <a:cxn ang="0">
                  <a:pos x="wd2" y="hd2"/>
                </a:cxn>
                <a:cxn ang="5400000">
                  <a:pos x="wd2" y="hd2"/>
                </a:cxn>
                <a:cxn ang="10800000">
                  <a:pos x="wd2" y="hd2"/>
                </a:cxn>
                <a:cxn ang="16200000">
                  <a:pos x="wd2" y="hd2"/>
                </a:cxn>
              </a:cxnLst>
              <a:rect l="0" t="0" r="r" b="b"/>
              <a:pathLst>
                <a:path w="21276" h="21449" extrusionOk="0">
                  <a:moveTo>
                    <a:pt x="15200" y="18995"/>
                  </a:moveTo>
                  <a:cubicBezTo>
                    <a:pt x="14894" y="19919"/>
                    <a:pt x="14383" y="21248"/>
                    <a:pt x="13084" y="21430"/>
                  </a:cubicBezTo>
                  <a:cubicBezTo>
                    <a:pt x="12625" y="21494"/>
                    <a:pt x="11620" y="21383"/>
                    <a:pt x="11147" y="21309"/>
                  </a:cubicBezTo>
                  <a:cubicBezTo>
                    <a:pt x="7979" y="20810"/>
                    <a:pt x="5128" y="19501"/>
                    <a:pt x="2019" y="18873"/>
                  </a:cubicBezTo>
                  <a:cubicBezTo>
                    <a:pt x="1075" y="18683"/>
                    <a:pt x="-49" y="18199"/>
                    <a:pt x="2" y="17334"/>
                  </a:cubicBezTo>
                  <a:cubicBezTo>
                    <a:pt x="72" y="16150"/>
                    <a:pt x="857" y="14761"/>
                    <a:pt x="1288" y="13617"/>
                  </a:cubicBezTo>
                  <a:cubicBezTo>
                    <a:pt x="1787" y="12292"/>
                    <a:pt x="2355" y="10983"/>
                    <a:pt x="2944" y="9679"/>
                  </a:cubicBezTo>
                  <a:cubicBezTo>
                    <a:pt x="3838" y="7702"/>
                    <a:pt x="4640" y="5736"/>
                    <a:pt x="5639" y="3798"/>
                  </a:cubicBezTo>
                  <a:cubicBezTo>
                    <a:pt x="6217" y="2678"/>
                    <a:pt x="6704" y="468"/>
                    <a:pt x="8488" y="65"/>
                  </a:cubicBezTo>
                  <a:cubicBezTo>
                    <a:pt x="9250" y="-106"/>
                    <a:pt x="10441" y="80"/>
                    <a:pt x="11115" y="368"/>
                  </a:cubicBezTo>
                  <a:cubicBezTo>
                    <a:pt x="12075" y="779"/>
                    <a:pt x="12839" y="907"/>
                    <a:pt x="13938" y="1113"/>
                  </a:cubicBezTo>
                  <a:cubicBezTo>
                    <a:pt x="15617" y="1428"/>
                    <a:pt x="17349" y="1882"/>
                    <a:pt x="18966" y="2345"/>
                  </a:cubicBezTo>
                  <a:cubicBezTo>
                    <a:pt x="19884" y="2609"/>
                    <a:pt x="20908" y="2904"/>
                    <a:pt x="21180" y="3678"/>
                  </a:cubicBezTo>
                  <a:cubicBezTo>
                    <a:pt x="21551" y="4735"/>
                    <a:pt x="20765" y="5778"/>
                    <a:pt x="20285" y="6731"/>
                  </a:cubicBezTo>
                  <a:cubicBezTo>
                    <a:pt x="19686" y="7919"/>
                    <a:pt x="19256" y="9159"/>
                    <a:pt x="18714" y="10362"/>
                  </a:cubicBezTo>
                  <a:cubicBezTo>
                    <a:pt x="17489" y="13087"/>
                    <a:pt x="16258" y="15818"/>
                    <a:pt x="15326" y="18609"/>
                  </a:cubicBezTo>
                  <a:cubicBezTo>
                    <a:pt x="15288" y="18725"/>
                    <a:pt x="15246" y="18855"/>
                    <a:pt x="15200" y="1899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7" name="chenying0907 223"/>
            <p:cNvSpPr/>
            <p:nvPr/>
          </p:nvSpPr>
          <p:spPr>
            <a:xfrm>
              <a:off x="101600" y="152400"/>
              <a:ext cx="738260" cy="965536"/>
            </a:xfrm>
            <a:custGeom>
              <a:avLst/>
              <a:gdLst/>
              <a:ahLst/>
              <a:cxnLst>
                <a:cxn ang="0">
                  <a:pos x="wd2" y="hd2"/>
                </a:cxn>
                <a:cxn ang="5400000">
                  <a:pos x="wd2" y="hd2"/>
                </a:cxn>
                <a:cxn ang="10800000">
                  <a:pos x="wd2" y="hd2"/>
                </a:cxn>
                <a:cxn ang="16200000">
                  <a:pos x="wd2" y="hd2"/>
                </a:cxn>
              </a:cxnLst>
              <a:rect l="0" t="0" r="r" b="b"/>
              <a:pathLst>
                <a:path w="21551" h="21600" extrusionOk="0">
                  <a:moveTo>
                    <a:pt x="5843" y="19431"/>
                  </a:moveTo>
                  <a:cubicBezTo>
                    <a:pt x="2745" y="18571"/>
                    <a:pt x="-49" y="17756"/>
                    <a:pt x="0" y="17620"/>
                  </a:cubicBezTo>
                  <a:cubicBezTo>
                    <a:pt x="601" y="15957"/>
                    <a:pt x="1675" y="14397"/>
                    <a:pt x="2399" y="12758"/>
                  </a:cubicBezTo>
                  <a:cubicBezTo>
                    <a:pt x="3390" y="10514"/>
                    <a:pt x="4575" y="8324"/>
                    <a:pt x="5560" y="6077"/>
                  </a:cubicBezTo>
                  <a:cubicBezTo>
                    <a:pt x="6422" y="4110"/>
                    <a:pt x="6672" y="1869"/>
                    <a:pt x="7840" y="0"/>
                  </a:cubicBezTo>
                  <a:cubicBezTo>
                    <a:pt x="10954" y="379"/>
                    <a:pt x="14351" y="1783"/>
                    <a:pt x="17188" y="2790"/>
                  </a:cubicBezTo>
                  <a:cubicBezTo>
                    <a:pt x="18546" y="3271"/>
                    <a:pt x="20308" y="3363"/>
                    <a:pt x="21551" y="3955"/>
                  </a:cubicBezTo>
                  <a:cubicBezTo>
                    <a:pt x="19201" y="9339"/>
                    <a:pt x="16858" y="14713"/>
                    <a:pt x="14458" y="20088"/>
                  </a:cubicBezTo>
                  <a:cubicBezTo>
                    <a:pt x="14430" y="20151"/>
                    <a:pt x="13764" y="21574"/>
                    <a:pt x="13856" y="21600"/>
                  </a:cubicBezTo>
                  <a:cubicBezTo>
                    <a:pt x="13258" y="21436"/>
                    <a:pt x="9355" y="20405"/>
                    <a:pt x="5843" y="194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8" name="chenying0907 224"/>
            <p:cNvSpPr/>
            <p:nvPr/>
          </p:nvSpPr>
          <p:spPr>
            <a:xfrm>
              <a:off x="558800" y="127000"/>
              <a:ext cx="141437" cy="44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10" y="7934"/>
                    <a:pt x="14611" y="12839"/>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9" name="chenying0907 225"/>
            <p:cNvSpPr/>
            <p:nvPr/>
          </p:nvSpPr>
          <p:spPr>
            <a:xfrm>
              <a:off x="304800" y="1092200"/>
              <a:ext cx="78863" cy="91456"/>
            </a:xfrm>
            <a:custGeom>
              <a:avLst/>
              <a:gdLst/>
              <a:ahLst/>
              <a:cxnLst>
                <a:cxn ang="0">
                  <a:pos x="wd2" y="hd2"/>
                </a:cxn>
                <a:cxn ang="5400000">
                  <a:pos x="wd2" y="hd2"/>
                </a:cxn>
                <a:cxn ang="10800000">
                  <a:pos x="wd2" y="hd2"/>
                </a:cxn>
                <a:cxn ang="16200000">
                  <a:pos x="wd2" y="hd2"/>
                </a:cxn>
              </a:cxnLst>
              <a:rect l="0" t="0" r="r" b="b"/>
              <a:pathLst>
                <a:path w="13379" h="15289" extrusionOk="0">
                  <a:moveTo>
                    <a:pt x="3509" y="747"/>
                  </a:moveTo>
                  <a:cubicBezTo>
                    <a:pt x="-4023" y="4624"/>
                    <a:pt x="1769" y="18148"/>
                    <a:pt x="9599" y="14746"/>
                  </a:cubicBezTo>
                  <a:cubicBezTo>
                    <a:pt x="17577" y="11283"/>
                    <a:pt x="11667" y="-3452"/>
                    <a:pt x="3509" y="74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60" name="chenying0907 148"/>
          <p:cNvSpPr/>
          <p:nvPr/>
        </p:nvSpPr>
        <p:spPr>
          <a:xfrm>
            <a:off x="3453980" y="1702203"/>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1" name="chenying0907 148"/>
          <p:cNvSpPr/>
          <p:nvPr/>
        </p:nvSpPr>
        <p:spPr>
          <a:xfrm>
            <a:off x="8242140" y="1753025"/>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2" name="chenying0907 148"/>
          <p:cNvSpPr/>
          <p:nvPr/>
        </p:nvSpPr>
        <p:spPr>
          <a:xfrm>
            <a:off x="3453980" y="4342266"/>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3" name="chenying0907 148"/>
          <p:cNvSpPr/>
          <p:nvPr/>
        </p:nvSpPr>
        <p:spPr>
          <a:xfrm>
            <a:off x="8242140" y="4393088"/>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55"/>
                                        </p:tgtEl>
                                        <p:attrNameLst>
                                          <p:attrName>style.visibility</p:attrName>
                                        </p:attrNameLst>
                                      </p:cBhvr>
                                      <p:to>
                                        <p:strVal val="visible"/>
                                      </p:to>
                                    </p:set>
                                    <p:animScale>
                                      <p:cBhvr>
                                        <p:cTn id="1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5"/>
                                        </p:tgtEl>
                                        <p:attrNameLst>
                                          <p:attrName>ppt_x</p:attrName>
                                          <p:attrName>ppt_y</p:attrName>
                                        </p:attrNameLst>
                                      </p:cBhvr>
                                    </p:animMotion>
                                    <p:animEffect transition="in" filter="fade">
                                      <p:cBhvr>
                                        <p:cTn id="14" dur="1000"/>
                                        <p:tgtEl>
                                          <p:spTgt spid="55"/>
                                        </p:tgtEl>
                                      </p:cBhvr>
                                    </p:animEffect>
                                  </p:childTnLst>
                                </p:cTn>
                              </p:par>
                              <p:par>
                                <p:cTn id="15" presetID="52" presetClass="entr" presetSubtype="0" fill="hold" nodeType="withEffect">
                                  <p:stCondLst>
                                    <p:cond delay="400"/>
                                  </p:stCondLst>
                                  <p:childTnLst>
                                    <p:set>
                                      <p:cBhvr>
                                        <p:cTn id="16" dur="1" fill="hold">
                                          <p:stCondLst>
                                            <p:cond delay="0"/>
                                          </p:stCondLst>
                                        </p:cTn>
                                        <p:tgtEl>
                                          <p:spTgt spid="40"/>
                                        </p:tgtEl>
                                        <p:attrNameLst>
                                          <p:attrName>style.visibility</p:attrName>
                                        </p:attrNameLst>
                                      </p:cBhvr>
                                      <p:to>
                                        <p:strVal val="visible"/>
                                      </p:to>
                                    </p:set>
                                    <p:animScale>
                                      <p:cBhvr>
                                        <p:cTn id="1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0"/>
                                        </p:tgtEl>
                                        <p:attrNameLst>
                                          <p:attrName>ppt_x</p:attrName>
                                          <p:attrName>ppt_y</p:attrName>
                                        </p:attrNameLst>
                                      </p:cBhvr>
                                    </p:animMotion>
                                    <p:animEffect transition="in" filter="fade">
                                      <p:cBhvr>
                                        <p:cTn id="19" dur="1000"/>
                                        <p:tgtEl>
                                          <p:spTgt spid="40"/>
                                        </p:tgtEl>
                                      </p:cBhvr>
                                    </p:animEffect>
                                  </p:childTnLst>
                                </p:cTn>
                              </p:par>
                              <p:par>
                                <p:cTn id="20" presetID="52" presetClass="entr" presetSubtype="0"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296751" y="3919884"/>
            <a:ext cx="3021981" cy="646331"/>
          </a:xfrm>
          <a:prstGeom prst="rect">
            <a:avLst/>
          </a:prstGeom>
          <a:noFill/>
        </p:spPr>
        <p:txBody>
          <a:bodyPr wrap="none" rtlCol="0">
            <a:spAutoFit/>
          </a:bodyPr>
          <a:lstStyle/>
          <a:p>
            <a:pPr algn="r"/>
            <a:r>
              <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文本框 17"/>
            <p:cNvSpPr txBox="1"/>
            <p:nvPr/>
          </p:nvSpPr>
          <p:spPr>
            <a:xfrm>
              <a:off x="5466382" y="1833012"/>
              <a:ext cx="697627" cy="1323439"/>
            </a:xfrm>
            <a:prstGeom prst="rect">
              <a:avLst/>
            </a:prstGeom>
            <a:noFill/>
          </p:spPr>
          <p:txBody>
            <a:bodyPr wrap="none" rtlCol="0">
              <a:spAutoFit/>
            </a:bodyPr>
            <a:lstStyle/>
            <a:p>
              <a:pPr algn="r"/>
              <a:r>
                <a:rPr kumimoji="1" lang="en-US" altLang="zh-CN"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2</a:t>
              </a:r>
              <a:endParaRPr kumimoji="1" lang="zh-CN" altLang="en-US"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3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32" presetClass="emph" presetSubtype="0" fill="hold" nodeType="withEffect">
                                  <p:stCondLst>
                                    <p:cond delay="300"/>
                                  </p:stCondLst>
                                  <p:childTnLst>
                                    <p:animRot by="120000">
                                      <p:cBhvr>
                                        <p:cTn id="15" dur="100" fill="hold">
                                          <p:stCondLst>
                                            <p:cond delay="0"/>
                                          </p:stCondLst>
                                        </p:cTn>
                                        <p:tgtEl>
                                          <p:spTgt spid="16"/>
                                        </p:tgtEl>
                                        <p:attrNameLst>
                                          <p:attrName>r</p:attrName>
                                        </p:attrNameLst>
                                      </p:cBhvr>
                                    </p:animRot>
                                    <p:animRot by="-240000">
                                      <p:cBhvr>
                                        <p:cTn id="16" dur="200" fill="hold">
                                          <p:stCondLst>
                                            <p:cond delay="200"/>
                                          </p:stCondLst>
                                        </p:cTn>
                                        <p:tgtEl>
                                          <p:spTgt spid="16"/>
                                        </p:tgtEl>
                                        <p:attrNameLst>
                                          <p:attrName>r</p:attrName>
                                        </p:attrNameLst>
                                      </p:cBhvr>
                                    </p:animRot>
                                    <p:animRot by="240000">
                                      <p:cBhvr>
                                        <p:cTn id="17" dur="200" fill="hold">
                                          <p:stCondLst>
                                            <p:cond delay="400"/>
                                          </p:stCondLst>
                                        </p:cTn>
                                        <p:tgtEl>
                                          <p:spTgt spid="16"/>
                                        </p:tgtEl>
                                        <p:attrNameLst>
                                          <p:attrName>r</p:attrName>
                                        </p:attrNameLst>
                                      </p:cBhvr>
                                    </p:animRot>
                                    <p:animRot by="-240000">
                                      <p:cBhvr>
                                        <p:cTn id="18" dur="200" fill="hold">
                                          <p:stCondLst>
                                            <p:cond delay="600"/>
                                          </p:stCondLst>
                                        </p:cTn>
                                        <p:tgtEl>
                                          <p:spTgt spid="16"/>
                                        </p:tgtEl>
                                        <p:attrNameLst>
                                          <p:attrName>r</p:attrName>
                                        </p:attrNameLst>
                                      </p:cBhvr>
                                    </p:animRot>
                                    <p:animRot by="120000">
                                      <p:cBhvr>
                                        <p:cTn id="19" dur="200" fill="hold">
                                          <p:stCondLst>
                                            <p:cond delay="800"/>
                                          </p:stCondLst>
                                        </p:cTn>
                                        <p:tgtEl>
                                          <p:spTgt spid="16"/>
                                        </p:tgtEl>
                                        <p:attrNameLst>
                                          <p:attrName>r</p:attrName>
                                        </p:attrNameLst>
                                      </p:cBhvr>
                                    </p:animRot>
                                  </p:childTnLst>
                                </p:cTn>
                              </p:par>
                              <p:par>
                                <p:cTn id="20" presetID="22" presetClass="entr" presetSubtype="8"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线连接符 22"/>
          <p:cNvCxnSpPr/>
          <p:nvPr/>
        </p:nvCxnSpPr>
        <p:spPr>
          <a:xfrm flipH="1">
            <a:off x="7225499" y="3133575"/>
            <a:ext cx="2051166" cy="4284878"/>
          </a:xfrm>
          <a:prstGeom prst="line">
            <a:avLst/>
          </a:prstGeom>
          <a:noFill/>
          <a:ln w="38100" cap="flat">
            <a:solidFill>
              <a:schemeClr val="accent4"/>
            </a:solidFill>
            <a:prstDash val="lgDashDot"/>
            <a:miter lim="400000"/>
          </a:ln>
          <a:effectLst/>
        </p:spPr>
      </p:cxnSp>
      <p:cxnSp>
        <p:nvCxnSpPr>
          <p:cNvPr id="25" name="直线连接符 24"/>
          <p:cNvCxnSpPr/>
          <p:nvPr/>
        </p:nvCxnSpPr>
        <p:spPr>
          <a:xfrm flipH="1" flipV="1">
            <a:off x="-721545" y="135125"/>
            <a:ext cx="8933378" cy="1099869"/>
          </a:xfrm>
          <a:prstGeom prst="line">
            <a:avLst/>
          </a:prstGeom>
          <a:noFill/>
          <a:ln w="38100" cap="flat">
            <a:solidFill>
              <a:schemeClr val="accent4"/>
            </a:solidFill>
            <a:prstDash val="lgDashDot"/>
            <a:miter lim="400000"/>
          </a:ln>
          <a:effectLst/>
        </p:spPr>
      </p:cxnSp>
      <p:grpSp>
        <p:nvGrpSpPr>
          <p:cNvPr id="21" name="组 20"/>
          <p:cNvGrpSpPr/>
          <p:nvPr/>
        </p:nvGrpSpPr>
        <p:grpSpPr>
          <a:xfrm>
            <a:off x="8012351" y="1936096"/>
            <a:ext cx="775336" cy="938951"/>
            <a:chOff x="8012351" y="1936096"/>
            <a:chExt cx="775336" cy="938951"/>
          </a:xfrm>
        </p:grpSpPr>
        <p:sp>
          <p:nvSpPr>
            <p:cNvPr id="6"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0" name="组 19"/>
          <p:cNvGrpSpPr/>
          <p:nvPr/>
        </p:nvGrpSpPr>
        <p:grpSpPr>
          <a:xfrm>
            <a:off x="8126031" y="1026643"/>
            <a:ext cx="3586589" cy="5083192"/>
            <a:chOff x="8126031" y="1026643"/>
            <a:chExt cx="3586589" cy="5083192"/>
          </a:xfrm>
        </p:grpSpPr>
        <p:sp>
          <p:nvSpPr>
            <p:cNvPr id="3"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18" name="chenying0907 148"/>
          <p:cNvSpPr/>
          <p:nvPr/>
        </p:nvSpPr>
        <p:spPr>
          <a:xfrm>
            <a:off x="775725" y="2723378"/>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9" name="chenying0907 148"/>
          <p:cNvSpPr/>
          <p:nvPr/>
        </p:nvSpPr>
        <p:spPr>
          <a:xfrm>
            <a:off x="4492564" y="2764484"/>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7" name="文本框 26"/>
          <p:cNvSpPr txBox="1"/>
          <p:nvPr/>
        </p:nvSpPr>
        <p:spPr>
          <a:xfrm>
            <a:off x="539065" y="1787721"/>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1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2" presetClass="entr" presetSubtype="2" fill="hold" nodeType="withEffect">
                                  <p:stCondLst>
                                    <p:cond delay="100"/>
                                  </p:stCondLst>
                                  <p:childTnLst>
                                    <p:set>
                                      <p:cBhvr>
                                        <p:cTn id="12" dur="1" fill="hold">
                                          <p:stCondLst>
                                            <p:cond delay="0"/>
                                          </p:stCondLst>
                                        </p:cTn>
                                        <p:tgtEl>
                                          <p:spTgt spid="23"/>
                                        </p:tgtEl>
                                        <p:attrNameLst>
                                          <p:attrName>style.visibility</p:attrName>
                                        </p:attrNameLst>
                                      </p:cBhvr>
                                      <p:to>
                                        <p:strVal val="visible"/>
                                      </p:to>
                                    </p:set>
                                    <p:animEffect transition="in" filter="wipe(right)">
                                      <p:cBhvr>
                                        <p:cTn id="13" dur="500"/>
                                        <p:tgtEl>
                                          <p:spTgt spid="23"/>
                                        </p:tgtEl>
                                      </p:cBhvr>
                                    </p:animEffect>
                                  </p:childTnLst>
                                </p:cTn>
                              </p:par>
                              <p:par>
                                <p:cTn id="14" presetID="22" presetClass="entr" presetSubtype="2" fill="hold" nodeType="withEffect">
                                  <p:stCondLst>
                                    <p:cond delay="10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443614" y="2355399"/>
            <a:ext cx="1148926" cy="1353942"/>
            <a:chOff x="3443614" y="2355399"/>
            <a:chExt cx="1148926" cy="1353942"/>
          </a:xfrm>
        </p:grpSpPr>
        <p:sp>
          <p:nvSpPr>
            <p:cNvPr id="65" name="chenying0907 232"/>
            <p:cNvSpPr/>
            <p:nvPr/>
          </p:nvSpPr>
          <p:spPr>
            <a:xfrm>
              <a:off x="3443614" y="2355399"/>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66" name="文本框 65"/>
            <p:cNvSpPr txBox="1"/>
            <p:nvPr/>
          </p:nvSpPr>
          <p:spPr>
            <a:xfrm>
              <a:off x="3686975" y="2550533"/>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3" name="组 2"/>
          <p:cNvGrpSpPr/>
          <p:nvPr/>
        </p:nvGrpSpPr>
        <p:grpSpPr>
          <a:xfrm>
            <a:off x="4406555" y="3536175"/>
            <a:ext cx="1148926" cy="1353942"/>
            <a:chOff x="4406555" y="3536175"/>
            <a:chExt cx="1148926" cy="1353942"/>
          </a:xfrm>
        </p:grpSpPr>
        <p:sp>
          <p:nvSpPr>
            <p:cNvPr id="67" name="chenying0907 232"/>
            <p:cNvSpPr/>
            <p:nvPr/>
          </p:nvSpPr>
          <p:spPr>
            <a:xfrm>
              <a:off x="4406555" y="3536175"/>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68" name="文本框 67"/>
            <p:cNvSpPr txBox="1"/>
            <p:nvPr/>
          </p:nvSpPr>
          <p:spPr>
            <a:xfrm>
              <a:off x="4649916" y="3731309"/>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2</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4" name="组 3"/>
          <p:cNvGrpSpPr/>
          <p:nvPr/>
        </p:nvGrpSpPr>
        <p:grpSpPr>
          <a:xfrm>
            <a:off x="5517086" y="2481293"/>
            <a:ext cx="1148926" cy="1353942"/>
            <a:chOff x="5517086" y="2481293"/>
            <a:chExt cx="1148926" cy="1353942"/>
          </a:xfrm>
        </p:grpSpPr>
        <p:sp>
          <p:nvSpPr>
            <p:cNvPr id="69" name="chenying0907 232"/>
            <p:cNvSpPr/>
            <p:nvPr/>
          </p:nvSpPr>
          <p:spPr>
            <a:xfrm>
              <a:off x="5517086" y="2481293"/>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70" name="文本框 69"/>
            <p:cNvSpPr txBox="1"/>
            <p:nvPr/>
          </p:nvSpPr>
          <p:spPr>
            <a:xfrm>
              <a:off x="5760447" y="2676427"/>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3</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5" name="组 4"/>
          <p:cNvGrpSpPr/>
          <p:nvPr/>
        </p:nvGrpSpPr>
        <p:grpSpPr>
          <a:xfrm>
            <a:off x="6593754" y="3536175"/>
            <a:ext cx="1148926" cy="1353942"/>
            <a:chOff x="6593754" y="3536175"/>
            <a:chExt cx="1148926" cy="1353942"/>
          </a:xfrm>
        </p:grpSpPr>
        <p:sp>
          <p:nvSpPr>
            <p:cNvPr id="73" name="chenying0907 232"/>
            <p:cNvSpPr/>
            <p:nvPr/>
          </p:nvSpPr>
          <p:spPr>
            <a:xfrm>
              <a:off x="6593754" y="3536175"/>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74" name="文本框 73"/>
            <p:cNvSpPr txBox="1"/>
            <p:nvPr/>
          </p:nvSpPr>
          <p:spPr>
            <a:xfrm>
              <a:off x="6837115" y="3731309"/>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4</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6" name="组 5"/>
          <p:cNvGrpSpPr/>
          <p:nvPr/>
        </p:nvGrpSpPr>
        <p:grpSpPr>
          <a:xfrm>
            <a:off x="7699762" y="2481293"/>
            <a:ext cx="1148926" cy="1353942"/>
            <a:chOff x="7699762" y="2481293"/>
            <a:chExt cx="1148926" cy="1353942"/>
          </a:xfrm>
        </p:grpSpPr>
        <p:sp>
          <p:nvSpPr>
            <p:cNvPr id="75" name="chenying0907 232"/>
            <p:cNvSpPr/>
            <p:nvPr/>
          </p:nvSpPr>
          <p:spPr>
            <a:xfrm>
              <a:off x="7699762" y="2481293"/>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76" name="文本框 75"/>
            <p:cNvSpPr txBox="1"/>
            <p:nvPr/>
          </p:nvSpPr>
          <p:spPr>
            <a:xfrm>
              <a:off x="7943123" y="2676427"/>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5</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
        <p:nvSpPr>
          <p:cNvPr id="77" name="chenying0907 148"/>
          <p:cNvSpPr/>
          <p:nvPr/>
        </p:nvSpPr>
        <p:spPr>
          <a:xfrm>
            <a:off x="5165274" y="1347455"/>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8" name="chenying0907 148"/>
          <p:cNvSpPr/>
          <p:nvPr/>
        </p:nvSpPr>
        <p:spPr>
          <a:xfrm>
            <a:off x="795025" y="270003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9" name="chenying0907 148"/>
          <p:cNvSpPr/>
          <p:nvPr/>
        </p:nvSpPr>
        <p:spPr>
          <a:xfrm>
            <a:off x="9092049" y="2697850"/>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1" name="chenying0907 148"/>
          <p:cNvSpPr/>
          <p:nvPr/>
        </p:nvSpPr>
        <p:spPr>
          <a:xfrm>
            <a:off x="1967174" y="4562305"/>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2" name="chenying0907 148"/>
          <p:cNvSpPr/>
          <p:nvPr/>
        </p:nvSpPr>
        <p:spPr>
          <a:xfrm>
            <a:off x="7699762" y="456230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10" presetClass="entr" presetSubtype="0" fill="hold" nodeType="withEffect">
                                  <p:stCondLst>
                                    <p:cond delay="2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32" presetClass="emph" presetSubtype="0" fill="hold" nodeType="withEffect">
                                  <p:stCondLst>
                                    <p:cond delay="20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par>
                                <p:cTn id="23" presetID="10" presetClass="entr" presetSubtype="0" fill="hold" nodeType="withEffect">
                                  <p:stCondLst>
                                    <p:cond delay="3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32" presetClass="emph" presetSubtype="0" fill="hold" nodeType="withEffect">
                                  <p:stCondLst>
                                    <p:cond delay="30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par>
                                <p:cTn id="32" presetID="10" presetClass="entr" presetSubtype="0" fill="hold"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32" presetClass="emph" presetSubtype="0" fill="hold" nodeType="withEffect">
                                  <p:stCondLst>
                                    <p:cond delay="400"/>
                                  </p:stCondLst>
                                  <p:childTnLst>
                                    <p:animRot by="120000">
                                      <p:cBhvr>
                                        <p:cTn id="36" dur="100" fill="hold">
                                          <p:stCondLst>
                                            <p:cond delay="0"/>
                                          </p:stCondLst>
                                        </p:cTn>
                                        <p:tgtEl>
                                          <p:spTgt spid="5"/>
                                        </p:tgtEl>
                                        <p:attrNameLst>
                                          <p:attrName>r</p:attrName>
                                        </p:attrNameLst>
                                      </p:cBhvr>
                                    </p:animRot>
                                    <p:animRot by="-240000">
                                      <p:cBhvr>
                                        <p:cTn id="37" dur="200" fill="hold">
                                          <p:stCondLst>
                                            <p:cond delay="200"/>
                                          </p:stCondLst>
                                        </p:cTn>
                                        <p:tgtEl>
                                          <p:spTgt spid="5"/>
                                        </p:tgtEl>
                                        <p:attrNameLst>
                                          <p:attrName>r</p:attrName>
                                        </p:attrNameLst>
                                      </p:cBhvr>
                                    </p:animRot>
                                    <p:animRot by="240000">
                                      <p:cBhvr>
                                        <p:cTn id="38" dur="200" fill="hold">
                                          <p:stCondLst>
                                            <p:cond delay="400"/>
                                          </p:stCondLst>
                                        </p:cTn>
                                        <p:tgtEl>
                                          <p:spTgt spid="5"/>
                                        </p:tgtEl>
                                        <p:attrNameLst>
                                          <p:attrName>r</p:attrName>
                                        </p:attrNameLst>
                                      </p:cBhvr>
                                    </p:animRot>
                                    <p:animRot by="-240000">
                                      <p:cBhvr>
                                        <p:cTn id="39" dur="200" fill="hold">
                                          <p:stCondLst>
                                            <p:cond delay="600"/>
                                          </p:stCondLst>
                                        </p:cTn>
                                        <p:tgtEl>
                                          <p:spTgt spid="5"/>
                                        </p:tgtEl>
                                        <p:attrNameLst>
                                          <p:attrName>r</p:attrName>
                                        </p:attrNameLst>
                                      </p:cBhvr>
                                    </p:animRot>
                                    <p:animRot by="120000">
                                      <p:cBhvr>
                                        <p:cTn id="40" dur="200" fill="hold">
                                          <p:stCondLst>
                                            <p:cond delay="800"/>
                                          </p:stCondLst>
                                        </p:cTn>
                                        <p:tgtEl>
                                          <p:spTgt spid="5"/>
                                        </p:tgtEl>
                                        <p:attrNameLst>
                                          <p:attrName>r</p:attrName>
                                        </p:attrNameLst>
                                      </p:cBhvr>
                                    </p:animRot>
                                  </p:childTnLst>
                                </p:cTn>
                              </p:par>
                              <p:par>
                                <p:cTn id="41" presetID="10" presetClass="entr" presetSubtype="0" fill="hold" nodeType="with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32" presetClass="emph" presetSubtype="0" fill="hold" nodeType="withEffect">
                                  <p:stCondLst>
                                    <p:cond delay="50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500"/>
                                        <p:tgtEl>
                                          <p:spTgt spid="7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500"/>
                                        <p:tgtEl>
                                          <p:spTgt spid="8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1" grpId="0"/>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enying0907 209"/>
          <p:cNvSpPr/>
          <p:nvPr/>
        </p:nvSpPr>
        <p:spPr>
          <a:xfrm rot="3758493">
            <a:off x="7355542" y="367890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14" name="组 13"/>
          <p:cNvGrpSpPr/>
          <p:nvPr/>
        </p:nvGrpSpPr>
        <p:grpSpPr>
          <a:xfrm>
            <a:off x="5943842" y="1013911"/>
            <a:ext cx="2187025" cy="2569107"/>
            <a:chOff x="5943842" y="1013911"/>
            <a:chExt cx="2187025" cy="2569107"/>
          </a:xfrm>
        </p:grpSpPr>
        <p:sp>
          <p:nvSpPr>
            <p:cNvPr id="3" name="chenying0907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 name="chenying0907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 name="chenying0907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rgbClr val="FCFDFD"/>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 name="chenying0907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 name="chenying0907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12" name="chenying0907 148"/>
          <p:cNvSpPr/>
          <p:nvPr/>
        </p:nvSpPr>
        <p:spPr>
          <a:xfrm>
            <a:off x="1855267" y="3234555"/>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3" name="文本框 12"/>
          <p:cNvSpPr txBox="1"/>
          <p:nvPr/>
        </p:nvSpPr>
        <p:spPr>
          <a:xfrm>
            <a:off x="1651414" y="2266049"/>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987 0.31851 C 0.19766 0.31504 0.19662 0.3118 0.19583 0.30856 C 0.19414 0.30138 0.19505 0.29953 0.19167 0.29374 C 0.19011 0.29073 0.18789 0.28888 0.18607 0.28634 C 0.17018 0.26203 0.19206 0.29444 0.17917 0.27152 C 0.178 0.26944 0.17656 0.26782 0.175 0.26666 C 0.1724 0.26434 0.16667 0.26157 0.16667 0.26157 C 0.16107 0.26249 0.1556 0.26296 0.15 0.26411 C 0.14805 0.26458 0.14636 0.26596 0.1444 0.26666 C 0.14167 0.26759 0.13893 0.26828 0.13607 0.26897 C 0.12774 0.26828 0.11641 0.278 0.11107 0.26666 C 0.10456 0.25254 0.11055 0.23032 0.10977 0.21226 C 0.10964 0.20971 0.10899 0.20717 0.10833 0.20485 C 0.10677 0.1993 0.10404 0.19397 0.10143 0.19004 C 0.10013 0.18819 0.09857 0.1868 0.09714 0.18518 C 0.08984 0.18587 0.08242 0.18634 0.075 0.18749 C 0.06966 0.18842 0.06602 0.19027 0.06107 0.19259 C 0.05182 0.19166 0.04245 0.19189 0.03333 0.19004 C 0.03034 0.18934 0.025 0.18518 0.025 0.18518 C 0.02357 0.18263 0.02227 0.17985 0.02083 0.17777 C 0.0181 0.17407 0.01484 0.17198 0.0125 0.16782 C 0.00664 0.1574 0.00951 0.16319 0.00417 0.15046 C 0.00365 0.14814 0.00274 0.14559 0.00274 0.14305 C 0.00274 0.13078 0.00339 0.11828 0.00417 0.10601 C 0.0043 0.10184 0.00508 0.09791 0.00547 0.09374 C 0.00599 0.08888 0.00638 0.08379 0.0069 0.07893 C 0.00638 0.06249 0.00612 0.04606 0.00547 0.02962 C 0.00508 0.01782 0.00599 0.00809 0.0013 -7.40741E-6 C 0.00104 -0.0007 0.00039 -7.40741E-6 2.5E-6 -7.40741E-6 " pathEditMode="relative" ptsTypes="AAAAAAAAAAAAAAAAAAAAAAAAAAAAA">
                                      <p:cBhvr>
                                        <p:cTn id="6" dur="2000" fill="hold"/>
                                        <p:tgtEl>
                                          <p:spTgt spid="14"/>
                                        </p:tgtEl>
                                        <p:attrNameLst>
                                          <p:attrName>ppt_x</p:attrName>
                                          <p:attrName>ppt_y</p:attrName>
                                        </p:attrNameLst>
                                      </p:cBhvr>
                                    </p:animMotion>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2500"/>
                                        <p:tgtEl>
                                          <p:spTgt spid="10"/>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6436426" y="1882406"/>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4" name="chenying0907 148"/>
          <p:cNvSpPr/>
          <p:nvPr/>
        </p:nvSpPr>
        <p:spPr>
          <a:xfrm>
            <a:off x="7648565" y="2134182"/>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5" name="chenying0907 109"/>
          <p:cNvSpPr/>
          <p:nvPr/>
        </p:nvSpPr>
        <p:spPr>
          <a:xfrm>
            <a:off x="6436426" y="3234214"/>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148"/>
          <p:cNvSpPr/>
          <p:nvPr/>
        </p:nvSpPr>
        <p:spPr>
          <a:xfrm>
            <a:off x="7648565" y="3485990"/>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 name="chenying0907 109"/>
          <p:cNvSpPr/>
          <p:nvPr/>
        </p:nvSpPr>
        <p:spPr>
          <a:xfrm>
            <a:off x="6436426" y="4586022"/>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148"/>
          <p:cNvSpPr/>
          <p:nvPr/>
        </p:nvSpPr>
        <p:spPr>
          <a:xfrm>
            <a:off x="7648565" y="483779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15" name="Group 44"/>
          <p:cNvGrpSpPr/>
          <p:nvPr/>
        </p:nvGrpSpPr>
        <p:grpSpPr>
          <a:xfrm>
            <a:off x="2930360" y="2100886"/>
            <a:ext cx="807367" cy="906808"/>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8" name="组 47"/>
          <p:cNvGrpSpPr/>
          <p:nvPr/>
        </p:nvGrpSpPr>
        <p:grpSpPr>
          <a:xfrm>
            <a:off x="790666" y="1415439"/>
            <a:ext cx="4761048" cy="5093556"/>
            <a:chOff x="829100" y="2206816"/>
            <a:chExt cx="4556482" cy="4874704"/>
          </a:xfrm>
        </p:grpSpPr>
        <p:grpSp>
          <p:nvGrpSpPr>
            <p:cNvPr id="23"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rgbClr val="46537A">
                    <a:alpha val="49000"/>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7"/>
          <p:cNvGrpSpPr/>
          <p:nvPr/>
        </p:nvGrpSpPr>
        <p:grpSpPr>
          <a:xfrm>
            <a:off x="10017863" y="1148505"/>
            <a:ext cx="1504282" cy="1572383"/>
            <a:chOff x="0" y="0"/>
            <a:chExt cx="1504280" cy="1572381"/>
          </a:xfrm>
        </p:grpSpPr>
        <p:grpSp>
          <p:nvGrpSpPr>
            <p:cNvPr id="8" name="Group 75"/>
            <p:cNvGrpSpPr/>
            <p:nvPr/>
          </p:nvGrpSpPr>
          <p:grpSpPr>
            <a:xfrm>
              <a:off x="0" y="0"/>
              <a:ext cx="1504281" cy="1572382"/>
              <a:chOff x="0" y="0"/>
              <a:chExt cx="1504280" cy="1572381"/>
            </a:xfrm>
          </p:grpSpPr>
          <p:sp>
            <p:nvSpPr>
              <p:cNvPr id="10" name="chenying0907 70"/>
              <p:cNvSpPr/>
              <p:nvPr/>
            </p:nvSpPr>
            <p:spPr>
              <a:xfrm>
                <a:off x="0" y="0"/>
                <a:ext cx="1504281" cy="1572382"/>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10800" y="0"/>
                    </a:lnTo>
                    <a:cubicBezTo>
                      <a:pt x="10800" y="0"/>
                      <a:pt x="19779" y="6452"/>
                      <a:pt x="21600" y="8250"/>
                    </a:cubicBezTo>
                    <a:cubicBezTo>
                      <a:pt x="21600" y="13066"/>
                      <a:pt x="21600" y="20949"/>
                      <a:pt x="21600" y="20949"/>
                    </a:cubicBezTo>
                    <a:lnTo>
                      <a:pt x="0" y="21600"/>
                    </a:lnTo>
                    <a:cubicBezTo>
                      <a:pt x="0" y="21600"/>
                      <a:pt x="0" y="8250"/>
                      <a:pt x="0" y="825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 name="chenying0907 71"/>
              <p:cNvSpPr/>
              <p:nvPr/>
            </p:nvSpPr>
            <p:spPr>
              <a:xfrm>
                <a:off x="0" y="596900"/>
                <a:ext cx="1494756" cy="764468"/>
              </a:xfrm>
              <a:custGeom>
                <a:avLst/>
                <a:gdLst/>
                <a:ahLst/>
                <a:cxnLst>
                  <a:cxn ang="0">
                    <a:pos x="wd2" y="hd2"/>
                  </a:cxn>
                  <a:cxn ang="5400000">
                    <a:pos x="wd2" y="hd2"/>
                  </a:cxn>
                  <a:cxn ang="10800000">
                    <a:pos x="wd2" y="hd2"/>
                  </a:cxn>
                  <a:cxn ang="16200000">
                    <a:pos x="wd2" y="hd2"/>
                  </a:cxn>
                </a:cxnLst>
                <a:rect l="0" t="0" r="r" b="b"/>
                <a:pathLst>
                  <a:path w="21600" h="21600" extrusionOk="0">
                    <a:moveTo>
                      <a:pt x="0" y="659"/>
                    </a:moveTo>
                    <a:cubicBezTo>
                      <a:pt x="3339" y="8063"/>
                      <a:pt x="6925" y="17664"/>
                      <a:pt x="10731" y="21600"/>
                    </a:cubicBezTo>
                    <a:cubicBezTo>
                      <a:pt x="12946" y="17329"/>
                      <a:pt x="15538" y="13914"/>
                      <a:pt x="16886" y="10800"/>
                    </a:cubicBezTo>
                    <a:cubicBezTo>
                      <a:pt x="18376" y="7357"/>
                      <a:pt x="20617" y="3004"/>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72"/>
              <p:cNvSpPr/>
              <p:nvPr/>
            </p:nvSpPr>
            <p:spPr>
              <a:xfrm>
                <a:off x="0" y="1130300"/>
                <a:ext cx="417079" cy="4117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871" y="18530"/>
                      <a:pt x="17612" y="3302"/>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73"/>
              <p:cNvSpPr/>
              <p:nvPr/>
            </p:nvSpPr>
            <p:spPr>
              <a:xfrm>
                <a:off x="1117600" y="1041400"/>
                <a:ext cx="377578" cy="4563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745" y="16213"/>
                      <a:pt x="6429" y="4616"/>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74"/>
              <p:cNvSpPr/>
              <p:nvPr/>
            </p:nvSpPr>
            <p:spPr>
              <a:xfrm>
                <a:off x="76200" y="228600"/>
                <a:ext cx="1326551" cy="1138735"/>
              </a:xfrm>
              <a:custGeom>
                <a:avLst/>
                <a:gdLst/>
                <a:ahLst/>
                <a:cxnLst>
                  <a:cxn ang="0">
                    <a:pos x="wd2" y="hd2"/>
                  </a:cxn>
                  <a:cxn ang="5400000">
                    <a:pos x="wd2" y="hd2"/>
                  </a:cxn>
                  <a:cxn ang="10800000">
                    <a:pos x="wd2" y="hd2"/>
                  </a:cxn>
                  <a:cxn ang="16200000">
                    <a:pos x="wd2" y="hd2"/>
                  </a:cxn>
                </a:cxnLst>
                <a:rect l="0" t="0" r="r" b="b"/>
                <a:pathLst>
                  <a:path w="21419" h="21600" extrusionOk="0">
                    <a:moveTo>
                      <a:pt x="0" y="0"/>
                    </a:moveTo>
                    <a:cubicBezTo>
                      <a:pt x="0" y="1445"/>
                      <a:pt x="246" y="9354"/>
                      <a:pt x="246" y="9354"/>
                    </a:cubicBezTo>
                    <a:cubicBezTo>
                      <a:pt x="246" y="9354"/>
                      <a:pt x="2134" y="11992"/>
                      <a:pt x="3102" y="13310"/>
                    </a:cubicBezTo>
                    <a:cubicBezTo>
                      <a:pt x="5598" y="16706"/>
                      <a:pt x="8202" y="19921"/>
                      <a:pt x="10904" y="21600"/>
                    </a:cubicBezTo>
                    <a:cubicBezTo>
                      <a:pt x="13379" y="18733"/>
                      <a:pt x="16275" y="16440"/>
                      <a:pt x="17781" y="14350"/>
                    </a:cubicBezTo>
                    <a:cubicBezTo>
                      <a:pt x="18832" y="12891"/>
                      <a:pt x="21372" y="9624"/>
                      <a:pt x="21372" y="9624"/>
                    </a:cubicBezTo>
                    <a:cubicBezTo>
                      <a:pt x="21372" y="9624"/>
                      <a:pt x="21600" y="1606"/>
                      <a:pt x="21053" y="0"/>
                    </a:cubicBezTo>
                    <a:cubicBezTo>
                      <a:pt x="21053" y="0"/>
                      <a:pt x="0" y="0"/>
                      <a:pt x="0" y="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9" name="chenying0907 76"/>
            <p:cNvSpPr/>
            <p:nvPr/>
          </p:nvSpPr>
          <p:spPr>
            <a:xfrm>
              <a:off x="469900" y="469899"/>
              <a:ext cx="537619" cy="483684"/>
            </a:xfrm>
            <a:custGeom>
              <a:avLst/>
              <a:gdLst/>
              <a:ahLst/>
              <a:cxnLst>
                <a:cxn ang="0">
                  <a:pos x="wd2" y="hd2"/>
                </a:cxn>
                <a:cxn ang="5400000">
                  <a:pos x="wd2" y="hd2"/>
                </a:cxn>
                <a:cxn ang="10800000">
                  <a:pos x="wd2" y="hd2"/>
                </a:cxn>
                <a:cxn ang="16200000">
                  <a:pos x="wd2" y="hd2"/>
                </a:cxn>
              </a:cxnLst>
              <a:rect l="0" t="0" r="r" b="b"/>
              <a:pathLst>
                <a:path w="20371" h="16684" extrusionOk="0">
                  <a:moveTo>
                    <a:pt x="13766" y="6136"/>
                  </a:moveTo>
                  <a:cubicBezTo>
                    <a:pt x="15891" y="1967"/>
                    <a:pt x="5690" y="4748"/>
                    <a:pt x="5634" y="8499"/>
                  </a:cubicBezTo>
                  <a:cubicBezTo>
                    <a:pt x="5556" y="13717"/>
                    <a:pt x="14087" y="7110"/>
                    <a:pt x="15031" y="4525"/>
                  </a:cubicBezTo>
                  <a:cubicBezTo>
                    <a:pt x="14197" y="5587"/>
                    <a:pt x="10837" y="10126"/>
                    <a:pt x="12430" y="11384"/>
                  </a:cubicBezTo>
                  <a:cubicBezTo>
                    <a:pt x="14945" y="13370"/>
                    <a:pt x="20823" y="6391"/>
                    <a:pt x="20343" y="4229"/>
                  </a:cubicBezTo>
                  <a:cubicBezTo>
                    <a:pt x="18589" y="-3669"/>
                    <a:pt x="3167" y="984"/>
                    <a:pt x="759" y="6136"/>
                  </a:cubicBezTo>
                  <a:cubicBezTo>
                    <a:pt x="-777" y="9421"/>
                    <a:pt x="-60" y="14083"/>
                    <a:pt x="3636" y="15948"/>
                  </a:cubicBezTo>
                  <a:cubicBezTo>
                    <a:pt x="7564" y="17931"/>
                    <a:pt x="12253" y="15464"/>
                    <a:pt x="15690" y="1372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5" name="Group 114"/>
          <p:cNvGrpSpPr/>
          <p:nvPr/>
        </p:nvGrpSpPr>
        <p:grpSpPr>
          <a:xfrm>
            <a:off x="1065978" y="4669892"/>
            <a:ext cx="2147562" cy="1387416"/>
            <a:chOff x="0" y="0"/>
            <a:chExt cx="862694" cy="557336"/>
          </a:xfrm>
        </p:grpSpPr>
        <p:sp>
          <p:nvSpPr>
            <p:cNvPr id="16" name="chenying0907 110"/>
            <p:cNvSpPr/>
            <p:nvPr/>
          </p:nvSpPr>
          <p:spPr>
            <a:xfrm>
              <a:off x="0" y="0"/>
              <a:ext cx="862695" cy="5573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8378" y="1066"/>
                    <a:pt x="21600" y="0"/>
                  </a:cubicBezTo>
                  <a:cubicBezTo>
                    <a:pt x="21600" y="7792"/>
                    <a:pt x="21600" y="20546"/>
                    <a:pt x="21600" y="20546"/>
                  </a:cubicBezTo>
                  <a:lnTo>
                    <a:pt x="0" y="21600"/>
                  </a:lnTo>
                  <a:cubicBezTo>
                    <a:pt x="0" y="21600"/>
                    <a:pt x="0" y="0"/>
                    <a:pt x="0"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111"/>
            <p:cNvSpPr/>
            <p:nvPr/>
          </p:nvSpPr>
          <p:spPr>
            <a:xfrm>
              <a:off x="0" y="0"/>
              <a:ext cx="857238" cy="438424"/>
            </a:xfrm>
            <a:custGeom>
              <a:avLst/>
              <a:gdLst/>
              <a:ahLst/>
              <a:cxnLst>
                <a:cxn ang="0">
                  <a:pos x="wd2" y="hd2"/>
                </a:cxn>
                <a:cxn ang="5400000">
                  <a:pos x="wd2" y="hd2"/>
                </a:cxn>
                <a:cxn ang="10800000">
                  <a:pos x="wd2" y="hd2"/>
                </a:cxn>
                <a:cxn ang="16200000">
                  <a:pos x="wd2" y="hd2"/>
                </a:cxn>
              </a:cxnLst>
              <a:rect l="0" t="0" r="r" b="b"/>
              <a:pathLst>
                <a:path w="21600" h="21600" extrusionOk="0">
                  <a:moveTo>
                    <a:pt x="0" y="659"/>
                  </a:moveTo>
                  <a:cubicBezTo>
                    <a:pt x="3339" y="8063"/>
                    <a:pt x="6925" y="17664"/>
                    <a:pt x="10731" y="21600"/>
                  </a:cubicBezTo>
                  <a:cubicBezTo>
                    <a:pt x="12946" y="17329"/>
                    <a:pt x="15538" y="13914"/>
                    <a:pt x="16886" y="10800"/>
                  </a:cubicBezTo>
                  <a:cubicBezTo>
                    <a:pt x="18376" y="7357"/>
                    <a:pt x="20617" y="3004"/>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chenying0907 112"/>
            <p:cNvSpPr/>
            <p:nvPr/>
          </p:nvSpPr>
          <p:spPr>
            <a:xfrm>
              <a:off x="0" y="304800"/>
              <a:ext cx="239199" cy="2361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871" y="18530"/>
                    <a:pt x="17612" y="3302"/>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9" name="chenying0907 113"/>
            <p:cNvSpPr/>
            <p:nvPr/>
          </p:nvSpPr>
          <p:spPr>
            <a:xfrm>
              <a:off x="635000" y="254000"/>
              <a:ext cx="216533" cy="2617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745" y="16213"/>
                    <a:pt x="6430" y="4616"/>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0" name="chenying0907 148"/>
          <p:cNvSpPr/>
          <p:nvPr/>
        </p:nvSpPr>
        <p:spPr>
          <a:xfrm>
            <a:off x="809613" y="1417290"/>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1" name="chenying0907 148"/>
          <p:cNvSpPr/>
          <p:nvPr/>
        </p:nvSpPr>
        <p:spPr>
          <a:xfrm>
            <a:off x="8550485" y="4221823"/>
            <a:ext cx="3087156" cy="1830566"/>
          </a:xfrm>
          <a:prstGeom prst="rect">
            <a:avLst/>
          </a:prstGeom>
          <a:noFill/>
          <a:ln w="12700" cap="flat">
            <a:noFill/>
            <a:miter lim="400000"/>
          </a:ln>
          <a:effectLst/>
        </p:spPr>
        <p:txBody>
          <a:bodyPr wrap="square" lIns="38100" tIns="38100" rIns="38100" bIns="38100" numCol="1" anchor="ctr">
            <a:spAutoFit/>
          </a:bodyPr>
          <a:lstStyle/>
          <a:p>
            <a:pPr algn="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4" name="chenying0907 29"/>
          <p:cNvSpPr/>
          <p:nvPr/>
        </p:nvSpPr>
        <p:spPr>
          <a:xfrm rot="900000">
            <a:off x="3609040" y="727853"/>
            <a:ext cx="5420734" cy="5883719"/>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078" h="23663" extrusionOk="0">
                <a:moveTo>
                  <a:pt x="14407" y="0"/>
                </a:moveTo>
                <a:cubicBezTo>
                  <a:pt x="14512" y="360"/>
                  <a:pt x="1413" y="4434"/>
                  <a:pt x="0" y="4384"/>
                </a:cubicBezTo>
                <a:cubicBezTo>
                  <a:pt x="1189" y="10717"/>
                  <a:pt x="3037" y="17355"/>
                  <a:pt x="4512" y="23663"/>
                </a:cubicBezTo>
                <a:cubicBezTo>
                  <a:pt x="10020" y="22736"/>
                  <a:pt x="13419" y="20102"/>
                  <a:pt x="19078" y="19424"/>
                </a:cubicBezTo>
                <a:cubicBezTo>
                  <a:pt x="18047" y="16297"/>
                  <a:pt x="18049" y="12773"/>
                  <a:pt x="16878" y="9602"/>
                </a:cubicBezTo>
                <a:cubicBezTo>
                  <a:pt x="15825" y="6749"/>
                  <a:pt x="15248" y="2887"/>
                  <a:pt x="14407"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8" decel="5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296751" y="3919884"/>
            <a:ext cx="3021981" cy="646331"/>
          </a:xfrm>
          <a:prstGeom prst="rect">
            <a:avLst/>
          </a:prstGeom>
          <a:noFill/>
        </p:spPr>
        <p:txBody>
          <a:bodyPr wrap="none" rtlCol="0">
            <a:spAutoFit/>
          </a:bodyPr>
          <a:lstStyle/>
          <a:p>
            <a:pPr algn="r"/>
            <a:r>
              <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文本框 17"/>
            <p:cNvSpPr txBox="1"/>
            <p:nvPr/>
          </p:nvSpPr>
          <p:spPr>
            <a:xfrm>
              <a:off x="5508060" y="1833012"/>
              <a:ext cx="655949" cy="1323439"/>
            </a:xfrm>
            <a:prstGeom prst="rect">
              <a:avLst/>
            </a:prstGeom>
            <a:noFill/>
          </p:spPr>
          <p:txBody>
            <a:bodyPr wrap="none" rtlCol="0">
              <a:spAutoFit/>
            </a:bodyPr>
            <a:lstStyle/>
            <a:p>
              <a:pPr algn="r"/>
              <a:r>
                <a:rPr kumimoji="1" lang="en-US" altLang="zh-CN"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3</a:t>
              </a:r>
              <a:endParaRPr kumimoji="1" lang="zh-CN" altLang="en-US"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3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32" presetClass="emph" presetSubtype="0" fill="hold" nodeType="withEffect">
                                  <p:stCondLst>
                                    <p:cond delay="300"/>
                                  </p:stCondLst>
                                  <p:childTnLst>
                                    <p:animRot by="120000">
                                      <p:cBhvr>
                                        <p:cTn id="15" dur="100" fill="hold">
                                          <p:stCondLst>
                                            <p:cond delay="0"/>
                                          </p:stCondLst>
                                        </p:cTn>
                                        <p:tgtEl>
                                          <p:spTgt spid="16"/>
                                        </p:tgtEl>
                                        <p:attrNameLst>
                                          <p:attrName>r</p:attrName>
                                        </p:attrNameLst>
                                      </p:cBhvr>
                                    </p:animRot>
                                    <p:animRot by="-240000">
                                      <p:cBhvr>
                                        <p:cTn id="16" dur="200" fill="hold">
                                          <p:stCondLst>
                                            <p:cond delay="200"/>
                                          </p:stCondLst>
                                        </p:cTn>
                                        <p:tgtEl>
                                          <p:spTgt spid="16"/>
                                        </p:tgtEl>
                                        <p:attrNameLst>
                                          <p:attrName>r</p:attrName>
                                        </p:attrNameLst>
                                      </p:cBhvr>
                                    </p:animRot>
                                    <p:animRot by="240000">
                                      <p:cBhvr>
                                        <p:cTn id="17" dur="200" fill="hold">
                                          <p:stCondLst>
                                            <p:cond delay="400"/>
                                          </p:stCondLst>
                                        </p:cTn>
                                        <p:tgtEl>
                                          <p:spTgt spid="16"/>
                                        </p:tgtEl>
                                        <p:attrNameLst>
                                          <p:attrName>r</p:attrName>
                                        </p:attrNameLst>
                                      </p:cBhvr>
                                    </p:animRot>
                                    <p:animRot by="-240000">
                                      <p:cBhvr>
                                        <p:cTn id="18" dur="200" fill="hold">
                                          <p:stCondLst>
                                            <p:cond delay="600"/>
                                          </p:stCondLst>
                                        </p:cTn>
                                        <p:tgtEl>
                                          <p:spTgt spid="16"/>
                                        </p:tgtEl>
                                        <p:attrNameLst>
                                          <p:attrName>r</p:attrName>
                                        </p:attrNameLst>
                                      </p:cBhvr>
                                    </p:animRot>
                                    <p:animRot by="120000">
                                      <p:cBhvr>
                                        <p:cTn id="19" dur="200" fill="hold">
                                          <p:stCondLst>
                                            <p:cond delay="800"/>
                                          </p:stCondLst>
                                        </p:cTn>
                                        <p:tgtEl>
                                          <p:spTgt spid="16"/>
                                        </p:tgtEl>
                                        <p:attrNameLst>
                                          <p:attrName>r</p:attrName>
                                        </p:attrNameLst>
                                      </p:cBhvr>
                                    </p:animRot>
                                  </p:childTnLst>
                                </p:cTn>
                              </p:par>
                              <p:par>
                                <p:cTn id="20" presetID="22" presetClass="entr" presetSubtype="8"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148"/>
          <p:cNvSpPr/>
          <p:nvPr/>
        </p:nvSpPr>
        <p:spPr>
          <a:xfrm>
            <a:off x="2378852" y="1935399"/>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5" name="chenying0907 148"/>
          <p:cNvSpPr/>
          <p:nvPr/>
        </p:nvSpPr>
        <p:spPr>
          <a:xfrm>
            <a:off x="2378852" y="3287207"/>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 name="chenying0907 148"/>
          <p:cNvSpPr/>
          <p:nvPr/>
        </p:nvSpPr>
        <p:spPr>
          <a:xfrm>
            <a:off x="2378852" y="4639015"/>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8" name="Group 44"/>
          <p:cNvGrpSpPr/>
          <p:nvPr/>
        </p:nvGrpSpPr>
        <p:grpSpPr>
          <a:xfrm>
            <a:off x="1238643" y="1815932"/>
            <a:ext cx="807367" cy="906808"/>
            <a:chOff x="0" y="0"/>
            <a:chExt cx="807366" cy="906807"/>
          </a:xfrm>
        </p:grpSpPr>
        <p:sp>
          <p:nvSpPr>
            <p:cNvPr id="9"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1" name="Group 44"/>
          <p:cNvGrpSpPr/>
          <p:nvPr/>
        </p:nvGrpSpPr>
        <p:grpSpPr>
          <a:xfrm>
            <a:off x="1224099" y="3167740"/>
            <a:ext cx="807367" cy="906808"/>
            <a:chOff x="0" y="0"/>
            <a:chExt cx="807366" cy="906807"/>
          </a:xfrm>
        </p:grpSpPr>
        <p:sp>
          <p:nvSpPr>
            <p:cNvPr id="12"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4" name="Group 44"/>
          <p:cNvGrpSpPr/>
          <p:nvPr/>
        </p:nvGrpSpPr>
        <p:grpSpPr>
          <a:xfrm>
            <a:off x="1209555" y="4519548"/>
            <a:ext cx="807367" cy="906808"/>
            <a:chOff x="0" y="0"/>
            <a:chExt cx="807366" cy="906807"/>
          </a:xfrm>
        </p:grpSpPr>
        <p:sp>
          <p:nvSpPr>
            <p:cNvPr id="15"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8" name="Group 55"/>
          <p:cNvGrpSpPr/>
          <p:nvPr/>
        </p:nvGrpSpPr>
        <p:grpSpPr>
          <a:xfrm rot="2273417">
            <a:off x="7686162" y="1851050"/>
            <a:ext cx="3224787" cy="3176915"/>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23"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19" name="Group 58"/>
          <p:cNvGrpSpPr/>
          <p:nvPr/>
        </p:nvGrpSpPr>
        <p:grpSpPr>
          <a:xfrm rot="2273417">
            <a:off x="6579684" y="2485046"/>
            <a:ext cx="2252925" cy="2330728"/>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14:presetBounceEnd="50000">
                                      <p:stCondLst>
                                        <p:cond delay="0"/>
                                      </p:stCondLst>
                                      <p:childTnLst>
                                        <p:animMotion origin="layout" path="M -0.63203 0.08472 L -1.04167E-6 2.22222E-6 " pathEditMode="relative" rAng="0" ptsTypes="AA" p14:bounceEnd="50000">
                                          <p:cBhvr>
                                            <p:cTn id="6" dur="500" fill="hold"/>
                                            <p:tgtEl>
                                              <p:spTgt spid="19"/>
                                            </p:tgtEl>
                                            <p:attrNameLst>
                                              <p:attrName>ppt_x</p:attrName>
                                              <p:attrName>ppt_y</p:attrName>
                                            </p:attrNameLst>
                                          </p:cBhvr>
                                          <p:rCtr x="31589" y="-4144"/>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0.63203 0.08472 L -1.04167E-6 2.22222E-6 " pathEditMode="relative" rAng="0" ptsTypes="AA">
                                          <p:cBhvr>
                                            <p:cTn id="6" dur="500" fill="hold"/>
                                            <p:tgtEl>
                                              <p:spTgt spid="19"/>
                                            </p:tgtEl>
                                            <p:attrNameLst>
                                              <p:attrName>ppt_x</p:attrName>
                                              <p:attrName>ppt_y</p:attrName>
                                            </p:attrNameLst>
                                          </p:cBhvr>
                                          <p:rCtr x="31589" y="-4144"/>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175"/>
          <p:cNvSpPr/>
          <p:nvPr/>
        </p:nvSpPr>
        <p:spPr>
          <a:xfrm>
            <a:off x="1323576" y="1027261"/>
            <a:ext cx="6376546" cy="4170449"/>
          </a:xfrm>
          <a:custGeom>
            <a:avLst/>
            <a:gdLst/>
            <a:ahLst/>
            <a:cxnLst>
              <a:cxn ang="0">
                <a:pos x="wd2" y="hd2"/>
              </a:cxn>
              <a:cxn ang="5400000">
                <a:pos x="wd2" y="hd2"/>
              </a:cxn>
              <a:cxn ang="10800000">
                <a:pos x="wd2" y="hd2"/>
              </a:cxn>
              <a:cxn ang="16200000">
                <a:pos x="wd2" y="hd2"/>
              </a:cxn>
            </a:cxnLst>
            <a:rect l="0" t="0" r="r" b="b"/>
            <a:pathLst>
              <a:path w="21503" h="21600" extrusionOk="0">
                <a:moveTo>
                  <a:pt x="6742" y="16124"/>
                </a:moveTo>
                <a:cubicBezTo>
                  <a:pt x="5374" y="16910"/>
                  <a:pt x="3929" y="20482"/>
                  <a:pt x="3478" y="21600"/>
                </a:cubicBezTo>
                <a:cubicBezTo>
                  <a:pt x="3702" y="19782"/>
                  <a:pt x="4191" y="18074"/>
                  <a:pt x="4233" y="16234"/>
                </a:cubicBezTo>
                <a:cubicBezTo>
                  <a:pt x="3426" y="16656"/>
                  <a:pt x="2554" y="16263"/>
                  <a:pt x="1729" y="16378"/>
                </a:cubicBezTo>
                <a:cubicBezTo>
                  <a:pt x="1648" y="11313"/>
                  <a:pt x="1059" y="5533"/>
                  <a:pt x="0" y="631"/>
                </a:cubicBezTo>
                <a:cubicBezTo>
                  <a:pt x="4095" y="977"/>
                  <a:pt x="8091" y="628"/>
                  <a:pt x="12162" y="358"/>
                </a:cubicBezTo>
                <a:cubicBezTo>
                  <a:pt x="14982" y="171"/>
                  <a:pt x="18216" y="0"/>
                  <a:pt x="21204" y="0"/>
                </a:cubicBezTo>
                <a:cubicBezTo>
                  <a:pt x="21600" y="812"/>
                  <a:pt x="21523" y="2642"/>
                  <a:pt x="21419" y="3597"/>
                </a:cubicBezTo>
                <a:lnTo>
                  <a:pt x="6120" y="4060"/>
                </a:lnTo>
                <a:cubicBezTo>
                  <a:pt x="6120" y="4060"/>
                  <a:pt x="6742" y="16124"/>
                  <a:pt x="6742" y="16124"/>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 name="chenying0907 182"/>
          <p:cNvSpPr/>
          <p:nvPr/>
        </p:nvSpPr>
        <p:spPr>
          <a:xfrm>
            <a:off x="3136695" y="1706802"/>
            <a:ext cx="7199061" cy="4779263"/>
          </a:xfrm>
          <a:custGeom>
            <a:avLst/>
            <a:gdLst/>
            <a:ahLst/>
            <a:cxnLst>
              <a:cxn ang="0">
                <a:pos x="wd2" y="hd2"/>
              </a:cxn>
              <a:cxn ang="5400000">
                <a:pos x="wd2" y="hd2"/>
              </a:cxn>
              <a:cxn ang="10800000">
                <a:pos x="wd2" y="hd2"/>
              </a:cxn>
              <a:cxn ang="16200000">
                <a:pos x="wd2" y="hd2"/>
              </a:cxn>
            </a:cxnLst>
            <a:rect l="0" t="0" r="r" b="b"/>
            <a:pathLst>
              <a:path w="21353" h="21444" extrusionOk="0">
                <a:moveTo>
                  <a:pt x="9587" y="16461"/>
                </a:moveTo>
                <a:cubicBezTo>
                  <a:pt x="7137" y="17180"/>
                  <a:pt x="4338" y="16988"/>
                  <a:pt x="1871" y="17887"/>
                </a:cubicBezTo>
                <a:cubicBezTo>
                  <a:pt x="741" y="15455"/>
                  <a:pt x="1259" y="12409"/>
                  <a:pt x="871" y="9752"/>
                </a:cubicBezTo>
                <a:cubicBezTo>
                  <a:pt x="413" y="6611"/>
                  <a:pt x="-151" y="3747"/>
                  <a:pt x="36" y="488"/>
                </a:cubicBezTo>
                <a:cubicBezTo>
                  <a:pt x="4480" y="149"/>
                  <a:pt x="9014" y="-156"/>
                  <a:pt x="13493" y="87"/>
                </a:cubicBezTo>
                <a:cubicBezTo>
                  <a:pt x="15942" y="221"/>
                  <a:pt x="18443" y="1027"/>
                  <a:pt x="20887" y="604"/>
                </a:cubicBezTo>
                <a:cubicBezTo>
                  <a:pt x="21449" y="2041"/>
                  <a:pt x="20999" y="15633"/>
                  <a:pt x="21352" y="15738"/>
                </a:cubicBezTo>
                <a:cubicBezTo>
                  <a:pt x="18614" y="14924"/>
                  <a:pt x="16128" y="15633"/>
                  <a:pt x="13384" y="15578"/>
                </a:cubicBezTo>
                <a:cubicBezTo>
                  <a:pt x="14206" y="17474"/>
                  <a:pt x="14961" y="19421"/>
                  <a:pt x="15578" y="21444"/>
                </a:cubicBezTo>
                <a:cubicBezTo>
                  <a:pt x="15386" y="20814"/>
                  <a:pt x="11222" y="16709"/>
                  <a:pt x="10628" y="16085"/>
                </a:cubicBezTo>
                <a:cubicBezTo>
                  <a:pt x="10290" y="16233"/>
                  <a:pt x="9942" y="16357"/>
                  <a:pt x="9587" y="1646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148"/>
          <p:cNvSpPr/>
          <p:nvPr/>
        </p:nvSpPr>
        <p:spPr>
          <a:xfrm>
            <a:off x="4032845" y="2493044"/>
            <a:ext cx="5888957" cy="1849737"/>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3" name="文本框 12"/>
          <p:cNvSpPr txBox="1"/>
          <p:nvPr/>
        </p:nvSpPr>
        <p:spPr>
          <a:xfrm>
            <a:off x="1929877" y="613758"/>
            <a:ext cx="1922322" cy="1107996"/>
          </a:xfrm>
          <a:prstGeom prst="rect">
            <a:avLst/>
          </a:prstGeom>
          <a:noFill/>
        </p:spPr>
        <p:txBody>
          <a:bodyPr wrap="none" rtlCol="0">
            <a:spAutoFit/>
          </a:bodyPr>
          <a:lstStyle/>
          <a:p>
            <a:pPr algn="r"/>
            <a:r>
              <a:rPr kumimoji="1" lang="zh-CN" altLang="en-US" sz="6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前言</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wipe(left)">
                                      <p:cBhvr>
                                        <p:cTn id="19"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29"/>
          <p:cNvSpPr/>
          <p:nvPr/>
        </p:nvSpPr>
        <p:spPr>
          <a:xfrm rot="900000">
            <a:off x="1670480" y="729186"/>
            <a:ext cx="3832876" cy="4160242"/>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078" h="23663" extrusionOk="0">
                <a:moveTo>
                  <a:pt x="14407" y="0"/>
                </a:moveTo>
                <a:cubicBezTo>
                  <a:pt x="14512" y="360"/>
                  <a:pt x="1413" y="4434"/>
                  <a:pt x="0" y="4384"/>
                </a:cubicBezTo>
                <a:cubicBezTo>
                  <a:pt x="1189" y="10717"/>
                  <a:pt x="3037" y="17355"/>
                  <a:pt x="4512" y="23663"/>
                </a:cubicBezTo>
                <a:cubicBezTo>
                  <a:pt x="10020" y="22736"/>
                  <a:pt x="13419" y="20102"/>
                  <a:pt x="19078" y="19424"/>
                </a:cubicBezTo>
                <a:cubicBezTo>
                  <a:pt x="18047" y="16297"/>
                  <a:pt x="18049" y="12773"/>
                  <a:pt x="16878" y="9602"/>
                </a:cubicBezTo>
                <a:cubicBezTo>
                  <a:pt x="15825" y="6749"/>
                  <a:pt x="15248" y="2887"/>
                  <a:pt x="14407"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 name="chenying0907 148"/>
          <p:cNvSpPr/>
          <p:nvPr/>
        </p:nvSpPr>
        <p:spPr>
          <a:xfrm>
            <a:off x="2068047" y="5314561"/>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 name="chenying0907 148"/>
          <p:cNvSpPr/>
          <p:nvPr/>
        </p:nvSpPr>
        <p:spPr>
          <a:xfrm>
            <a:off x="7096546" y="1109060"/>
            <a:ext cx="4194305" cy="1535100"/>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9" name="chenying0907 148"/>
          <p:cNvSpPr/>
          <p:nvPr/>
        </p:nvSpPr>
        <p:spPr>
          <a:xfrm>
            <a:off x="7096546" y="4428164"/>
            <a:ext cx="4194305" cy="1554272"/>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4075043" y="1507262"/>
            <a:ext cx="3854835" cy="3843477"/>
            <a:chOff x="0" y="0"/>
            <a:chExt cx="2135483" cy="2129191"/>
          </a:xfrm>
        </p:grpSpPr>
        <p:sp>
          <p:nvSpPr>
            <p:cNvPr id="3" name="chenying0907 63"/>
            <p:cNvSpPr/>
            <p:nvPr/>
          </p:nvSpPr>
          <p:spPr>
            <a:xfrm>
              <a:off x="-1" y="0"/>
              <a:ext cx="2135485" cy="2129192"/>
            </a:xfrm>
            <a:custGeom>
              <a:avLst/>
              <a:gdLst/>
              <a:ahLst/>
              <a:cxnLst>
                <a:cxn ang="0">
                  <a:pos x="wd2" y="hd2"/>
                </a:cxn>
                <a:cxn ang="5400000">
                  <a:pos x="wd2" y="hd2"/>
                </a:cxn>
                <a:cxn ang="10800000">
                  <a:pos x="wd2" y="hd2"/>
                </a:cxn>
                <a:cxn ang="16200000">
                  <a:pos x="wd2" y="hd2"/>
                </a:cxn>
              </a:cxnLst>
              <a:rect l="0" t="0" r="r" b="b"/>
              <a:pathLst>
                <a:path w="19375" h="16260" extrusionOk="0">
                  <a:moveTo>
                    <a:pt x="19268" y="8766"/>
                  </a:moveTo>
                  <a:cubicBezTo>
                    <a:pt x="20422" y="1910"/>
                    <a:pt x="12041" y="-2296"/>
                    <a:pt x="4811" y="1335"/>
                  </a:cubicBezTo>
                  <a:cubicBezTo>
                    <a:pt x="465" y="3517"/>
                    <a:pt x="-1178" y="7760"/>
                    <a:pt x="883" y="11371"/>
                  </a:cubicBezTo>
                  <a:cubicBezTo>
                    <a:pt x="5412" y="19304"/>
                    <a:pt x="17886" y="16969"/>
                    <a:pt x="19268" y="876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 name="chenying0907 64"/>
            <p:cNvSpPr/>
            <p:nvPr/>
          </p:nvSpPr>
          <p:spPr>
            <a:xfrm>
              <a:off x="1054099" y="1054100"/>
              <a:ext cx="120307" cy="110735"/>
            </a:xfrm>
            <a:custGeom>
              <a:avLst/>
              <a:gdLst/>
              <a:ahLst/>
              <a:cxnLst>
                <a:cxn ang="0">
                  <a:pos x="wd2" y="hd2"/>
                </a:cxn>
                <a:cxn ang="5400000">
                  <a:pos x="wd2" y="hd2"/>
                </a:cxn>
                <a:cxn ang="10800000">
                  <a:pos x="wd2" y="hd2"/>
                </a:cxn>
                <a:cxn ang="16200000">
                  <a:pos x="wd2" y="hd2"/>
                </a:cxn>
              </a:cxnLst>
              <a:rect l="0" t="0" r="r" b="b"/>
              <a:pathLst>
                <a:path w="14466" h="14762" extrusionOk="0">
                  <a:moveTo>
                    <a:pt x="3754" y="14762"/>
                  </a:moveTo>
                  <a:cubicBezTo>
                    <a:pt x="-7134" y="5255"/>
                    <a:pt x="8537" y="-6838"/>
                    <a:pt x="14466" y="4742"/>
                  </a:cubicBezTo>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 name="chenying0907 65"/>
            <p:cNvSpPr/>
            <p:nvPr/>
          </p:nvSpPr>
          <p:spPr>
            <a:xfrm>
              <a:off x="444500" y="292100"/>
              <a:ext cx="646175" cy="779984"/>
            </a:xfrm>
            <a:custGeom>
              <a:avLst/>
              <a:gdLst/>
              <a:ahLst/>
              <a:cxnLst>
                <a:cxn ang="0">
                  <a:pos x="wd2" y="hd2"/>
                </a:cxn>
                <a:cxn ang="5400000">
                  <a:pos x="wd2" y="hd2"/>
                </a:cxn>
                <a:cxn ang="10800000">
                  <a:pos x="wd2" y="hd2"/>
                </a:cxn>
                <a:cxn ang="16200000">
                  <a:pos x="wd2" y="hd2"/>
                </a:cxn>
              </a:cxnLst>
              <a:rect l="0" t="0" r="r" b="b"/>
              <a:pathLst>
                <a:path w="21600" h="21600" extrusionOk="0">
                  <a:moveTo>
                    <a:pt x="20466" y="21600"/>
                  </a:moveTo>
                  <a:cubicBezTo>
                    <a:pt x="18305" y="19030"/>
                    <a:pt x="13755" y="14795"/>
                    <a:pt x="11641" y="12294"/>
                  </a:cubicBezTo>
                  <a:cubicBezTo>
                    <a:pt x="10755" y="11245"/>
                    <a:pt x="8858" y="8743"/>
                    <a:pt x="7452" y="8201"/>
                  </a:cubicBezTo>
                  <a:cubicBezTo>
                    <a:pt x="6755" y="7932"/>
                    <a:pt x="6058" y="8395"/>
                    <a:pt x="5484" y="8227"/>
                  </a:cubicBezTo>
                  <a:cubicBezTo>
                    <a:pt x="4023" y="7799"/>
                    <a:pt x="3184" y="6882"/>
                    <a:pt x="2232" y="5878"/>
                  </a:cubicBezTo>
                  <a:cubicBezTo>
                    <a:pt x="1313" y="4909"/>
                    <a:pt x="0" y="3090"/>
                    <a:pt x="0" y="3090"/>
                  </a:cubicBezTo>
                  <a:cubicBezTo>
                    <a:pt x="0" y="3090"/>
                    <a:pt x="3313" y="1110"/>
                    <a:pt x="5393" y="0"/>
                  </a:cubicBezTo>
                  <a:cubicBezTo>
                    <a:pt x="5749" y="1315"/>
                    <a:pt x="11631" y="6442"/>
                    <a:pt x="9106" y="7210"/>
                  </a:cubicBezTo>
                  <a:cubicBezTo>
                    <a:pt x="13134" y="10936"/>
                    <a:pt x="18550" y="16801"/>
                    <a:pt x="21600" y="2066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66"/>
            <p:cNvSpPr/>
            <p:nvPr/>
          </p:nvSpPr>
          <p:spPr>
            <a:xfrm>
              <a:off x="355599" y="1003300"/>
              <a:ext cx="734958" cy="838678"/>
            </a:xfrm>
            <a:custGeom>
              <a:avLst/>
              <a:gdLst/>
              <a:ahLst/>
              <a:cxnLst>
                <a:cxn ang="0">
                  <a:pos x="wd2" y="hd2"/>
                </a:cxn>
                <a:cxn ang="5400000">
                  <a:pos x="wd2" y="hd2"/>
                </a:cxn>
                <a:cxn ang="10800000">
                  <a:pos x="wd2" y="hd2"/>
                </a:cxn>
                <a:cxn ang="16200000">
                  <a:pos x="wd2" y="hd2"/>
                </a:cxn>
              </a:cxnLst>
              <a:rect l="0" t="0" r="r" b="b"/>
              <a:pathLst>
                <a:path w="21495" h="20916" extrusionOk="0">
                  <a:moveTo>
                    <a:pt x="21495" y="5660"/>
                  </a:moveTo>
                  <a:cubicBezTo>
                    <a:pt x="20553" y="6536"/>
                    <a:pt x="19617" y="7414"/>
                    <a:pt x="18685" y="8295"/>
                  </a:cubicBezTo>
                  <a:cubicBezTo>
                    <a:pt x="17686" y="9240"/>
                    <a:pt x="16596" y="10290"/>
                    <a:pt x="15979" y="11466"/>
                  </a:cubicBezTo>
                  <a:cubicBezTo>
                    <a:pt x="14835" y="13641"/>
                    <a:pt x="14833" y="16162"/>
                    <a:pt x="13365" y="18237"/>
                  </a:cubicBezTo>
                  <a:cubicBezTo>
                    <a:pt x="11952" y="20233"/>
                    <a:pt x="8783" y="21600"/>
                    <a:pt x="6064" y="20556"/>
                  </a:cubicBezTo>
                  <a:cubicBezTo>
                    <a:pt x="5570" y="20366"/>
                    <a:pt x="4283" y="19640"/>
                    <a:pt x="4771" y="19013"/>
                  </a:cubicBezTo>
                  <a:cubicBezTo>
                    <a:pt x="5058" y="18644"/>
                    <a:pt x="6228" y="18721"/>
                    <a:pt x="6661" y="18670"/>
                  </a:cubicBezTo>
                  <a:cubicBezTo>
                    <a:pt x="8628" y="18441"/>
                    <a:pt x="10524" y="17506"/>
                    <a:pt x="10084" y="15562"/>
                  </a:cubicBezTo>
                  <a:cubicBezTo>
                    <a:pt x="9635" y="13574"/>
                    <a:pt x="7106" y="11784"/>
                    <a:pt x="4700" y="11956"/>
                  </a:cubicBezTo>
                  <a:cubicBezTo>
                    <a:pt x="2764" y="12094"/>
                    <a:pt x="1848" y="13488"/>
                    <a:pt x="1540" y="14963"/>
                  </a:cubicBezTo>
                  <a:cubicBezTo>
                    <a:pt x="1432" y="15476"/>
                    <a:pt x="1033" y="15761"/>
                    <a:pt x="660" y="15283"/>
                  </a:cubicBezTo>
                  <a:cubicBezTo>
                    <a:pt x="198" y="14691"/>
                    <a:pt x="72" y="13757"/>
                    <a:pt x="16" y="13067"/>
                  </a:cubicBezTo>
                  <a:cubicBezTo>
                    <a:pt x="-105" y="11576"/>
                    <a:pt x="457" y="10070"/>
                    <a:pt x="1674" y="8975"/>
                  </a:cubicBezTo>
                  <a:cubicBezTo>
                    <a:pt x="3478" y="7350"/>
                    <a:pt x="6328" y="7094"/>
                    <a:pt x="8796" y="6872"/>
                  </a:cubicBezTo>
                  <a:cubicBezTo>
                    <a:pt x="9728" y="6789"/>
                    <a:pt x="10840" y="7010"/>
                    <a:pt x="11701" y="6670"/>
                  </a:cubicBezTo>
                  <a:cubicBezTo>
                    <a:pt x="12721" y="6267"/>
                    <a:pt x="13396" y="5170"/>
                    <a:pt x="14137" y="4493"/>
                  </a:cubicBezTo>
                  <a:cubicBezTo>
                    <a:pt x="15757" y="3016"/>
                    <a:pt x="17345" y="1502"/>
                    <a:pt x="18945"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 name="chenying0907 67"/>
            <p:cNvSpPr/>
            <p:nvPr/>
          </p:nvSpPr>
          <p:spPr>
            <a:xfrm>
              <a:off x="1054100" y="292099"/>
              <a:ext cx="744354" cy="796893"/>
            </a:xfrm>
            <a:custGeom>
              <a:avLst/>
              <a:gdLst/>
              <a:ahLst/>
              <a:cxnLst>
                <a:cxn ang="0">
                  <a:pos x="wd2" y="hd2"/>
                </a:cxn>
                <a:cxn ang="5400000">
                  <a:pos x="wd2" y="hd2"/>
                </a:cxn>
                <a:cxn ang="10800000">
                  <a:pos x="wd2" y="hd2"/>
                </a:cxn>
                <a:cxn ang="16200000">
                  <a:pos x="wd2" y="hd2"/>
                </a:cxn>
              </a:cxnLst>
              <a:rect l="0" t="0" r="r" b="b"/>
              <a:pathLst>
                <a:path w="21586" h="21567" extrusionOk="0">
                  <a:moveTo>
                    <a:pt x="4112" y="21567"/>
                  </a:moveTo>
                  <a:cubicBezTo>
                    <a:pt x="4397" y="21101"/>
                    <a:pt x="5057" y="20770"/>
                    <a:pt x="5486" y="20398"/>
                  </a:cubicBezTo>
                  <a:cubicBezTo>
                    <a:pt x="7030" y="19063"/>
                    <a:pt x="8145" y="17161"/>
                    <a:pt x="9859" y="16029"/>
                  </a:cubicBezTo>
                  <a:cubicBezTo>
                    <a:pt x="11861" y="14706"/>
                    <a:pt x="13421" y="13555"/>
                    <a:pt x="15950" y="13561"/>
                  </a:cubicBezTo>
                  <a:cubicBezTo>
                    <a:pt x="17832" y="13565"/>
                    <a:pt x="19668" y="12880"/>
                    <a:pt x="20717" y="11342"/>
                  </a:cubicBezTo>
                  <a:cubicBezTo>
                    <a:pt x="21269" y="10533"/>
                    <a:pt x="21558" y="9382"/>
                    <a:pt x="21586" y="8429"/>
                  </a:cubicBezTo>
                  <a:cubicBezTo>
                    <a:pt x="21600" y="7955"/>
                    <a:pt x="21235" y="3725"/>
                    <a:pt x="20113" y="5518"/>
                  </a:cubicBezTo>
                  <a:cubicBezTo>
                    <a:pt x="19692" y="6191"/>
                    <a:pt x="19620" y="6962"/>
                    <a:pt x="18974" y="7600"/>
                  </a:cubicBezTo>
                  <a:cubicBezTo>
                    <a:pt x="18035" y="8529"/>
                    <a:pt x="16465" y="8902"/>
                    <a:pt x="15145" y="8435"/>
                  </a:cubicBezTo>
                  <a:cubicBezTo>
                    <a:pt x="13481" y="7846"/>
                    <a:pt x="12389" y="5944"/>
                    <a:pt x="12716" y="4357"/>
                  </a:cubicBezTo>
                  <a:cubicBezTo>
                    <a:pt x="12889" y="3516"/>
                    <a:pt x="13356" y="2804"/>
                    <a:pt x="14105" y="2317"/>
                  </a:cubicBezTo>
                  <a:cubicBezTo>
                    <a:pt x="14570" y="2014"/>
                    <a:pt x="16094" y="1793"/>
                    <a:pt x="16358" y="1368"/>
                  </a:cubicBezTo>
                  <a:cubicBezTo>
                    <a:pt x="16924" y="456"/>
                    <a:pt x="13152" y="10"/>
                    <a:pt x="12752" y="2"/>
                  </a:cubicBezTo>
                  <a:cubicBezTo>
                    <a:pt x="10922" y="-33"/>
                    <a:pt x="9218" y="734"/>
                    <a:pt x="8023" y="2019"/>
                  </a:cubicBezTo>
                  <a:cubicBezTo>
                    <a:pt x="6623" y="3524"/>
                    <a:pt x="5749" y="5848"/>
                    <a:pt x="5405" y="7796"/>
                  </a:cubicBezTo>
                  <a:cubicBezTo>
                    <a:pt x="4769" y="11412"/>
                    <a:pt x="3340" y="15586"/>
                    <a:pt x="0" y="17844"/>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68"/>
            <p:cNvSpPr/>
            <p:nvPr/>
          </p:nvSpPr>
          <p:spPr>
            <a:xfrm>
              <a:off x="1092199" y="1104900"/>
              <a:ext cx="633086" cy="716571"/>
            </a:xfrm>
            <a:custGeom>
              <a:avLst/>
              <a:gdLst/>
              <a:ahLst/>
              <a:cxnLst>
                <a:cxn ang="0">
                  <a:pos x="wd2" y="hd2"/>
                </a:cxn>
                <a:cxn ang="5400000">
                  <a:pos x="wd2" y="hd2"/>
                </a:cxn>
                <a:cxn ang="10800000">
                  <a:pos x="wd2" y="hd2"/>
                </a:cxn>
                <a:cxn ang="16200000">
                  <a:pos x="wd2" y="hd2"/>
                </a:cxn>
              </a:cxnLst>
              <a:rect l="0" t="0" r="r" b="b"/>
              <a:pathLst>
                <a:path w="20481" h="20411" extrusionOk="0">
                  <a:moveTo>
                    <a:pt x="19862" y="18181"/>
                  </a:moveTo>
                  <a:cubicBezTo>
                    <a:pt x="20208" y="17737"/>
                    <a:pt x="20432" y="17282"/>
                    <a:pt x="20471" y="16877"/>
                  </a:cubicBezTo>
                  <a:cubicBezTo>
                    <a:pt x="20660" y="14911"/>
                    <a:pt x="18034" y="12868"/>
                    <a:pt x="16504" y="11665"/>
                  </a:cubicBezTo>
                  <a:cubicBezTo>
                    <a:pt x="13757" y="9504"/>
                    <a:pt x="11598" y="7091"/>
                    <a:pt x="9104" y="4662"/>
                  </a:cubicBezTo>
                  <a:cubicBezTo>
                    <a:pt x="7968" y="3555"/>
                    <a:pt x="5743" y="-727"/>
                    <a:pt x="3473" y="107"/>
                  </a:cubicBezTo>
                  <a:cubicBezTo>
                    <a:pt x="3169" y="219"/>
                    <a:pt x="453" y="2074"/>
                    <a:pt x="254" y="2381"/>
                  </a:cubicBezTo>
                  <a:cubicBezTo>
                    <a:pt x="-940" y="4217"/>
                    <a:pt x="2398" y="8000"/>
                    <a:pt x="3621" y="9414"/>
                  </a:cubicBezTo>
                  <a:cubicBezTo>
                    <a:pt x="5844" y="11986"/>
                    <a:pt x="8337" y="14346"/>
                    <a:pt x="10844" y="16703"/>
                  </a:cubicBezTo>
                  <a:cubicBezTo>
                    <a:pt x="11989" y="17779"/>
                    <a:pt x="13387" y="19636"/>
                    <a:pt x="14929" y="20251"/>
                  </a:cubicBezTo>
                  <a:cubicBezTo>
                    <a:pt x="16487" y="20873"/>
                    <a:pt x="18776" y="19575"/>
                    <a:pt x="19862" y="18181"/>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9" name="chenying0907 148"/>
          <p:cNvSpPr/>
          <p:nvPr/>
        </p:nvSpPr>
        <p:spPr>
          <a:xfrm>
            <a:off x="606392" y="2723378"/>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0" name="chenying0907 148"/>
          <p:cNvSpPr/>
          <p:nvPr/>
        </p:nvSpPr>
        <p:spPr>
          <a:xfrm>
            <a:off x="8755414" y="2764484"/>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henying0907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17" name="Group 59"/>
          <p:cNvGrpSpPr/>
          <p:nvPr/>
        </p:nvGrpSpPr>
        <p:grpSpPr>
          <a:xfrm rot="2086424">
            <a:off x="9314817" y="2752517"/>
            <a:ext cx="1418849" cy="1430666"/>
            <a:chOff x="0" y="0"/>
            <a:chExt cx="1378195" cy="1389675"/>
          </a:xfrm>
        </p:grpSpPr>
        <p:grpSp>
          <p:nvGrpSpPr>
            <p:cNvPr id="18" name="Group 55"/>
            <p:cNvGrpSpPr/>
            <p:nvPr/>
          </p:nvGrpSpPr>
          <p:grpSpPr>
            <a:xfrm>
              <a:off x="228599" y="0"/>
              <a:ext cx="1149597" cy="1132531"/>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23"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19" name="Group 58"/>
            <p:cNvGrpSpPr/>
            <p:nvPr/>
          </p:nvGrpSpPr>
          <p:grpSpPr>
            <a:xfrm>
              <a:off x="0" y="558800"/>
              <a:ext cx="803140" cy="830876"/>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sp>
        <p:nvSpPr>
          <p:cNvPr id="37" name="chenying0907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38" name="chenying0907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39" name="chenying0907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42" name="chenying0907 148"/>
          <p:cNvSpPr/>
          <p:nvPr/>
        </p:nvSpPr>
        <p:spPr>
          <a:xfrm>
            <a:off x="1218593" y="4202237"/>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3" name="chenying0907 148"/>
          <p:cNvSpPr/>
          <p:nvPr/>
        </p:nvSpPr>
        <p:spPr>
          <a:xfrm>
            <a:off x="3797163" y="1719331"/>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4" name="chenying0907 148"/>
          <p:cNvSpPr/>
          <p:nvPr/>
        </p:nvSpPr>
        <p:spPr>
          <a:xfrm>
            <a:off x="5874896" y="4202237"/>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5" name="chenying0907 148"/>
          <p:cNvSpPr/>
          <p:nvPr/>
        </p:nvSpPr>
        <p:spPr>
          <a:xfrm>
            <a:off x="8866543" y="1857775"/>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3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7" grpId="0" animBg="1"/>
      <p:bldP spid="38" grpId="0" animBg="1"/>
      <p:bldP spid="39" grpId="0" animBg="1"/>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9"/>
          <p:cNvGrpSpPr/>
          <p:nvPr/>
        </p:nvGrpSpPr>
        <p:grpSpPr>
          <a:xfrm rot="19958399">
            <a:off x="1315462" y="1888431"/>
            <a:ext cx="3698530" cy="3536371"/>
            <a:chOff x="-1" y="-1"/>
            <a:chExt cx="1715392" cy="1640181"/>
          </a:xfrm>
        </p:grpSpPr>
        <p:sp>
          <p:nvSpPr>
            <p:cNvPr id="7" name="chenying0907 45"/>
            <p:cNvSpPr/>
            <p:nvPr/>
          </p:nvSpPr>
          <p:spPr>
            <a:xfrm>
              <a:off x="546100" y="-1"/>
              <a:ext cx="852996" cy="814405"/>
            </a:xfrm>
            <a:custGeom>
              <a:avLst/>
              <a:gdLst/>
              <a:ahLst/>
              <a:cxnLst>
                <a:cxn ang="0">
                  <a:pos x="wd2" y="hd2"/>
                </a:cxn>
                <a:cxn ang="5400000">
                  <a:pos x="wd2" y="hd2"/>
                </a:cxn>
                <a:cxn ang="10800000">
                  <a:pos x="wd2" y="hd2"/>
                </a:cxn>
                <a:cxn ang="16200000">
                  <a:pos x="wd2" y="hd2"/>
                </a:cxn>
              </a:cxnLst>
              <a:rect l="0" t="0" r="r" b="b"/>
              <a:pathLst>
                <a:path w="21600" h="18714" extrusionOk="0">
                  <a:moveTo>
                    <a:pt x="0" y="1492"/>
                  </a:moveTo>
                  <a:cubicBezTo>
                    <a:pt x="2573" y="5772"/>
                    <a:pt x="6529" y="12784"/>
                    <a:pt x="8747" y="18714"/>
                  </a:cubicBezTo>
                  <a:cubicBezTo>
                    <a:pt x="11831" y="15581"/>
                    <a:pt x="14511" y="11999"/>
                    <a:pt x="17521" y="8767"/>
                  </a:cubicBezTo>
                  <a:cubicBezTo>
                    <a:pt x="18706" y="7495"/>
                    <a:pt x="20897" y="5286"/>
                    <a:pt x="21600" y="3764"/>
                  </a:cubicBezTo>
                  <a:cubicBezTo>
                    <a:pt x="21600" y="3764"/>
                    <a:pt x="12542" y="-2886"/>
                    <a:pt x="0" y="1492"/>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46"/>
            <p:cNvSpPr/>
            <p:nvPr/>
          </p:nvSpPr>
          <p:spPr>
            <a:xfrm>
              <a:off x="-1" y="0"/>
              <a:ext cx="1715392" cy="1638066"/>
            </a:xfrm>
            <a:custGeom>
              <a:avLst/>
              <a:gdLst/>
              <a:ahLst/>
              <a:cxnLst>
                <a:cxn ang="0">
                  <a:pos x="wd2" y="hd2"/>
                </a:cxn>
                <a:cxn ang="5400000">
                  <a:pos x="wd2" y="hd2"/>
                </a:cxn>
                <a:cxn ang="10800000">
                  <a:pos x="wd2" y="hd2"/>
                </a:cxn>
                <a:cxn ang="16200000">
                  <a:pos x="wd2" y="hd2"/>
                </a:cxn>
              </a:cxnLst>
              <a:rect l="0" t="0" r="r" b="b"/>
              <a:pathLst>
                <a:path w="19344" h="19922" extrusionOk="0">
                  <a:moveTo>
                    <a:pt x="18804" y="13369"/>
                  </a:moveTo>
                  <a:cubicBezTo>
                    <a:pt x="20364" y="8511"/>
                    <a:pt x="18512" y="2521"/>
                    <a:pt x="13652" y="660"/>
                  </a:cubicBezTo>
                  <a:cubicBezTo>
                    <a:pt x="9274" y="-1015"/>
                    <a:pt x="3698" y="496"/>
                    <a:pt x="1163" y="5226"/>
                  </a:cubicBezTo>
                  <a:cubicBezTo>
                    <a:pt x="-1236" y="9703"/>
                    <a:pt x="143" y="16484"/>
                    <a:pt x="4671" y="18845"/>
                  </a:cubicBezTo>
                  <a:cubicBezTo>
                    <a:pt x="8006" y="20585"/>
                    <a:pt x="13238" y="20235"/>
                    <a:pt x="16082" y="17665"/>
                  </a:cubicBezTo>
                  <a:cubicBezTo>
                    <a:pt x="17381" y="16491"/>
                    <a:pt x="18283" y="14993"/>
                    <a:pt x="18804" y="1336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47"/>
            <p:cNvSpPr/>
            <p:nvPr/>
          </p:nvSpPr>
          <p:spPr>
            <a:xfrm>
              <a:off x="0" y="431800"/>
              <a:ext cx="1199614" cy="1208380"/>
            </a:xfrm>
            <a:custGeom>
              <a:avLst/>
              <a:gdLst/>
              <a:ahLst/>
              <a:cxnLst>
                <a:cxn ang="0">
                  <a:pos x="wd2" y="hd2"/>
                </a:cxn>
                <a:cxn ang="5400000">
                  <a:pos x="wd2" y="hd2"/>
                </a:cxn>
                <a:cxn ang="10800000">
                  <a:pos x="wd2" y="hd2"/>
                </a:cxn>
                <a:cxn ang="16200000">
                  <a:pos x="wd2" y="hd2"/>
                </a:cxn>
              </a:cxnLst>
              <a:rect l="0" t="0" r="r" b="b"/>
              <a:pathLst>
                <a:path w="21245" h="21414" extrusionOk="0">
                  <a:moveTo>
                    <a:pt x="15974" y="6727"/>
                  </a:moveTo>
                  <a:cubicBezTo>
                    <a:pt x="15974" y="6727"/>
                    <a:pt x="7382" y="2785"/>
                    <a:pt x="1827" y="0"/>
                  </a:cubicBezTo>
                  <a:cubicBezTo>
                    <a:pt x="144" y="2914"/>
                    <a:pt x="-355" y="6498"/>
                    <a:pt x="242" y="9878"/>
                  </a:cubicBezTo>
                  <a:cubicBezTo>
                    <a:pt x="981" y="14066"/>
                    <a:pt x="3401" y="17941"/>
                    <a:pt x="7335" y="19845"/>
                  </a:cubicBezTo>
                  <a:cubicBezTo>
                    <a:pt x="8935" y="20620"/>
                    <a:pt x="10813" y="21110"/>
                    <a:pt x="12777" y="21310"/>
                  </a:cubicBezTo>
                  <a:cubicBezTo>
                    <a:pt x="15613" y="21600"/>
                    <a:pt x="18627" y="21286"/>
                    <a:pt x="21245" y="20353"/>
                  </a:cubicBezTo>
                  <a:cubicBezTo>
                    <a:pt x="18853" y="13588"/>
                    <a:pt x="15974" y="6727"/>
                    <a:pt x="15974" y="6727"/>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48"/>
            <p:cNvSpPr/>
            <p:nvPr/>
          </p:nvSpPr>
          <p:spPr>
            <a:xfrm>
              <a:off x="228599" y="228599"/>
              <a:ext cx="1241777" cy="1201259"/>
            </a:xfrm>
            <a:custGeom>
              <a:avLst/>
              <a:gdLst/>
              <a:ahLst/>
              <a:cxnLst>
                <a:cxn ang="0">
                  <a:pos x="wd2" y="hd2"/>
                </a:cxn>
                <a:cxn ang="5400000">
                  <a:pos x="wd2" y="hd2"/>
                </a:cxn>
                <a:cxn ang="10800000">
                  <a:pos x="wd2" y="hd2"/>
                </a:cxn>
                <a:cxn ang="16200000">
                  <a:pos x="wd2" y="hd2"/>
                </a:cxn>
              </a:cxnLst>
              <a:rect l="0" t="0" r="r" b="b"/>
              <a:pathLst>
                <a:path w="19936" h="20095" extrusionOk="0">
                  <a:moveTo>
                    <a:pt x="19378" y="13343"/>
                  </a:moveTo>
                  <a:cubicBezTo>
                    <a:pt x="20989" y="8495"/>
                    <a:pt x="19076" y="2516"/>
                    <a:pt x="14055" y="659"/>
                  </a:cubicBezTo>
                  <a:cubicBezTo>
                    <a:pt x="9533" y="-1013"/>
                    <a:pt x="3774" y="495"/>
                    <a:pt x="1155" y="5216"/>
                  </a:cubicBezTo>
                  <a:cubicBezTo>
                    <a:pt x="-611" y="8400"/>
                    <a:pt x="-202" y="11419"/>
                    <a:pt x="1370" y="14560"/>
                  </a:cubicBezTo>
                  <a:cubicBezTo>
                    <a:pt x="2944" y="17707"/>
                    <a:pt x="4781" y="19018"/>
                    <a:pt x="8044" y="19866"/>
                  </a:cubicBezTo>
                  <a:cubicBezTo>
                    <a:pt x="10817" y="20587"/>
                    <a:pt x="14374" y="19544"/>
                    <a:pt x="16565" y="17630"/>
                  </a:cubicBezTo>
                  <a:cubicBezTo>
                    <a:pt x="17907" y="16458"/>
                    <a:pt x="18839" y="14964"/>
                    <a:pt x="19378" y="13343"/>
                  </a:cubicBezTo>
                  <a:close/>
                </a:path>
              </a:pathLst>
            </a:custGeom>
            <a:solidFill>
              <a:srgbClr val="F8F6F3"/>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 name="Group 52"/>
          <p:cNvGrpSpPr/>
          <p:nvPr/>
        </p:nvGrpSpPr>
        <p:grpSpPr>
          <a:xfrm>
            <a:off x="2739337" y="2956343"/>
            <a:ext cx="990408" cy="1266539"/>
            <a:chOff x="-1" y="0"/>
            <a:chExt cx="459353" cy="587425"/>
          </a:xfrm>
        </p:grpSpPr>
        <p:sp>
          <p:nvSpPr>
            <p:cNvPr id="5" name="chenying0907 50"/>
            <p:cNvSpPr/>
            <p:nvPr/>
          </p:nvSpPr>
          <p:spPr>
            <a:xfrm rot="19356955">
              <a:off x="-1" y="38099"/>
              <a:ext cx="456758" cy="532155"/>
            </a:xfrm>
            <a:custGeom>
              <a:avLst/>
              <a:gdLst/>
              <a:ahLst/>
              <a:cxnLst>
                <a:cxn ang="0">
                  <a:pos x="wd2" y="hd2"/>
                </a:cxn>
                <a:cxn ang="5400000">
                  <a:pos x="wd2" y="hd2"/>
                </a:cxn>
                <a:cxn ang="10800000">
                  <a:pos x="wd2" y="hd2"/>
                </a:cxn>
                <a:cxn ang="16200000">
                  <a:pos x="wd2" y="hd2"/>
                </a:cxn>
              </a:cxnLst>
              <a:rect l="0" t="0" r="r" b="b"/>
              <a:pathLst>
                <a:path w="19807" h="16760" extrusionOk="0">
                  <a:moveTo>
                    <a:pt x="19807" y="4890"/>
                  </a:moveTo>
                  <a:cubicBezTo>
                    <a:pt x="17960" y="3244"/>
                    <a:pt x="12655" y="-776"/>
                    <a:pt x="9209" y="131"/>
                  </a:cubicBezTo>
                  <a:cubicBezTo>
                    <a:pt x="3555" y="1621"/>
                    <a:pt x="8934" y="5135"/>
                    <a:pt x="10469" y="7682"/>
                  </a:cubicBezTo>
                  <a:cubicBezTo>
                    <a:pt x="18384" y="20824"/>
                    <a:pt x="-1793" y="18488"/>
                    <a:pt x="130" y="836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51"/>
            <p:cNvSpPr/>
            <p:nvPr/>
          </p:nvSpPr>
          <p:spPr>
            <a:xfrm rot="19356955">
              <a:off x="12700" y="0"/>
              <a:ext cx="446652" cy="5874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947" y="7313"/>
                    <a:pt x="7320" y="1451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11" name="chenying0907 232"/>
          <p:cNvSpPr/>
          <p:nvPr/>
        </p:nvSpPr>
        <p:spPr>
          <a:xfrm>
            <a:off x="5979937" y="1798140"/>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148"/>
          <p:cNvSpPr/>
          <p:nvPr/>
        </p:nvSpPr>
        <p:spPr>
          <a:xfrm>
            <a:off x="6661895" y="1713437"/>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4" name="chenying0907 232"/>
          <p:cNvSpPr/>
          <p:nvPr/>
        </p:nvSpPr>
        <p:spPr>
          <a:xfrm>
            <a:off x="5979937" y="2874194"/>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148"/>
          <p:cNvSpPr/>
          <p:nvPr/>
        </p:nvSpPr>
        <p:spPr>
          <a:xfrm>
            <a:off x="6661895" y="2789491"/>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6" name="chenying0907 232"/>
          <p:cNvSpPr/>
          <p:nvPr/>
        </p:nvSpPr>
        <p:spPr>
          <a:xfrm>
            <a:off x="5979937" y="3950248"/>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148"/>
          <p:cNvSpPr/>
          <p:nvPr/>
        </p:nvSpPr>
        <p:spPr>
          <a:xfrm>
            <a:off x="6661895" y="3865545"/>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8" name="chenying0907 232"/>
          <p:cNvSpPr/>
          <p:nvPr/>
        </p:nvSpPr>
        <p:spPr>
          <a:xfrm>
            <a:off x="5979937" y="5026302"/>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9" name="chenying0907 148"/>
          <p:cNvSpPr/>
          <p:nvPr/>
        </p:nvSpPr>
        <p:spPr>
          <a:xfrm>
            <a:off x="6661895" y="4941599"/>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fill="hold" nodeType="withEffect">
                                  <p:stCondLst>
                                    <p:cond delay="0"/>
                                  </p:stCondLst>
                                  <p:childTnLst>
                                    <p:animRot by="5400000">
                                      <p:cBhvr>
                                        <p:cTn id="9" dur="1000" fill="hold"/>
                                        <p:tgtEl>
                                          <p:spTgt spid="3"/>
                                        </p:tgtEl>
                                        <p:attrNameLst>
                                          <p:attrName>r</p:attrName>
                                        </p:attrNameLst>
                                      </p:cBhvr>
                                    </p:animRot>
                                  </p:childTnLst>
                                </p:cTn>
                              </p:par>
                              <p:par>
                                <p:cTn id="10" presetID="2" presetClass="entr" presetSubtype="2" decel="5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decel="50000" fill="hold" grpId="0" nodeType="withEffect">
                                  <p:stCondLst>
                                    <p:cond delay="2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decel="50000" fill="hold" grpId="0" nodeType="withEffect">
                                  <p:stCondLst>
                                    <p:cond delay="4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decel="50000"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P spid="16" grpId="0" animBg="1"/>
      <p:bldP spid="17" grpId="0"/>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3"/>
          <p:cNvGrpSpPr/>
          <p:nvPr/>
        </p:nvGrpSpPr>
        <p:grpSpPr>
          <a:xfrm>
            <a:off x="7036900" y="2352961"/>
            <a:ext cx="2435692" cy="1889548"/>
            <a:chOff x="0" y="0"/>
            <a:chExt cx="1280857" cy="993656"/>
          </a:xfrm>
        </p:grpSpPr>
        <p:sp>
          <p:nvSpPr>
            <p:cNvPr id="8" name="chenying0907 20"/>
            <p:cNvSpPr/>
            <p:nvPr/>
          </p:nvSpPr>
          <p:spPr>
            <a:xfrm>
              <a:off x="0" y="330200"/>
              <a:ext cx="288591" cy="645066"/>
            </a:xfrm>
            <a:custGeom>
              <a:avLst/>
              <a:gdLst/>
              <a:ahLst/>
              <a:cxnLst>
                <a:cxn ang="0">
                  <a:pos x="wd2" y="hd2"/>
                </a:cxn>
                <a:cxn ang="5400000">
                  <a:pos x="wd2" y="hd2"/>
                </a:cxn>
                <a:cxn ang="10800000">
                  <a:pos x="wd2" y="hd2"/>
                </a:cxn>
                <a:cxn ang="16200000">
                  <a:pos x="wd2" y="hd2"/>
                </a:cxn>
              </a:cxnLst>
              <a:rect l="0" t="0" r="r" b="b"/>
              <a:pathLst>
                <a:path w="21591" h="21065" extrusionOk="0">
                  <a:moveTo>
                    <a:pt x="21591" y="657"/>
                  </a:moveTo>
                  <a:cubicBezTo>
                    <a:pt x="21313" y="3274"/>
                    <a:pt x="20285" y="19341"/>
                    <a:pt x="19972" y="20861"/>
                  </a:cubicBezTo>
                  <a:cubicBezTo>
                    <a:pt x="13302" y="21340"/>
                    <a:pt x="5682" y="20843"/>
                    <a:pt x="0" y="20707"/>
                  </a:cubicBezTo>
                  <a:cubicBezTo>
                    <a:pt x="-9" y="20707"/>
                    <a:pt x="1831" y="1906"/>
                    <a:pt x="1767" y="85"/>
                  </a:cubicBezTo>
                  <a:cubicBezTo>
                    <a:pt x="9463" y="-260"/>
                    <a:pt x="15156" y="544"/>
                    <a:pt x="21591" y="657"/>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21"/>
            <p:cNvSpPr/>
            <p:nvPr/>
          </p:nvSpPr>
          <p:spPr>
            <a:xfrm>
              <a:off x="495299" y="0"/>
              <a:ext cx="293450" cy="984007"/>
            </a:xfrm>
            <a:custGeom>
              <a:avLst/>
              <a:gdLst/>
              <a:ahLst/>
              <a:cxnLst>
                <a:cxn ang="0">
                  <a:pos x="wd2" y="hd2"/>
                </a:cxn>
                <a:cxn ang="5400000">
                  <a:pos x="wd2" y="hd2"/>
                </a:cxn>
                <a:cxn ang="10800000">
                  <a:pos x="wd2" y="hd2"/>
                </a:cxn>
                <a:cxn ang="16200000">
                  <a:pos x="wd2" y="hd2"/>
                </a:cxn>
              </a:cxnLst>
              <a:rect l="0" t="0" r="r" b="b"/>
              <a:pathLst>
                <a:path w="21168" h="21386" extrusionOk="0">
                  <a:moveTo>
                    <a:pt x="21168" y="380"/>
                  </a:moveTo>
                  <a:cubicBezTo>
                    <a:pt x="20900" y="2122"/>
                    <a:pt x="19512" y="20269"/>
                    <a:pt x="19211" y="21281"/>
                  </a:cubicBezTo>
                  <a:cubicBezTo>
                    <a:pt x="12782" y="21600"/>
                    <a:pt x="5567" y="21100"/>
                    <a:pt x="86" y="21010"/>
                  </a:cubicBezTo>
                  <a:cubicBezTo>
                    <a:pt x="79" y="21009"/>
                    <a:pt x="72" y="21009"/>
                    <a:pt x="65" y="21009"/>
                  </a:cubicBezTo>
                  <a:cubicBezTo>
                    <a:pt x="-432" y="21001"/>
                    <a:pt x="2115" y="1211"/>
                    <a:pt x="2053" y="0"/>
                  </a:cubicBezTo>
                  <a:cubicBezTo>
                    <a:pt x="8130" y="30"/>
                    <a:pt x="14963" y="305"/>
                    <a:pt x="21168" y="38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22"/>
            <p:cNvSpPr/>
            <p:nvPr/>
          </p:nvSpPr>
          <p:spPr>
            <a:xfrm>
              <a:off x="990600" y="215899"/>
              <a:ext cx="290258" cy="777758"/>
            </a:xfrm>
            <a:custGeom>
              <a:avLst/>
              <a:gdLst/>
              <a:ahLst/>
              <a:cxnLst>
                <a:cxn ang="0">
                  <a:pos x="wd2" y="hd2"/>
                </a:cxn>
                <a:cxn ang="5400000">
                  <a:pos x="wd2" y="hd2"/>
                </a:cxn>
                <a:cxn ang="10800000">
                  <a:pos x="wd2" y="hd2"/>
                </a:cxn>
                <a:cxn ang="16200000">
                  <a:pos x="wd2" y="hd2"/>
                </a:cxn>
              </a:cxnLst>
              <a:rect l="0" t="0" r="r" b="b"/>
              <a:pathLst>
                <a:path w="21170" h="21107" extrusionOk="0">
                  <a:moveTo>
                    <a:pt x="21170" y="522"/>
                  </a:moveTo>
                  <a:cubicBezTo>
                    <a:pt x="20919" y="2230"/>
                    <a:pt x="19726" y="20019"/>
                    <a:pt x="19433" y="21010"/>
                  </a:cubicBezTo>
                  <a:cubicBezTo>
                    <a:pt x="12936" y="21314"/>
                    <a:pt x="5635" y="20815"/>
                    <a:pt x="93" y="20719"/>
                  </a:cubicBezTo>
                  <a:cubicBezTo>
                    <a:pt x="86" y="20719"/>
                    <a:pt x="78" y="20719"/>
                    <a:pt x="70" y="20719"/>
                  </a:cubicBezTo>
                  <a:cubicBezTo>
                    <a:pt x="-430" y="20710"/>
                    <a:pt x="1916" y="1312"/>
                    <a:pt x="1840" y="125"/>
                  </a:cubicBezTo>
                  <a:cubicBezTo>
                    <a:pt x="9661" y="-286"/>
                    <a:pt x="14896" y="441"/>
                    <a:pt x="21170" y="522"/>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1" name="Group 70"/>
          <p:cNvGrpSpPr/>
          <p:nvPr/>
        </p:nvGrpSpPr>
        <p:grpSpPr>
          <a:xfrm>
            <a:off x="6105354" y="1604236"/>
            <a:ext cx="4441136" cy="4171254"/>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16" name="chenying0907 148"/>
          <p:cNvSpPr/>
          <p:nvPr/>
        </p:nvSpPr>
        <p:spPr>
          <a:xfrm>
            <a:off x="1694422" y="1942342"/>
            <a:ext cx="3912294"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7" name="chenying0907 148"/>
          <p:cNvSpPr/>
          <p:nvPr/>
        </p:nvSpPr>
        <p:spPr>
          <a:xfrm>
            <a:off x="1694422" y="3018396"/>
            <a:ext cx="3912294"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8" name="chenying0907 148"/>
          <p:cNvSpPr/>
          <p:nvPr/>
        </p:nvSpPr>
        <p:spPr>
          <a:xfrm>
            <a:off x="1694422" y="4094450"/>
            <a:ext cx="3912294"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7"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ppt_h/2"/>
                                          </p:val>
                                        </p:tav>
                                        <p:tav tm="100000">
                                          <p:val>
                                            <p:strVal val="#ppt_y"/>
                                          </p:val>
                                        </p:tav>
                                      </p:tavLst>
                                    </p:anim>
                                    <p:anim calcmode="lin" valueType="num">
                                      <p:cBhvr>
                                        <p:cTn id="13" dur="500" fill="hold"/>
                                        <p:tgtEl>
                                          <p:spTgt spid="7"/>
                                        </p:tgtEl>
                                        <p:attrNameLst>
                                          <p:attrName>ppt_w</p:attrName>
                                        </p:attrNameLst>
                                      </p:cBhvr>
                                      <p:tavLst>
                                        <p:tav tm="0">
                                          <p:val>
                                            <p:strVal val="#ppt_w"/>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296751" y="3919884"/>
            <a:ext cx="3021981" cy="646331"/>
          </a:xfrm>
          <a:prstGeom prst="rect">
            <a:avLst/>
          </a:prstGeom>
          <a:noFill/>
        </p:spPr>
        <p:txBody>
          <a:bodyPr wrap="none" rtlCol="0">
            <a:spAutoFit/>
          </a:bodyPr>
          <a:lstStyle/>
          <a:p>
            <a:pPr algn="r"/>
            <a:r>
              <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文本框 17"/>
            <p:cNvSpPr txBox="1"/>
            <p:nvPr/>
          </p:nvSpPr>
          <p:spPr>
            <a:xfrm>
              <a:off x="5477603" y="1833012"/>
              <a:ext cx="686406" cy="1323439"/>
            </a:xfrm>
            <a:prstGeom prst="rect">
              <a:avLst/>
            </a:prstGeom>
            <a:noFill/>
          </p:spPr>
          <p:txBody>
            <a:bodyPr wrap="none" rtlCol="0">
              <a:spAutoFit/>
            </a:bodyPr>
            <a:lstStyle/>
            <a:p>
              <a:pPr algn="r"/>
              <a:r>
                <a:rPr kumimoji="1" lang="en-US" altLang="zh-CN"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4</a:t>
              </a:r>
              <a:endParaRPr kumimoji="1" lang="zh-CN" altLang="en-US"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3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32" presetClass="emph" presetSubtype="0" fill="hold" nodeType="withEffect">
                                  <p:stCondLst>
                                    <p:cond delay="300"/>
                                  </p:stCondLst>
                                  <p:childTnLst>
                                    <p:animRot by="120000">
                                      <p:cBhvr>
                                        <p:cTn id="15" dur="100" fill="hold">
                                          <p:stCondLst>
                                            <p:cond delay="0"/>
                                          </p:stCondLst>
                                        </p:cTn>
                                        <p:tgtEl>
                                          <p:spTgt spid="16"/>
                                        </p:tgtEl>
                                        <p:attrNameLst>
                                          <p:attrName>r</p:attrName>
                                        </p:attrNameLst>
                                      </p:cBhvr>
                                    </p:animRot>
                                    <p:animRot by="-240000">
                                      <p:cBhvr>
                                        <p:cTn id="16" dur="200" fill="hold">
                                          <p:stCondLst>
                                            <p:cond delay="200"/>
                                          </p:stCondLst>
                                        </p:cTn>
                                        <p:tgtEl>
                                          <p:spTgt spid="16"/>
                                        </p:tgtEl>
                                        <p:attrNameLst>
                                          <p:attrName>r</p:attrName>
                                        </p:attrNameLst>
                                      </p:cBhvr>
                                    </p:animRot>
                                    <p:animRot by="240000">
                                      <p:cBhvr>
                                        <p:cTn id="17" dur="200" fill="hold">
                                          <p:stCondLst>
                                            <p:cond delay="400"/>
                                          </p:stCondLst>
                                        </p:cTn>
                                        <p:tgtEl>
                                          <p:spTgt spid="16"/>
                                        </p:tgtEl>
                                        <p:attrNameLst>
                                          <p:attrName>r</p:attrName>
                                        </p:attrNameLst>
                                      </p:cBhvr>
                                    </p:animRot>
                                    <p:animRot by="-240000">
                                      <p:cBhvr>
                                        <p:cTn id="18" dur="200" fill="hold">
                                          <p:stCondLst>
                                            <p:cond delay="600"/>
                                          </p:stCondLst>
                                        </p:cTn>
                                        <p:tgtEl>
                                          <p:spTgt spid="16"/>
                                        </p:tgtEl>
                                        <p:attrNameLst>
                                          <p:attrName>r</p:attrName>
                                        </p:attrNameLst>
                                      </p:cBhvr>
                                    </p:animRot>
                                    <p:animRot by="120000">
                                      <p:cBhvr>
                                        <p:cTn id="19" dur="200" fill="hold">
                                          <p:stCondLst>
                                            <p:cond delay="800"/>
                                          </p:stCondLst>
                                        </p:cTn>
                                        <p:tgtEl>
                                          <p:spTgt spid="16"/>
                                        </p:tgtEl>
                                        <p:attrNameLst>
                                          <p:attrName>r</p:attrName>
                                        </p:attrNameLst>
                                      </p:cBhvr>
                                    </p:animRot>
                                  </p:childTnLst>
                                </p:cTn>
                              </p:par>
                              <p:par>
                                <p:cTn id="20" presetID="22" presetClass="entr" presetSubtype="8"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 25"/>
          <p:cNvGrpSpPr/>
          <p:nvPr/>
        </p:nvGrpSpPr>
        <p:grpSpPr>
          <a:xfrm>
            <a:off x="6435765" y="1088769"/>
            <a:ext cx="4093561" cy="4684969"/>
            <a:chOff x="6435765" y="1088769"/>
            <a:chExt cx="4093561" cy="4684969"/>
          </a:xfrm>
        </p:grpSpPr>
        <p:sp>
          <p:nvSpPr>
            <p:cNvPr id="71" name="chenying0907 115"/>
            <p:cNvSpPr/>
            <p:nvPr/>
          </p:nvSpPr>
          <p:spPr>
            <a:xfrm>
              <a:off x="7567348" y="1088769"/>
              <a:ext cx="1775717" cy="4684969"/>
            </a:xfrm>
            <a:custGeom>
              <a:avLst/>
              <a:gdLst/>
              <a:ahLst/>
              <a:cxnLst>
                <a:cxn ang="0">
                  <a:pos x="wd2" y="hd2"/>
                </a:cxn>
                <a:cxn ang="5400000">
                  <a:pos x="wd2" y="hd2"/>
                </a:cxn>
                <a:cxn ang="10800000">
                  <a:pos x="wd2" y="hd2"/>
                </a:cxn>
                <a:cxn ang="16200000">
                  <a:pos x="wd2" y="hd2"/>
                </a:cxn>
              </a:cxnLst>
              <a:rect l="0" t="0" r="r" b="b"/>
              <a:pathLst>
                <a:path w="15911" h="21530" extrusionOk="0">
                  <a:moveTo>
                    <a:pt x="8172" y="21530"/>
                  </a:moveTo>
                  <a:cubicBezTo>
                    <a:pt x="17621" y="21583"/>
                    <a:pt x="19236" y="17"/>
                    <a:pt x="8422" y="0"/>
                  </a:cubicBezTo>
                  <a:cubicBezTo>
                    <a:pt x="-2191" y="-17"/>
                    <a:pt x="-2364" y="17802"/>
                    <a:pt x="5608" y="20986"/>
                  </a:cubicBezTo>
                  <a:cubicBezTo>
                    <a:pt x="6530" y="21354"/>
                    <a:pt x="7385" y="21526"/>
                    <a:pt x="8172" y="2153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2" name="chenying0907 116"/>
            <p:cNvSpPr/>
            <p:nvPr/>
          </p:nvSpPr>
          <p:spPr>
            <a:xfrm>
              <a:off x="6477672" y="1926978"/>
              <a:ext cx="4051654" cy="3016574"/>
            </a:xfrm>
            <a:custGeom>
              <a:avLst/>
              <a:gdLst/>
              <a:ahLst/>
              <a:cxnLst>
                <a:cxn ang="0">
                  <a:pos x="wd2" y="hd2"/>
                </a:cxn>
                <a:cxn ang="5400000">
                  <a:pos x="wd2" y="hd2"/>
                </a:cxn>
                <a:cxn ang="10800000">
                  <a:pos x="wd2" y="hd2"/>
                </a:cxn>
                <a:cxn ang="16200000">
                  <a:pos x="wd2" y="hd2"/>
                </a:cxn>
              </a:cxnLst>
              <a:rect l="0" t="0" r="r" b="b"/>
              <a:pathLst>
                <a:path w="18819" h="14657" extrusionOk="0">
                  <a:moveTo>
                    <a:pt x="290" y="13739"/>
                  </a:moveTo>
                  <a:cubicBezTo>
                    <a:pt x="2960" y="18035"/>
                    <a:pt x="21566" y="6126"/>
                    <a:pt x="18474" y="1235"/>
                  </a:cubicBezTo>
                  <a:cubicBezTo>
                    <a:pt x="15439" y="-3565"/>
                    <a:pt x="399" y="6799"/>
                    <a:pt x="11" y="12263"/>
                  </a:cubicBezTo>
                  <a:cubicBezTo>
                    <a:pt x="-34" y="12895"/>
                    <a:pt x="67" y="13381"/>
                    <a:pt x="290" y="1373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3" name="chenying0907 117"/>
            <p:cNvSpPr/>
            <p:nvPr/>
          </p:nvSpPr>
          <p:spPr>
            <a:xfrm>
              <a:off x="6435765" y="1926974"/>
              <a:ext cx="4083572" cy="2971605"/>
            </a:xfrm>
            <a:custGeom>
              <a:avLst/>
              <a:gdLst/>
              <a:ahLst/>
              <a:cxnLst>
                <a:cxn ang="0">
                  <a:pos x="wd2" y="hd2"/>
                </a:cxn>
                <a:cxn ang="5400000">
                  <a:pos x="wd2" y="hd2"/>
                </a:cxn>
                <a:cxn ang="10800000">
                  <a:pos x="wd2" y="hd2"/>
                </a:cxn>
                <a:cxn ang="16200000">
                  <a:pos x="wd2" y="hd2"/>
                </a:cxn>
              </a:cxnLst>
              <a:rect l="0" t="0" r="r" b="b"/>
              <a:pathLst>
                <a:path w="18881" h="14577" extrusionOk="0">
                  <a:moveTo>
                    <a:pt x="18610" y="13616"/>
                  </a:moveTo>
                  <a:cubicBezTo>
                    <a:pt x="16016" y="17996"/>
                    <a:pt x="-2680" y="6280"/>
                    <a:pt x="326" y="1291"/>
                  </a:cubicBezTo>
                  <a:cubicBezTo>
                    <a:pt x="3276" y="-3604"/>
                    <a:pt x="18399" y="6612"/>
                    <a:pt x="18866" y="12121"/>
                  </a:cubicBezTo>
                  <a:cubicBezTo>
                    <a:pt x="18920" y="12758"/>
                    <a:pt x="18826" y="13251"/>
                    <a:pt x="18610" y="1361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7" name="chenying0907 119"/>
            <p:cNvSpPr/>
            <p:nvPr/>
          </p:nvSpPr>
          <p:spPr>
            <a:xfrm>
              <a:off x="8112182" y="3058555"/>
              <a:ext cx="742549" cy="742822"/>
            </a:xfrm>
            <a:custGeom>
              <a:avLst/>
              <a:gdLst/>
              <a:ahLst/>
              <a:cxnLst>
                <a:cxn ang="0">
                  <a:pos x="wd2" y="hd2"/>
                </a:cxn>
                <a:cxn ang="5400000">
                  <a:pos x="wd2" y="hd2"/>
                </a:cxn>
                <a:cxn ang="10800000">
                  <a:pos x="wd2" y="hd2"/>
                </a:cxn>
                <a:cxn ang="16200000">
                  <a:pos x="wd2" y="hd2"/>
                </a:cxn>
              </a:cxnLst>
              <a:rect l="0" t="0" r="r" b="b"/>
              <a:pathLst>
                <a:path w="15812" h="15261" extrusionOk="0">
                  <a:moveTo>
                    <a:pt x="2533" y="1855"/>
                  </a:moveTo>
                  <a:cubicBezTo>
                    <a:pt x="435" y="3677"/>
                    <a:pt x="-1127" y="9084"/>
                    <a:pt x="1048" y="11828"/>
                  </a:cubicBezTo>
                  <a:cubicBezTo>
                    <a:pt x="7916" y="20487"/>
                    <a:pt x="20473" y="10972"/>
                    <a:pt x="14024" y="3054"/>
                  </a:cubicBezTo>
                  <a:cubicBezTo>
                    <a:pt x="11228" y="-380"/>
                    <a:pt x="5949" y="-1113"/>
                    <a:pt x="2533" y="185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4" name="组 23"/>
          <p:cNvGrpSpPr/>
          <p:nvPr/>
        </p:nvGrpSpPr>
        <p:grpSpPr>
          <a:xfrm>
            <a:off x="7734984" y="963032"/>
            <a:ext cx="742558" cy="742822"/>
            <a:chOff x="7734984" y="963032"/>
            <a:chExt cx="742558" cy="742822"/>
          </a:xfrm>
        </p:grpSpPr>
        <p:sp>
          <p:nvSpPr>
            <p:cNvPr id="68" name="chenying0907 120"/>
            <p:cNvSpPr/>
            <p:nvPr/>
          </p:nvSpPr>
          <p:spPr>
            <a:xfrm>
              <a:off x="7734984" y="963032"/>
              <a:ext cx="742558" cy="742822"/>
            </a:xfrm>
            <a:custGeom>
              <a:avLst/>
              <a:gdLst/>
              <a:ahLst/>
              <a:cxnLst>
                <a:cxn ang="0">
                  <a:pos x="wd2" y="hd2"/>
                </a:cxn>
                <a:cxn ang="5400000">
                  <a:pos x="wd2" y="hd2"/>
                </a:cxn>
                <a:cxn ang="10800000">
                  <a:pos x="wd2" y="hd2"/>
                </a:cxn>
                <a:cxn ang="16200000">
                  <a:pos x="wd2" y="hd2"/>
                </a:cxn>
              </a:cxnLst>
              <a:rect l="0" t="0" r="r" b="b"/>
              <a:pathLst>
                <a:path w="15812" h="15261" extrusionOk="0">
                  <a:moveTo>
                    <a:pt x="2533" y="1855"/>
                  </a:moveTo>
                  <a:cubicBezTo>
                    <a:pt x="436" y="3677"/>
                    <a:pt x="-1127" y="9084"/>
                    <a:pt x="1048" y="11828"/>
                  </a:cubicBezTo>
                  <a:cubicBezTo>
                    <a:pt x="7916" y="20487"/>
                    <a:pt x="20473" y="10972"/>
                    <a:pt x="14025" y="3054"/>
                  </a:cubicBezTo>
                  <a:cubicBezTo>
                    <a:pt x="11228" y="-380"/>
                    <a:pt x="5949" y="-1113"/>
                    <a:pt x="2533" y="1855"/>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文本框 21"/>
            <p:cNvSpPr txBox="1"/>
            <p:nvPr/>
          </p:nvSpPr>
          <p:spPr>
            <a:xfrm>
              <a:off x="7821569" y="963032"/>
              <a:ext cx="420308" cy="707886"/>
            </a:xfrm>
            <a:prstGeom prst="rect">
              <a:avLst/>
            </a:prstGeom>
            <a:noFill/>
          </p:spPr>
          <p:txBody>
            <a:bodyPr wrap="none" rtlCol="0">
              <a:spAutoFit/>
            </a:bodyPr>
            <a:lstStyle/>
            <a:p>
              <a:r>
                <a:rPr kumimoji="1" lang="en-US" altLang="zh-CN" sz="4000">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1" lang="zh-CN" altLang="en-US" sz="40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5" name="组 24"/>
          <p:cNvGrpSpPr/>
          <p:nvPr/>
        </p:nvGrpSpPr>
        <p:grpSpPr>
          <a:xfrm>
            <a:off x="6100475" y="3809881"/>
            <a:ext cx="742578" cy="787795"/>
            <a:chOff x="6100475" y="3809881"/>
            <a:chExt cx="742578" cy="787795"/>
          </a:xfrm>
        </p:grpSpPr>
        <p:sp>
          <p:nvSpPr>
            <p:cNvPr id="70" name="chenying0907 122"/>
            <p:cNvSpPr/>
            <p:nvPr/>
          </p:nvSpPr>
          <p:spPr>
            <a:xfrm>
              <a:off x="6100475" y="3854854"/>
              <a:ext cx="742578" cy="742822"/>
            </a:xfrm>
            <a:custGeom>
              <a:avLst/>
              <a:gdLst/>
              <a:ahLst/>
              <a:cxnLst>
                <a:cxn ang="0">
                  <a:pos x="wd2" y="hd2"/>
                </a:cxn>
                <a:cxn ang="5400000">
                  <a:pos x="wd2" y="hd2"/>
                </a:cxn>
                <a:cxn ang="10800000">
                  <a:pos x="wd2" y="hd2"/>
                </a:cxn>
                <a:cxn ang="16200000">
                  <a:pos x="wd2" y="hd2"/>
                </a:cxn>
              </a:cxnLst>
              <a:rect l="0" t="0" r="r" b="b"/>
              <a:pathLst>
                <a:path w="15812" h="15261" extrusionOk="0">
                  <a:moveTo>
                    <a:pt x="2533" y="1855"/>
                  </a:moveTo>
                  <a:cubicBezTo>
                    <a:pt x="436" y="3677"/>
                    <a:pt x="-1127" y="9084"/>
                    <a:pt x="1048" y="11828"/>
                  </a:cubicBezTo>
                  <a:cubicBezTo>
                    <a:pt x="7916" y="20487"/>
                    <a:pt x="20473" y="10972"/>
                    <a:pt x="14025" y="3054"/>
                  </a:cubicBezTo>
                  <a:cubicBezTo>
                    <a:pt x="11228" y="-380"/>
                    <a:pt x="5948" y="-1113"/>
                    <a:pt x="2533" y="1855"/>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4" name="文本框 73"/>
            <p:cNvSpPr txBox="1"/>
            <p:nvPr/>
          </p:nvSpPr>
          <p:spPr>
            <a:xfrm>
              <a:off x="6187070" y="3809881"/>
              <a:ext cx="441146" cy="707886"/>
            </a:xfrm>
            <a:prstGeom prst="rect">
              <a:avLst/>
            </a:prstGeom>
            <a:noFill/>
          </p:spPr>
          <p:txBody>
            <a:bodyPr wrap="none" rtlCol="0">
              <a:spAutoFit/>
            </a:bodyPr>
            <a:lstStyle/>
            <a:p>
              <a:r>
                <a:rPr kumimoji="1" lang="en-US" altLang="zh-CN" sz="4000">
                  <a:latin typeface="萝莉体 第二版" panose="02000500000000000000" pitchFamily="2" charset="-122"/>
                  <a:ea typeface="萝莉体 第二版" panose="02000500000000000000" pitchFamily="2" charset="-122"/>
                  <a:cs typeface="萝莉体 第二版" panose="02000500000000000000" pitchFamily="2" charset="-122"/>
                </a:rPr>
                <a:t>2</a:t>
              </a:r>
              <a:endParaRPr kumimoji="1" lang="zh-CN" altLang="en-US" sz="40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3" name="组 22"/>
          <p:cNvGrpSpPr/>
          <p:nvPr/>
        </p:nvGrpSpPr>
        <p:grpSpPr>
          <a:xfrm>
            <a:off x="9872423" y="4483514"/>
            <a:ext cx="742575" cy="742822"/>
            <a:chOff x="9872423" y="4483514"/>
            <a:chExt cx="742575" cy="742822"/>
          </a:xfrm>
        </p:grpSpPr>
        <p:sp>
          <p:nvSpPr>
            <p:cNvPr id="69" name="chenying0907 121"/>
            <p:cNvSpPr/>
            <p:nvPr/>
          </p:nvSpPr>
          <p:spPr>
            <a:xfrm>
              <a:off x="9872423" y="4483514"/>
              <a:ext cx="742575" cy="742822"/>
            </a:xfrm>
            <a:custGeom>
              <a:avLst/>
              <a:gdLst/>
              <a:ahLst/>
              <a:cxnLst>
                <a:cxn ang="0">
                  <a:pos x="wd2" y="hd2"/>
                </a:cxn>
                <a:cxn ang="5400000">
                  <a:pos x="wd2" y="hd2"/>
                </a:cxn>
                <a:cxn ang="10800000">
                  <a:pos x="wd2" y="hd2"/>
                </a:cxn>
                <a:cxn ang="16200000">
                  <a:pos x="wd2" y="hd2"/>
                </a:cxn>
              </a:cxnLst>
              <a:rect l="0" t="0" r="r" b="b"/>
              <a:pathLst>
                <a:path w="15812" h="15261" extrusionOk="0">
                  <a:moveTo>
                    <a:pt x="2532" y="1855"/>
                  </a:moveTo>
                  <a:cubicBezTo>
                    <a:pt x="435" y="3678"/>
                    <a:pt x="-1127" y="9085"/>
                    <a:pt x="1048" y="11828"/>
                  </a:cubicBezTo>
                  <a:cubicBezTo>
                    <a:pt x="7916" y="20487"/>
                    <a:pt x="20473" y="10972"/>
                    <a:pt x="14024" y="3054"/>
                  </a:cubicBezTo>
                  <a:cubicBezTo>
                    <a:pt x="11228" y="-379"/>
                    <a:pt x="5948" y="-1113"/>
                    <a:pt x="2532" y="1855"/>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5" name="文本框 74"/>
            <p:cNvSpPr txBox="1"/>
            <p:nvPr/>
          </p:nvSpPr>
          <p:spPr>
            <a:xfrm>
              <a:off x="9937153" y="4483514"/>
              <a:ext cx="420308" cy="707886"/>
            </a:xfrm>
            <a:prstGeom prst="rect">
              <a:avLst/>
            </a:prstGeom>
            <a:noFill/>
          </p:spPr>
          <p:txBody>
            <a:bodyPr wrap="none" rtlCol="0">
              <a:spAutoFit/>
            </a:bodyPr>
            <a:lstStyle/>
            <a:p>
              <a:r>
                <a:rPr kumimoji="1" lang="en-US" altLang="zh-CN" sz="4000">
                  <a:latin typeface="萝莉体 第二版" panose="02000500000000000000" pitchFamily="2" charset="-122"/>
                  <a:ea typeface="萝莉体 第二版" panose="02000500000000000000" pitchFamily="2" charset="-122"/>
                  <a:cs typeface="萝莉体 第二版" panose="02000500000000000000" pitchFamily="2" charset="-122"/>
                </a:rPr>
                <a:t>3</a:t>
              </a:r>
              <a:endParaRPr kumimoji="1" lang="zh-CN" altLang="en-US" sz="40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
        <p:nvSpPr>
          <p:cNvPr id="76" name="chenying0907 232"/>
          <p:cNvSpPr/>
          <p:nvPr/>
        </p:nvSpPr>
        <p:spPr>
          <a:xfrm>
            <a:off x="1094180" y="2148823"/>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77" name="chenying0907 148"/>
          <p:cNvSpPr/>
          <p:nvPr/>
        </p:nvSpPr>
        <p:spPr>
          <a:xfrm>
            <a:off x="1776138" y="2064120"/>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8" name="chenying0907 232"/>
          <p:cNvSpPr/>
          <p:nvPr/>
        </p:nvSpPr>
        <p:spPr>
          <a:xfrm>
            <a:off x="1094180" y="3224877"/>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79" name="chenying0907 148"/>
          <p:cNvSpPr/>
          <p:nvPr/>
        </p:nvSpPr>
        <p:spPr>
          <a:xfrm>
            <a:off x="1776138" y="3140174"/>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0" name="chenying0907 232"/>
          <p:cNvSpPr/>
          <p:nvPr/>
        </p:nvSpPr>
        <p:spPr>
          <a:xfrm>
            <a:off x="1094180" y="4300931"/>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81" name="chenying0907 148"/>
          <p:cNvSpPr/>
          <p:nvPr/>
        </p:nvSpPr>
        <p:spPr>
          <a:xfrm>
            <a:off x="1776138" y="421622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3425 -0.04282 C 0.03594 -0.04213 0.03763 -0.0412 0.03933 -0.04074 C 0.05391 -0.03588 0.04271 -0.04074 0.05456 -0.03611 C 0.05625 -0.03541 0.05795 -0.03472 0.05964 -0.03379 C 0.06224 -0.03264 0.06732 -0.02939 0.06732 -0.02916 C 0.07604 -0.01898 0.07201 -0.02199 0.07878 -0.01805 C 0.08334 0.00672 0.07591 -0.03078 0.08255 -0.00463 C 0.0836 -0.00023 0.08425 0.0044 0.08503 0.00903 C 0.08555 0.01135 0.08555 0.01389 0.08633 0.01574 L 0.08893 0.02269 C 0.08933 0.0257 0.08972 0.02871 0.09011 0.03172 C 0.09089 0.03611 0.0918 0.04074 0.09271 0.04514 L 0.09401 0.05186 C 0.09518 0.05834 0.09571 0.06065 0.09649 0.06783 C 0.09701 0.07223 0.09727 0.07686 0.09779 0.08125 C 0.09805 0.08357 0.0987 0.08588 0.09909 0.0882 C 0.09948 0.09098 0.1 0.09399 0.10026 0.09723 C 0.10078 0.10162 0.10104 0.10625 0.10157 0.11065 C 0.10326 0.125 0.10352 0.12524 0.10534 0.13565 C 0.10586 0.14074 0.10612 0.14607 0.10664 0.15139 C 0.10703 0.1551 0.10768 0.1588 0.10795 0.16274 C 0.1086 0.17246 0.10873 0.18218 0.10925 0.19213 C 0.10964 0.24861 0.11055 0.3051 0.11055 0.36158 C 0.11055 0.39306 0.1099 0.42477 0.10925 0.45625 C 0.10912 0.4632 0.10834 0.47223 0.10664 0.47894 C 0.10599 0.48195 0.10495 0.48496 0.10417 0.48797 C 0.10365 0.49167 0.10339 0.49561 0.10287 0.49931 C 0.10209 0.5051 0.10143 0.50973 0.10026 0.51505 C 0.09948 0.51899 0.09883 0.52269 0.09779 0.52639 C 0.09662 0.53033 0.09505 0.5338 0.09401 0.53774 C 0.09245 0.54306 0.09271 0.54769 0.09141 0.55348 C 0.08933 0.56343 0.08907 0.56088 0.08633 0.56922 C 0.08542 0.57223 0.08464 0.57524 0.08386 0.57824 C 0.0819 0.59491 0.08373 0.58635 0.07748 0.60324 C 0.07748 0.60348 0.0724 0.61667 0.0724 0.6169 C 0.06849 0.6213 0.06797 0.62246 0.06354 0.6257 C 0.05964 0.62871 0.05248 0.63079 0.04948 0.63264 L 0.04571 0.63496 C 0.03933 0.63403 0.03282 0.63519 0.0267 0.63264 C 0.0237 0.63125 0.01901 0.62361 0.01901 0.62385 C 0.01654 0.61042 0.01966 0.62246 0.01393 0.61227 C 0.00547 0.59723 0.01771 0.61297 0.00755 0.60093 C 0.00677 0.59792 0.00573 0.59491 0.00508 0.5919 C 0.00378 0.58658 0.00339 0.58172 0.00248 0.57616 C 0.00209 0.57385 0.00183 0.57153 0.00117 0.56922 C 0.00052 0.5669 -0.00052 0.56482 -0.0013 0.5625 C -0.00156 0.56042 -0.00299 0.54931 -0.0039 0.54676 C -0.00534 0.5419 -0.00898 0.53311 -0.00898 0.53334 C -0.01015 0.52223 -0.00963 0.52223 -0.01276 0.51274 C -0.01432 0.50811 -0.01679 0.5044 -0.01784 0.49931 C -0.02083 0.48311 -0.01888 0.48959 -0.02291 0.47894 C -0.0233 0.47593 -0.0237 0.47292 -0.02422 0.46991 C -0.02461 0.4676 -0.02526 0.46551 -0.02539 0.4632 C -0.02617 0.45047 -0.0263 0.4375 -0.02669 0.42477 C -0.02708 0.41412 -0.0276 0.40371 -0.02799 0.39306 C -0.02955 0.34838 -0.02578 0.36482 -0.03177 0.34329 C -0.03216 0.33959 -0.03255 0.33588 -0.03307 0.33218 C -0.03346 0.32917 -0.03398 0.32616 -0.03437 0.32315 C -0.03489 0.31852 -0.03515 0.31412 -0.03554 0.30949 C -0.03515 0.26667 -0.03502 0.22361 -0.03437 0.18079 C -0.03385 0.1544 -0.03268 0.17061 -0.03047 0.14468 C -0.02838 0.11713 -0.03034 0.13889 -0.02799 0.11968 C -0.02747 0.11598 -0.02721 0.11227 -0.02669 0.10834 C -0.02643 0.10602 -0.02578 0.10394 -0.02539 0.10162 C -0.025 0.09861 -0.02461 0.09561 -0.02422 0.0926 C -0.02383 0.09028 -0.0233 0.0882 -0.02291 0.08588 C -0.02239 0.08287 -0.02213 0.07986 -0.02161 0.07686 C -0.02083 0.07223 -0.02057 0.06713 -0.01914 0.0632 L -0.01653 0.05649 C -0.01614 0.05417 -0.01588 0.05186 -0.01523 0.04977 C -0.01458 0.04723 -0.01328 0.04537 -0.01276 0.04283 C -0.00807 0.02061 -0.01484 0.04074 -0.00898 0.02477 C -0.00768 0.01806 -0.00781 0.01713 -0.00508 0.01135 C 0.00052 -0.00069 -0.00273 0.00949 -2.5E-6 -3.7037E-6 " pathEditMode="relative" rAng="0" ptsTypes="AAAAAAAAAAAAAAAAAAAAAAAAAAAAAAAAAAAAAAAAAAAAAAAAAAAAAAAAAAAAAAAAAAAAAAAAAA">
                                      <p:cBhvr>
                                        <p:cTn id="6" dur="2000" fill="hold"/>
                                        <p:tgtEl>
                                          <p:spTgt spid="24"/>
                                        </p:tgtEl>
                                        <p:attrNameLst>
                                          <p:attrName>ppt_x</p:attrName>
                                          <p:attrName>ppt_y</p:attrName>
                                        </p:attrNameLst>
                                      </p:cBhvr>
                                      <p:rCtr x="326" y="33889"/>
                                    </p:animMotion>
                                  </p:childTnLst>
                                </p:cTn>
                              </p:par>
                              <p:par>
                                <p:cTn id="7" presetID="0" presetClass="path" presetSubtype="0" accel="50000" decel="50000" fill="hold" nodeType="withEffect">
                                  <p:stCondLst>
                                    <p:cond delay="0"/>
                                  </p:stCondLst>
                                  <p:childTnLst>
                                    <p:animMotion origin="layout" path="M 0.01016 -0.07222 C 0.02266 -0.08565 0.01471 -0.07593 0.03177 -0.10602 C 0.03464 -0.11134 0.03802 -0.1162 0.04063 -0.12199 C 0.04232 -0.1257 0.04375 -0.12986 0.0457 -0.13333 C 0.04805 -0.1375 0.05091 -0.14028 0.05326 -0.14445 C 0.05521 -0.14792 0.05651 -0.15232 0.05833 -0.15579 C 0.0612 -0.16134 0.06432 -0.16644 0.06732 -0.17176 L 0.07487 -0.18519 C 0.07617 -0.1875 0.07761 -0.18958 0.07878 -0.1919 C 0.08229 -0.19977 0.08581 -0.20787 0.09011 -0.21458 C 0.09128 -0.21644 0.09284 -0.21736 0.09401 -0.21898 C 0.09714 -0.22408 0.09961 -0.23033 0.10287 -0.23495 C 0.10495 -0.23796 0.10703 -0.24097 0.10925 -0.24398 C 0.11042 -0.2456 0.11185 -0.24653 0.11302 -0.24838 C 0.11654 -0.25417 0.1194 -0.26134 0.12318 -0.26644 C 0.12487 -0.26875 0.12656 -0.2713 0.12826 -0.27338 C 0.13034 -0.2757 0.13268 -0.27732 0.13464 -0.28009 C 0.13854 -0.28542 0.13919 -0.29028 0.14349 -0.29375 C 0.14518 -0.29491 0.14688 -0.29514 0.14857 -0.29583 L 0.16263 -0.3162 C 0.16432 -0.31852 0.16589 -0.32107 0.16771 -0.32292 C 0.16979 -0.32523 0.17188 -0.32778 0.17409 -0.32986 C 0.17565 -0.33148 0.17761 -0.33218 0.17917 -0.33426 C 0.18568 -0.34375 0.18542 -0.34815 0.1918 -0.35463 C 0.19297 -0.35579 0.1944 -0.35625 0.1957 -0.35695 C 0.2069 -0.37199 0.19466 -0.35741 0.20586 -0.36597 C 0.20716 -0.36713 0.2082 -0.36921 0.20964 -0.37037 C 0.21146 -0.37199 0.21693 -0.37431 0.21849 -0.375 C 0.22018 -0.37639 0.22188 -0.37824 0.22357 -0.3794 C 0.22526 -0.38056 0.22695 -0.38125 0.22865 -0.38171 C 0.23373 -0.38357 0.23893 -0.38449 0.24388 -0.38634 L 0.25026 -0.38843 L 0.29609 -0.38634 C 0.30534 -0.38542 0.30573 -0.38426 0.3138 -0.3794 L 0.31771 -0.37732 C 0.32669 -0.35556 0.31524 -0.37963 0.32787 -0.36366 C 0.32904 -0.36204 0.32943 -0.35903 0.33034 -0.35695 C 0.33164 -0.35394 0.33307 -0.35116 0.33412 -0.34792 C 0.33607 -0.34213 0.33932 -0.32986 0.33932 -0.32963 C 0.3388 -0.3132 0.33867 -0.29653 0.33802 -0.28009 C 0.33789 -0.27616 0.33737 -0.27245 0.33672 -0.26875 C 0.33607 -0.26551 0.33516 -0.26273 0.33412 -0.25972 C 0.33177 -0.25208 0.32904 -0.24468 0.32656 -0.23727 C 0.32526 -0.23333 0.32435 -0.22917 0.32279 -0.22593 C 0.32057 -0.2213 0.31862 -0.21667 0.31641 -0.21227 C 0.31524 -0.20995 0.3138 -0.20787 0.31263 -0.20556 C 0.3112 -0.20278 0.31029 -0.19908 0.30873 -0.19653 C 0.30729 -0.19375 0.30521 -0.19236 0.30365 -0.18982 C 0.30221 -0.18704 0.3013 -0.18357 0.29987 -0.18079 C 0.2987 -0.17824 0.29727 -0.17639 0.29609 -0.17384 C 0.29427 -0.17037 0.2931 -0.16551 0.29102 -0.1625 C 0.2888 -0.15949 0.28581 -0.15833 0.28333 -0.15579 C 0.28151 -0.15394 0.27982 -0.15162 0.27826 -0.14908 C 0.26094 -0.12269 0.29219 -0.16667 0.2681 -0.13542 C 0.26537 -0.13195 0.26315 -0.12778 0.26042 -0.12431 C 0.25534 -0.11759 0.25508 -0.11806 0.25026 -0.11528 C 0.23724 -0.0919 0.25651 -0.12477 0.24141 -0.10394 C 0.23047 -0.08866 0.23958 -0.09514 0.23125 -0.09028 C 0.22734 -0.08472 0.22162 -0.07616 0.21732 -0.07222 C 0.21576 -0.07083 0.2138 -0.07107 0.21211 -0.06991 C 0.20873 -0.06736 0.20534 -0.06389 0.20195 -0.06088 C 0.20026 -0.05949 0.19857 -0.0581 0.19688 -0.05648 C 0.19479 -0.05417 0.19271 -0.05208 0.19063 -0.04954 C 0.18932 -0.04815 0.18815 -0.0463 0.18672 -0.04514 C 0.18555 -0.04398 0.18412 -0.04398 0.18294 -0.04283 C 0.17331 -0.03426 0.17982 -0.03866 0.17279 -0.03148 C 0.17109 -0.02986 0.1694 -0.0287 0.16771 -0.02708 C 0.1655 -0.025 0.16354 -0.02245 0.16133 -0.02037 C 0.15964 -0.01875 0.15794 -0.01736 0.15625 -0.01574 C 0.15495 -0.01435 0.15391 -0.01227 0.15248 -0.01134 C 0.1487 -0.00857 0.1444 -0.00833 0.14102 -0.0044 C 0.12982 0.0088 0.14766 -0.01158 0.12956 0.00463 C 0.12787 0.00602 0.12617 0.00787 0.12448 0.00903 C 0.12331 0.00995 0.12188 0.01018 0.1207 0.01134 C 0.10794 0.02268 0.12734 0.00856 0.11172 0.02037 C 0.10768 0.02338 0.10638 0.02268 0.10156 0.025 C 0.10026 0.02546 0.09909 0.02662 0.09779 0.02708 C 0.09609 0.02801 0.0944 0.02847 0.09271 0.0294 C 0.09011 0.03079 0.08763 0.03241 0.08503 0.03403 C 0.08386 0.03472 0.08255 0.03565 0.08125 0.03611 C 0.07956 0.03704 0.07787 0.0375 0.07617 0.03842 C 0.07357 0.03981 0.07123 0.0419 0.06862 0.04305 L 0.05833 0.04745 C 0.05833 0.04768 0.04818 0.05208 0.04818 0.05231 L 0.0444 0.0544 C 0.03516 0.05347 0.02578 0.05393 0.01641 0.05208 C 0.01498 0.05162 0.01406 0.04861 0.01263 0.04745 C 0.01146 0.04653 0.01016 0.04606 0.00886 0.04514 C 0.00846 0.04305 0.0082 0.04051 0.00755 0.03842 C 0.0069 0.03611 0.0056 0.03426 0.00508 0.03171 C 0.00391 0.02731 0.00339 0.02268 0.00248 0.01805 L 0.00117 0.01134 C 0.00078 0.00903 -1.04167E-6 0.00694 -1.04167E-6 0.00463 L -1.04167E-6 1.11111E-6 " pathEditMode="relative" rAng="0" ptsTypes="AAAAAAAAAAAAAAAAAAAAAAAAAAAAAAAAAAAAAAAAAAAAAAAAAAAAAAAAAAAAAAAAAAAAAAAAAAAAAAAAAAAAAAAAAAAAAA">
                                      <p:cBhvr>
                                        <p:cTn id="8" dur="2000" fill="hold"/>
                                        <p:tgtEl>
                                          <p:spTgt spid="25"/>
                                        </p:tgtEl>
                                        <p:attrNameLst>
                                          <p:attrName>ppt_x</p:attrName>
                                          <p:attrName>ppt_y</p:attrName>
                                        </p:attrNameLst>
                                      </p:cBhvr>
                                      <p:rCtr x="15951" y="-9491"/>
                                    </p:animMotion>
                                  </p:childTnLst>
                                </p:cTn>
                              </p:par>
                              <p:par>
                                <p:cTn id="9" presetID="0" presetClass="path" presetSubtype="0" accel="50000" decel="50000" fill="hold" nodeType="withEffect">
                                  <p:stCondLst>
                                    <p:cond delay="0"/>
                                  </p:stCondLst>
                                  <p:childTnLst>
                                    <p:animMotion origin="layout" path="M 8.125E-6 1.85185E-6 C -0.00169 0.00069 -0.00338 0.00231 -0.00507 0.00231 C -0.00689 0.00231 -0.00846 0.00046 -0.01015 1.85185E-6 C -0.01275 -0.00093 -0.01523 -0.00162 -0.01783 -0.00232 L -0.03567 -0.00695 L -0.04583 -0.00903 C -0.0483 -0.00972 -0.05091 -0.01065 -0.05338 -0.01134 C -0.05637 -0.01227 -0.05937 -0.01296 -0.06236 -0.01366 C -0.06484 -0.01505 -0.06731 -0.01713 -0.06992 -0.01806 C -0.07499 -0.01991 -0.08189 -0.02222 -0.08645 -0.025 C -0.08775 -0.0257 -0.08906 -0.02616 -0.09036 -0.02708 C -0.09374 -0.02986 -0.09739 -0.03241 -0.10051 -0.03611 C -0.10182 -0.03773 -0.10299 -0.03958 -0.10429 -0.04074 C -0.10911 -0.04491 -0.11093 -0.04537 -0.11575 -0.04746 C -0.11744 -0.05046 -0.11887 -0.05417 -0.12083 -0.05648 C -0.12187 -0.05787 -0.12343 -0.05764 -0.1246 -0.0588 C -0.12604 -0.05996 -0.12721 -0.06181 -0.12851 -0.06343 C -0.13059 -0.06574 -0.13281 -0.06759 -0.13476 -0.07014 C -0.13697 -0.07292 -0.13919 -0.07593 -0.14114 -0.07917 C -0.14296 -0.08195 -0.14439 -0.08565 -0.14622 -0.0882 C -0.1496 -0.09259 -0.15416 -0.09375 -0.15768 -0.09722 C -0.1595 -0.09908 -0.16106 -0.10185 -0.16275 -0.10394 C -0.16757 -0.10996 -0.17044 -0.11366 -0.17551 -0.11759 C -0.17669 -0.11852 -0.17799 -0.11898 -0.17929 -0.11991 L -0.18945 -0.13333 C -0.19114 -0.13565 -0.19283 -0.13796 -0.19452 -0.14005 C -0.19583 -0.14167 -0.19726 -0.14283 -0.19843 -0.14468 C -0.20025 -0.14746 -0.20156 -0.15093 -0.20351 -0.15371 C -0.20585 -0.15718 -0.20872 -0.15949 -0.21106 -0.16273 C -0.21275 -0.16505 -0.21445 -0.16736 -0.21614 -0.16945 C -0.21874 -0.17269 -0.22135 -0.17523 -0.22382 -0.17847 C -0.22551 -0.18079 -0.22721 -0.1831 -0.2289 -0.18542 C -0.2302 -0.18681 -0.2315 -0.1882 -0.23268 -0.18982 C -0.23411 -0.1919 -0.23515 -0.19468 -0.23658 -0.19653 C -0.24309 -0.20648 -0.23971 -0.19514 -0.24791 -0.21458 C -0.25273 -0.22593 -0.24999 -0.22176 -0.25559 -0.22824 C -0.25807 -0.23496 -0.25833 -0.23634 -0.26197 -0.2419 C -0.26314 -0.24352 -0.26458 -0.24468 -0.26575 -0.2463 C -0.27551 -0.26088 -0.26393 -0.2463 -0.27343 -0.25764 C -0.27473 -0.26134 -0.27604 -0.26505 -0.27721 -0.26898 C -0.27812 -0.27176 -0.27877 -0.275 -0.27981 -0.27801 C -0.28124 -0.28195 -0.28476 -0.28889 -0.28606 -0.29375 C -0.28906 -0.30417 -0.28827 -0.30394 -0.28997 -0.31412 C -0.29036 -0.31644 -0.29075 -0.31852 -0.29114 -0.32083 C -0.29075 -0.35023 -0.29075 -0.37963 -0.28997 -0.40903 C -0.28984 -0.41134 -0.28932 -0.41366 -0.28867 -0.41574 C -0.2871 -0.4213 -0.28554 -0.42454 -0.28229 -0.42708 C -0.27981 -0.42894 -0.27473 -0.43148 -0.27473 -0.43148 C -0.2746 -0.43148 -0.23554 -0.42917 -0.2289 -0.42708 C -0.22708 -0.42639 -0.22564 -0.42361 -0.22382 -0.42246 C -0.22135 -0.4213 -0.21874 -0.42107 -0.21614 -0.42037 C -0.21367 -0.41875 -0.21119 -0.41667 -0.20859 -0.41574 C -0.20416 -0.41412 -0.2013 -0.41343 -0.19713 -0.41134 C -0.18541 -0.40533 -0.20442 -0.41412 -0.18697 -0.4044 C -0.18359 -0.40255 -0.17682 -0.4 -0.17682 -0.4 C -0.16718 -0.38866 -0.17942 -0.40185 -0.16783 -0.39329 C -0.16653 -0.39213 -0.16549 -0.38982 -0.16406 -0.38866 C -0.16406 -0.38866 -0.15455 -0.3831 -0.1526 -0.38195 C -0.1513 -0.38125 -0.15012 -0.38033 -0.14882 -0.37963 L -0.13867 -0.375 C -0.13697 -0.37361 -0.13515 -0.37222 -0.13359 -0.3706 C -0.1289 -0.36574 -0.1302 -0.36528 -0.1246 -0.36158 C -0.12304 -0.36042 -0.12122 -0.35996 -0.11952 -0.35926 C -0.10468 -0.33958 -0.12838 -0.37037 -0.10429 -0.34352 L -0.09413 -0.33218 C -0.09205 -0.32986 -0.08984 -0.32778 -0.08775 -0.32546 C -0.08645 -0.32384 -0.08528 -0.32199 -0.08398 -0.32083 C -0.08176 -0.31898 -0.07473 -0.31505 -0.07252 -0.31181 C -0.06966 -0.30787 -0.06783 -0.30185 -0.06484 -0.29838 C -0.06249 -0.29537 -0.05481 -0.28681 -0.05221 -0.28241 C -0.04947 -0.27824 -0.04739 -0.27292 -0.04452 -0.26898 C -0.04244 -0.26597 -0.04023 -0.26296 -0.03814 -0.25996 C -0.03684 -0.25787 -0.0358 -0.25509 -0.03437 -0.25301 C -0.0332 -0.25139 -0.03176 -0.25023 -0.03059 -0.24861 C -0.02122 -0.23681 -0.02981 -0.24653 -0.01913 -0.23496 C -0.01549 -0.22523 -0.01432 -0.2213 -0.00768 -0.2125 C -0.00598 -0.21019 -0.00416 -0.2081 -0.0026 -0.20556 C 0.00248 -0.19792 0.0004 -0.19954 0.00507 -0.18982 C 0.00626 -0.1875 0.00782 -0.18565 0.00886 -0.1831 C 0.01068 -0.17871 0.01394 -0.16945 0.01394 -0.16945 C 0.01433 -0.16736 0.01485 -0.16505 0.01524 -0.16273 C 0.0168 -0.15278 0.01615 -0.15278 0.01902 -0.14236 C 0.01967 -0.14005 0.02071 -0.13796 0.02162 -0.13565 C 0.02201 -0.13333 0.02253 -0.13125 0.02279 -0.12894 C 0.02383 -0.12292 0.02423 -0.11667 0.0254 -0.11088 C 0.02722 -0.10116 0.02631 -0.10625 0.028 -0.09491 C 0.02748 -0.07755 0.02735 -0.06019 0.0267 -0.04306 C 0.02657 -0.04051 0.02605 -0.03843 0.0254 -0.03611 C 0.02475 -0.0338 0.0237 -0.03171 0.02279 -0.0294 C 0.0224 -0.02708 0.02227 -0.02477 0.02162 -0.02269 C 0.01798 -0.01111 0.01784 -0.01134 0.01394 -0.00463 " pathEditMode="relative" ptsTypes="AAAAAAAAAAAAAAAAAAAAAAAAAAAAAAAAAAAAAAAAAAAAAAAAAAAAAAAAAAAAAAAAAAAAAAAAAAAAAAAAAAAAAAAAAAA">
                                      <p:cBhvr>
                                        <p:cTn id="10" dur="2000" fill="hold"/>
                                        <p:tgtEl>
                                          <p:spTgt spid="23"/>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500"/>
                                        <p:tgtEl>
                                          <p:spTgt spid="78"/>
                                        </p:tgtEl>
                                      </p:cBhvr>
                                    </p:animEffect>
                                  </p:childTnLst>
                                </p:cTn>
                              </p:par>
                            </p:childTnLst>
                          </p:cTn>
                        </p:par>
                        <p:par>
                          <p:cTn id="15" fill="hold">
                            <p:stCondLst>
                              <p:cond delay="2500"/>
                            </p:stCondLst>
                            <p:childTnLst>
                              <p:par>
                                <p:cTn id="16" presetID="42" presetClass="entr" presetSubtype="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anim calcmode="lin" valueType="num">
                                      <p:cBhvr>
                                        <p:cTn id="19" dur="500" fill="hold"/>
                                        <p:tgtEl>
                                          <p:spTgt spid="76"/>
                                        </p:tgtEl>
                                        <p:attrNameLst>
                                          <p:attrName>ppt_x</p:attrName>
                                        </p:attrNameLst>
                                      </p:cBhvr>
                                      <p:tavLst>
                                        <p:tav tm="0">
                                          <p:val>
                                            <p:strVal val="#ppt_x"/>
                                          </p:val>
                                        </p:tav>
                                        <p:tav tm="100000">
                                          <p:val>
                                            <p:strVal val="#ppt_x"/>
                                          </p:val>
                                        </p:tav>
                                      </p:tavLst>
                                    </p:anim>
                                    <p:anim calcmode="lin" valueType="num">
                                      <p:cBhvr>
                                        <p:cTn id="20" dur="500" fill="hold"/>
                                        <p:tgtEl>
                                          <p:spTgt spid="7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anim calcmode="lin" valueType="num">
                                      <p:cBhvr>
                                        <p:cTn id="24" dur="500" fill="hold"/>
                                        <p:tgtEl>
                                          <p:spTgt spid="80"/>
                                        </p:tgtEl>
                                        <p:attrNameLst>
                                          <p:attrName>ppt_x</p:attrName>
                                        </p:attrNameLst>
                                      </p:cBhvr>
                                      <p:tavLst>
                                        <p:tav tm="0">
                                          <p:val>
                                            <p:strVal val="#ppt_x"/>
                                          </p:val>
                                        </p:tav>
                                        <p:tav tm="100000">
                                          <p:val>
                                            <p:strVal val="#ppt_x"/>
                                          </p:val>
                                        </p:tav>
                                      </p:tavLst>
                                    </p:anim>
                                    <p:anim calcmode="lin" valueType="num">
                                      <p:cBhvr>
                                        <p:cTn id="25"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P spid="78" grpId="0" animBg="1"/>
      <p:bldP spid="79" grpId="0"/>
      <p:bldP spid="80" grpId="0" animBg="1"/>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8"/>
          <p:cNvGrpSpPr/>
          <p:nvPr/>
        </p:nvGrpSpPr>
        <p:grpSpPr>
          <a:xfrm>
            <a:off x="2404109" y="1205071"/>
            <a:ext cx="9197982" cy="5079582"/>
            <a:chOff x="0" y="0"/>
            <a:chExt cx="4205296" cy="2322374"/>
          </a:xfrm>
        </p:grpSpPr>
        <p:grpSp>
          <p:nvGrpSpPr>
            <p:cNvPr id="3" name="Group 158"/>
            <p:cNvGrpSpPr/>
            <p:nvPr/>
          </p:nvGrpSpPr>
          <p:grpSpPr>
            <a:xfrm>
              <a:off x="774700" y="482599"/>
              <a:ext cx="3120765" cy="1407432"/>
              <a:chOff x="0" y="0"/>
              <a:chExt cx="3120764" cy="1407430"/>
            </a:xfrm>
          </p:grpSpPr>
          <p:grpSp>
            <p:nvGrpSpPr>
              <p:cNvPr id="23" name="Group 153"/>
              <p:cNvGrpSpPr/>
              <p:nvPr/>
            </p:nvGrpSpPr>
            <p:grpSpPr>
              <a:xfrm>
                <a:off x="812800" y="-1"/>
                <a:ext cx="723284" cy="413756"/>
                <a:chOff x="0" y="0"/>
                <a:chExt cx="723283" cy="413754"/>
              </a:xfrm>
            </p:grpSpPr>
            <p:sp>
              <p:nvSpPr>
                <p:cNvPr id="28" name="chenying0907 151"/>
                <p:cNvSpPr/>
                <p:nvPr/>
              </p:nvSpPr>
              <p:spPr>
                <a:xfrm>
                  <a:off x="88900" y="-1"/>
                  <a:ext cx="634384" cy="371352"/>
                </a:xfrm>
                <a:custGeom>
                  <a:avLst/>
                  <a:gdLst/>
                  <a:ahLst/>
                  <a:cxnLst>
                    <a:cxn ang="0">
                      <a:pos x="wd2" y="hd2"/>
                    </a:cxn>
                    <a:cxn ang="5400000">
                      <a:pos x="wd2" y="hd2"/>
                    </a:cxn>
                    <a:cxn ang="10800000">
                      <a:pos x="wd2" y="hd2"/>
                    </a:cxn>
                    <a:cxn ang="16200000">
                      <a:pos x="wd2" y="hd2"/>
                    </a:cxn>
                  </a:cxnLst>
                  <a:rect l="0" t="0" r="r" b="b"/>
                  <a:pathLst>
                    <a:path w="20944" h="21462" extrusionOk="0">
                      <a:moveTo>
                        <a:pt x="20944" y="66"/>
                      </a:moveTo>
                      <a:cubicBezTo>
                        <a:pt x="18665" y="-138"/>
                        <a:pt x="15121" y="129"/>
                        <a:pt x="12830" y="876"/>
                      </a:cubicBezTo>
                      <a:cubicBezTo>
                        <a:pt x="7380" y="2653"/>
                        <a:pt x="-656" y="11859"/>
                        <a:pt x="43" y="2146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9" name="chenying0907 152"/>
                <p:cNvSpPr/>
                <p:nvPr/>
              </p:nvSpPr>
              <p:spPr>
                <a:xfrm>
                  <a:off x="0" y="254000"/>
                  <a:ext cx="229072" cy="1597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19" y="2351"/>
                        <a:pt x="5232" y="15875"/>
                        <a:pt x="8472" y="21600"/>
                      </a:cubicBezTo>
                      <a:cubicBezTo>
                        <a:pt x="12578" y="13670"/>
                        <a:pt x="18045" y="6178"/>
                        <a:pt x="21600" y="367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4" name="chenying0907 154"/>
              <p:cNvSpPr/>
              <p:nvPr/>
            </p:nvSpPr>
            <p:spPr>
              <a:xfrm>
                <a:off x="2832100" y="139700"/>
                <a:ext cx="288665" cy="3597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5540"/>
                      <a:pt x="12868" y="13785"/>
                      <a:pt x="11975" y="20592"/>
                    </a:cubicBezTo>
                    <a:cubicBezTo>
                      <a:pt x="9381" y="18566"/>
                      <a:pt x="6559" y="16544"/>
                      <a:pt x="3838" y="14714"/>
                    </a:cubicBezTo>
                    <a:cubicBezTo>
                      <a:pt x="6310" y="17340"/>
                      <a:pt x="9957" y="19639"/>
                      <a:pt x="12905" y="21600"/>
                    </a:cubicBezTo>
                    <a:cubicBezTo>
                      <a:pt x="16327" y="18619"/>
                      <a:pt x="19928" y="15516"/>
                      <a:pt x="21600" y="1164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155"/>
              <p:cNvSpPr/>
              <p:nvPr/>
            </p:nvSpPr>
            <p:spPr>
              <a:xfrm>
                <a:off x="0" y="850900"/>
                <a:ext cx="507517" cy="4559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427" y="7380"/>
                      <a:pt x="8459" y="16521"/>
                      <a:pt x="1567" y="14831"/>
                    </a:cubicBezTo>
                    <a:cubicBezTo>
                      <a:pt x="3062" y="12797"/>
                      <a:pt x="4601" y="10800"/>
                      <a:pt x="6154" y="8822"/>
                    </a:cubicBezTo>
                    <a:cubicBezTo>
                      <a:pt x="3890" y="10793"/>
                      <a:pt x="1842" y="13162"/>
                      <a:pt x="0" y="15596"/>
                    </a:cubicBezTo>
                    <a:cubicBezTo>
                      <a:pt x="3221" y="17197"/>
                      <a:pt x="5864" y="19858"/>
                      <a:pt x="8996"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chenying0907 156"/>
              <p:cNvSpPr/>
              <p:nvPr/>
            </p:nvSpPr>
            <p:spPr>
              <a:xfrm>
                <a:off x="876300" y="914400"/>
                <a:ext cx="225574" cy="4930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39" y="5265"/>
                      <a:pt x="10539" y="16054"/>
                      <a:pt x="11843" y="21600"/>
                    </a:cubicBezTo>
                    <a:cubicBezTo>
                      <a:pt x="6757" y="20380"/>
                      <a:pt x="3000" y="17768"/>
                      <a:pt x="0" y="15523"/>
                    </a:cubicBezTo>
                    <a:cubicBezTo>
                      <a:pt x="5791" y="20241"/>
                      <a:pt x="7669" y="19731"/>
                      <a:pt x="11843" y="21600"/>
                    </a:cubicBezTo>
                    <a:cubicBezTo>
                      <a:pt x="14566" y="19287"/>
                      <a:pt x="18100" y="17114"/>
                      <a:pt x="21600" y="1500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7" name="chenying0907 157"/>
              <p:cNvSpPr/>
              <p:nvPr/>
            </p:nvSpPr>
            <p:spPr>
              <a:xfrm>
                <a:off x="1409700" y="850900"/>
                <a:ext cx="623591" cy="4606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30" y="4183"/>
                      <a:pt x="4232" y="7514"/>
                      <a:pt x="7805" y="11081"/>
                    </a:cubicBezTo>
                    <a:cubicBezTo>
                      <a:pt x="11642" y="14913"/>
                      <a:pt x="15287" y="17432"/>
                      <a:pt x="21600" y="18609"/>
                    </a:cubicBezTo>
                    <a:cubicBezTo>
                      <a:pt x="20806" y="17217"/>
                      <a:pt x="18519" y="14666"/>
                      <a:pt x="17621" y="13430"/>
                    </a:cubicBezTo>
                    <a:cubicBezTo>
                      <a:pt x="18690" y="15188"/>
                      <a:pt x="20252" y="16950"/>
                      <a:pt x="21600" y="18609"/>
                    </a:cubicBezTo>
                    <a:cubicBezTo>
                      <a:pt x="18908" y="20835"/>
                      <a:pt x="16606" y="21600"/>
                      <a:pt x="13527"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 name="Group 177"/>
            <p:cNvGrpSpPr/>
            <p:nvPr/>
          </p:nvGrpSpPr>
          <p:grpSpPr>
            <a:xfrm>
              <a:off x="-1" y="-1"/>
              <a:ext cx="4205298" cy="2322376"/>
              <a:chOff x="0" y="0"/>
              <a:chExt cx="4205296" cy="2322374"/>
            </a:xfrm>
          </p:grpSpPr>
          <p:grpSp>
            <p:nvGrpSpPr>
              <p:cNvPr id="5" name="Group 161"/>
              <p:cNvGrpSpPr/>
              <p:nvPr/>
            </p:nvGrpSpPr>
            <p:grpSpPr>
              <a:xfrm>
                <a:off x="2311399" y="-1"/>
                <a:ext cx="1413529" cy="803325"/>
                <a:chOff x="0" y="0"/>
                <a:chExt cx="1413527" cy="803323"/>
              </a:xfrm>
            </p:grpSpPr>
            <p:sp>
              <p:nvSpPr>
                <p:cNvPr id="21" name="chenying0907 159"/>
                <p:cNvSpPr/>
                <p:nvPr/>
              </p:nvSpPr>
              <p:spPr>
                <a:xfrm>
                  <a:off x="38100" y="127000"/>
                  <a:ext cx="1370421" cy="667225"/>
                </a:xfrm>
                <a:custGeom>
                  <a:avLst/>
                  <a:gdLst/>
                  <a:ahLst/>
                  <a:cxnLst>
                    <a:cxn ang="0">
                      <a:pos x="wd2" y="hd2"/>
                    </a:cxn>
                    <a:cxn ang="5400000">
                      <a:pos x="wd2" y="hd2"/>
                    </a:cxn>
                    <a:cxn ang="10800000">
                      <a:pos x="wd2" y="hd2"/>
                    </a:cxn>
                    <a:cxn ang="16200000">
                      <a:pos x="wd2" y="hd2"/>
                    </a:cxn>
                  </a:cxnLst>
                  <a:rect l="0" t="0" r="r" b="b"/>
                  <a:pathLst>
                    <a:path w="21516" h="21054" extrusionOk="0">
                      <a:moveTo>
                        <a:pt x="12118" y="20759"/>
                      </a:moveTo>
                      <a:cubicBezTo>
                        <a:pt x="14596" y="20006"/>
                        <a:pt x="17314" y="18631"/>
                        <a:pt x="19323" y="15487"/>
                      </a:cubicBezTo>
                      <a:cubicBezTo>
                        <a:pt x="20516" y="13623"/>
                        <a:pt x="21378" y="10585"/>
                        <a:pt x="21500" y="7532"/>
                      </a:cubicBezTo>
                      <a:cubicBezTo>
                        <a:pt x="21568" y="5841"/>
                        <a:pt x="21413" y="4739"/>
                        <a:pt x="20952" y="3325"/>
                      </a:cubicBezTo>
                      <a:cubicBezTo>
                        <a:pt x="20809" y="2884"/>
                        <a:pt x="19357" y="331"/>
                        <a:pt x="19419" y="0"/>
                      </a:cubicBezTo>
                      <a:cubicBezTo>
                        <a:pt x="18422" y="5326"/>
                        <a:pt x="16487" y="8920"/>
                        <a:pt x="14006" y="11478"/>
                      </a:cubicBezTo>
                      <a:cubicBezTo>
                        <a:pt x="9604" y="16019"/>
                        <a:pt x="4592" y="14848"/>
                        <a:pt x="0" y="12296"/>
                      </a:cubicBezTo>
                      <a:cubicBezTo>
                        <a:pt x="-32" y="21171"/>
                        <a:pt x="9346" y="21600"/>
                        <a:pt x="12118" y="2075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chenying0907 160"/>
                <p:cNvSpPr/>
                <p:nvPr/>
              </p:nvSpPr>
              <p:spPr>
                <a:xfrm>
                  <a:off x="-1" y="0"/>
                  <a:ext cx="1413529" cy="803324"/>
                </a:xfrm>
                <a:custGeom>
                  <a:avLst/>
                  <a:gdLst/>
                  <a:ahLst/>
                  <a:cxnLst>
                    <a:cxn ang="0">
                      <a:pos x="wd2" y="hd2"/>
                    </a:cxn>
                    <a:cxn ang="5400000">
                      <a:pos x="wd2" y="hd2"/>
                    </a:cxn>
                    <a:cxn ang="10800000">
                      <a:pos x="wd2" y="hd2"/>
                    </a:cxn>
                    <a:cxn ang="16200000">
                      <a:pos x="wd2" y="hd2"/>
                    </a:cxn>
                  </a:cxnLst>
                  <a:rect l="0" t="0" r="r" b="b"/>
                  <a:pathLst>
                    <a:path w="19904" h="20737" extrusionOk="0">
                      <a:moveTo>
                        <a:pt x="11443" y="20489"/>
                      </a:moveTo>
                      <a:cubicBezTo>
                        <a:pt x="13666" y="19874"/>
                        <a:pt x="16103" y="18749"/>
                        <a:pt x="17906" y="16177"/>
                      </a:cubicBezTo>
                      <a:cubicBezTo>
                        <a:pt x="19529" y="13861"/>
                        <a:pt x="20698" y="8552"/>
                        <a:pt x="19242" y="5409"/>
                      </a:cubicBezTo>
                      <a:cubicBezTo>
                        <a:pt x="17108" y="804"/>
                        <a:pt x="12687" y="-348"/>
                        <a:pt x="9599" y="84"/>
                      </a:cubicBezTo>
                      <a:cubicBezTo>
                        <a:pt x="8214" y="278"/>
                        <a:pt x="6837" y="886"/>
                        <a:pt x="5479" y="1390"/>
                      </a:cubicBezTo>
                      <a:cubicBezTo>
                        <a:pt x="2640" y="2443"/>
                        <a:pt x="-902" y="6958"/>
                        <a:pt x="210" y="13101"/>
                      </a:cubicBezTo>
                      <a:cubicBezTo>
                        <a:pt x="1572" y="20629"/>
                        <a:pt x="8689" y="21252"/>
                        <a:pt x="11443" y="204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6" name="Group 164"/>
              <p:cNvGrpSpPr/>
              <p:nvPr/>
            </p:nvGrpSpPr>
            <p:grpSpPr>
              <a:xfrm>
                <a:off x="1181099" y="914399"/>
                <a:ext cx="1073449" cy="484491"/>
                <a:chOff x="0" y="0"/>
                <a:chExt cx="1073447" cy="484489"/>
              </a:xfrm>
            </p:grpSpPr>
            <p:sp>
              <p:nvSpPr>
                <p:cNvPr id="19" name="chenying0907 162"/>
                <p:cNvSpPr/>
                <p:nvPr/>
              </p:nvSpPr>
              <p:spPr>
                <a:xfrm>
                  <a:off x="12700" y="76200"/>
                  <a:ext cx="1055737" cy="408018"/>
                </a:xfrm>
                <a:custGeom>
                  <a:avLst/>
                  <a:gdLst/>
                  <a:ahLst/>
                  <a:cxnLst>
                    <a:cxn ang="0">
                      <a:pos x="wd2" y="hd2"/>
                    </a:cxn>
                    <a:cxn ang="5400000">
                      <a:pos x="wd2" y="hd2"/>
                    </a:cxn>
                    <a:cxn ang="10800000">
                      <a:pos x="wd2" y="hd2"/>
                    </a:cxn>
                    <a:cxn ang="16200000">
                      <a:pos x="wd2" y="hd2"/>
                    </a:cxn>
                  </a:cxnLst>
                  <a:rect l="0" t="0" r="r" b="b"/>
                  <a:pathLst>
                    <a:path w="21047" h="20879" extrusionOk="0">
                      <a:moveTo>
                        <a:pt x="57" y="12003"/>
                      </a:moveTo>
                      <a:cubicBezTo>
                        <a:pt x="-327" y="15472"/>
                        <a:pt x="1309" y="17467"/>
                        <a:pt x="2371" y="18342"/>
                      </a:cubicBezTo>
                      <a:cubicBezTo>
                        <a:pt x="4558" y="20144"/>
                        <a:pt x="7460" y="21041"/>
                        <a:pt x="9795" y="20856"/>
                      </a:cubicBezTo>
                      <a:cubicBezTo>
                        <a:pt x="12424" y="20647"/>
                        <a:pt x="15407" y="20132"/>
                        <a:pt x="17926" y="18383"/>
                      </a:cubicBezTo>
                      <a:cubicBezTo>
                        <a:pt x="19184" y="17510"/>
                        <a:pt x="20516" y="16063"/>
                        <a:pt x="20970" y="12926"/>
                      </a:cubicBezTo>
                      <a:cubicBezTo>
                        <a:pt x="21273" y="10829"/>
                        <a:pt x="20677" y="-559"/>
                        <a:pt x="19199" y="22"/>
                      </a:cubicBezTo>
                      <a:cubicBezTo>
                        <a:pt x="18851" y="162"/>
                        <a:pt x="18726" y="2169"/>
                        <a:pt x="18497" y="2779"/>
                      </a:cubicBezTo>
                      <a:cubicBezTo>
                        <a:pt x="17493" y="5454"/>
                        <a:pt x="15799" y="8447"/>
                        <a:pt x="14509" y="10013"/>
                      </a:cubicBezTo>
                      <a:cubicBezTo>
                        <a:pt x="9883" y="15629"/>
                        <a:pt x="4894" y="11488"/>
                        <a:pt x="57" y="12003"/>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0" name="chenying0907 163"/>
                <p:cNvSpPr/>
                <p:nvPr/>
              </p:nvSpPr>
              <p:spPr>
                <a:xfrm>
                  <a:off x="-1" y="0"/>
                  <a:ext cx="1073449" cy="484490"/>
                </a:xfrm>
                <a:custGeom>
                  <a:avLst/>
                  <a:gdLst/>
                  <a:ahLst/>
                  <a:cxnLst>
                    <a:cxn ang="0">
                      <a:pos x="wd2" y="hd2"/>
                    </a:cxn>
                    <a:cxn ang="5400000">
                      <a:pos x="wd2" y="hd2"/>
                    </a:cxn>
                    <a:cxn ang="10800000">
                      <a:pos x="wd2" y="hd2"/>
                    </a:cxn>
                    <a:cxn ang="16200000">
                      <a:pos x="wd2" y="hd2"/>
                    </a:cxn>
                  </a:cxnLst>
                  <a:rect l="0" t="0" r="r" b="b"/>
                  <a:pathLst>
                    <a:path w="21084" h="21294" extrusionOk="0">
                      <a:moveTo>
                        <a:pt x="133" y="9871"/>
                      </a:moveTo>
                      <a:cubicBezTo>
                        <a:pt x="-339" y="13728"/>
                        <a:pt x="441" y="17573"/>
                        <a:pt x="2587" y="19115"/>
                      </a:cubicBezTo>
                      <a:cubicBezTo>
                        <a:pt x="4742" y="20663"/>
                        <a:pt x="7601" y="21433"/>
                        <a:pt x="9902" y="21274"/>
                      </a:cubicBezTo>
                      <a:cubicBezTo>
                        <a:pt x="12492" y="21094"/>
                        <a:pt x="15431" y="20652"/>
                        <a:pt x="17913" y="19150"/>
                      </a:cubicBezTo>
                      <a:cubicBezTo>
                        <a:pt x="19151" y="18400"/>
                        <a:pt x="20465" y="17158"/>
                        <a:pt x="20911" y="14463"/>
                      </a:cubicBezTo>
                      <a:cubicBezTo>
                        <a:pt x="21261" y="12354"/>
                        <a:pt x="21070" y="7761"/>
                        <a:pt x="20421" y="5934"/>
                      </a:cubicBezTo>
                      <a:cubicBezTo>
                        <a:pt x="19590" y="3596"/>
                        <a:pt x="18728" y="2985"/>
                        <a:pt x="17491" y="1873"/>
                      </a:cubicBezTo>
                      <a:cubicBezTo>
                        <a:pt x="15824" y="373"/>
                        <a:pt x="13978" y="33"/>
                        <a:pt x="12178" y="10"/>
                      </a:cubicBezTo>
                      <a:cubicBezTo>
                        <a:pt x="8975" y="-32"/>
                        <a:pt x="3625" y="-167"/>
                        <a:pt x="1315" y="5333"/>
                      </a:cubicBezTo>
                      <a:cubicBezTo>
                        <a:pt x="721" y="6747"/>
                        <a:pt x="325" y="8310"/>
                        <a:pt x="133" y="987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7" name="Group 167"/>
              <p:cNvGrpSpPr/>
              <p:nvPr/>
            </p:nvGrpSpPr>
            <p:grpSpPr>
              <a:xfrm>
                <a:off x="3098799" y="990600"/>
                <a:ext cx="1106498" cy="471408"/>
                <a:chOff x="0" y="0"/>
                <a:chExt cx="1106496" cy="471407"/>
              </a:xfrm>
            </p:grpSpPr>
            <p:sp>
              <p:nvSpPr>
                <p:cNvPr id="17" name="chenying0907 165"/>
                <p:cNvSpPr/>
                <p:nvPr/>
              </p:nvSpPr>
              <p:spPr>
                <a:xfrm>
                  <a:off x="-1" y="126999"/>
                  <a:ext cx="1102832" cy="344409"/>
                </a:xfrm>
                <a:custGeom>
                  <a:avLst/>
                  <a:gdLst/>
                  <a:ahLst/>
                  <a:cxnLst>
                    <a:cxn ang="0">
                      <a:pos x="wd2" y="hd2"/>
                    </a:cxn>
                    <a:cxn ang="5400000">
                      <a:pos x="wd2" y="hd2"/>
                    </a:cxn>
                    <a:cxn ang="10800000">
                      <a:pos x="wd2" y="hd2"/>
                    </a:cxn>
                    <a:cxn ang="16200000">
                      <a:pos x="wd2" y="hd2"/>
                    </a:cxn>
                  </a:cxnLst>
                  <a:rect l="0" t="0" r="r" b="b"/>
                  <a:pathLst>
                    <a:path w="20881" h="21179" extrusionOk="0">
                      <a:moveTo>
                        <a:pt x="20856" y="8870"/>
                      </a:moveTo>
                      <a:cubicBezTo>
                        <a:pt x="21312" y="18226"/>
                        <a:pt x="15547" y="20493"/>
                        <a:pt x="13696" y="20879"/>
                      </a:cubicBezTo>
                      <a:cubicBezTo>
                        <a:pt x="10235" y="21600"/>
                        <a:pt x="6792" y="21194"/>
                        <a:pt x="3407" y="17726"/>
                      </a:cubicBezTo>
                      <a:cubicBezTo>
                        <a:pt x="2068" y="16352"/>
                        <a:pt x="-288" y="12980"/>
                        <a:pt x="29" y="7036"/>
                      </a:cubicBezTo>
                      <a:cubicBezTo>
                        <a:pt x="3912" y="12147"/>
                        <a:pt x="9841" y="13156"/>
                        <a:pt x="13964" y="9558"/>
                      </a:cubicBezTo>
                      <a:cubicBezTo>
                        <a:pt x="16330" y="7493"/>
                        <a:pt x="16987" y="5676"/>
                        <a:pt x="18676" y="0"/>
                      </a:cubicBezTo>
                      <a:cubicBezTo>
                        <a:pt x="19413" y="1028"/>
                        <a:pt x="20028" y="3128"/>
                        <a:pt x="20433" y="5337"/>
                      </a:cubicBezTo>
                      <a:cubicBezTo>
                        <a:pt x="20667" y="6615"/>
                        <a:pt x="20803" y="7790"/>
                        <a:pt x="20856" y="8870"/>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chenying0907 166"/>
                <p:cNvSpPr/>
                <p:nvPr/>
              </p:nvSpPr>
              <p:spPr>
                <a:xfrm>
                  <a:off x="0" y="0"/>
                  <a:ext cx="1106497" cy="468484"/>
                </a:xfrm>
                <a:custGeom>
                  <a:avLst/>
                  <a:gdLst/>
                  <a:ahLst/>
                  <a:cxnLst>
                    <a:cxn ang="0">
                      <a:pos x="wd2" y="hd2"/>
                    </a:cxn>
                    <a:cxn ang="5400000">
                      <a:pos x="wd2" y="hd2"/>
                    </a:cxn>
                    <a:cxn ang="10800000">
                      <a:pos x="wd2" y="hd2"/>
                    </a:cxn>
                    <a:cxn ang="16200000">
                      <a:pos x="wd2" y="hd2"/>
                    </a:cxn>
                  </a:cxnLst>
                  <a:rect l="0" t="0" r="r" b="b"/>
                  <a:pathLst>
                    <a:path w="20541" h="20710" extrusionOk="0">
                      <a:moveTo>
                        <a:pt x="20529" y="11957"/>
                      </a:moveTo>
                      <a:cubicBezTo>
                        <a:pt x="20515" y="12279"/>
                        <a:pt x="20491" y="12610"/>
                        <a:pt x="20457" y="12949"/>
                      </a:cubicBezTo>
                      <a:cubicBezTo>
                        <a:pt x="19767" y="19728"/>
                        <a:pt x="15589" y="20166"/>
                        <a:pt x="13443" y="20493"/>
                      </a:cubicBezTo>
                      <a:cubicBezTo>
                        <a:pt x="10049" y="21012"/>
                        <a:pt x="6673" y="20720"/>
                        <a:pt x="3356" y="18227"/>
                      </a:cubicBezTo>
                      <a:cubicBezTo>
                        <a:pt x="2149" y="17320"/>
                        <a:pt x="624" y="15861"/>
                        <a:pt x="209" y="12694"/>
                      </a:cubicBezTo>
                      <a:cubicBezTo>
                        <a:pt x="-904" y="4184"/>
                        <a:pt x="2673" y="1458"/>
                        <a:pt x="5316" y="657"/>
                      </a:cubicBezTo>
                      <a:cubicBezTo>
                        <a:pt x="9420" y="-588"/>
                        <a:pt x="14000" y="-323"/>
                        <a:pt x="17838" y="3734"/>
                      </a:cubicBezTo>
                      <a:cubicBezTo>
                        <a:pt x="19132" y="5102"/>
                        <a:pt x="20696" y="8053"/>
                        <a:pt x="20529" y="1195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8" name="Group 170"/>
              <p:cNvGrpSpPr/>
              <p:nvPr/>
            </p:nvGrpSpPr>
            <p:grpSpPr>
              <a:xfrm>
                <a:off x="1308100" y="1930400"/>
                <a:ext cx="907582" cy="391975"/>
                <a:chOff x="0" y="0"/>
                <a:chExt cx="907581" cy="391974"/>
              </a:xfrm>
            </p:grpSpPr>
            <p:sp>
              <p:nvSpPr>
                <p:cNvPr id="15" name="chenying0907 168"/>
                <p:cNvSpPr/>
                <p:nvPr/>
              </p:nvSpPr>
              <p:spPr>
                <a:xfrm>
                  <a:off x="25400" y="50800"/>
                  <a:ext cx="882182" cy="333421"/>
                </a:xfrm>
                <a:custGeom>
                  <a:avLst/>
                  <a:gdLst/>
                  <a:ahLst/>
                  <a:cxnLst>
                    <a:cxn ang="0">
                      <a:pos x="wd2" y="hd2"/>
                    </a:cxn>
                    <a:cxn ang="5400000">
                      <a:pos x="wd2" y="hd2"/>
                    </a:cxn>
                    <a:cxn ang="10800000">
                      <a:pos x="wd2" y="hd2"/>
                    </a:cxn>
                    <a:cxn ang="16200000">
                      <a:pos x="wd2" y="hd2"/>
                    </a:cxn>
                  </a:cxnLst>
                  <a:rect l="0" t="0" r="r" b="b"/>
                  <a:pathLst>
                    <a:path w="21444" h="19836" extrusionOk="0">
                      <a:moveTo>
                        <a:pt x="17857" y="5355"/>
                      </a:moveTo>
                      <a:cubicBezTo>
                        <a:pt x="13403" y="16791"/>
                        <a:pt x="6167" y="15212"/>
                        <a:pt x="0" y="14134"/>
                      </a:cubicBezTo>
                      <a:cubicBezTo>
                        <a:pt x="1172" y="17834"/>
                        <a:pt x="3605" y="18292"/>
                        <a:pt x="5363" y="18740"/>
                      </a:cubicBezTo>
                      <a:cubicBezTo>
                        <a:pt x="8642" y="19575"/>
                        <a:pt x="11758" y="20248"/>
                        <a:pt x="15071" y="19536"/>
                      </a:cubicBezTo>
                      <a:cubicBezTo>
                        <a:pt x="17060" y="19108"/>
                        <a:pt x="19223" y="18282"/>
                        <a:pt x="20593" y="14309"/>
                      </a:cubicBezTo>
                      <a:cubicBezTo>
                        <a:pt x="21351" y="12111"/>
                        <a:pt x="21600" y="8586"/>
                        <a:pt x="21350" y="5813"/>
                      </a:cubicBezTo>
                      <a:cubicBezTo>
                        <a:pt x="21292" y="5172"/>
                        <a:pt x="19826" y="-1352"/>
                        <a:pt x="19434" y="253"/>
                      </a:cubicBezTo>
                      <a:cubicBezTo>
                        <a:pt x="18960" y="2189"/>
                        <a:pt x="18432" y="3880"/>
                        <a:pt x="17857" y="535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169"/>
                <p:cNvSpPr/>
                <p:nvPr/>
              </p:nvSpPr>
              <p:spPr>
                <a:xfrm>
                  <a:off x="0" y="-1"/>
                  <a:ext cx="905271" cy="391976"/>
                </a:xfrm>
                <a:custGeom>
                  <a:avLst/>
                  <a:gdLst/>
                  <a:ahLst/>
                  <a:cxnLst>
                    <a:cxn ang="0">
                      <a:pos x="wd2" y="hd2"/>
                    </a:cxn>
                    <a:cxn ang="5400000">
                      <a:pos x="wd2" y="hd2"/>
                    </a:cxn>
                    <a:cxn ang="10800000">
                      <a:pos x="wd2" y="hd2"/>
                    </a:cxn>
                    <a:cxn ang="16200000">
                      <a:pos x="wd2" y="hd2"/>
                    </a:cxn>
                  </a:cxnLst>
                  <a:rect l="0" t="0" r="r" b="b"/>
                  <a:pathLst>
                    <a:path w="20888" h="21061" extrusionOk="0">
                      <a:moveTo>
                        <a:pt x="13937" y="140"/>
                      </a:moveTo>
                      <a:cubicBezTo>
                        <a:pt x="11137" y="-167"/>
                        <a:pt x="8233" y="-100"/>
                        <a:pt x="5552" y="1707"/>
                      </a:cubicBezTo>
                      <a:cubicBezTo>
                        <a:pt x="3502" y="3090"/>
                        <a:pt x="-347" y="5381"/>
                        <a:pt x="25" y="12260"/>
                      </a:cubicBezTo>
                      <a:cubicBezTo>
                        <a:pt x="380" y="18833"/>
                        <a:pt x="3436" y="19536"/>
                        <a:pt x="5644" y="20071"/>
                      </a:cubicBezTo>
                      <a:cubicBezTo>
                        <a:pt x="8756" y="20825"/>
                        <a:pt x="11715" y="21433"/>
                        <a:pt x="14859" y="20790"/>
                      </a:cubicBezTo>
                      <a:cubicBezTo>
                        <a:pt x="16748" y="20403"/>
                        <a:pt x="18800" y="19657"/>
                        <a:pt x="20101" y="16069"/>
                      </a:cubicBezTo>
                      <a:cubicBezTo>
                        <a:pt x="21253" y="12890"/>
                        <a:pt x="21168" y="6130"/>
                        <a:pt x="19657" y="3348"/>
                      </a:cubicBezTo>
                      <a:cubicBezTo>
                        <a:pt x="18037" y="365"/>
                        <a:pt x="15890" y="354"/>
                        <a:pt x="13937" y="14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9" name="Group 173"/>
              <p:cNvGrpSpPr/>
              <p:nvPr/>
            </p:nvGrpSpPr>
            <p:grpSpPr>
              <a:xfrm>
                <a:off x="-1" y="1473199"/>
                <a:ext cx="750316" cy="386822"/>
                <a:chOff x="0" y="0"/>
                <a:chExt cx="750314" cy="386820"/>
              </a:xfrm>
            </p:grpSpPr>
            <p:sp>
              <p:nvSpPr>
                <p:cNvPr id="13" name="chenying0907 171"/>
                <p:cNvSpPr/>
                <p:nvPr/>
              </p:nvSpPr>
              <p:spPr>
                <a:xfrm>
                  <a:off x="12700" y="88899"/>
                  <a:ext cx="737615" cy="293524"/>
                </a:xfrm>
                <a:custGeom>
                  <a:avLst/>
                  <a:gdLst/>
                  <a:ahLst/>
                  <a:cxnLst>
                    <a:cxn ang="0">
                      <a:pos x="wd2" y="hd2"/>
                    </a:cxn>
                    <a:cxn ang="5400000">
                      <a:pos x="wd2" y="hd2"/>
                    </a:cxn>
                    <a:cxn ang="10800000">
                      <a:pos x="wd2" y="hd2"/>
                    </a:cxn>
                    <a:cxn ang="16200000">
                      <a:pos x="wd2" y="hd2"/>
                    </a:cxn>
                  </a:cxnLst>
                  <a:rect l="0" t="0" r="r" b="b"/>
                  <a:pathLst>
                    <a:path w="20572" h="21123" extrusionOk="0">
                      <a:moveTo>
                        <a:pt x="17886" y="5332"/>
                      </a:moveTo>
                      <a:cubicBezTo>
                        <a:pt x="15811" y="10607"/>
                        <a:pt x="12370" y="13267"/>
                        <a:pt x="9847" y="14273"/>
                      </a:cubicBezTo>
                      <a:cubicBezTo>
                        <a:pt x="4120" y="16557"/>
                        <a:pt x="-160" y="12844"/>
                        <a:pt x="53" y="10773"/>
                      </a:cubicBezTo>
                      <a:cubicBezTo>
                        <a:pt x="-542" y="16545"/>
                        <a:pt x="4081" y="20691"/>
                        <a:pt x="5800" y="20969"/>
                      </a:cubicBezTo>
                      <a:cubicBezTo>
                        <a:pt x="9741" y="21600"/>
                        <a:pt x="13398" y="20300"/>
                        <a:pt x="17129" y="16946"/>
                      </a:cubicBezTo>
                      <a:cubicBezTo>
                        <a:pt x="18288" y="15904"/>
                        <a:pt x="19949" y="13657"/>
                        <a:pt x="20459" y="10518"/>
                      </a:cubicBezTo>
                      <a:cubicBezTo>
                        <a:pt x="21058" y="6831"/>
                        <a:pt x="19065" y="1613"/>
                        <a:pt x="19326" y="0"/>
                      </a:cubicBezTo>
                      <a:cubicBezTo>
                        <a:pt x="19006" y="1976"/>
                        <a:pt x="18506" y="3755"/>
                        <a:pt x="17886" y="5332"/>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172"/>
                <p:cNvSpPr/>
                <p:nvPr/>
              </p:nvSpPr>
              <p:spPr>
                <a:xfrm>
                  <a:off x="-1" y="-1"/>
                  <a:ext cx="738905" cy="386822"/>
                </a:xfrm>
                <a:custGeom>
                  <a:avLst/>
                  <a:gdLst/>
                  <a:ahLst/>
                  <a:cxnLst>
                    <a:cxn ang="0">
                      <a:pos x="wd2" y="hd2"/>
                    </a:cxn>
                    <a:cxn ang="5400000">
                      <a:pos x="wd2" y="hd2"/>
                    </a:cxn>
                    <a:cxn ang="10800000">
                      <a:pos x="wd2" y="hd2"/>
                    </a:cxn>
                    <a:cxn ang="16200000">
                      <a:pos x="wd2" y="hd2"/>
                    </a:cxn>
                  </a:cxnLst>
                  <a:rect l="0" t="0" r="r" b="b"/>
                  <a:pathLst>
                    <a:path w="18552" h="21239" extrusionOk="0">
                      <a:moveTo>
                        <a:pt x="10837" y="0"/>
                      </a:moveTo>
                      <a:cubicBezTo>
                        <a:pt x="7662" y="-14"/>
                        <a:pt x="-2689" y="5191"/>
                        <a:pt x="658" y="16356"/>
                      </a:cubicBezTo>
                      <a:cubicBezTo>
                        <a:pt x="1683" y="19777"/>
                        <a:pt x="3681" y="20903"/>
                        <a:pt x="5431" y="21141"/>
                      </a:cubicBezTo>
                      <a:cubicBezTo>
                        <a:pt x="8711" y="21586"/>
                        <a:pt x="18112" y="20872"/>
                        <a:pt x="18532" y="11071"/>
                      </a:cubicBezTo>
                      <a:cubicBezTo>
                        <a:pt x="18911" y="2224"/>
                        <a:pt x="13700" y="13"/>
                        <a:pt x="10837"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0" name="Group 176"/>
              <p:cNvGrpSpPr/>
              <p:nvPr/>
            </p:nvGrpSpPr>
            <p:grpSpPr>
              <a:xfrm>
                <a:off x="2794000" y="1651000"/>
                <a:ext cx="784842" cy="352595"/>
                <a:chOff x="0" y="0"/>
                <a:chExt cx="784841" cy="352594"/>
              </a:xfrm>
            </p:grpSpPr>
            <p:sp>
              <p:nvSpPr>
                <p:cNvPr id="11" name="chenying0907 174"/>
                <p:cNvSpPr/>
                <p:nvPr/>
              </p:nvSpPr>
              <p:spPr>
                <a:xfrm>
                  <a:off x="25400" y="76199"/>
                  <a:ext cx="754175" cy="276396"/>
                </a:xfrm>
                <a:custGeom>
                  <a:avLst/>
                  <a:gdLst/>
                  <a:ahLst/>
                  <a:cxnLst>
                    <a:cxn ang="0">
                      <a:pos x="wd2" y="hd2"/>
                    </a:cxn>
                    <a:cxn ang="5400000">
                      <a:pos x="wd2" y="hd2"/>
                    </a:cxn>
                    <a:cxn ang="10800000">
                      <a:pos x="wd2" y="hd2"/>
                    </a:cxn>
                    <a:cxn ang="16200000">
                      <a:pos x="wd2" y="hd2"/>
                    </a:cxn>
                  </a:cxnLst>
                  <a:rect l="0" t="0" r="r" b="b"/>
                  <a:pathLst>
                    <a:path w="21518" h="21069" extrusionOk="0">
                      <a:moveTo>
                        <a:pt x="13042" y="10375"/>
                      </a:moveTo>
                      <a:cubicBezTo>
                        <a:pt x="12724" y="10554"/>
                        <a:pt x="12420" y="10717"/>
                        <a:pt x="12137" y="10875"/>
                      </a:cubicBezTo>
                      <a:cubicBezTo>
                        <a:pt x="8083" y="13132"/>
                        <a:pt x="4035" y="12910"/>
                        <a:pt x="0" y="10580"/>
                      </a:cubicBezTo>
                      <a:cubicBezTo>
                        <a:pt x="213" y="14545"/>
                        <a:pt x="1011" y="16452"/>
                        <a:pt x="2480" y="18069"/>
                      </a:cubicBezTo>
                      <a:cubicBezTo>
                        <a:pt x="5688" y="21600"/>
                        <a:pt x="10224" y="21168"/>
                        <a:pt x="13638" y="20886"/>
                      </a:cubicBezTo>
                      <a:cubicBezTo>
                        <a:pt x="15681" y="20718"/>
                        <a:pt x="18109" y="20197"/>
                        <a:pt x="19811" y="16825"/>
                      </a:cubicBezTo>
                      <a:cubicBezTo>
                        <a:pt x="20761" y="14942"/>
                        <a:pt x="21600" y="11160"/>
                        <a:pt x="21512" y="7931"/>
                      </a:cubicBezTo>
                      <a:cubicBezTo>
                        <a:pt x="21462" y="6129"/>
                        <a:pt x="19676" y="587"/>
                        <a:pt x="19750" y="0"/>
                      </a:cubicBezTo>
                      <a:cubicBezTo>
                        <a:pt x="18901" y="6710"/>
                        <a:pt x="15539" y="8976"/>
                        <a:pt x="13042" y="1037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175"/>
                <p:cNvSpPr/>
                <p:nvPr/>
              </p:nvSpPr>
              <p:spPr>
                <a:xfrm>
                  <a:off x="0" y="-1"/>
                  <a:ext cx="784842" cy="350703"/>
                </a:xfrm>
                <a:custGeom>
                  <a:avLst/>
                  <a:gdLst/>
                  <a:ahLst/>
                  <a:cxnLst>
                    <a:cxn ang="0">
                      <a:pos x="wd2" y="hd2"/>
                    </a:cxn>
                    <a:cxn ang="5400000">
                      <a:pos x="wd2" y="hd2"/>
                    </a:cxn>
                    <a:cxn ang="10800000">
                      <a:pos x="wd2" y="hd2"/>
                    </a:cxn>
                    <a:cxn ang="16200000">
                      <a:pos x="wd2" y="hd2"/>
                    </a:cxn>
                  </a:cxnLst>
                  <a:rect l="0" t="0" r="r" b="b"/>
                  <a:pathLst>
                    <a:path w="21089" h="20975" extrusionOk="0">
                      <a:moveTo>
                        <a:pt x="11755" y="254"/>
                      </a:moveTo>
                      <a:cubicBezTo>
                        <a:pt x="9657" y="-49"/>
                        <a:pt x="7553" y="-208"/>
                        <a:pt x="5491" y="526"/>
                      </a:cubicBezTo>
                      <a:cubicBezTo>
                        <a:pt x="2972" y="1422"/>
                        <a:pt x="154" y="4571"/>
                        <a:pt x="2" y="11007"/>
                      </a:cubicBezTo>
                      <a:cubicBezTo>
                        <a:pt x="-73" y="14199"/>
                        <a:pt x="1835" y="17587"/>
                        <a:pt x="2963" y="18621"/>
                      </a:cubicBezTo>
                      <a:cubicBezTo>
                        <a:pt x="5985" y="21392"/>
                        <a:pt x="10256" y="21053"/>
                        <a:pt x="13471" y="20832"/>
                      </a:cubicBezTo>
                      <a:cubicBezTo>
                        <a:pt x="15395" y="20700"/>
                        <a:pt x="17682" y="20291"/>
                        <a:pt x="19285" y="17645"/>
                      </a:cubicBezTo>
                      <a:cubicBezTo>
                        <a:pt x="20324" y="15930"/>
                        <a:pt x="21527" y="10987"/>
                        <a:pt x="20930" y="7966"/>
                      </a:cubicBezTo>
                      <a:cubicBezTo>
                        <a:pt x="19328" y="-136"/>
                        <a:pt x="14971" y="718"/>
                        <a:pt x="11755" y="25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sp>
        <p:nvSpPr>
          <p:cNvPr id="30" name="chenying0907 232"/>
          <p:cNvSpPr/>
          <p:nvPr/>
        </p:nvSpPr>
        <p:spPr>
          <a:xfrm>
            <a:off x="1094180" y="1557867"/>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1" name="chenying0907 148"/>
          <p:cNvSpPr/>
          <p:nvPr/>
        </p:nvSpPr>
        <p:spPr>
          <a:xfrm>
            <a:off x="1776138" y="1473164"/>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2" name="chenying0907 232"/>
          <p:cNvSpPr/>
          <p:nvPr/>
        </p:nvSpPr>
        <p:spPr>
          <a:xfrm>
            <a:off x="1094180" y="2633921"/>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3" name="chenying0907 148"/>
          <p:cNvSpPr/>
          <p:nvPr/>
        </p:nvSpPr>
        <p:spPr>
          <a:xfrm>
            <a:off x="1776138" y="254921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4" name="chenying0907 148"/>
          <p:cNvSpPr/>
          <p:nvPr/>
        </p:nvSpPr>
        <p:spPr>
          <a:xfrm>
            <a:off x="8199360" y="1904127"/>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5" name="chenying0907 148"/>
          <p:cNvSpPr/>
          <p:nvPr/>
        </p:nvSpPr>
        <p:spPr>
          <a:xfrm>
            <a:off x="5493231" y="3476669"/>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6" name="chenying0907 148"/>
          <p:cNvSpPr/>
          <p:nvPr/>
        </p:nvSpPr>
        <p:spPr>
          <a:xfrm>
            <a:off x="9692574" y="3741660"/>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7" name="chenying0907 148"/>
          <p:cNvSpPr/>
          <p:nvPr/>
        </p:nvSpPr>
        <p:spPr>
          <a:xfrm>
            <a:off x="8704878" y="5020262"/>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8" name="chenying0907 148"/>
          <p:cNvSpPr/>
          <p:nvPr/>
        </p:nvSpPr>
        <p:spPr>
          <a:xfrm>
            <a:off x="5526065" y="5676513"/>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9" name="chenying0907 148"/>
          <p:cNvSpPr/>
          <p:nvPr/>
        </p:nvSpPr>
        <p:spPr>
          <a:xfrm>
            <a:off x="2506087" y="4670871"/>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p:bldP spid="34" grpId="0"/>
      <p:bldP spid="35" grpId="0"/>
      <p:bldP spid="36" grpId="0"/>
      <p:bldP spid="37"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9"/>
          <p:cNvGrpSpPr/>
          <p:nvPr/>
        </p:nvGrpSpPr>
        <p:grpSpPr>
          <a:xfrm>
            <a:off x="4988046" y="2392380"/>
            <a:ext cx="1995186" cy="1179533"/>
            <a:chOff x="0" y="0"/>
            <a:chExt cx="1451061" cy="857851"/>
          </a:xfrm>
        </p:grpSpPr>
        <p:sp>
          <p:nvSpPr>
            <p:cNvPr id="13" name="chenying0907 233"/>
            <p:cNvSpPr/>
            <p:nvPr/>
          </p:nvSpPr>
          <p:spPr>
            <a:xfrm>
              <a:off x="0" y="-1"/>
              <a:ext cx="1451062" cy="200618"/>
            </a:xfrm>
            <a:custGeom>
              <a:avLst/>
              <a:gdLst/>
              <a:ahLst/>
              <a:cxnLst>
                <a:cxn ang="0">
                  <a:pos x="wd2" y="hd2"/>
                </a:cxn>
                <a:cxn ang="5400000">
                  <a:pos x="wd2" y="hd2"/>
                </a:cxn>
                <a:cxn ang="10800000">
                  <a:pos x="wd2" y="hd2"/>
                </a:cxn>
                <a:cxn ang="16200000">
                  <a:pos x="wd2" y="hd2"/>
                </a:cxn>
              </a:cxnLst>
              <a:rect l="0" t="0" r="r" b="b"/>
              <a:pathLst>
                <a:path w="21532" h="18599" extrusionOk="0">
                  <a:moveTo>
                    <a:pt x="21502" y="14580"/>
                  </a:moveTo>
                  <a:cubicBezTo>
                    <a:pt x="21505" y="8348"/>
                    <a:pt x="21600" y="636"/>
                    <a:pt x="20080" y="1286"/>
                  </a:cubicBezTo>
                  <a:cubicBezTo>
                    <a:pt x="18564" y="1934"/>
                    <a:pt x="17086" y="-66"/>
                    <a:pt x="15568" y="2"/>
                  </a:cubicBezTo>
                  <a:cubicBezTo>
                    <a:pt x="11739" y="176"/>
                    <a:pt x="7876" y="1857"/>
                    <a:pt x="4063" y="3694"/>
                  </a:cubicBezTo>
                  <a:cubicBezTo>
                    <a:pt x="2912" y="4249"/>
                    <a:pt x="1693" y="4057"/>
                    <a:pt x="574" y="5847"/>
                  </a:cubicBezTo>
                  <a:cubicBezTo>
                    <a:pt x="410" y="9664"/>
                    <a:pt x="232" y="13684"/>
                    <a:pt x="0" y="17399"/>
                  </a:cubicBezTo>
                  <a:cubicBezTo>
                    <a:pt x="7160" y="21534"/>
                    <a:pt x="14347" y="13237"/>
                    <a:pt x="21532" y="18414"/>
                  </a:cubicBezTo>
                  <a:cubicBezTo>
                    <a:pt x="21505" y="17283"/>
                    <a:pt x="21501" y="15968"/>
                    <a:pt x="21502" y="14580"/>
                  </a:cubicBezTo>
                  <a:close/>
                </a:path>
              </a:pathLst>
            </a:custGeom>
            <a:solidFill>
              <a:schemeClr val="accent4"/>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234"/>
            <p:cNvSpPr/>
            <p:nvPr/>
          </p:nvSpPr>
          <p:spPr>
            <a:xfrm>
              <a:off x="12700" y="177799"/>
              <a:ext cx="1408472" cy="39410"/>
            </a:xfrm>
            <a:custGeom>
              <a:avLst/>
              <a:gdLst/>
              <a:ahLst/>
              <a:cxnLst>
                <a:cxn ang="0">
                  <a:pos x="wd2" y="hd2"/>
                </a:cxn>
                <a:cxn ang="5400000">
                  <a:pos x="wd2" y="hd2"/>
                </a:cxn>
                <a:cxn ang="10800000">
                  <a:pos x="wd2" y="hd2"/>
                </a:cxn>
                <a:cxn ang="16200000">
                  <a:pos x="wd2" y="hd2"/>
                </a:cxn>
              </a:cxnLst>
              <a:rect l="0" t="0" r="r" b="b"/>
              <a:pathLst>
                <a:path w="21600" h="21190" extrusionOk="0">
                  <a:moveTo>
                    <a:pt x="0" y="21190"/>
                  </a:moveTo>
                  <a:cubicBezTo>
                    <a:pt x="5541" y="19443"/>
                    <a:pt x="11053" y="-410"/>
                    <a:pt x="16600" y="7"/>
                  </a:cubicBezTo>
                  <a:cubicBezTo>
                    <a:pt x="18192" y="127"/>
                    <a:pt x="20043" y="2411"/>
                    <a:pt x="21600" y="241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235"/>
            <p:cNvSpPr/>
            <p:nvPr/>
          </p:nvSpPr>
          <p:spPr>
            <a:xfrm>
              <a:off x="114300" y="127000"/>
              <a:ext cx="47886" cy="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990" y="2321"/>
                    <a:pt x="12587" y="18565"/>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236"/>
            <p:cNvSpPr/>
            <p:nvPr/>
          </p:nvSpPr>
          <p:spPr>
            <a:xfrm>
              <a:off x="3937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237"/>
            <p:cNvSpPr/>
            <p:nvPr/>
          </p:nvSpPr>
          <p:spPr>
            <a:xfrm>
              <a:off x="254000" y="342900"/>
              <a:ext cx="903425" cy="514952"/>
            </a:xfrm>
            <a:custGeom>
              <a:avLst/>
              <a:gdLst/>
              <a:ahLst/>
              <a:cxnLst>
                <a:cxn ang="0">
                  <a:pos x="wd2" y="hd2"/>
                </a:cxn>
                <a:cxn ang="5400000">
                  <a:pos x="wd2" y="hd2"/>
                </a:cxn>
                <a:cxn ang="10800000">
                  <a:pos x="wd2" y="hd2"/>
                </a:cxn>
                <a:cxn ang="16200000">
                  <a:pos x="wd2" y="hd2"/>
                </a:cxn>
              </a:cxnLst>
              <a:rect l="0" t="0" r="r" b="b"/>
              <a:pathLst>
                <a:path w="21598" h="21600" extrusionOk="0">
                  <a:moveTo>
                    <a:pt x="0" y="21600"/>
                  </a:moveTo>
                  <a:cubicBezTo>
                    <a:pt x="675" y="19527"/>
                    <a:pt x="1295" y="17574"/>
                    <a:pt x="2271" y="15812"/>
                  </a:cubicBezTo>
                  <a:cubicBezTo>
                    <a:pt x="3554" y="13497"/>
                    <a:pt x="4726" y="11000"/>
                    <a:pt x="5966" y="8625"/>
                  </a:cubicBezTo>
                  <a:cubicBezTo>
                    <a:pt x="6457" y="7684"/>
                    <a:pt x="7204" y="6859"/>
                    <a:pt x="7569" y="5778"/>
                  </a:cubicBezTo>
                  <a:cubicBezTo>
                    <a:pt x="9848" y="7702"/>
                    <a:pt x="11807" y="10561"/>
                    <a:pt x="13725" y="13236"/>
                  </a:cubicBezTo>
                  <a:cubicBezTo>
                    <a:pt x="15803" y="8076"/>
                    <a:pt x="18595" y="4491"/>
                    <a:pt x="21191" y="223"/>
                  </a:cubicBezTo>
                  <a:cubicBezTo>
                    <a:pt x="19866" y="384"/>
                    <a:pt x="18530" y="679"/>
                    <a:pt x="17304" y="1526"/>
                  </a:cubicBezTo>
                  <a:cubicBezTo>
                    <a:pt x="18746" y="1531"/>
                    <a:pt x="20225" y="918"/>
                    <a:pt x="21510" y="0"/>
                  </a:cubicBezTo>
                  <a:cubicBezTo>
                    <a:pt x="21413" y="69"/>
                    <a:pt x="21597" y="2297"/>
                    <a:pt x="21598" y="2652"/>
                  </a:cubicBezTo>
                  <a:cubicBezTo>
                    <a:pt x="21600" y="3720"/>
                    <a:pt x="21483" y="4781"/>
                    <a:pt x="21500" y="585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chenying0907 238"/>
            <p:cNvSpPr/>
            <p:nvPr/>
          </p:nvSpPr>
          <p:spPr>
            <a:xfrm>
              <a:off x="2540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 name="Group 248"/>
          <p:cNvGrpSpPr/>
          <p:nvPr/>
        </p:nvGrpSpPr>
        <p:grpSpPr>
          <a:xfrm>
            <a:off x="4184780" y="2165369"/>
            <a:ext cx="3734857" cy="2647981"/>
            <a:chOff x="0" y="0"/>
            <a:chExt cx="2716291" cy="1925825"/>
          </a:xfrm>
        </p:grpSpPr>
        <p:sp>
          <p:nvSpPr>
            <p:cNvPr id="5" name="chenying0907 240"/>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cubicBezTo>
                    <a:pt x="21600" y="0"/>
                    <a:pt x="21528" y="3631"/>
                    <a:pt x="19142" y="5065"/>
                  </a:cubicBezTo>
                  <a:cubicBezTo>
                    <a:pt x="16756" y="6499"/>
                    <a:pt x="10886" y="8022"/>
                    <a:pt x="9139" y="8882"/>
                  </a:cubicBezTo>
                  <a:cubicBezTo>
                    <a:pt x="7391" y="9742"/>
                    <a:pt x="3314" y="9080"/>
                    <a:pt x="2104" y="8793"/>
                  </a:cubicBezTo>
                  <a:cubicBezTo>
                    <a:pt x="895" y="8506"/>
                    <a:pt x="0" y="5406"/>
                    <a:pt x="0" y="5406"/>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241"/>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 name="chenying0907 242"/>
            <p:cNvSpPr/>
            <p:nvPr/>
          </p:nvSpPr>
          <p:spPr>
            <a:xfrm>
              <a:off x="330200" y="-1"/>
              <a:ext cx="2037325" cy="1445056"/>
            </a:xfrm>
            <a:custGeom>
              <a:avLst/>
              <a:gdLst/>
              <a:ahLst/>
              <a:cxnLst>
                <a:cxn ang="0">
                  <a:pos x="wd2" y="hd2"/>
                </a:cxn>
                <a:cxn ang="5400000">
                  <a:pos x="wd2" y="hd2"/>
                </a:cxn>
                <a:cxn ang="10800000">
                  <a:pos x="wd2" y="hd2"/>
                </a:cxn>
                <a:cxn ang="16200000">
                  <a:pos x="wd2" y="hd2"/>
                </a:cxn>
              </a:cxnLst>
              <a:rect l="0" t="0" r="r" b="b"/>
              <a:pathLst>
                <a:path w="20818" h="20467" extrusionOk="0">
                  <a:moveTo>
                    <a:pt x="6743" y="20235"/>
                  </a:moveTo>
                  <a:cubicBezTo>
                    <a:pt x="4869" y="20402"/>
                    <a:pt x="2655" y="19887"/>
                    <a:pt x="841" y="20467"/>
                  </a:cubicBezTo>
                  <a:cubicBezTo>
                    <a:pt x="64" y="17137"/>
                    <a:pt x="206" y="13015"/>
                    <a:pt x="109" y="9574"/>
                  </a:cubicBezTo>
                  <a:cubicBezTo>
                    <a:pt x="60" y="7846"/>
                    <a:pt x="-454" y="2501"/>
                    <a:pt x="1272" y="1530"/>
                  </a:cubicBezTo>
                  <a:cubicBezTo>
                    <a:pt x="3015" y="550"/>
                    <a:pt x="7168" y="345"/>
                    <a:pt x="9094" y="332"/>
                  </a:cubicBezTo>
                  <a:cubicBezTo>
                    <a:pt x="12066" y="311"/>
                    <a:pt x="19449" y="-1133"/>
                    <a:pt x="20092" y="2167"/>
                  </a:cubicBezTo>
                  <a:cubicBezTo>
                    <a:pt x="21146" y="7570"/>
                    <a:pt x="20836" y="14255"/>
                    <a:pt x="20499" y="19764"/>
                  </a:cubicBezTo>
                  <a:cubicBezTo>
                    <a:pt x="18609" y="19687"/>
                    <a:pt x="16502" y="19701"/>
                    <a:pt x="14604" y="19846"/>
                  </a:cubicBezTo>
                  <a:cubicBezTo>
                    <a:pt x="13261" y="19949"/>
                    <a:pt x="8018" y="20122"/>
                    <a:pt x="6743" y="2023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243"/>
            <p:cNvSpPr/>
            <p:nvPr/>
          </p:nvSpPr>
          <p:spPr>
            <a:xfrm>
              <a:off x="0" y="1397000"/>
              <a:ext cx="2716292" cy="413477"/>
            </a:xfrm>
            <a:custGeom>
              <a:avLst/>
              <a:gdLst/>
              <a:ahLst/>
              <a:cxnLst>
                <a:cxn ang="0">
                  <a:pos x="wd2" y="hd2"/>
                </a:cxn>
                <a:cxn ang="5400000">
                  <a:pos x="wd2" y="hd2"/>
                </a:cxn>
                <a:cxn ang="10800000">
                  <a:pos x="wd2" y="hd2"/>
                </a:cxn>
                <a:cxn ang="16200000">
                  <a:pos x="wd2" y="hd2"/>
                </a:cxn>
              </a:cxnLst>
              <a:rect l="0" t="0" r="r" b="b"/>
              <a:pathLst>
                <a:path w="19967" h="19362" extrusionOk="0">
                  <a:moveTo>
                    <a:pt x="2982" y="2337"/>
                  </a:moveTo>
                  <a:cubicBezTo>
                    <a:pt x="2484" y="7946"/>
                    <a:pt x="-88" y="9406"/>
                    <a:pt x="2" y="16856"/>
                  </a:cubicBezTo>
                  <a:cubicBezTo>
                    <a:pt x="60" y="21600"/>
                    <a:pt x="11693" y="18139"/>
                    <a:pt x="12961" y="18209"/>
                  </a:cubicBezTo>
                  <a:cubicBezTo>
                    <a:pt x="15091" y="18326"/>
                    <a:pt x="17165" y="15834"/>
                    <a:pt x="19280" y="15305"/>
                  </a:cubicBezTo>
                  <a:cubicBezTo>
                    <a:pt x="21512" y="14747"/>
                    <a:pt x="17624" y="1965"/>
                    <a:pt x="17229"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244"/>
            <p:cNvSpPr/>
            <p:nvPr/>
          </p:nvSpPr>
          <p:spPr>
            <a:xfrm>
              <a:off x="1155700" y="1701800"/>
              <a:ext cx="383109" cy="9992"/>
            </a:xfrm>
            <a:custGeom>
              <a:avLst/>
              <a:gdLst/>
              <a:ahLst/>
              <a:cxnLst>
                <a:cxn ang="0">
                  <a:pos x="wd2" y="hd2"/>
                </a:cxn>
                <a:cxn ang="5400000">
                  <a:pos x="wd2" y="hd2"/>
                </a:cxn>
                <a:cxn ang="10800000">
                  <a:pos x="wd2" y="hd2"/>
                </a:cxn>
                <a:cxn ang="16200000">
                  <a:pos x="wd2" y="hd2"/>
                </a:cxn>
              </a:cxnLst>
              <a:rect l="0" t="0" r="r" b="b"/>
              <a:pathLst>
                <a:path w="21600" h="21119" extrusionOk="0">
                  <a:moveTo>
                    <a:pt x="0" y="21102"/>
                  </a:moveTo>
                  <a:cubicBezTo>
                    <a:pt x="7219" y="21600"/>
                    <a:pt x="14386" y="11167"/>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245"/>
            <p:cNvSpPr/>
            <p:nvPr/>
          </p:nvSpPr>
          <p:spPr>
            <a:xfrm>
              <a:off x="495300" y="1485900"/>
              <a:ext cx="1791581" cy="42558"/>
            </a:xfrm>
            <a:custGeom>
              <a:avLst/>
              <a:gdLst/>
              <a:ahLst/>
              <a:cxnLst>
                <a:cxn ang="0">
                  <a:pos x="wd2" y="hd2"/>
                </a:cxn>
                <a:cxn ang="5400000">
                  <a:pos x="wd2" y="hd2"/>
                </a:cxn>
                <a:cxn ang="10800000">
                  <a:pos x="wd2" y="hd2"/>
                </a:cxn>
                <a:cxn ang="16200000">
                  <a:pos x="wd2" y="hd2"/>
                </a:cxn>
              </a:cxnLst>
              <a:rect l="0" t="0" r="r" b="b"/>
              <a:pathLst>
                <a:path w="21600" h="15413" extrusionOk="0">
                  <a:moveTo>
                    <a:pt x="0" y="10843"/>
                  </a:moveTo>
                  <a:cubicBezTo>
                    <a:pt x="1470" y="21600"/>
                    <a:pt x="3381" y="10281"/>
                    <a:pt x="4897" y="8096"/>
                  </a:cubicBezTo>
                  <a:cubicBezTo>
                    <a:pt x="7216" y="4750"/>
                    <a:pt x="9513" y="5511"/>
                    <a:pt x="11833" y="3600"/>
                  </a:cubicBezTo>
                  <a:cubicBezTo>
                    <a:pt x="14948" y="1033"/>
                    <a:pt x="18542" y="12713"/>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 name="chenying0907 246"/>
            <p:cNvSpPr/>
            <p:nvPr/>
          </p:nvSpPr>
          <p:spPr>
            <a:xfrm>
              <a:off x="330200" y="1600199"/>
              <a:ext cx="2028206" cy="53562"/>
            </a:xfrm>
            <a:custGeom>
              <a:avLst/>
              <a:gdLst/>
              <a:ahLst/>
              <a:cxnLst>
                <a:cxn ang="0">
                  <a:pos x="wd2" y="hd2"/>
                </a:cxn>
                <a:cxn ang="5400000">
                  <a:pos x="wd2" y="hd2"/>
                </a:cxn>
                <a:cxn ang="10800000">
                  <a:pos x="wd2" y="hd2"/>
                </a:cxn>
                <a:cxn ang="16200000">
                  <a:pos x="wd2" y="hd2"/>
                </a:cxn>
              </a:cxnLst>
              <a:rect l="0" t="0" r="r" b="b"/>
              <a:pathLst>
                <a:path w="21600" h="12183" extrusionOk="0">
                  <a:moveTo>
                    <a:pt x="0" y="4541"/>
                  </a:moveTo>
                  <a:cubicBezTo>
                    <a:pt x="2051" y="21600"/>
                    <a:pt x="5584" y="4838"/>
                    <a:pt x="7810" y="4383"/>
                  </a:cubicBezTo>
                  <a:cubicBezTo>
                    <a:pt x="10095" y="3916"/>
                    <a:pt x="12384" y="6226"/>
                    <a:pt x="14669" y="6441"/>
                  </a:cubicBezTo>
                  <a:cubicBezTo>
                    <a:pt x="16760" y="6634"/>
                    <a:pt x="19410" y="6091"/>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247"/>
            <p:cNvSpPr/>
            <p:nvPr/>
          </p:nvSpPr>
          <p:spPr>
            <a:xfrm>
              <a:off x="571500" y="165099"/>
              <a:ext cx="1451536" cy="1074131"/>
            </a:xfrm>
            <a:custGeom>
              <a:avLst/>
              <a:gdLst/>
              <a:ahLst/>
              <a:cxnLst>
                <a:cxn ang="0">
                  <a:pos x="wd2" y="hd2"/>
                </a:cxn>
                <a:cxn ang="5400000">
                  <a:pos x="wd2" y="hd2"/>
                </a:cxn>
                <a:cxn ang="10800000">
                  <a:pos x="wd2" y="hd2"/>
                </a:cxn>
                <a:cxn ang="16200000">
                  <a:pos x="wd2" y="hd2"/>
                </a:cxn>
              </a:cxnLst>
              <a:rect l="0" t="0" r="r" b="b"/>
              <a:pathLst>
                <a:path w="20824" h="20694" extrusionOk="0">
                  <a:moveTo>
                    <a:pt x="20629" y="19260"/>
                  </a:moveTo>
                  <a:cubicBezTo>
                    <a:pt x="20977" y="14949"/>
                    <a:pt x="20772" y="10813"/>
                    <a:pt x="20677" y="6492"/>
                  </a:cubicBezTo>
                  <a:cubicBezTo>
                    <a:pt x="20626" y="4148"/>
                    <a:pt x="20883" y="3161"/>
                    <a:pt x="20716" y="794"/>
                  </a:cubicBezTo>
                  <a:cubicBezTo>
                    <a:pt x="20595" y="-906"/>
                    <a:pt x="2257" y="570"/>
                    <a:pt x="640" y="1127"/>
                  </a:cubicBezTo>
                  <a:cubicBezTo>
                    <a:pt x="-623" y="7448"/>
                    <a:pt x="271" y="14260"/>
                    <a:pt x="871" y="20694"/>
                  </a:cubicBezTo>
                  <a:cubicBezTo>
                    <a:pt x="852" y="20484"/>
                    <a:pt x="2889" y="20367"/>
                    <a:pt x="2986" y="20359"/>
                  </a:cubicBezTo>
                  <a:cubicBezTo>
                    <a:pt x="4363" y="20257"/>
                    <a:pt x="20587" y="19755"/>
                    <a:pt x="20595" y="19670"/>
                  </a:cubicBezTo>
                  <a:cubicBezTo>
                    <a:pt x="20607" y="19533"/>
                    <a:pt x="20618" y="19396"/>
                    <a:pt x="20629" y="1926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1" name="chenying0907 79"/>
          <p:cNvSpPr/>
          <p:nvPr/>
        </p:nvSpPr>
        <p:spPr>
          <a:xfrm>
            <a:off x="7615985" y="1907629"/>
            <a:ext cx="1089770"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3" name="chenying0907 79"/>
          <p:cNvSpPr/>
          <p:nvPr/>
        </p:nvSpPr>
        <p:spPr>
          <a:xfrm flipV="1">
            <a:off x="7615985" y="4055256"/>
            <a:ext cx="1089770"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4" name="chenying0907 79"/>
          <p:cNvSpPr/>
          <p:nvPr/>
        </p:nvSpPr>
        <p:spPr>
          <a:xfrm flipH="1">
            <a:off x="3375823" y="1907629"/>
            <a:ext cx="1089768"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79"/>
          <p:cNvSpPr/>
          <p:nvPr/>
        </p:nvSpPr>
        <p:spPr>
          <a:xfrm flipH="1" flipV="1">
            <a:off x="3375823" y="4055256"/>
            <a:ext cx="1089768"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chenying0907 148"/>
          <p:cNvSpPr/>
          <p:nvPr/>
        </p:nvSpPr>
        <p:spPr>
          <a:xfrm>
            <a:off x="9058957" y="1589615"/>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7" name="chenying0907 148"/>
          <p:cNvSpPr/>
          <p:nvPr/>
        </p:nvSpPr>
        <p:spPr>
          <a:xfrm>
            <a:off x="9058957" y="4237350"/>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8" name="chenying0907 148"/>
          <p:cNvSpPr/>
          <p:nvPr/>
        </p:nvSpPr>
        <p:spPr>
          <a:xfrm>
            <a:off x="589918" y="1723772"/>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9" name="chenying0907 148"/>
          <p:cNvSpPr/>
          <p:nvPr/>
        </p:nvSpPr>
        <p:spPr>
          <a:xfrm>
            <a:off x="589918" y="4371507"/>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形状 12"/>
          <p:cNvSpPr/>
          <p:nvPr/>
        </p:nvSpPr>
        <p:spPr>
          <a:xfrm rot="900000">
            <a:off x="1685126" y="1237393"/>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 name="chenying0907 148"/>
          <p:cNvSpPr/>
          <p:nvPr/>
        </p:nvSpPr>
        <p:spPr>
          <a:xfrm>
            <a:off x="1921797" y="450623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0" name="任意形状 9"/>
          <p:cNvSpPr/>
          <p:nvPr/>
        </p:nvSpPr>
        <p:spPr>
          <a:xfrm rot="900000">
            <a:off x="1972899" y="3453372"/>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文本框 13"/>
          <p:cNvSpPr txBox="1"/>
          <p:nvPr/>
        </p:nvSpPr>
        <p:spPr>
          <a:xfrm>
            <a:off x="2054536" y="3746021"/>
            <a:ext cx="2105063" cy="461665"/>
          </a:xfrm>
          <a:prstGeom prst="rect">
            <a:avLst/>
          </a:prstGeom>
          <a:noFill/>
        </p:spPr>
        <p:txBody>
          <a:bodyPr wrap="none" rtlCol="0">
            <a:spAutoFit/>
          </a:bodyPr>
          <a:lstStyle/>
          <a:p>
            <a:r>
              <a:rPr lang="en-US" altLang="zh-CN" sz="2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a:solidFill>
                <a:schemeClr val="tx2"/>
              </a:solidFill>
            </a:endParaRPr>
          </a:p>
        </p:txBody>
      </p:sp>
      <p:sp>
        <p:nvSpPr>
          <p:cNvPr id="23" name="任意形状 22"/>
          <p:cNvSpPr/>
          <p:nvPr/>
        </p:nvSpPr>
        <p:spPr>
          <a:xfrm rot="900000">
            <a:off x="4649762" y="1283926"/>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4" name="chenying0907 148"/>
          <p:cNvSpPr/>
          <p:nvPr/>
        </p:nvSpPr>
        <p:spPr>
          <a:xfrm>
            <a:off x="4886433" y="4552769"/>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5" name="任意形状 24"/>
          <p:cNvSpPr/>
          <p:nvPr/>
        </p:nvSpPr>
        <p:spPr>
          <a:xfrm rot="900000">
            <a:off x="4937535" y="3499905"/>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文本框 25"/>
          <p:cNvSpPr txBox="1"/>
          <p:nvPr/>
        </p:nvSpPr>
        <p:spPr>
          <a:xfrm>
            <a:off x="5019172" y="3792554"/>
            <a:ext cx="2105063" cy="461665"/>
          </a:xfrm>
          <a:prstGeom prst="rect">
            <a:avLst/>
          </a:prstGeom>
          <a:noFill/>
        </p:spPr>
        <p:txBody>
          <a:bodyPr wrap="none" rtlCol="0">
            <a:spAutoFit/>
          </a:bodyPr>
          <a:lstStyle/>
          <a:p>
            <a:r>
              <a:rPr lang="en-US" altLang="zh-CN" sz="2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a:solidFill>
                <a:schemeClr val="tx2"/>
              </a:solidFill>
            </a:endParaRPr>
          </a:p>
        </p:txBody>
      </p:sp>
      <p:sp>
        <p:nvSpPr>
          <p:cNvPr id="27" name="任意形状 26"/>
          <p:cNvSpPr/>
          <p:nvPr/>
        </p:nvSpPr>
        <p:spPr>
          <a:xfrm rot="900000">
            <a:off x="7614398" y="1330459"/>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chenying0907 148"/>
          <p:cNvSpPr/>
          <p:nvPr/>
        </p:nvSpPr>
        <p:spPr>
          <a:xfrm>
            <a:off x="7851069" y="4599302"/>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9" name="任意形状 28"/>
          <p:cNvSpPr/>
          <p:nvPr/>
        </p:nvSpPr>
        <p:spPr>
          <a:xfrm rot="900000">
            <a:off x="7902171" y="3546438"/>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文本框 29"/>
          <p:cNvSpPr txBox="1"/>
          <p:nvPr/>
        </p:nvSpPr>
        <p:spPr>
          <a:xfrm>
            <a:off x="7983808" y="3839087"/>
            <a:ext cx="2105063" cy="461665"/>
          </a:xfrm>
          <a:prstGeom prst="rect">
            <a:avLst/>
          </a:prstGeom>
          <a:noFill/>
        </p:spPr>
        <p:txBody>
          <a:bodyPr wrap="none" rtlCol="0">
            <a:spAutoFit/>
          </a:bodyPr>
          <a:lstStyle/>
          <a:p>
            <a:r>
              <a:rPr lang="en-US" altLang="zh-CN" sz="2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10" grpId="0" animBg="1"/>
      <p:bldP spid="14" grpId="0"/>
      <p:bldP spid="23" grpId="0" animBg="1"/>
      <p:bldP spid="24" grpId="0"/>
      <p:bldP spid="25" grpId="0" animBg="1"/>
      <p:bldP spid="26" grpId="0"/>
      <p:bldP spid="27" grpId="0" animBg="1"/>
      <p:bldP spid="28" grpId="0"/>
      <p:bldP spid="29"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73779" y="2006606"/>
            <a:ext cx="2079415" cy="1200329"/>
          </a:xfrm>
          <a:prstGeom prst="rect">
            <a:avLst/>
          </a:prstGeom>
          <a:noFill/>
        </p:spPr>
        <p:txBody>
          <a:bodyPr wrap="none" rtlCol="0">
            <a:spAutoFit/>
          </a:bodyPr>
          <a:lstStyle/>
          <a:p>
            <a:pPr algn="r"/>
            <a:r>
              <a:rPr kumimoji="1" lang="zh-CN" altLang="en-US" sz="72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目录</a:t>
            </a:r>
          </a:p>
        </p:txBody>
      </p:sp>
      <p:sp>
        <p:nvSpPr>
          <p:cNvPr id="6" name="文本框 5"/>
          <p:cNvSpPr txBox="1"/>
          <p:nvPr/>
        </p:nvSpPr>
        <p:spPr>
          <a:xfrm>
            <a:off x="7410136" y="1704055"/>
            <a:ext cx="2396810" cy="523220"/>
          </a:xfrm>
          <a:prstGeom prst="rect">
            <a:avLst/>
          </a:prstGeom>
          <a:noFill/>
        </p:spPr>
        <p:txBody>
          <a:bodyPr wrap="none" rtlCol="0">
            <a:spAutoFit/>
          </a:bodyPr>
          <a:lstStyle/>
          <a:p>
            <a:r>
              <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p>
        </p:txBody>
      </p:sp>
      <p:sp>
        <p:nvSpPr>
          <p:cNvPr id="7" name="文本框 6"/>
          <p:cNvSpPr txBox="1"/>
          <p:nvPr/>
        </p:nvSpPr>
        <p:spPr>
          <a:xfrm>
            <a:off x="1920767" y="1355250"/>
            <a:ext cx="3015569" cy="830997"/>
          </a:xfrm>
          <a:prstGeom prst="rect">
            <a:avLst/>
          </a:prstGeom>
          <a:noFill/>
        </p:spPr>
        <p:txBody>
          <a:bodyPr wrap="none" rtlCol="0">
            <a:spAutoFit/>
          </a:bodyPr>
          <a:lstStyle/>
          <a:p>
            <a:pPr algn="r"/>
            <a:r>
              <a:rPr kumimoji="1" lang="en-US" altLang="zh-CN" sz="48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Contents</a:t>
            </a:r>
            <a:endParaRPr kumimoji="1" lang="zh-CN" altLang="en-US" sz="48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68" name="组 67"/>
          <p:cNvGrpSpPr/>
          <p:nvPr/>
        </p:nvGrpSpPr>
        <p:grpSpPr>
          <a:xfrm>
            <a:off x="6528664" y="1618363"/>
            <a:ext cx="714896" cy="842464"/>
            <a:chOff x="6528664" y="1618363"/>
            <a:chExt cx="714896" cy="842464"/>
          </a:xfrm>
        </p:grpSpPr>
        <p:sp>
          <p:nvSpPr>
            <p:cNvPr id="27"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文本框 27"/>
            <p:cNvSpPr txBox="1"/>
            <p:nvPr/>
          </p:nvSpPr>
          <p:spPr>
            <a:xfrm>
              <a:off x="6722231" y="1808762"/>
              <a:ext cx="325730" cy="461665"/>
            </a:xfrm>
            <a:prstGeom prst="rect">
              <a:avLst/>
            </a:prstGeom>
            <a:noFill/>
          </p:spPr>
          <p:txBody>
            <a:bodyPr wrap="none" rtlCol="0">
              <a:spAutoFit/>
            </a:bodyPr>
            <a:lstStyle/>
            <a:p>
              <a:r>
                <a:rPr kumimoji="1"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1" lang="zh-CN" altLang="en-US" sz="24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55" name="Group 98"/>
          <p:cNvGrpSpPr/>
          <p:nvPr/>
        </p:nvGrpSpPr>
        <p:grpSpPr>
          <a:xfrm>
            <a:off x="-7636560" y="4658289"/>
            <a:ext cx="14520706" cy="15082672"/>
            <a:chOff x="0" y="0"/>
            <a:chExt cx="1232382" cy="1280079"/>
          </a:xfrm>
        </p:grpSpPr>
        <p:sp>
          <p:nvSpPr>
            <p:cNvPr id="56" name="chenying0907 92"/>
            <p:cNvSpPr/>
            <p:nvPr/>
          </p:nvSpPr>
          <p:spPr>
            <a:xfrm>
              <a:off x="63500" y="431806"/>
              <a:ext cx="1168883" cy="848274"/>
            </a:xfrm>
            <a:custGeom>
              <a:avLst/>
              <a:gdLst/>
              <a:ahLst/>
              <a:cxnLst>
                <a:cxn ang="0">
                  <a:pos x="wd2" y="hd2"/>
                </a:cxn>
                <a:cxn ang="5400000">
                  <a:pos x="wd2" y="hd2"/>
                </a:cxn>
                <a:cxn ang="10800000">
                  <a:pos x="wd2" y="hd2"/>
                </a:cxn>
                <a:cxn ang="16200000">
                  <a:pos x="wd2" y="hd2"/>
                </a:cxn>
              </a:cxnLst>
              <a:rect l="0" t="0" r="r" b="b"/>
              <a:pathLst>
                <a:path w="20569" h="20335" extrusionOk="0">
                  <a:moveTo>
                    <a:pt x="13379" y="9888"/>
                  </a:moveTo>
                  <a:cubicBezTo>
                    <a:pt x="16156" y="7987"/>
                    <a:pt x="19260" y="4290"/>
                    <a:pt x="20047" y="0"/>
                  </a:cubicBezTo>
                  <a:cubicBezTo>
                    <a:pt x="21600" y="7245"/>
                    <a:pt x="19676" y="14890"/>
                    <a:pt x="14434" y="18706"/>
                  </a:cubicBezTo>
                  <a:cubicBezTo>
                    <a:pt x="10460" y="21600"/>
                    <a:pt x="5646" y="20542"/>
                    <a:pt x="2448" y="16290"/>
                  </a:cubicBezTo>
                  <a:cubicBezTo>
                    <a:pt x="1349" y="14829"/>
                    <a:pt x="841" y="13153"/>
                    <a:pt x="0" y="11506"/>
                  </a:cubicBezTo>
                  <a:cubicBezTo>
                    <a:pt x="415" y="12319"/>
                    <a:pt x="2222" y="12745"/>
                    <a:pt x="2888" y="12873"/>
                  </a:cubicBezTo>
                  <a:cubicBezTo>
                    <a:pt x="4049" y="13097"/>
                    <a:pt x="5240" y="12941"/>
                    <a:pt x="6395" y="12727"/>
                  </a:cubicBezTo>
                  <a:cubicBezTo>
                    <a:pt x="8821" y="12276"/>
                    <a:pt x="11185" y="11390"/>
                    <a:pt x="13379" y="98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7" name="chenying0907 93"/>
            <p:cNvSpPr/>
            <p:nvPr/>
          </p:nvSpPr>
          <p:spPr>
            <a:xfrm>
              <a:off x="0" y="6"/>
              <a:ext cx="1229464" cy="1277756"/>
            </a:xfrm>
            <a:custGeom>
              <a:avLst/>
              <a:gdLst/>
              <a:ahLst/>
              <a:cxnLst>
                <a:cxn ang="0">
                  <a:pos x="wd2" y="hd2"/>
                </a:cxn>
                <a:cxn ang="5400000">
                  <a:pos x="wd2" y="hd2"/>
                </a:cxn>
                <a:cxn ang="10800000">
                  <a:pos x="wd2" y="hd2"/>
                </a:cxn>
                <a:cxn ang="16200000">
                  <a:pos x="wd2" y="hd2"/>
                </a:cxn>
              </a:cxnLst>
              <a:rect l="0" t="0" r="r" b="b"/>
              <a:pathLst>
                <a:path w="19314" h="17624" extrusionOk="0">
                  <a:moveTo>
                    <a:pt x="18089" y="13212"/>
                  </a:moveTo>
                  <a:cubicBezTo>
                    <a:pt x="20793" y="8665"/>
                    <a:pt x="19051" y="1688"/>
                    <a:pt x="12580" y="249"/>
                  </a:cubicBezTo>
                  <a:cubicBezTo>
                    <a:pt x="5779" y="-1264"/>
                    <a:pt x="-807" y="4397"/>
                    <a:pt x="81" y="10133"/>
                  </a:cubicBezTo>
                  <a:cubicBezTo>
                    <a:pt x="1215" y="17455"/>
                    <a:pt x="11799" y="20336"/>
                    <a:pt x="17105" y="14539"/>
                  </a:cubicBezTo>
                  <a:cubicBezTo>
                    <a:pt x="17481" y="14129"/>
                    <a:pt x="17809" y="13683"/>
                    <a:pt x="18089" y="13212"/>
                  </a:cubicBezTo>
                  <a:close/>
                </a:path>
              </a:pathLst>
            </a:custGeom>
            <a:noFill/>
            <a:ln w="762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8" name="chenying0907 94"/>
            <p:cNvSpPr/>
            <p:nvPr/>
          </p:nvSpPr>
          <p:spPr>
            <a:xfrm flipH="1" flipV="1">
              <a:off x="598375" y="0"/>
              <a:ext cx="12664" cy="1275141"/>
            </a:xfrm>
            <a:prstGeom prst="line">
              <a:avLst/>
            </a:prstGeom>
            <a:noFill/>
            <a:ln w="38100" cap="flat">
              <a:solidFill>
                <a:srgbClr val="46537A"/>
              </a:solidFill>
              <a:prstDash val="solid"/>
              <a:miter lim="400000"/>
            </a:ln>
            <a:effectLst/>
          </p:spPr>
          <p:txBody>
            <a:bodyPr wrap="square" lIns="0" tIns="0" rIns="0" bIns="0" numCol="1" anchor="t">
              <a:noAutofit/>
            </a:bodyPr>
            <a:lstStyle/>
            <a:p>
              <a:pPr algn="l" defTabSz="457200">
                <a:defRPr sz="1200">
                  <a:latin typeface="Helvetica"/>
                  <a:ea typeface="Helvetica"/>
                  <a:cs typeface="Helvetica"/>
                  <a:sym typeface="Helvetica"/>
                </a:defRPr>
              </a:pPr>
              <a:endParaRPr/>
            </a:p>
          </p:txBody>
        </p:sp>
        <p:sp>
          <p:nvSpPr>
            <p:cNvPr id="59" name="chenying0907 95"/>
            <p:cNvSpPr/>
            <p:nvPr/>
          </p:nvSpPr>
          <p:spPr>
            <a:xfrm>
              <a:off x="228599" y="6"/>
              <a:ext cx="761433" cy="1264264"/>
            </a:xfrm>
            <a:custGeom>
              <a:avLst/>
              <a:gdLst/>
              <a:ahLst/>
              <a:cxnLst>
                <a:cxn ang="0">
                  <a:pos x="wd2" y="hd2"/>
                </a:cxn>
                <a:cxn ang="5400000">
                  <a:pos x="wd2" y="hd2"/>
                </a:cxn>
                <a:cxn ang="10800000">
                  <a:pos x="wd2" y="hd2"/>
                </a:cxn>
                <a:cxn ang="16200000">
                  <a:pos x="wd2" y="hd2"/>
                </a:cxn>
              </a:cxnLst>
              <a:rect l="0" t="0" r="r" b="b"/>
              <a:pathLst>
                <a:path w="20347" h="18273" extrusionOk="0">
                  <a:moveTo>
                    <a:pt x="12391" y="18096"/>
                  </a:moveTo>
                  <a:cubicBezTo>
                    <a:pt x="20299" y="16704"/>
                    <a:pt x="20971" y="9754"/>
                    <a:pt x="20010" y="6028"/>
                  </a:cubicBezTo>
                  <a:cubicBezTo>
                    <a:pt x="19534" y="4185"/>
                    <a:pt x="18487" y="1426"/>
                    <a:pt x="14982" y="544"/>
                  </a:cubicBezTo>
                  <a:cubicBezTo>
                    <a:pt x="3960" y="-2230"/>
                    <a:pt x="-629" y="6301"/>
                    <a:pt x="69" y="10363"/>
                  </a:cubicBezTo>
                  <a:cubicBezTo>
                    <a:pt x="598" y="13437"/>
                    <a:pt x="5155" y="19370"/>
                    <a:pt x="12391" y="1809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0" name="chenying0907 96"/>
            <p:cNvSpPr/>
            <p:nvPr/>
          </p:nvSpPr>
          <p:spPr>
            <a:xfrm>
              <a:off x="50800" y="381006"/>
              <a:ext cx="1143000" cy="53669"/>
            </a:xfrm>
            <a:custGeom>
              <a:avLst/>
              <a:gdLst/>
              <a:ahLst/>
              <a:cxnLst>
                <a:cxn ang="0">
                  <a:pos x="wd2" y="hd2"/>
                </a:cxn>
                <a:cxn ang="5400000">
                  <a:pos x="wd2" y="hd2"/>
                </a:cxn>
                <a:cxn ang="10800000">
                  <a:pos x="wd2" y="hd2"/>
                </a:cxn>
                <a:cxn ang="16200000">
                  <a:pos x="wd2" y="hd2"/>
                </a:cxn>
              </a:cxnLst>
              <a:rect l="0" t="0" r="r" b="b"/>
              <a:pathLst>
                <a:path w="21600" h="17084" extrusionOk="0">
                  <a:moveTo>
                    <a:pt x="0" y="10975"/>
                  </a:moveTo>
                  <a:cubicBezTo>
                    <a:pt x="5633" y="-4190"/>
                    <a:pt x="11507" y="-2443"/>
                    <a:pt x="17154" y="8930"/>
                  </a:cubicBezTo>
                  <a:cubicBezTo>
                    <a:pt x="18363" y="11362"/>
                    <a:pt x="19610" y="11211"/>
                    <a:pt x="20810" y="14623"/>
                  </a:cubicBezTo>
                  <a:cubicBezTo>
                    <a:pt x="21087" y="15412"/>
                    <a:pt x="21308" y="17410"/>
                    <a:pt x="21600" y="1703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1" name="chenying0907 97"/>
            <p:cNvSpPr/>
            <p:nvPr/>
          </p:nvSpPr>
          <p:spPr>
            <a:xfrm>
              <a:off x="38100" y="825506"/>
              <a:ext cx="1163030" cy="32301"/>
            </a:xfrm>
            <a:custGeom>
              <a:avLst/>
              <a:gdLst/>
              <a:ahLst/>
              <a:cxnLst>
                <a:cxn ang="0">
                  <a:pos x="wd2" y="hd2"/>
                </a:cxn>
                <a:cxn ang="5400000">
                  <a:pos x="wd2" y="hd2"/>
                </a:cxn>
                <a:cxn ang="10800000">
                  <a:pos x="wd2" y="hd2"/>
                </a:cxn>
                <a:cxn ang="16200000">
                  <a:pos x="wd2" y="hd2"/>
                </a:cxn>
              </a:cxnLst>
              <a:rect l="0" t="0" r="r" b="b"/>
              <a:pathLst>
                <a:path w="21600" h="19683" extrusionOk="0">
                  <a:moveTo>
                    <a:pt x="0" y="13166"/>
                  </a:moveTo>
                  <a:cubicBezTo>
                    <a:pt x="1349" y="4232"/>
                    <a:pt x="2977" y="14571"/>
                    <a:pt x="4335" y="16158"/>
                  </a:cubicBezTo>
                  <a:cubicBezTo>
                    <a:pt x="8003" y="20406"/>
                    <a:pt x="11670" y="21600"/>
                    <a:pt x="15337" y="15282"/>
                  </a:cubicBezTo>
                  <a:cubicBezTo>
                    <a:pt x="17520" y="11503"/>
                    <a:pt x="19444" y="14571"/>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62" name="Group 22"/>
          <p:cNvGrpSpPr/>
          <p:nvPr/>
        </p:nvGrpSpPr>
        <p:grpSpPr>
          <a:xfrm rot="1234529">
            <a:off x="482285" y="2454063"/>
            <a:ext cx="2146377" cy="980262"/>
            <a:chOff x="0" y="-1"/>
            <a:chExt cx="1887191" cy="861891"/>
          </a:xfrm>
        </p:grpSpPr>
        <p:sp>
          <p:nvSpPr>
            <p:cNvPr id="63"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4"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65" name="Group 22"/>
          <p:cNvGrpSpPr/>
          <p:nvPr/>
        </p:nvGrpSpPr>
        <p:grpSpPr>
          <a:xfrm rot="2133593">
            <a:off x="3993938" y="5500414"/>
            <a:ext cx="588962" cy="268982"/>
            <a:chOff x="0" y="-1"/>
            <a:chExt cx="1887191" cy="861891"/>
          </a:xfrm>
        </p:grpSpPr>
        <p:sp>
          <p:nvSpPr>
            <p:cNvPr id="66"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7"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72" name="文本框 71"/>
          <p:cNvSpPr txBox="1"/>
          <p:nvPr/>
        </p:nvSpPr>
        <p:spPr>
          <a:xfrm>
            <a:off x="8019201" y="2824196"/>
            <a:ext cx="2396810" cy="523220"/>
          </a:xfrm>
          <a:prstGeom prst="rect">
            <a:avLst/>
          </a:prstGeom>
          <a:noFill/>
        </p:spPr>
        <p:txBody>
          <a:bodyPr wrap="none" rtlCol="0">
            <a:spAutoFit/>
          </a:bodyPr>
          <a:lstStyle/>
          <a:p>
            <a:r>
              <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p>
        </p:txBody>
      </p:sp>
      <p:grpSp>
        <p:nvGrpSpPr>
          <p:cNvPr id="73" name="组 72"/>
          <p:cNvGrpSpPr/>
          <p:nvPr/>
        </p:nvGrpSpPr>
        <p:grpSpPr>
          <a:xfrm>
            <a:off x="7137729" y="2738504"/>
            <a:ext cx="714896" cy="842464"/>
            <a:chOff x="6528664" y="1618363"/>
            <a:chExt cx="714896" cy="842464"/>
          </a:xfrm>
        </p:grpSpPr>
        <p:sp>
          <p:nvSpPr>
            <p:cNvPr id="74"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75" name="文本框 74"/>
            <p:cNvSpPr txBox="1"/>
            <p:nvPr/>
          </p:nvSpPr>
          <p:spPr>
            <a:xfrm>
              <a:off x="6722231" y="1808762"/>
              <a:ext cx="338554" cy="461665"/>
            </a:xfrm>
            <a:prstGeom prst="rect">
              <a:avLst/>
            </a:prstGeom>
            <a:noFill/>
          </p:spPr>
          <p:txBody>
            <a:bodyPr wrap="none" rtlCol="0">
              <a:spAutoFit/>
            </a:bodyPr>
            <a:lstStyle/>
            <a:p>
              <a:r>
                <a:rPr kumimoji="1"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2</a:t>
              </a:r>
              <a:endParaRPr kumimoji="1" lang="zh-CN" altLang="en-US" sz="24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
        <p:nvSpPr>
          <p:cNvPr id="76" name="文本框 75"/>
          <p:cNvSpPr txBox="1"/>
          <p:nvPr/>
        </p:nvSpPr>
        <p:spPr>
          <a:xfrm>
            <a:off x="7494995" y="3944740"/>
            <a:ext cx="2396810" cy="523220"/>
          </a:xfrm>
          <a:prstGeom prst="rect">
            <a:avLst/>
          </a:prstGeom>
          <a:noFill/>
        </p:spPr>
        <p:txBody>
          <a:bodyPr wrap="none" rtlCol="0">
            <a:spAutoFit/>
          </a:bodyPr>
          <a:lstStyle/>
          <a:p>
            <a:r>
              <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p>
        </p:txBody>
      </p:sp>
      <p:grpSp>
        <p:nvGrpSpPr>
          <p:cNvPr id="77" name="组 76"/>
          <p:cNvGrpSpPr/>
          <p:nvPr/>
        </p:nvGrpSpPr>
        <p:grpSpPr>
          <a:xfrm>
            <a:off x="6613523" y="3859048"/>
            <a:ext cx="714896" cy="842464"/>
            <a:chOff x="6528664" y="1618363"/>
            <a:chExt cx="714896" cy="842464"/>
          </a:xfrm>
        </p:grpSpPr>
        <p:sp>
          <p:nvSpPr>
            <p:cNvPr id="78"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79" name="文本框 78"/>
            <p:cNvSpPr txBox="1"/>
            <p:nvPr/>
          </p:nvSpPr>
          <p:spPr>
            <a:xfrm>
              <a:off x="6722231" y="1808762"/>
              <a:ext cx="325730" cy="461665"/>
            </a:xfrm>
            <a:prstGeom prst="rect">
              <a:avLst/>
            </a:prstGeom>
            <a:noFill/>
          </p:spPr>
          <p:txBody>
            <a:bodyPr wrap="none" rtlCol="0">
              <a:spAutoFit/>
            </a:bodyPr>
            <a:lstStyle/>
            <a:p>
              <a:r>
                <a:rPr kumimoji="1"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3</a:t>
              </a:r>
              <a:endParaRPr kumimoji="1" lang="zh-CN" altLang="en-US" sz="24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
        <p:nvSpPr>
          <p:cNvPr id="80" name="文本框 79"/>
          <p:cNvSpPr txBox="1"/>
          <p:nvPr/>
        </p:nvSpPr>
        <p:spPr>
          <a:xfrm>
            <a:off x="8104060" y="5064881"/>
            <a:ext cx="2396810" cy="523220"/>
          </a:xfrm>
          <a:prstGeom prst="rect">
            <a:avLst/>
          </a:prstGeom>
          <a:noFill/>
        </p:spPr>
        <p:txBody>
          <a:bodyPr wrap="none" rtlCol="0">
            <a:spAutoFit/>
          </a:bodyPr>
          <a:lstStyle/>
          <a:p>
            <a:r>
              <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p>
        </p:txBody>
      </p:sp>
      <p:grpSp>
        <p:nvGrpSpPr>
          <p:cNvPr id="81" name="组 80"/>
          <p:cNvGrpSpPr/>
          <p:nvPr/>
        </p:nvGrpSpPr>
        <p:grpSpPr>
          <a:xfrm>
            <a:off x="7222588" y="4979189"/>
            <a:ext cx="714896" cy="842464"/>
            <a:chOff x="6528664" y="1618363"/>
            <a:chExt cx="714896" cy="842464"/>
          </a:xfrm>
        </p:grpSpPr>
        <p:sp>
          <p:nvSpPr>
            <p:cNvPr id="82"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83" name="文本框 82"/>
            <p:cNvSpPr txBox="1"/>
            <p:nvPr/>
          </p:nvSpPr>
          <p:spPr>
            <a:xfrm>
              <a:off x="6722231" y="1808762"/>
              <a:ext cx="335348" cy="461665"/>
            </a:xfrm>
            <a:prstGeom prst="rect">
              <a:avLst/>
            </a:prstGeom>
            <a:noFill/>
          </p:spPr>
          <p:txBody>
            <a:bodyPr wrap="none" rtlCol="0">
              <a:spAutoFit/>
            </a:bodyPr>
            <a:lstStyle/>
            <a:p>
              <a:r>
                <a:rPr kumimoji="1"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4</a:t>
              </a:r>
              <a:endParaRPr kumimoji="1" lang="zh-CN" altLang="en-US" sz="24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32" presetClass="emph" presetSubtype="0" fill="hold" nodeType="withEffect">
                                  <p:stCondLst>
                                    <p:cond delay="0"/>
                                  </p:stCondLst>
                                  <p:childTnLst>
                                    <p:animRot by="120000">
                                      <p:cBhvr>
                                        <p:cTn id="27" dur="100" fill="hold">
                                          <p:stCondLst>
                                            <p:cond delay="0"/>
                                          </p:stCondLst>
                                        </p:cTn>
                                        <p:tgtEl>
                                          <p:spTgt spid="68"/>
                                        </p:tgtEl>
                                        <p:attrNameLst>
                                          <p:attrName>r</p:attrName>
                                        </p:attrNameLst>
                                      </p:cBhvr>
                                    </p:animRot>
                                    <p:animRot by="-240000">
                                      <p:cBhvr>
                                        <p:cTn id="28" dur="200" fill="hold">
                                          <p:stCondLst>
                                            <p:cond delay="200"/>
                                          </p:stCondLst>
                                        </p:cTn>
                                        <p:tgtEl>
                                          <p:spTgt spid="68"/>
                                        </p:tgtEl>
                                        <p:attrNameLst>
                                          <p:attrName>r</p:attrName>
                                        </p:attrNameLst>
                                      </p:cBhvr>
                                    </p:animRot>
                                    <p:animRot by="240000">
                                      <p:cBhvr>
                                        <p:cTn id="29" dur="200" fill="hold">
                                          <p:stCondLst>
                                            <p:cond delay="400"/>
                                          </p:stCondLst>
                                        </p:cTn>
                                        <p:tgtEl>
                                          <p:spTgt spid="68"/>
                                        </p:tgtEl>
                                        <p:attrNameLst>
                                          <p:attrName>r</p:attrName>
                                        </p:attrNameLst>
                                      </p:cBhvr>
                                    </p:animRot>
                                    <p:animRot by="-240000">
                                      <p:cBhvr>
                                        <p:cTn id="30" dur="200" fill="hold">
                                          <p:stCondLst>
                                            <p:cond delay="600"/>
                                          </p:stCondLst>
                                        </p:cTn>
                                        <p:tgtEl>
                                          <p:spTgt spid="68"/>
                                        </p:tgtEl>
                                        <p:attrNameLst>
                                          <p:attrName>r</p:attrName>
                                        </p:attrNameLst>
                                      </p:cBhvr>
                                    </p:animRot>
                                    <p:animRot by="120000">
                                      <p:cBhvr>
                                        <p:cTn id="31" dur="200" fill="hold">
                                          <p:stCondLst>
                                            <p:cond delay="800"/>
                                          </p:stCondLst>
                                        </p:cTn>
                                        <p:tgtEl>
                                          <p:spTgt spid="68"/>
                                        </p:tgtEl>
                                        <p:attrNameLst>
                                          <p:attrName>r</p:attrName>
                                        </p:attrNameLst>
                                      </p:cBhvr>
                                    </p:animRo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32" presetClass="emph" presetSubtype="0" fill="hold" nodeType="withEffect">
                                  <p:stCondLst>
                                    <p:cond delay="0"/>
                                  </p:stCondLst>
                                  <p:childTnLst>
                                    <p:animRot by="120000">
                                      <p:cBhvr>
                                        <p:cTn id="41" dur="100" fill="hold">
                                          <p:stCondLst>
                                            <p:cond delay="0"/>
                                          </p:stCondLst>
                                        </p:cTn>
                                        <p:tgtEl>
                                          <p:spTgt spid="73"/>
                                        </p:tgtEl>
                                        <p:attrNameLst>
                                          <p:attrName>r</p:attrName>
                                        </p:attrNameLst>
                                      </p:cBhvr>
                                    </p:animRot>
                                    <p:animRot by="-240000">
                                      <p:cBhvr>
                                        <p:cTn id="42" dur="200" fill="hold">
                                          <p:stCondLst>
                                            <p:cond delay="200"/>
                                          </p:stCondLst>
                                        </p:cTn>
                                        <p:tgtEl>
                                          <p:spTgt spid="73"/>
                                        </p:tgtEl>
                                        <p:attrNameLst>
                                          <p:attrName>r</p:attrName>
                                        </p:attrNameLst>
                                      </p:cBhvr>
                                    </p:animRot>
                                    <p:animRot by="240000">
                                      <p:cBhvr>
                                        <p:cTn id="43" dur="200" fill="hold">
                                          <p:stCondLst>
                                            <p:cond delay="400"/>
                                          </p:stCondLst>
                                        </p:cTn>
                                        <p:tgtEl>
                                          <p:spTgt spid="73"/>
                                        </p:tgtEl>
                                        <p:attrNameLst>
                                          <p:attrName>r</p:attrName>
                                        </p:attrNameLst>
                                      </p:cBhvr>
                                    </p:animRot>
                                    <p:animRot by="-240000">
                                      <p:cBhvr>
                                        <p:cTn id="44" dur="200" fill="hold">
                                          <p:stCondLst>
                                            <p:cond delay="600"/>
                                          </p:stCondLst>
                                        </p:cTn>
                                        <p:tgtEl>
                                          <p:spTgt spid="73"/>
                                        </p:tgtEl>
                                        <p:attrNameLst>
                                          <p:attrName>r</p:attrName>
                                        </p:attrNameLst>
                                      </p:cBhvr>
                                    </p:animRot>
                                    <p:animRot by="120000">
                                      <p:cBhvr>
                                        <p:cTn id="45" dur="200" fill="hold">
                                          <p:stCondLst>
                                            <p:cond delay="800"/>
                                          </p:stCondLst>
                                        </p:cTn>
                                        <p:tgtEl>
                                          <p:spTgt spid="73"/>
                                        </p:tgtEl>
                                        <p:attrNameLst>
                                          <p:attrName>r</p:attrName>
                                        </p:attrNameLst>
                                      </p:cBhvr>
                                    </p:animRo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left)">
                                      <p:cBhvr>
                                        <p:cTn id="49" dur="500"/>
                                        <p:tgtEl>
                                          <p:spTgt spid="72"/>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par>
                                <p:cTn id="54" presetID="32" presetClass="emph" presetSubtype="0" fill="hold" nodeType="withEffect">
                                  <p:stCondLst>
                                    <p:cond delay="0"/>
                                  </p:stCondLst>
                                  <p:childTnLst>
                                    <p:animRot by="120000">
                                      <p:cBhvr>
                                        <p:cTn id="55" dur="100" fill="hold">
                                          <p:stCondLst>
                                            <p:cond delay="0"/>
                                          </p:stCondLst>
                                        </p:cTn>
                                        <p:tgtEl>
                                          <p:spTgt spid="77"/>
                                        </p:tgtEl>
                                        <p:attrNameLst>
                                          <p:attrName>r</p:attrName>
                                        </p:attrNameLst>
                                      </p:cBhvr>
                                    </p:animRot>
                                    <p:animRot by="-240000">
                                      <p:cBhvr>
                                        <p:cTn id="56" dur="200" fill="hold">
                                          <p:stCondLst>
                                            <p:cond delay="200"/>
                                          </p:stCondLst>
                                        </p:cTn>
                                        <p:tgtEl>
                                          <p:spTgt spid="77"/>
                                        </p:tgtEl>
                                        <p:attrNameLst>
                                          <p:attrName>r</p:attrName>
                                        </p:attrNameLst>
                                      </p:cBhvr>
                                    </p:animRot>
                                    <p:animRot by="240000">
                                      <p:cBhvr>
                                        <p:cTn id="57" dur="200" fill="hold">
                                          <p:stCondLst>
                                            <p:cond delay="400"/>
                                          </p:stCondLst>
                                        </p:cTn>
                                        <p:tgtEl>
                                          <p:spTgt spid="77"/>
                                        </p:tgtEl>
                                        <p:attrNameLst>
                                          <p:attrName>r</p:attrName>
                                        </p:attrNameLst>
                                      </p:cBhvr>
                                    </p:animRot>
                                    <p:animRot by="-240000">
                                      <p:cBhvr>
                                        <p:cTn id="58" dur="200" fill="hold">
                                          <p:stCondLst>
                                            <p:cond delay="600"/>
                                          </p:stCondLst>
                                        </p:cTn>
                                        <p:tgtEl>
                                          <p:spTgt spid="77"/>
                                        </p:tgtEl>
                                        <p:attrNameLst>
                                          <p:attrName>r</p:attrName>
                                        </p:attrNameLst>
                                      </p:cBhvr>
                                    </p:animRot>
                                    <p:animRot by="120000">
                                      <p:cBhvr>
                                        <p:cTn id="59" dur="200" fill="hold">
                                          <p:stCondLst>
                                            <p:cond delay="800"/>
                                          </p:stCondLst>
                                        </p:cTn>
                                        <p:tgtEl>
                                          <p:spTgt spid="77"/>
                                        </p:tgtEl>
                                        <p:attrNameLst>
                                          <p:attrName>r</p:attrName>
                                        </p:attrNameLst>
                                      </p:cBhvr>
                                    </p:animRo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par>
                                <p:cTn id="68" presetID="32" presetClass="emph" presetSubtype="0" fill="hold" nodeType="withEffect">
                                  <p:stCondLst>
                                    <p:cond delay="0"/>
                                  </p:stCondLst>
                                  <p:childTnLst>
                                    <p:animRot by="120000">
                                      <p:cBhvr>
                                        <p:cTn id="69" dur="100" fill="hold">
                                          <p:stCondLst>
                                            <p:cond delay="0"/>
                                          </p:stCondLst>
                                        </p:cTn>
                                        <p:tgtEl>
                                          <p:spTgt spid="81"/>
                                        </p:tgtEl>
                                        <p:attrNameLst>
                                          <p:attrName>r</p:attrName>
                                        </p:attrNameLst>
                                      </p:cBhvr>
                                    </p:animRot>
                                    <p:animRot by="-240000">
                                      <p:cBhvr>
                                        <p:cTn id="70" dur="200" fill="hold">
                                          <p:stCondLst>
                                            <p:cond delay="200"/>
                                          </p:stCondLst>
                                        </p:cTn>
                                        <p:tgtEl>
                                          <p:spTgt spid="81"/>
                                        </p:tgtEl>
                                        <p:attrNameLst>
                                          <p:attrName>r</p:attrName>
                                        </p:attrNameLst>
                                      </p:cBhvr>
                                    </p:animRot>
                                    <p:animRot by="240000">
                                      <p:cBhvr>
                                        <p:cTn id="71" dur="200" fill="hold">
                                          <p:stCondLst>
                                            <p:cond delay="400"/>
                                          </p:stCondLst>
                                        </p:cTn>
                                        <p:tgtEl>
                                          <p:spTgt spid="81"/>
                                        </p:tgtEl>
                                        <p:attrNameLst>
                                          <p:attrName>r</p:attrName>
                                        </p:attrNameLst>
                                      </p:cBhvr>
                                    </p:animRot>
                                    <p:animRot by="-240000">
                                      <p:cBhvr>
                                        <p:cTn id="72" dur="200" fill="hold">
                                          <p:stCondLst>
                                            <p:cond delay="600"/>
                                          </p:stCondLst>
                                        </p:cTn>
                                        <p:tgtEl>
                                          <p:spTgt spid="81"/>
                                        </p:tgtEl>
                                        <p:attrNameLst>
                                          <p:attrName>r</p:attrName>
                                        </p:attrNameLst>
                                      </p:cBhvr>
                                    </p:animRot>
                                    <p:animRot by="120000">
                                      <p:cBhvr>
                                        <p:cTn id="73" dur="200" fill="hold">
                                          <p:stCondLst>
                                            <p:cond delay="800"/>
                                          </p:stCondLst>
                                        </p:cTn>
                                        <p:tgtEl>
                                          <p:spTgt spid="81"/>
                                        </p:tgtEl>
                                        <p:attrNameLst>
                                          <p:attrName>r</p:attrName>
                                        </p:attrNameLst>
                                      </p:cBhvr>
                                    </p:animRo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left)">
                                      <p:cBhvr>
                                        <p:cTn id="7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2" grpId="0"/>
      <p:bldP spid="76"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12"/>
          <p:cNvGrpSpPr/>
          <p:nvPr/>
        </p:nvGrpSpPr>
        <p:grpSpPr>
          <a:xfrm>
            <a:off x="5650770" y="3775903"/>
            <a:ext cx="1702168" cy="1774801"/>
            <a:chOff x="0" y="0"/>
            <a:chExt cx="1702166" cy="1774800"/>
          </a:xfrm>
        </p:grpSpPr>
        <p:grpSp>
          <p:nvGrpSpPr>
            <p:cNvPr id="9" name="Group 107"/>
            <p:cNvGrpSpPr/>
            <p:nvPr/>
          </p:nvGrpSpPr>
          <p:grpSpPr>
            <a:xfrm>
              <a:off x="-1" y="177800"/>
              <a:ext cx="1609262" cy="1597001"/>
              <a:chOff x="0" y="0"/>
              <a:chExt cx="1609260" cy="1597000"/>
            </a:xfrm>
          </p:grpSpPr>
          <p:sp>
            <p:nvSpPr>
              <p:cNvPr id="14" name="chenying0907 103"/>
              <p:cNvSpPr/>
              <p:nvPr/>
            </p:nvSpPr>
            <p:spPr>
              <a:xfrm>
                <a:off x="50799" y="990600"/>
                <a:ext cx="1299233" cy="603722"/>
              </a:xfrm>
              <a:custGeom>
                <a:avLst/>
                <a:gdLst/>
                <a:ahLst/>
                <a:cxnLst>
                  <a:cxn ang="0">
                    <a:pos x="wd2" y="hd2"/>
                  </a:cxn>
                  <a:cxn ang="5400000">
                    <a:pos x="wd2" y="hd2"/>
                  </a:cxn>
                  <a:cxn ang="10800000">
                    <a:pos x="wd2" y="hd2"/>
                  </a:cxn>
                  <a:cxn ang="16200000">
                    <a:pos x="wd2" y="hd2"/>
                  </a:cxn>
                </a:cxnLst>
                <a:rect l="0" t="0" r="r" b="b"/>
                <a:pathLst>
                  <a:path w="20427" h="21476" extrusionOk="0">
                    <a:moveTo>
                      <a:pt x="7569" y="13496"/>
                    </a:moveTo>
                    <a:cubicBezTo>
                      <a:pt x="4864" y="12682"/>
                      <a:pt x="2386" y="9871"/>
                      <a:pt x="22" y="6002"/>
                    </a:cubicBezTo>
                    <a:cubicBezTo>
                      <a:pt x="-400" y="15107"/>
                      <a:pt x="5480" y="21314"/>
                      <a:pt x="8699" y="21470"/>
                    </a:cubicBezTo>
                    <a:cubicBezTo>
                      <a:pt x="11380" y="21600"/>
                      <a:pt x="13928" y="19809"/>
                      <a:pt x="15992" y="15873"/>
                    </a:cubicBezTo>
                    <a:cubicBezTo>
                      <a:pt x="16961" y="14024"/>
                      <a:pt x="17808" y="11443"/>
                      <a:pt x="18623" y="9251"/>
                    </a:cubicBezTo>
                    <a:cubicBezTo>
                      <a:pt x="19942" y="5703"/>
                      <a:pt x="21200" y="4428"/>
                      <a:pt x="19842" y="0"/>
                    </a:cubicBezTo>
                    <a:cubicBezTo>
                      <a:pt x="18471" y="7328"/>
                      <a:pt x="15117" y="11527"/>
                      <a:pt x="11795" y="13109"/>
                    </a:cubicBezTo>
                    <a:cubicBezTo>
                      <a:pt x="10320" y="13811"/>
                      <a:pt x="8917" y="13902"/>
                      <a:pt x="7569" y="13496"/>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104"/>
              <p:cNvSpPr/>
              <p:nvPr/>
            </p:nvSpPr>
            <p:spPr>
              <a:xfrm>
                <a:off x="419100" y="0"/>
                <a:ext cx="483810" cy="443545"/>
              </a:xfrm>
              <a:custGeom>
                <a:avLst/>
                <a:gdLst/>
                <a:ahLst/>
                <a:cxnLst>
                  <a:cxn ang="0">
                    <a:pos x="wd2" y="hd2"/>
                  </a:cxn>
                  <a:cxn ang="5400000">
                    <a:pos x="wd2" y="hd2"/>
                  </a:cxn>
                  <a:cxn ang="10800000">
                    <a:pos x="wd2" y="hd2"/>
                  </a:cxn>
                  <a:cxn ang="16200000">
                    <a:pos x="wd2" y="hd2"/>
                  </a:cxn>
                </a:cxnLst>
                <a:rect l="0" t="0" r="r" b="b"/>
                <a:pathLst>
                  <a:path w="21600" h="21600" extrusionOk="0">
                    <a:moveTo>
                      <a:pt x="0" y="10885"/>
                    </a:moveTo>
                    <a:cubicBezTo>
                      <a:pt x="3346" y="6699"/>
                      <a:pt x="7648" y="2000"/>
                      <a:pt x="11708" y="0"/>
                    </a:cubicBezTo>
                    <a:cubicBezTo>
                      <a:pt x="14535" y="3909"/>
                      <a:pt x="18393" y="7006"/>
                      <a:pt x="21600" y="10577"/>
                    </a:cubicBezTo>
                    <a:cubicBezTo>
                      <a:pt x="18728" y="14103"/>
                      <a:pt x="14595" y="17988"/>
                      <a:pt x="11792" y="21600"/>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105"/>
              <p:cNvSpPr/>
              <p:nvPr/>
            </p:nvSpPr>
            <p:spPr>
              <a:xfrm>
                <a:off x="1155700" y="584200"/>
                <a:ext cx="453561" cy="490736"/>
              </a:xfrm>
              <a:custGeom>
                <a:avLst/>
                <a:gdLst/>
                <a:ahLst/>
                <a:cxnLst>
                  <a:cxn ang="0">
                    <a:pos x="wd2" y="hd2"/>
                  </a:cxn>
                  <a:cxn ang="5400000">
                    <a:pos x="wd2" y="hd2"/>
                  </a:cxn>
                  <a:cxn ang="10800000">
                    <a:pos x="wd2" y="hd2"/>
                  </a:cxn>
                  <a:cxn ang="16200000">
                    <a:pos x="wd2" y="hd2"/>
                  </a:cxn>
                </a:cxnLst>
                <a:rect l="0" t="0" r="r" b="b"/>
                <a:pathLst>
                  <a:path w="21600" h="21600" extrusionOk="0">
                    <a:moveTo>
                      <a:pt x="0" y="12134"/>
                    </a:moveTo>
                    <a:cubicBezTo>
                      <a:pt x="4584" y="7661"/>
                      <a:pt x="7195" y="3612"/>
                      <a:pt x="11207" y="0"/>
                    </a:cubicBezTo>
                    <a:cubicBezTo>
                      <a:pt x="15017" y="3259"/>
                      <a:pt x="18398" y="6487"/>
                      <a:pt x="21600" y="9442"/>
                    </a:cubicBezTo>
                    <a:cubicBezTo>
                      <a:pt x="20006" y="13127"/>
                      <a:pt x="14156" y="18486"/>
                      <a:pt x="11577" y="21600"/>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106"/>
              <p:cNvSpPr/>
              <p:nvPr/>
            </p:nvSpPr>
            <p:spPr>
              <a:xfrm>
                <a:off x="-1" y="228599"/>
                <a:ext cx="1391129" cy="1368402"/>
              </a:xfrm>
              <a:custGeom>
                <a:avLst/>
                <a:gdLst/>
                <a:ahLst/>
                <a:cxnLst>
                  <a:cxn ang="0">
                    <a:pos x="wd2" y="hd2"/>
                  </a:cxn>
                  <a:cxn ang="5400000">
                    <a:pos x="wd2" y="hd2"/>
                  </a:cxn>
                  <a:cxn ang="10800000">
                    <a:pos x="wd2" y="hd2"/>
                  </a:cxn>
                  <a:cxn ang="16200000">
                    <a:pos x="wd2" y="hd2"/>
                  </a:cxn>
                </a:cxnLst>
                <a:rect l="0" t="0" r="r" b="b"/>
                <a:pathLst>
                  <a:path w="20765" h="21545" extrusionOk="0">
                    <a:moveTo>
                      <a:pt x="8082" y="16877"/>
                    </a:moveTo>
                    <a:cubicBezTo>
                      <a:pt x="7081" y="16748"/>
                      <a:pt x="6546" y="16358"/>
                      <a:pt x="6150" y="15932"/>
                    </a:cubicBezTo>
                    <a:cubicBezTo>
                      <a:pt x="2633" y="11957"/>
                      <a:pt x="6891" y="5704"/>
                      <a:pt x="10213" y="3464"/>
                    </a:cubicBezTo>
                    <a:cubicBezTo>
                      <a:pt x="9142" y="2018"/>
                      <a:pt x="7490" y="1403"/>
                      <a:pt x="6270" y="0"/>
                    </a:cubicBezTo>
                    <a:cubicBezTo>
                      <a:pt x="3078" y="3249"/>
                      <a:pt x="-835" y="8775"/>
                      <a:pt x="157" y="13719"/>
                    </a:cubicBezTo>
                    <a:cubicBezTo>
                      <a:pt x="1042" y="18124"/>
                      <a:pt x="4627" y="21443"/>
                      <a:pt x="9015" y="21542"/>
                    </a:cubicBezTo>
                    <a:cubicBezTo>
                      <a:pt x="11560" y="21600"/>
                      <a:pt x="13979" y="20807"/>
                      <a:pt x="15938" y="19065"/>
                    </a:cubicBezTo>
                    <a:cubicBezTo>
                      <a:pt x="16571" y="18503"/>
                      <a:pt x="20614" y="13301"/>
                      <a:pt x="20765" y="13431"/>
                    </a:cubicBezTo>
                    <a:cubicBezTo>
                      <a:pt x="19495" y="12340"/>
                      <a:pt x="18385" y="11140"/>
                      <a:pt x="17136" y="10045"/>
                    </a:cubicBezTo>
                    <a:cubicBezTo>
                      <a:pt x="14328" y="12345"/>
                      <a:pt x="12283" y="17420"/>
                      <a:pt x="8082" y="1687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0" name="Group 111"/>
            <p:cNvGrpSpPr/>
            <p:nvPr/>
          </p:nvGrpSpPr>
          <p:grpSpPr>
            <a:xfrm>
              <a:off x="1028700" y="0"/>
              <a:ext cx="673467" cy="645607"/>
              <a:chOff x="0" y="0"/>
              <a:chExt cx="673466" cy="645606"/>
            </a:xfrm>
          </p:grpSpPr>
          <p:sp>
            <p:nvSpPr>
              <p:cNvPr id="11" name="chenying0907 108"/>
              <p:cNvSpPr/>
              <p:nvPr/>
            </p:nvSpPr>
            <p:spPr>
              <a:xfrm>
                <a:off x="139700" y="380999"/>
                <a:ext cx="192429" cy="191994"/>
              </a:xfrm>
              <a:custGeom>
                <a:avLst/>
                <a:gdLst/>
                <a:ahLst/>
                <a:cxnLst>
                  <a:cxn ang="0">
                    <a:pos x="wd2" y="hd2"/>
                  </a:cxn>
                  <a:cxn ang="5400000">
                    <a:pos x="wd2" y="hd2"/>
                  </a:cxn>
                  <a:cxn ang="10800000">
                    <a:pos x="wd2" y="hd2"/>
                  </a:cxn>
                  <a:cxn ang="16200000">
                    <a:pos x="wd2" y="hd2"/>
                  </a:cxn>
                </a:cxnLst>
                <a:rect l="0" t="0" r="r" b="b"/>
                <a:pathLst>
                  <a:path w="19919" h="20300" extrusionOk="0">
                    <a:moveTo>
                      <a:pt x="0" y="159"/>
                    </a:moveTo>
                    <a:cubicBezTo>
                      <a:pt x="9860" y="-1300"/>
                      <a:pt x="21600" y="7428"/>
                      <a:pt x="19719" y="203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109"/>
              <p:cNvSpPr/>
              <p:nvPr/>
            </p:nvSpPr>
            <p:spPr>
              <a:xfrm>
                <a:off x="50800" y="215900"/>
                <a:ext cx="476225" cy="427767"/>
              </a:xfrm>
              <a:custGeom>
                <a:avLst/>
                <a:gdLst/>
                <a:ahLst/>
                <a:cxnLst>
                  <a:cxn ang="0">
                    <a:pos x="wd2" y="hd2"/>
                  </a:cxn>
                  <a:cxn ang="5400000">
                    <a:pos x="wd2" y="hd2"/>
                  </a:cxn>
                  <a:cxn ang="10800000">
                    <a:pos x="wd2" y="hd2"/>
                  </a:cxn>
                  <a:cxn ang="16200000">
                    <a:pos x="wd2" y="hd2"/>
                  </a:cxn>
                </a:cxnLst>
                <a:rect l="0" t="0" r="r" b="b"/>
                <a:pathLst>
                  <a:path w="21600" h="19600" extrusionOk="0">
                    <a:moveTo>
                      <a:pt x="0" y="398"/>
                    </a:moveTo>
                    <a:cubicBezTo>
                      <a:pt x="12948" y="-2000"/>
                      <a:pt x="20825" y="6687"/>
                      <a:pt x="21600" y="19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110"/>
              <p:cNvSpPr/>
              <p:nvPr/>
            </p:nvSpPr>
            <p:spPr>
              <a:xfrm>
                <a:off x="0" y="0"/>
                <a:ext cx="673467" cy="645607"/>
              </a:xfrm>
              <a:custGeom>
                <a:avLst/>
                <a:gdLst/>
                <a:ahLst/>
                <a:cxnLst>
                  <a:cxn ang="0">
                    <a:pos x="wd2" y="hd2"/>
                  </a:cxn>
                  <a:cxn ang="5400000">
                    <a:pos x="wd2" y="hd2"/>
                  </a:cxn>
                  <a:cxn ang="10800000">
                    <a:pos x="wd2" y="hd2"/>
                  </a:cxn>
                  <a:cxn ang="16200000">
                    <a:pos x="wd2" y="hd2"/>
                  </a:cxn>
                </a:cxnLst>
                <a:rect l="0" t="0" r="r" b="b"/>
                <a:pathLst>
                  <a:path w="20333" h="20799" extrusionOk="0">
                    <a:moveTo>
                      <a:pt x="0" y="71"/>
                    </a:moveTo>
                    <a:cubicBezTo>
                      <a:pt x="11732" y="-801"/>
                      <a:pt x="21600" y="6444"/>
                      <a:pt x="20200" y="2079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18" name="Group 112"/>
          <p:cNvGrpSpPr/>
          <p:nvPr/>
        </p:nvGrpSpPr>
        <p:grpSpPr>
          <a:xfrm rot="10800000">
            <a:off x="8564542" y="1454047"/>
            <a:ext cx="1702168" cy="1774801"/>
            <a:chOff x="0" y="0"/>
            <a:chExt cx="1702166" cy="1774800"/>
          </a:xfrm>
        </p:grpSpPr>
        <p:grpSp>
          <p:nvGrpSpPr>
            <p:cNvPr id="19" name="Group 107"/>
            <p:cNvGrpSpPr/>
            <p:nvPr/>
          </p:nvGrpSpPr>
          <p:grpSpPr>
            <a:xfrm>
              <a:off x="-1" y="177800"/>
              <a:ext cx="1609262" cy="1597001"/>
              <a:chOff x="0" y="0"/>
              <a:chExt cx="1609260" cy="1597000"/>
            </a:xfrm>
          </p:grpSpPr>
          <p:sp>
            <p:nvSpPr>
              <p:cNvPr id="24" name="chenying0907 103"/>
              <p:cNvSpPr/>
              <p:nvPr/>
            </p:nvSpPr>
            <p:spPr>
              <a:xfrm>
                <a:off x="50799" y="990600"/>
                <a:ext cx="1299233" cy="603722"/>
              </a:xfrm>
              <a:custGeom>
                <a:avLst/>
                <a:gdLst/>
                <a:ahLst/>
                <a:cxnLst>
                  <a:cxn ang="0">
                    <a:pos x="wd2" y="hd2"/>
                  </a:cxn>
                  <a:cxn ang="5400000">
                    <a:pos x="wd2" y="hd2"/>
                  </a:cxn>
                  <a:cxn ang="10800000">
                    <a:pos x="wd2" y="hd2"/>
                  </a:cxn>
                  <a:cxn ang="16200000">
                    <a:pos x="wd2" y="hd2"/>
                  </a:cxn>
                </a:cxnLst>
                <a:rect l="0" t="0" r="r" b="b"/>
                <a:pathLst>
                  <a:path w="20427" h="21476" extrusionOk="0">
                    <a:moveTo>
                      <a:pt x="7569" y="13496"/>
                    </a:moveTo>
                    <a:cubicBezTo>
                      <a:pt x="4864" y="12682"/>
                      <a:pt x="2386" y="9871"/>
                      <a:pt x="22" y="6002"/>
                    </a:cubicBezTo>
                    <a:cubicBezTo>
                      <a:pt x="-400" y="15107"/>
                      <a:pt x="5480" y="21314"/>
                      <a:pt x="8699" y="21470"/>
                    </a:cubicBezTo>
                    <a:cubicBezTo>
                      <a:pt x="11380" y="21600"/>
                      <a:pt x="13928" y="19809"/>
                      <a:pt x="15992" y="15873"/>
                    </a:cubicBezTo>
                    <a:cubicBezTo>
                      <a:pt x="16961" y="14024"/>
                      <a:pt x="17808" y="11443"/>
                      <a:pt x="18623" y="9251"/>
                    </a:cubicBezTo>
                    <a:cubicBezTo>
                      <a:pt x="19942" y="5703"/>
                      <a:pt x="21200" y="4428"/>
                      <a:pt x="19842" y="0"/>
                    </a:cubicBezTo>
                    <a:cubicBezTo>
                      <a:pt x="18471" y="7328"/>
                      <a:pt x="15117" y="11527"/>
                      <a:pt x="11795" y="13109"/>
                    </a:cubicBezTo>
                    <a:cubicBezTo>
                      <a:pt x="10320" y="13811"/>
                      <a:pt x="8917" y="13902"/>
                      <a:pt x="7569" y="13496"/>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104"/>
              <p:cNvSpPr/>
              <p:nvPr/>
            </p:nvSpPr>
            <p:spPr>
              <a:xfrm>
                <a:off x="419100" y="0"/>
                <a:ext cx="483810" cy="443545"/>
              </a:xfrm>
              <a:custGeom>
                <a:avLst/>
                <a:gdLst/>
                <a:ahLst/>
                <a:cxnLst>
                  <a:cxn ang="0">
                    <a:pos x="wd2" y="hd2"/>
                  </a:cxn>
                  <a:cxn ang="5400000">
                    <a:pos x="wd2" y="hd2"/>
                  </a:cxn>
                  <a:cxn ang="10800000">
                    <a:pos x="wd2" y="hd2"/>
                  </a:cxn>
                  <a:cxn ang="16200000">
                    <a:pos x="wd2" y="hd2"/>
                  </a:cxn>
                </a:cxnLst>
                <a:rect l="0" t="0" r="r" b="b"/>
                <a:pathLst>
                  <a:path w="21600" h="21600" extrusionOk="0">
                    <a:moveTo>
                      <a:pt x="0" y="10885"/>
                    </a:moveTo>
                    <a:cubicBezTo>
                      <a:pt x="3346" y="6699"/>
                      <a:pt x="7648" y="2000"/>
                      <a:pt x="11708" y="0"/>
                    </a:cubicBezTo>
                    <a:cubicBezTo>
                      <a:pt x="14535" y="3909"/>
                      <a:pt x="18393" y="7006"/>
                      <a:pt x="21600" y="10577"/>
                    </a:cubicBezTo>
                    <a:cubicBezTo>
                      <a:pt x="18728" y="14103"/>
                      <a:pt x="14595" y="17988"/>
                      <a:pt x="11792" y="21600"/>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chenying0907 105"/>
              <p:cNvSpPr/>
              <p:nvPr/>
            </p:nvSpPr>
            <p:spPr>
              <a:xfrm>
                <a:off x="1155700" y="584200"/>
                <a:ext cx="453561" cy="490736"/>
              </a:xfrm>
              <a:custGeom>
                <a:avLst/>
                <a:gdLst/>
                <a:ahLst/>
                <a:cxnLst>
                  <a:cxn ang="0">
                    <a:pos x="wd2" y="hd2"/>
                  </a:cxn>
                  <a:cxn ang="5400000">
                    <a:pos x="wd2" y="hd2"/>
                  </a:cxn>
                  <a:cxn ang="10800000">
                    <a:pos x="wd2" y="hd2"/>
                  </a:cxn>
                  <a:cxn ang="16200000">
                    <a:pos x="wd2" y="hd2"/>
                  </a:cxn>
                </a:cxnLst>
                <a:rect l="0" t="0" r="r" b="b"/>
                <a:pathLst>
                  <a:path w="21600" h="21600" extrusionOk="0">
                    <a:moveTo>
                      <a:pt x="0" y="12134"/>
                    </a:moveTo>
                    <a:cubicBezTo>
                      <a:pt x="4584" y="7661"/>
                      <a:pt x="7195" y="3612"/>
                      <a:pt x="11207" y="0"/>
                    </a:cubicBezTo>
                    <a:cubicBezTo>
                      <a:pt x="15017" y="3259"/>
                      <a:pt x="18398" y="6487"/>
                      <a:pt x="21600" y="9442"/>
                    </a:cubicBezTo>
                    <a:cubicBezTo>
                      <a:pt x="20006" y="13127"/>
                      <a:pt x="14156" y="18486"/>
                      <a:pt x="11577" y="21600"/>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7" name="chenying0907 106"/>
              <p:cNvSpPr/>
              <p:nvPr/>
            </p:nvSpPr>
            <p:spPr>
              <a:xfrm>
                <a:off x="-1" y="228599"/>
                <a:ext cx="1391129" cy="1368402"/>
              </a:xfrm>
              <a:custGeom>
                <a:avLst/>
                <a:gdLst/>
                <a:ahLst/>
                <a:cxnLst>
                  <a:cxn ang="0">
                    <a:pos x="wd2" y="hd2"/>
                  </a:cxn>
                  <a:cxn ang="5400000">
                    <a:pos x="wd2" y="hd2"/>
                  </a:cxn>
                  <a:cxn ang="10800000">
                    <a:pos x="wd2" y="hd2"/>
                  </a:cxn>
                  <a:cxn ang="16200000">
                    <a:pos x="wd2" y="hd2"/>
                  </a:cxn>
                </a:cxnLst>
                <a:rect l="0" t="0" r="r" b="b"/>
                <a:pathLst>
                  <a:path w="20765" h="21545" extrusionOk="0">
                    <a:moveTo>
                      <a:pt x="8082" y="16877"/>
                    </a:moveTo>
                    <a:cubicBezTo>
                      <a:pt x="7081" y="16748"/>
                      <a:pt x="6546" y="16358"/>
                      <a:pt x="6150" y="15932"/>
                    </a:cubicBezTo>
                    <a:cubicBezTo>
                      <a:pt x="2633" y="11957"/>
                      <a:pt x="6891" y="5704"/>
                      <a:pt x="10213" y="3464"/>
                    </a:cubicBezTo>
                    <a:cubicBezTo>
                      <a:pt x="9142" y="2018"/>
                      <a:pt x="7490" y="1403"/>
                      <a:pt x="6270" y="0"/>
                    </a:cubicBezTo>
                    <a:cubicBezTo>
                      <a:pt x="3078" y="3249"/>
                      <a:pt x="-835" y="8775"/>
                      <a:pt x="157" y="13719"/>
                    </a:cubicBezTo>
                    <a:cubicBezTo>
                      <a:pt x="1042" y="18124"/>
                      <a:pt x="4627" y="21443"/>
                      <a:pt x="9015" y="21542"/>
                    </a:cubicBezTo>
                    <a:cubicBezTo>
                      <a:pt x="11560" y="21600"/>
                      <a:pt x="13979" y="20807"/>
                      <a:pt x="15938" y="19065"/>
                    </a:cubicBezTo>
                    <a:cubicBezTo>
                      <a:pt x="16571" y="18503"/>
                      <a:pt x="20614" y="13301"/>
                      <a:pt x="20765" y="13431"/>
                    </a:cubicBezTo>
                    <a:cubicBezTo>
                      <a:pt x="19495" y="12340"/>
                      <a:pt x="18385" y="11140"/>
                      <a:pt x="17136" y="10045"/>
                    </a:cubicBezTo>
                    <a:cubicBezTo>
                      <a:pt x="14328" y="12345"/>
                      <a:pt x="12283" y="17420"/>
                      <a:pt x="8082" y="1687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0" name="Group 111"/>
            <p:cNvGrpSpPr/>
            <p:nvPr/>
          </p:nvGrpSpPr>
          <p:grpSpPr>
            <a:xfrm>
              <a:off x="1028700" y="0"/>
              <a:ext cx="673467" cy="645607"/>
              <a:chOff x="0" y="0"/>
              <a:chExt cx="673466" cy="645606"/>
            </a:xfrm>
          </p:grpSpPr>
          <p:sp>
            <p:nvSpPr>
              <p:cNvPr id="21" name="chenying0907 108"/>
              <p:cNvSpPr/>
              <p:nvPr/>
            </p:nvSpPr>
            <p:spPr>
              <a:xfrm>
                <a:off x="139700" y="380999"/>
                <a:ext cx="192429" cy="191994"/>
              </a:xfrm>
              <a:custGeom>
                <a:avLst/>
                <a:gdLst/>
                <a:ahLst/>
                <a:cxnLst>
                  <a:cxn ang="0">
                    <a:pos x="wd2" y="hd2"/>
                  </a:cxn>
                  <a:cxn ang="5400000">
                    <a:pos x="wd2" y="hd2"/>
                  </a:cxn>
                  <a:cxn ang="10800000">
                    <a:pos x="wd2" y="hd2"/>
                  </a:cxn>
                  <a:cxn ang="16200000">
                    <a:pos x="wd2" y="hd2"/>
                  </a:cxn>
                </a:cxnLst>
                <a:rect l="0" t="0" r="r" b="b"/>
                <a:pathLst>
                  <a:path w="19919" h="20300" extrusionOk="0">
                    <a:moveTo>
                      <a:pt x="0" y="159"/>
                    </a:moveTo>
                    <a:cubicBezTo>
                      <a:pt x="9860" y="-1300"/>
                      <a:pt x="21600" y="7428"/>
                      <a:pt x="19719" y="203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chenying0907 109"/>
              <p:cNvSpPr/>
              <p:nvPr/>
            </p:nvSpPr>
            <p:spPr>
              <a:xfrm>
                <a:off x="50800" y="215900"/>
                <a:ext cx="476225" cy="427767"/>
              </a:xfrm>
              <a:custGeom>
                <a:avLst/>
                <a:gdLst/>
                <a:ahLst/>
                <a:cxnLst>
                  <a:cxn ang="0">
                    <a:pos x="wd2" y="hd2"/>
                  </a:cxn>
                  <a:cxn ang="5400000">
                    <a:pos x="wd2" y="hd2"/>
                  </a:cxn>
                  <a:cxn ang="10800000">
                    <a:pos x="wd2" y="hd2"/>
                  </a:cxn>
                  <a:cxn ang="16200000">
                    <a:pos x="wd2" y="hd2"/>
                  </a:cxn>
                </a:cxnLst>
                <a:rect l="0" t="0" r="r" b="b"/>
                <a:pathLst>
                  <a:path w="21600" h="19600" extrusionOk="0">
                    <a:moveTo>
                      <a:pt x="0" y="398"/>
                    </a:moveTo>
                    <a:cubicBezTo>
                      <a:pt x="12948" y="-2000"/>
                      <a:pt x="20825" y="6687"/>
                      <a:pt x="21600" y="19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3" name="chenying0907 110"/>
              <p:cNvSpPr/>
              <p:nvPr/>
            </p:nvSpPr>
            <p:spPr>
              <a:xfrm>
                <a:off x="0" y="0"/>
                <a:ext cx="673467" cy="645607"/>
              </a:xfrm>
              <a:custGeom>
                <a:avLst/>
                <a:gdLst/>
                <a:ahLst/>
                <a:cxnLst>
                  <a:cxn ang="0">
                    <a:pos x="wd2" y="hd2"/>
                  </a:cxn>
                  <a:cxn ang="5400000">
                    <a:pos x="wd2" y="hd2"/>
                  </a:cxn>
                  <a:cxn ang="10800000">
                    <a:pos x="wd2" y="hd2"/>
                  </a:cxn>
                  <a:cxn ang="16200000">
                    <a:pos x="wd2" y="hd2"/>
                  </a:cxn>
                </a:cxnLst>
                <a:rect l="0" t="0" r="r" b="b"/>
                <a:pathLst>
                  <a:path w="20333" h="20799" extrusionOk="0">
                    <a:moveTo>
                      <a:pt x="0" y="71"/>
                    </a:moveTo>
                    <a:cubicBezTo>
                      <a:pt x="11732" y="-801"/>
                      <a:pt x="21600" y="6444"/>
                      <a:pt x="20200" y="2079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sp>
        <p:nvSpPr>
          <p:cNvPr id="28" name="chenying0907 148"/>
          <p:cNvSpPr/>
          <p:nvPr/>
        </p:nvSpPr>
        <p:spPr>
          <a:xfrm>
            <a:off x="5651740" y="1692513"/>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9" name="chenying0907 148"/>
          <p:cNvSpPr/>
          <p:nvPr/>
        </p:nvSpPr>
        <p:spPr>
          <a:xfrm>
            <a:off x="7790492" y="4301601"/>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2" name="chenying0907 130"/>
          <p:cNvSpPr/>
          <p:nvPr/>
        </p:nvSpPr>
        <p:spPr>
          <a:xfrm>
            <a:off x="1609916" y="1338090"/>
            <a:ext cx="3252301" cy="4623800"/>
          </a:xfrm>
          <a:custGeom>
            <a:avLst/>
            <a:gdLst/>
            <a:ahLst/>
            <a:cxnLst>
              <a:cxn ang="0">
                <a:pos x="wd2" y="hd2"/>
              </a:cxn>
              <a:cxn ang="5400000">
                <a:pos x="wd2" y="hd2"/>
              </a:cxn>
              <a:cxn ang="10800000">
                <a:pos x="wd2" y="hd2"/>
              </a:cxn>
              <a:cxn ang="16200000">
                <a:pos x="wd2" y="hd2"/>
              </a:cxn>
            </a:cxnLst>
            <a:rect l="0" t="0" r="r" b="b"/>
            <a:pathLst>
              <a:path w="21175" h="21243" extrusionOk="0">
                <a:moveTo>
                  <a:pt x="8979" y="195"/>
                </a:moveTo>
                <a:cubicBezTo>
                  <a:pt x="4910" y="325"/>
                  <a:pt x="1091" y="476"/>
                  <a:pt x="309" y="496"/>
                </a:cubicBezTo>
                <a:cubicBezTo>
                  <a:pt x="234" y="498"/>
                  <a:pt x="-62" y="19185"/>
                  <a:pt x="11" y="20822"/>
                </a:cubicBezTo>
                <a:cubicBezTo>
                  <a:pt x="26" y="21152"/>
                  <a:pt x="14268" y="20995"/>
                  <a:pt x="15252" y="21029"/>
                </a:cubicBezTo>
                <a:cubicBezTo>
                  <a:pt x="17137" y="21094"/>
                  <a:pt x="19225" y="21491"/>
                  <a:pt x="21045" y="21004"/>
                </a:cubicBezTo>
                <a:cubicBezTo>
                  <a:pt x="21538" y="20873"/>
                  <a:pt x="20470" y="13501"/>
                  <a:pt x="20432" y="12557"/>
                </a:cubicBezTo>
                <a:cubicBezTo>
                  <a:pt x="20266" y="8457"/>
                  <a:pt x="19945" y="4212"/>
                  <a:pt x="20001" y="129"/>
                </a:cubicBezTo>
                <a:cubicBezTo>
                  <a:pt x="20004" y="-109"/>
                  <a:pt x="14279" y="25"/>
                  <a:pt x="8979" y="19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4" name="chenying0907 131"/>
          <p:cNvSpPr/>
          <p:nvPr/>
        </p:nvSpPr>
        <p:spPr>
          <a:xfrm>
            <a:off x="2001118" y="4437601"/>
            <a:ext cx="2429675" cy="1131676"/>
          </a:xfrm>
          <a:custGeom>
            <a:avLst/>
            <a:gdLst/>
            <a:ahLst/>
            <a:cxnLst>
              <a:cxn ang="0">
                <a:pos x="wd2" y="hd2"/>
              </a:cxn>
              <a:cxn ang="5400000">
                <a:pos x="wd2" y="hd2"/>
              </a:cxn>
              <a:cxn ang="10800000">
                <a:pos x="wd2" y="hd2"/>
              </a:cxn>
              <a:cxn ang="16200000">
                <a:pos x="wd2" y="hd2"/>
              </a:cxn>
            </a:cxnLst>
            <a:rect l="0" t="0" r="r" b="b"/>
            <a:pathLst>
              <a:path w="21555" h="20442" extrusionOk="0">
                <a:moveTo>
                  <a:pt x="19" y="510"/>
                </a:moveTo>
                <a:cubicBezTo>
                  <a:pt x="518" y="-1108"/>
                  <a:pt x="4" y="1567"/>
                  <a:pt x="9" y="2449"/>
                </a:cubicBezTo>
                <a:cubicBezTo>
                  <a:pt x="29" y="5510"/>
                  <a:pt x="20" y="8572"/>
                  <a:pt x="19" y="11633"/>
                </a:cubicBezTo>
                <a:cubicBezTo>
                  <a:pt x="18" y="14172"/>
                  <a:pt x="-45" y="16792"/>
                  <a:pt x="61" y="19298"/>
                </a:cubicBezTo>
                <a:cubicBezTo>
                  <a:pt x="4074" y="19801"/>
                  <a:pt x="8115" y="19407"/>
                  <a:pt x="12114" y="19356"/>
                </a:cubicBezTo>
                <a:cubicBezTo>
                  <a:pt x="15281" y="19315"/>
                  <a:pt x="18390" y="20492"/>
                  <a:pt x="21555" y="2044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6" name="chenying0907 133"/>
          <p:cNvSpPr/>
          <p:nvPr/>
        </p:nvSpPr>
        <p:spPr>
          <a:xfrm>
            <a:off x="1971026" y="1699198"/>
            <a:ext cx="2304486" cy="614630"/>
          </a:xfrm>
          <a:custGeom>
            <a:avLst/>
            <a:gdLst/>
            <a:ahLst/>
            <a:cxnLst>
              <a:cxn ang="0">
                <a:pos x="wd2" y="hd2"/>
              </a:cxn>
              <a:cxn ang="5400000">
                <a:pos x="wd2" y="hd2"/>
              </a:cxn>
              <a:cxn ang="10800000">
                <a:pos x="wd2" y="hd2"/>
              </a:cxn>
              <a:cxn ang="16200000">
                <a:pos x="wd2" y="hd2"/>
              </a:cxn>
            </a:cxnLst>
            <a:rect l="0" t="0" r="r" b="b"/>
            <a:pathLst>
              <a:path w="21382" h="21600" extrusionOk="0">
                <a:moveTo>
                  <a:pt x="99" y="3120"/>
                </a:moveTo>
                <a:cubicBezTo>
                  <a:pt x="7204" y="1286"/>
                  <a:pt x="14219" y="325"/>
                  <a:pt x="21383" y="0"/>
                </a:cubicBezTo>
                <a:cubicBezTo>
                  <a:pt x="21266" y="6220"/>
                  <a:pt x="21409" y="13941"/>
                  <a:pt x="21234" y="20146"/>
                </a:cubicBezTo>
                <a:cubicBezTo>
                  <a:pt x="17855" y="19956"/>
                  <a:pt x="14136" y="19942"/>
                  <a:pt x="10601" y="20322"/>
                </a:cubicBezTo>
                <a:cubicBezTo>
                  <a:pt x="6959" y="20713"/>
                  <a:pt x="3946" y="21600"/>
                  <a:pt x="84" y="21600"/>
                </a:cubicBezTo>
                <a:cubicBezTo>
                  <a:pt x="270" y="13448"/>
                  <a:pt x="-191" y="3195"/>
                  <a:pt x="99" y="312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7" name="chenying0907 134"/>
          <p:cNvSpPr/>
          <p:nvPr/>
        </p:nvSpPr>
        <p:spPr>
          <a:xfrm>
            <a:off x="1971026" y="2601968"/>
            <a:ext cx="2246893" cy="29038"/>
          </a:xfrm>
          <a:custGeom>
            <a:avLst/>
            <a:gdLst/>
            <a:ahLst/>
            <a:cxnLst>
              <a:cxn ang="0">
                <a:pos x="wd2" y="hd2"/>
              </a:cxn>
              <a:cxn ang="5400000">
                <a:pos x="wd2" y="hd2"/>
              </a:cxn>
              <a:cxn ang="10800000">
                <a:pos x="wd2" y="hd2"/>
              </a:cxn>
              <a:cxn ang="16200000">
                <a:pos x="wd2" y="hd2"/>
              </a:cxn>
            </a:cxnLst>
            <a:rect l="0" t="0" r="r" b="b"/>
            <a:pathLst>
              <a:path w="21600" h="13444" extrusionOk="0">
                <a:moveTo>
                  <a:pt x="0" y="10692"/>
                </a:moveTo>
                <a:cubicBezTo>
                  <a:pt x="4388" y="13543"/>
                  <a:pt x="8492" y="-2084"/>
                  <a:pt x="12873" y="236"/>
                </a:cubicBezTo>
                <a:cubicBezTo>
                  <a:pt x="15983" y="1882"/>
                  <a:pt x="18793" y="19516"/>
                  <a:pt x="21600" y="1125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8" name="chenying0907 135"/>
          <p:cNvSpPr/>
          <p:nvPr/>
        </p:nvSpPr>
        <p:spPr>
          <a:xfrm>
            <a:off x="2001118" y="2932984"/>
            <a:ext cx="2226836" cy="24934"/>
          </a:xfrm>
          <a:custGeom>
            <a:avLst/>
            <a:gdLst/>
            <a:ahLst/>
            <a:cxnLst>
              <a:cxn ang="0">
                <a:pos x="wd2" y="hd2"/>
              </a:cxn>
              <a:cxn ang="5400000">
                <a:pos x="wd2" y="hd2"/>
              </a:cxn>
              <a:cxn ang="10800000">
                <a:pos x="wd2" y="hd2"/>
              </a:cxn>
              <a:cxn ang="16200000">
                <a:pos x="wd2" y="hd2"/>
              </a:cxn>
            </a:cxnLst>
            <a:rect l="0" t="0" r="r" b="b"/>
            <a:pathLst>
              <a:path w="21600" h="14959" extrusionOk="0">
                <a:moveTo>
                  <a:pt x="0" y="14959"/>
                </a:moveTo>
                <a:cubicBezTo>
                  <a:pt x="5071" y="14483"/>
                  <a:pt x="9804" y="-5301"/>
                  <a:pt x="14874" y="1831"/>
                </a:cubicBezTo>
                <a:cubicBezTo>
                  <a:pt x="17137" y="5014"/>
                  <a:pt x="19496" y="-6641"/>
                  <a:pt x="21600" y="614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9" name="chenying0907 136"/>
          <p:cNvSpPr/>
          <p:nvPr/>
        </p:nvSpPr>
        <p:spPr>
          <a:xfrm>
            <a:off x="2001118" y="3294092"/>
            <a:ext cx="2239370" cy="10023"/>
          </a:xfrm>
          <a:custGeom>
            <a:avLst/>
            <a:gdLst/>
            <a:ahLst/>
            <a:cxnLst>
              <a:cxn ang="0">
                <a:pos x="wd2" y="hd2"/>
              </a:cxn>
              <a:cxn ang="5400000">
                <a:pos x="wd2" y="hd2"/>
              </a:cxn>
              <a:cxn ang="10800000">
                <a:pos x="wd2" y="hd2"/>
              </a:cxn>
              <a:cxn ang="16200000">
                <a:pos x="wd2" y="hd2"/>
              </a:cxn>
            </a:cxnLst>
            <a:rect l="0" t="0" r="r" b="b"/>
            <a:pathLst>
              <a:path w="21600" h="15361" extrusionOk="0">
                <a:moveTo>
                  <a:pt x="0" y="15361"/>
                </a:moveTo>
                <a:cubicBezTo>
                  <a:pt x="7015" y="-6239"/>
                  <a:pt x="14703" y="15203"/>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0" name="chenying0907 137"/>
          <p:cNvSpPr/>
          <p:nvPr/>
        </p:nvSpPr>
        <p:spPr>
          <a:xfrm>
            <a:off x="2001118" y="3655200"/>
            <a:ext cx="1132317" cy="2"/>
          </a:xfrm>
          <a:prstGeom prst="line">
            <a:avLst/>
          </a:pr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42" name="组 41"/>
          <p:cNvGrpSpPr/>
          <p:nvPr/>
        </p:nvGrpSpPr>
        <p:grpSpPr>
          <a:xfrm>
            <a:off x="2241857" y="4076493"/>
            <a:ext cx="2061328" cy="1263877"/>
            <a:chOff x="1869897" y="4076493"/>
            <a:chExt cx="2061328" cy="1263877"/>
          </a:xfrm>
        </p:grpSpPr>
        <p:sp>
          <p:nvSpPr>
            <p:cNvPr id="35" name="chenying0907 132"/>
            <p:cNvSpPr/>
            <p:nvPr/>
          </p:nvSpPr>
          <p:spPr>
            <a:xfrm>
              <a:off x="1869897" y="4136677"/>
              <a:ext cx="1905857" cy="12036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400" y="19792"/>
                    <a:pt x="2289" y="17606"/>
                    <a:pt x="3426" y="15450"/>
                  </a:cubicBezTo>
                  <a:cubicBezTo>
                    <a:pt x="5535" y="17168"/>
                    <a:pt x="6971" y="18077"/>
                    <a:pt x="9296" y="18901"/>
                  </a:cubicBezTo>
                  <a:cubicBezTo>
                    <a:pt x="10349" y="16142"/>
                    <a:pt x="11143" y="13136"/>
                    <a:pt x="12328" y="10465"/>
                  </a:cubicBezTo>
                  <a:cubicBezTo>
                    <a:pt x="13458" y="12014"/>
                    <a:pt x="14791" y="13469"/>
                    <a:pt x="15740" y="15254"/>
                  </a:cubicBezTo>
                  <a:cubicBezTo>
                    <a:pt x="18248" y="10915"/>
                    <a:pt x="19837" y="4537"/>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1" name="chenying0907 138"/>
            <p:cNvSpPr/>
            <p:nvPr/>
          </p:nvSpPr>
          <p:spPr>
            <a:xfrm>
              <a:off x="3374516" y="4076493"/>
              <a:ext cx="556709" cy="618571"/>
            </a:xfrm>
            <a:custGeom>
              <a:avLst/>
              <a:gdLst/>
              <a:ahLst/>
              <a:cxnLst>
                <a:cxn ang="0">
                  <a:pos x="wd2" y="hd2"/>
                </a:cxn>
                <a:cxn ang="5400000">
                  <a:pos x="wd2" y="hd2"/>
                </a:cxn>
                <a:cxn ang="10800000">
                  <a:pos x="wd2" y="hd2"/>
                </a:cxn>
                <a:cxn ang="16200000">
                  <a:pos x="wd2" y="hd2"/>
                </a:cxn>
              </a:cxnLst>
              <a:rect l="0" t="0" r="r" b="b"/>
              <a:pathLst>
                <a:path w="21600" h="21600" extrusionOk="0">
                  <a:moveTo>
                    <a:pt x="0" y="11092"/>
                  </a:moveTo>
                  <a:cubicBezTo>
                    <a:pt x="6130" y="7695"/>
                    <a:pt x="10045" y="2251"/>
                    <a:pt x="16805" y="0"/>
                  </a:cubicBezTo>
                  <a:cubicBezTo>
                    <a:pt x="17439" y="6864"/>
                    <a:pt x="19062" y="15062"/>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0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5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8" presetClass="entr" presetSubtype="3"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strips(upRight)">
                                      <p:cBhvr>
                                        <p:cTn id="28" dur="500"/>
                                        <p:tgtEl>
                                          <p:spTgt spid="34"/>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par>
                          <p:cTn id="33" fill="hold">
                            <p:stCondLst>
                              <p:cond delay="1500"/>
                            </p:stCondLst>
                            <p:childTnLst>
                              <p:par>
                                <p:cTn id="34" presetID="2" presetClass="entr" presetSubtype="3"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05"/>
          <p:cNvSpPr/>
          <p:nvPr/>
        </p:nvSpPr>
        <p:spPr>
          <a:xfrm rot="338265" flipH="1">
            <a:off x="8416261" y="3357680"/>
            <a:ext cx="832431" cy="1682045"/>
          </a:xfrm>
          <a:custGeom>
            <a:avLst/>
            <a:gdLst/>
            <a:ahLst/>
            <a:cxnLst>
              <a:cxn ang="0">
                <a:pos x="wd2" y="hd2"/>
              </a:cxn>
              <a:cxn ang="5400000">
                <a:pos x="wd2" y="hd2"/>
              </a:cxn>
              <a:cxn ang="10800000">
                <a:pos x="wd2" y="hd2"/>
              </a:cxn>
              <a:cxn ang="16200000">
                <a:pos x="wd2" y="hd2"/>
              </a:cxn>
            </a:cxnLst>
            <a:rect l="0" t="0" r="r" b="b"/>
            <a:pathLst>
              <a:path w="21593" h="21228" extrusionOk="0">
                <a:moveTo>
                  <a:pt x="21593" y="1070"/>
                </a:moveTo>
                <a:cubicBezTo>
                  <a:pt x="21043" y="3669"/>
                  <a:pt x="18277" y="19641"/>
                  <a:pt x="17823" y="21147"/>
                </a:cubicBezTo>
                <a:cubicBezTo>
                  <a:pt x="11810" y="21461"/>
                  <a:pt x="5061" y="20780"/>
                  <a:pt x="0" y="20507"/>
                </a:cubicBezTo>
                <a:cubicBezTo>
                  <a:pt x="-7" y="20506"/>
                  <a:pt x="3798" y="1831"/>
                  <a:pt x="3949" y="18"/>
                </a:cubicBezTo>
                <a:cubicBezTo>
                  <a:pt x="10865" y="-139"/>
                  <a:pt x="15857" y="800"/>
                  <a:pt x="21593" y="107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106"/>
          <p:cNvSpPr/>
          <p:nvPr/>
        </p:nvSpPr>
        <p:spPr>
          <a:xfrm rot="338265" flipH="1">
            <a:off x="7410374" y="2451960"/>
            <a:ext cx="892128" cy="2562119"/>
          </a:xfrm>
          <a:custGeom>
            <a:avLst/>
            <a:gdLst/>
            <a:ahLst/>
            <a:cxnLst>
              <a:cxn ang="0">
                <a:pos x="wd2" y="hd2"/>
              </a:cxn>
              <a:cxn ang="5400000">
                <a:pos x="wd2" y="hd2"/>
              </a:cxn>
              <a:cxn ang="10800000">
                <a:pos x="wd2" y="hd2"/>
              </a:cxn>
              <a:cxn ang="16200000">
                <a:pos x="wd2" y="hd2"/>
              </a:cxn>
            </a:cxnLst>
            <a:rect l="0" t="0" r="r" b="b"/>
            <a:pathLst>
              <a:path w="21204" h="21434" extrusionOk="0">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107"/>
          <p:cNvSpPr/>
          <p:nvPr/>
        </p:nvSpPr>
        <p:spPr>
          <a:xfrm rot="338265" flipH="1">
            <a:off x="6441534" y="2958797"/>
            <a:ext cx="854219" cy="2024496"/>
          </a:xfrm>
          <a:custGeom>
            <a:avLst/>
            <a:gdLst/>
            <a:ahLst/>
            <a:cxnLst>
              <a:cxn ang="0">
                <a:pos x="wd2" y="hd2"/>
              </a:cxn>
              <a:cxn ang="5400000">
                <a:pos x="wd2" y="hd2"/>
              </a:cxn>
              <a:cxn ang="10800000">
                <a:pos x="wd2" y="hd2"/>
              </a:cxn>
              <a:cxn ang="16200000">
                <a:pos x="wd2" y="hd2"/>
              </a:cxn>
            </a:cxnLst>
            <a:rect l="0" t="0" r="r" b="b"/>
            <a:pathLst>
              <a:path w="21192" h="21258" extrusionOk="0">
                <a:moveTo>
                  <a:pt x="21192" y="844"/>
                </a:moveTo>
                <a:cubicBezTo>
                  <a:pt x="20745" y="2541"/>
                  <a:pt x="17347" y="20248"/>
                  <a:pt x="16958" y="21230"/>
                </a:cubicBezTo>
                <a:cubicBezTo>
                  <a:pt x="11224" y="21398"/>
                  <a:pt x="4893" y="20748"/>
                  <a:pt x="50" y="20537"/>
                </a:cubicBezTo>
                <a:cubicBezTo>
                  <a:pt x="43" y="20537"/>
                  <a:pt x="36" y="20537"/>
                  <a:pt x="29" y="20537"/>
                </a:cubicBezTo>
                <a:cubicBezTo>
                  <a:pt x="-408" y="20517"/>
                  <a:pt x="4216" y="1231"/>
                  <a:pt x="4305" y="46"/>
                </a:cubicBezTo>
                <a:cubicBezTo>
                  <a:pt x="11214" y="-202"/>
                  <a:pt x="15704" y="632"/>
                  <a:pt x="21192" y="844"/>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6" name="Shape 106"/>
          <p:cNvSpPr/>
          <p:nvPr/>
        </p:nvSpPr>
        <p:spPr>
          <a:xfrm rot="338265" flipH="1">
            <a:off x="9362450" y="2476803"/>
            <a:ext cx="892128" cy="2562119"/>
          </a:xfrm>
          <a:custGeom>
            <a:avLst/>
            <a:gdLst/>
            <a:ahLst/>
            <a:cxnLst>
              <a:cxn ang="0">
                <a:pos x="wd2" y="hd2"/>
              </a:cxn>
              <a:cxn ang="5400000">
                <a:pos x="wd2" y="hd2"/>
              </a:cxn>
              <a:cxn ang="10800000">
                <a:pos x="wd2" y="hd2"/>
              </a:cxn>
              <a:cxn ang="16200000">
                <a:pos x="wd2" y="hd2"/>
              </a:cxn>
            </a:cxnLst>
            <a:rect l="0" t="0" r="r" b="b"/>
            <a:pathLst>
              <a:path w="21204" h="21434" extrusionOk="0">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148"/>
          <p:cNvSpPr/>
          <p:nvPr/>
        </p:nvSpPr>
        <p:spPr>
          <a:xfrm>
            <a:off x="6473541" y="5035456"/>
            <a:ext cx="790203" cy="7115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3600">
                <a:latin typeface="萝莉体 第二版" panose="02000500000000000000" pitchFamily="2" charset="-122"/>
                <a:ea typeface="萝莉体 第二版" panose="02000500000000000000" pitchFamily="2" charset="-122"/>
                <a:cs typeface="萝莉体 第二版" panose="02000500000000000000" pitchFamily="2" charset="-122"/>
              </a:rPr>
              <a:t>60</a:t>
            </a:r>
            <a:endParaRPr sz="3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6" name="Shape 148"/>
          <p:cNvSpPr/>
          <p:nvPr/>
        </p:nvSpPr>
        <p:spPr>
          <a:xfrm>
            <a:off x="7411774" y="5035456"/>
            <a:ext cx="790203" cy="7115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3600">
                <a:latin typeface="萝莉体 第二版" panose="02000500000000000000" pitchFamily="2" charset="-122"/>
                <a:ea typeface="萝莉体 第二版" panose="02000500000000000000" pitchFamily="2" charset="-122"/>
                <a:cs typeface="萝莉体 第二版" panose="02000500000000000000" pitchFamily="2" charset="-122"/>
              </a:rPr>
              <a:t>80</a:t>
            </a:r>
            <a:endParaRPr sz="3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7" name="Shape 148"/>
          <p:cNvSpPr/>
          <p:nvPr/>
        </p:nvSpPr>
        <p:spPr>
          <a:xfrm>
            <a:off x="8350007" y="5035456"/>
            <a:ext cx="790203" cy="7115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3600">
                <a:latin typeface="萝莉体 第二版" panose="02000500000000000000" pitchFamily="2" charset="-122"/>
                <a:ea typeface="萝莉体 第二版" panose="02000500000000000000" pitchFamily="2" charset="-122"/>
                <a:cs typeface="萝莉体 第二版" panose="02000500000000000000" pitchFamily="2" charset="-122"/>
              </a:rPr>
              <a:t>50</a:t>
            </a:r>
            <a:endParaRPr sz="3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8" name="Shape 148"/>
          <p:cNvSpPr/>
          <p:nvPr/>
        </p:nvSpPr>
        <p:spPr>
          <a:xfrm>
            <a:off x="9288240" y="5035456"/>
            <a:ext cx="790203" cy="7115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3600">
                <a:latin typeface="萝莉体 第二版" panose="02000500000000000000" pitchFamily="2" charset="-122"/>
                <a:ea typeface="萝莉体 第二版" panose="02000500000000000000" pitchFamily="2" charset="-122"/>
                <a:cs typeface="萝莉体 第二版" panose="02000500000000000000" pitchFamily="2" charset="-122"/>
              </a:rPr>
              <a:t>80</a:t>
            </a:r>
            <a:endParaRPr sz="3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9" name="Shape 232"/>
          <p:cNvSpPr/>
          <p:nvPr/>
        </p:nvSpPr>
        <p:spPr>
          <a:xfrm>
            <a:off x="1506643" y="1767143"/>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148"/>
          <p:cNvSpPr/>
          <p:nvPr/>
        </p:nvSpPr>
        <p:spPr>
          <a:xfrm>
            <a:off x="2188601" y="1682440"/>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1" name="Shape 232"/>
          <p:cNvSpPr/>
          <p:nvPr/>
        </p:nvSpPr>
        <p:spPr>
          <a:xfrm>
            <a:off x="1506643" y="2843197"/>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2" name="Shape 148"/>
          <p:cNvSpPr/>
          <p:nvPr/>
        </p:nvSpPr>
        <p:spPr>
          <a:xfrm>
            <a:off x="2188601" y="2758494"/>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3" name="Shape 232"/>
          <p:cNvSpPr/>
          <p:nvPr/>
        </p:nvSpPr>
        <p:spPr>
          <a:xfrm>
            <a:off x="1506643" y="3919251"/>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4" name="Shape 148"/>
          <p:cNvSpPr/>
          <p:nvPr/>
        </p:nvSpPr>
        <p:spPr>
          <a:xfrm>
            <a:off x="2188601" y="383454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5" name="Shape 232"/>
          <p:cNvSpPr/>
          <p:nvPr/>
        </p:nvSpPr>
        <p:spPr>
          <a:xfrm>
            <a:off x="1506643" y="4995305"/>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6" name="Shape 148"/>
          <p:cNvSpPr/>
          <p:nvPr/>
        </p:nvSpPr>
        <p:spPr>
          <a:xfrm>
            <a:off x="2188601" y="4910602"/>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000"/>
                            </p:stCondLst>
                            <p:childTnLst>
                              <p:par>
                                <p:cTn id="31" presetID="2" presetClass="entr" presetSubtype="8" decel="5000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decel="50000" fill="hold" grpId="0" nodeType="withEffect">
                                  <p:stCondLst>
                                    <p:cond delay="2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par>
                                <p:cTn id="39" presetID="2" presetClass="entr" presetSubtype="8" decel="50000" fill="hold" grpId="0" nodeType="withEffect">
                                  <p:stCondLst>
                                    <p:cond delay="4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0-#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8" decel="50000"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0-#ppt_w/2"/>
                                          </p:val>
                                        </p:tav>
                                        <p:tav tm="100000">
                                          <p:val>
                                            <p:strVal val="#ppt_x"/>
                                          </p:val>
                                        </p:tav>
                                      </p:tavLst>
                                    </p:anim>
                                    <p:anim calcmode="lin" valueType="num">
                                      <p:cBhvr additive="base">
                                        <p:cTn id="46" dur="50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5" grpId="0"/>
      <p:bldP spid="36" grpId="0"/>
      <p:bldP spid="37" grpId="0"/>
      <p:bldP spid="38" grpId="0"/>
      <p:bldP spid="39" grpId="0" animBg="1"/>
      <p:bldP spid="40" grpId="0"/>
      <p:bldP spid="41" grpId="0" animBg="1"/>
      <p:bldP spid="42" grpId="0"/>
      <p:bldP spid="43" grpId="0" animBg="1"/>
      <p:bldP spid="44" grpId="0"/>
      <p:bldP spid="45" grpId="0" animBg="1"/>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08"/>
          <p:cNvSpPr/>
          <p:nvPr/>
        </p:nvSpPr>
        <p:spPr>
          <a:xfrm>
            <a:off x="4253228" y="1690735"/>
            <a:ext cx="3872936" cy="3677132"/>
          </a:xfrm>
          <a:custGeom>
            <a:avLst/>
            <a:gdLst/>
            <a:ahLst/>
            <a:cxnLst>
              <a:cxn ang="0">
                <a:pos x="wd2" y="hd2"/>
              </a:cxn>
              <a:cxn ang="5400000">
                <a:pos x="wd2" y="hd2"/>
              </a:cxn>
              <a:cxn ang="10800000">
                <a:pos x="wd2" y="hd2"/>
              </a:cxn>
              <a:cxn ang="16200000">
                <a:pos x="wd2" y="hd2"/>
              </a:cxn>
            </a:cxnLst>
            <a:rect l="0" t="0" r="r" b="b"/>
            <a:pathLst>
              <a:path w="18640" h="19897" extrusionOk="0">
                <a:moveTo>
                  <a:pt x="18005" y="12458"/>
                </a:moveTo>
                <a:cubicBezTo>
                  <a:pt x="20332" y="5853"/>
                  <a:pt x="15914" y="569"/>
                  <a:pt x="10366" y="58"/>
                </a:cubicBezTo>
                <a:cubicBezTo>
                  <a:pt x="7527" y="-203"/>
                  <a:pt x="4324" y="365"/>
                  <a:pt x="2381" y="2925"/>
                </a:cubicBezTo>
                <a:cubicBezTo>
                  <a:pt x="-1268" y="7733"/>
                  <a:pt x="-888" y="16788"/>
                  <a:pt x="4667" y="19233"/>
                </a:cubicBezTo>
                <a:cubicBezTo>
                  <a:pt x="9583" y="21397"/>
                  <a:pt x="16036" y="18048"/>
                  <a:pt x="18005" y="12458"/>
                </a:cubicBezTo>
                <a:close/>
              </a:path>
            </a:pathLst>
          </a:custGeom>
          <a:noFill/>
          <a:ln w="5715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2" name="Group 200"/>
          <p:cNvGrpSpPr/>
          <p:nvPr/>
        </p:nvGrpSpPr>
        <p:grpSpPr>
          <a:xfrm>
            <a:off x="1638879" y="3217685"/>
            <a:ext cx="1677758" cy="797498"/>
            <a:chOff x="0" y="0"/>
            <a:chExt cx="1241523" cy="590141"/>
          </a:xfrm>
        </p:grpSpPr>
        <p:grpSp>
          <p:nvGrpSpPr>
            <p:cNvPr id="3" name="Group 198"/>
            <p:cNvGrpSpPr/>
            <p:nvPr/>
          </p:nvGrpSpPr>
          <p:grpSpPr>
            <a:xfrm>
              <a:off x="114299" y="0"/>
              <a:ext cx="1127225" cy="466337"/>
              <a:chOff x="0" y="0"/>
              <a:chExt cx="1127223" cy="466336"/>
            </a:xfrm>
          </p:grpSpPr>
          <p:sp>
            <p:nvSpPr>
              <p:cNvPr id="5" name="Shape 192"/>
              <p:cNvSpPr/>
              <p:nvPr/>
            </p:nvSpPr>
            <p:spPr>
              <a:xfrm>
                <a:off x="0" y="0"/>
                <a:ext cx="1127224" cy="466337"/>
              </a:xfrm>
              <a:custGeom>
                <a:avLst/>
                <a:gdLst/>
                <a:ahLst/>
                <a:cxnLst>
                  <a:cxn ang="0">
                    <a:pos x="wd2" y="hd2"/>
                  </a:cxn>
                  <a:cxn ang="5400000">
                    <a:pos x="wd2" y="hd2"/>
                  </a:cxn>
                  <a:cxn ang="10800000">
                    <a:pos x="wd2" y="hd2"/>
                  </a:cxn>
                  <a:cxn ang="16200000">
                    <a:pos x="wd2" y="hd2"/>
                  </a:cxn>
                </a:cxnLst>
                <a:rect l="0" t="0" r="r" b="b"/>
                <a:pathLst>
                  <a:path w="21222" h="20771" extrusionOk="0">
                    <a:moveTo>
                      <a:pt x="21057" y="19214"/>
                    </a:moveTo>
                    <a:cubicBezTo>
                      <a:pt x="21061" y="19864"/>
                      <a:pt x="2072" y="21600"/>
                      <a:pt x="223" y="20301"/>
                    </a:cubicBezTo>
                    <a:cubicBezTo>
                      <a:pt x="174" y="19141"/>
                      <a:pt x="540" y="1264"/>
                      <a:pt x="0" y="1377"/>
                    </a:cubicBezTo>
                    <a:cubicBezTo>
                      <a:pt x="2495" y="856"/>
                      <a:pt x="4952" y="1422"/>
                      <a:pt x="7447" y="1498"/>
                    </a:cubicBezTo>
                    <a:cubicBezTo>
                      <a:pt x="11626" y="1624"/>
                      <a:pt x="16694" y="2110"/>
                      <a:pt x="20778" y="0"/>
                    </a:cubicBezTo>
                    <a:cubicBezTo>
                      <a:pt x="21600" y="6400"/>
                      <a:pt x="21023" y="12739"/>
                      <a:pt x="21057" y="1921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 name="Shape 193"/>
              <p:cNvSpPr/>
              <p:nvPr/>
            </p:nvSpPr>
            <p:spPr>
              <a:xfrm>
                <a:off x="419099" y="127000"/>
                <a:ext cx="307328" cy="229789"/>
              </a:xfrm>
              <a:custGeom>
                <a:avLst/>
                <a:gdLst/>
                <a:ahLst/>
                <a:cxnLst>
                  <a:cxn ang="0">
                    <a:pos x="wd2" y="hd2"/>
                  </a:cxn>
                  <a:cxn ang="5400000">
                    <a:pos x="wd2" y="hd2"/>
                  </a:cxn>
                  <a:cxn ang="10800000">
                    <a:pos x="wd2" y="hd2"/>
                  </a:cxn>
                  <a:cxn ang="16200000">
                    <a:pos x="wd2" y="hd2"/>
                  </a:cxn>
                </a:cxnLst>
                <a:rect l="0" t="0" r="r" b="b"/>
                <a:pathLst>
                  <a:path w="13215" h="13613" extrusionOk="0">
                    <a:moveTo>
                      <a:pt x="12654" y="9076"/>
                    </a:moveTo>
                    <a:cubicBezTo>
                      <a:pt x="15550" y="786"/>
                      <a:pt x="6479" y="-2052"/>
                      <a:pt x="2689" y="1505"/>
                    </a:cubicBezTo>
                    <a:cubicBezTo>
                      <a:pt x="-6050" y="9707"/>
                      <a:pt x="8996" y="19548"/>
                      <a:pt x="12654" y="9076"/>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 name="Shape 194"/>
              <p:cNvSpPr/>
              <p:nvPr/>
            </p:nvSpPr>
            <p:spPr>
              <a:xfrm>
                <a:off x="88900" y="88900"/>
                <a:ext cx="114300" cy="113537"/>
              </a:xfrm>
              <a:custGeom>
                <a:avLst/>
                <a:gdLst/>
                <a:ahLst/>
                <a:cxnLst>
                  <a:cxn ang="0">
                    <a:pos x="wd2" y="hd2"/>
                  </a:cxn>
                  <a:cxn ang="5400000">
                    <a:pos x="wd2" y="hd2"/>
                  </a:cxn>
                  <a:cxn ang="10800000">
                    <a:pos x="wd2" y="hd2"/>
                  </a:cxn>
                  <a:cxn ang="16200000">
                    <a:pos x="wd2" y="hd2"/>
                  </a:cxn>
                </a:cxnLst>
                <a:rect l="0" t="0" r="r" b="b"/>
                <a:pathLst>
                  <a:path w="21600" h="21600" extrusionOk="0">
                    <a:moveTo>
                      <a:pt x="21600" y="2271"/>
                    </a:moveTo>
                    <a:cubicBezTo>
                      <a:pt x="15424" y="505"/>
                      <a:pt x="7015" y="1694"/>
                      <a:pt x="841" y="0"/>
                    </a:cubicBezTo>
                    <a:cubicBezTo>
                      <a:pt x="4188" y="8730"/>
                      <a:pt x="300" y="13804"/>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8" name="Shape 195"/>
              <p:cNvSpPr/>
              <p:nvPr/>
            </p:nvSpPr>
            <p:spPr>
              <a:xfrm>
                <a:off x="76200" y="304800"/>
                <a:ext cx="228738" cy="89415"/>
              </a:xfrm>
              <a:custGeom>
                <a:avLst/>
                <a:gdLst/>
                <a:ahLst/>
                <a:cxnLst>
                  <a:cxn ang="0">
                    <a:pos x="wd2" y="hd2"/>
                  </a:cxn>
                  <a:cxn ang="5400000">
                    <a:pos x="wd2" y="hd2"/>
                  </a:cxn>
                  <a:cxn ang="10800000">
                    <a:pos x="wd2" y="hd2"/>
                  </a:cxn>
                  <a:cxn ang="16200000">
                    <a:pos x="wd2" y="hd2"/>
                  </a:cxn>
                </a:cxnLst>
                <a:rect l="0" t="0" r="r" b="b"/>
                <a:pathLst>
                  <a:path w="21444" h="21286" extrusionOk="0">
                    <a:moveTo>
                      <a:pt x="13" y="0"/>
                    </a:moveTo>
                    <a:cubicBezTo>
                      <a:pt x="-156" y="6216"/>
                      <a:pt x="1392" y="13916"/>
                      <a:pt x="1302" y="20705"/>
                    </a:cubicBezTo>
                    <a:cubicBezTo>
                      <a:pt x="7966" y="21600"/>
                      <a:pt x="14742" y="21204"/>
                      <a:pt x="21444" y="211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9" name="Shape 196"/>
              <p:cNvSpPr/>
              <p:nvPr/>
            </p:nvSpPr>
            <p:spPr>
              <a:xfrm>
                <a:off x="876300" y="101600"/>
                <a:ext cx="167267" cy="69287"/>
              </a:xfrm>
              <a:custGeom>
                <a:avLst/>
                <a:gdLst/>
                <a:ahLst/>
                <a:cxnLst>
                  <a:cxn ang="0">
                    <a:pos x="wd2" y="hd2"/>
                  </a:cxn>
                  <a:cxn ang="5400000">
                    <a:pos x="wd2" y="hd2"/>
                  </a:cxn>
                  <a:cxn ang="10800000">
                    <a:pos x="wd2" y="hd2"/>
                  </a:cxn>
                  <a:cxn ang="16200000">
                    <a:pos x="wd2" y="hd2"/>
                  </a:cxn>
                </a:cxnLst>
                <a:rect l="0" t="0" r="r" b="b"/>
                <a:pathLst>
                  <a:path w="21276" h="21600" extrusionOk="0">
                    <a:moveTo>
                      <a:pt x="0" y="1804"/>
                    </a:moveTo>
                    <a:cubicBezTo>
                      <a:pt x="6985" y="1715"/>
                      <a:pt x="13933" y="2490"/>
                      <a:pt x="20756" y="0"/>
                    </a:cubicBezTo>
                    <a:cubicBezTo>
                      <a:pt x="21083" y="6561"/>
                      <a:pt x="21600" y="15008"/>
                      <a:pt x="21001"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197"/>
              <p:cNvSpPr/>
              <p:nvPr/>
            </p:nvSpPr>
            <p:spPr>
              <a:xfrm>
                <a:off x="825500" y="279400"/>
                <a:ext cx="205742" cy="90080"/>
              </a:xfrm>
              <a:custGeom>
                <a:avLst/>
                <a:gdLst/>
                <a:ahLst/>
                <a:cxnLst>
                  <a:cxn ang="0">
                    <a:pos x="wd2" y="hd2"/>
                  </a:cxn>
                  <a:cxn ang="5400000">
                    <a:pos x="wd2" y="hd2"/>
                  </a:cxn>
                  <a:cxn ang="10800000">
                    <a:pos x="wd2" y="hd2"/>
                  </a:cxn>
                  <a:cxn ang="16200000">
                    <a:pos x="wd2" y="hd2"/>
                  </a:cxn>
                </a:cxnLst>
                <a:rect l="0" t="0" r="r" b="b"/>
                <a:pathLst>
                  <a:path w="21288" h="20356" extrusionOk="0">
                    <a:moveTo>
                      <a:pt x="0" y="20089"/>
                    </a:moveTo>
                    <a:cubicBezTo>
                      <a:pt x="7170" y="21600"/>
                      <a:pt x="13690" y="16159"/>
                      <a:pt x="20826" y="17001"/>
                    </a:cubicBezTo>
                    <a:cubicBezTo>
                      <a:pt x="21092" y="11949"/>
                      <a:pt x="21600" y="5031"/>
                      <a:pt x="21025"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4" name="Shape 199"/>
            <p:cNvSpPr/>
            <p:nvPr/>
          </p:nvSpPr>
          <p:spPr>
            <a:xfrm>
              <a:off x="0" y="101600"/>
              <a:ext cx="1131190" cy="488542"/>
            </a:xfrm>
            <a:custGeom>
              <a:avLst/>
              <a:gdLst/>
              <a:ahLst/>
              <a:cxnLst>
                <a:cxn ang="0">
                  <a:pos x="wd2" y="hd2"/>
                </a:cxn>
                <a:cxn ang="5400000">
                  <a:pos x="wd2" y="hd2"/>
                </a:cxn>
                <a:cxn ang="10800000">
                  <a:pos x="wd2" y="hd2"/>
                </a:cxn>
                <a:cxn ang="16200000">
                  <a:pos x="wd2" y="hd2"/>
                </a:cxn>
              </a:cxnLst>
              <a:rect l="0" t="0" r="r" b="b"/>
              <a:pathLst>
                <a:path w="21589" h="21600" extrusionOk="0">
                  <a:moveTo>
                    <a:pt x="2434" y="477"/>
                  </a:moveTo>
                  <a:cubicBezTo>
                    <a:pt x="1616" y="520"/>
                    <a:pt x="801" y="359"/>
                    <a:pt x="0" y="0"/>
                  </a:cubicBezTo>
                  <a:cubicBezTo>
                    <a:pt x="968" y="5896"/>
                    <a:pt x="165" y="15300"/>
                    <a:pt x="261" y="21600"/>
                  </a:cubicBezTo>
                  <a:cubicBezTo>
                    <a:pt x="7348" y="19650"/>
                    <a:pt x="14477" y="21352"/>
                    <a:pt x="21545" y="20000"/>
                  </a:cubicBezTo>
                  <a:cubicBezTo>
                    <a:pt x="21600" y="17805"/>
                    <a:pt x="21591" y="17057"/>
                    <a:pt x="21582" y="1485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1" name="Group 124"/>
          <p:cNvGrpSpPr/>
          <p:nvPr/>
        </p:nvGrpSpPr>
        <p:grpSpPr>
          <a:xfrm>
            <a:off x="9343295" y="3161188"/>
            <a:ext cx="1138316" cy="973034"/>
            <a:chOff x="0" y="0"/>
            <a:chExt cx="1267748" cy="1083670"/>
          </a:xfrm>
        </p:grpSpPr>
        <p:sp>
          <p:nvSpPr>
            <p:cNvPr id="12" name="Shape 120"/>
            <p:cNvSpPr/>
            <p:nvPr/>
          </p:nvSpPr>
          <p:spPr>
            <a:xfrm>
              <a:off x="25400" y="139700"/>
              <a:ext cx="1145121" cy="622010"/>
            </a:xfrm>
            <a:custGeom>
              <a:avLst/>
              <a:gdLst/>
              <a:ahLst/>
              <a:cxnLst>
                <a:cxn ang="0">
                  <a:pos x="wd2" y="hd2"/>
                </a:cxn>
                <a:cxn ang="5400000">
                  <a:pos x="wd2" y="hd2"/>
                </a:cxn>
                <a:cxn ang="10800000">
                  <a:pos x="wd2" y="hd2"/>
                </a:cxn>
                <a:cxn ang="16200000">
                  <a:pos x="wd2" y="hd2"/>
                </a:cxn>
              </a:cxnLst>
              <a:rect l="0" t="0" r="r" b="b"/>
              <a:pathLst>
                <a:path w="21600" h="21600" extrusionOk="0">
                  <a:moveTo>
                    <a:pt x="0" y="15867"/>
                  </a:moveTo>
                  <a:lnTo>
                    <a:pt x="1245" y="21600"/>
                  </a:lnTo>
                  <a:lnTo>
                    <a:pt x="21600" y="4069"/>
                  </a:lnTo>
                  <a:lnTo>
                    <a:pt x="19890" y="0"/>
                  </a:lnTo>
                  <a:cubicBezTo>
                    <a:pt x="19890" y="0"/>
                    <a:pt x="0" y="15867"/>
                    <a:pt x="0" y="15867"/>
                  </a:cubicBezTo>
                  <a:close/>
                </a:path>
              </a:pathLst>
            </a:custGeom>
            <a:solidFill>
              <a:srgbClr val="FDD67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121"/>
            <p:cNvSpPr/>
            <p:nvPr/>
          </p:nvSpPr>
          <p:spPr>
            <a:xfrm>
              <a:off x="0" y="-1"/>
              <a:ext cx="1267749" cy="1083672"/>
            </a:xfrm>
            <a:custGeom>
              <a:avLst/>
              <a:gdLst/>
              <a:ahLst/>
              <a:cxnLst>
                <a:cxn ang="0">
                  <a:pos x="wd2" y="hd2"/>
                </a:cxn>
                <a:cxn ang="5400000">
                  <a:pos x="wd2" y="hd2"/>
                </a:cxn>
                <a:cxn ang="10800000">
                  <a:pos x="wd2" y="hd2"/>
                </a:cxn>
                <a:cxn ang="16200000">
                  <a:pos x="wd2" y="hd2"/>
                </a:cxn>
              </a:cxnLst>
              <a:rect l="0" t="0" r="r" b="b"/>
              <a:pathLst>
                <a:path w="18687" h="18293" extrusionOk="0">
                  <a:moveTo>
                    <a:pt x="8194" y="17719"/>
                  </a:moveTo>
                  <a:cubicBezTo>
                    <a:pt x="10898" y="16631"/>
                    <a:pt x="14425" y="14205"/>
                    <a:pt x="17164" y="12870"/>
                  </a:cubicBezTo>
                  <a:cubicBezTo>
                    <a:pt x="20097" y="11441"/>
                    <a:pt x="18101" y="6816"/>
                    <a:pt x="16907" y="4123"/>
                  </a:cubicBezTo>
                  <a:cubicBezTo>
                    <a:pt x="14303" y="-1751"/>
                    <a:pt x="12799" y="-328"/>
                    <a:pt x="7818" y="2147"/>
                  </a:cubicBezTo>
                  <a:cubicBezTo>
                    <a:pt x="1242" y="5414"/>
                    <a:pt x="-1503" y="5056"/>
                    <a:pt x="807" y="11417"/>
                  </a:cubicBezTo>
                  <a:cubicBezTo>
                    <a:pt x="2354" y="15678"/>
                    <a:pt x="2905" y="19849"/>
                    <a:pt x="8194" y="1771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122"/>
            <p:cNvSpPr/>
            <p:nvPr/>
          </p:nvSpPr>
          <p:spPr>
            <a:xfrm>
              <a:off x="38100" y="127000"/>
              <a:ext cx="1037171" cy="4783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029" y="13297"/>
                    <a:pt x="14620" y="856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123"/>
            <p:cNvSpPr/>
            <p:nvPr/>
          </p:nvSpPr>
          <p:spPr>
            <a:xfrm>
              <a:off x="101600" y="279400"/>
              <a:ext cx="1049871" cy="495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723" y="8835"/>
                    <a:pt x="7127" y="1383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6" name="Group 191"/>
          <p:cNvGrpSpPr/>
          <p:nvPr/>
        </p:nvGrpSpPr>
        <p:grpSpPr>
          <a:xfrm>
            <a:off x="5030258" y="2519524"/>
            <a:ext cx="2643234" cy="2019554"/>
            <a:chOff x="0" y="0"/>
            <a:chExt cx="1530214" cy="1169156"/>
          </a:xfrm>
        </p:grpSpPr>
        <p:sp>
          <p:nvSpPr>
            <p:cNvPr id="17" name="Shape 180"/>
            <p:cNvSpPr/>
            <p:nvPr/>
          </p:nvSpPr>
          <p:spPr>
            <a:xfrm>
              <a:off x="0" y="203199"/>
              <a:ext cx="1087141" cy="550834"/>
            </a:xfrm>
            <a:custGeom>
              <a:avLst/>
              <a:gdLst/>
              <a:ahLst/>
              <a:cxnLst>
                <a:cxn ang="0">
                  <a:pos x="wd2" y="hd2"/>
                </a:cxn>
                <a:cxn ang="5400000">
                  <a:pos x="wd2" y="hd2"/>
                </a:cxn>
                <a:cxn ang="10800000">
                  <a:pos x="wd2" y="hd2"/>
                </a:cxn>
                <a:cxn ang="16200000">
                  <a:pos x="wd2" y="hd2"/>
                </a:cxn>
              </a:cxnLst>
              <a:rect l="0" t="0" r="r" b="b"/>
              <a:pathLst>
                <a:path w="21600" h="21331" extrusionOk="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81"/>
            <p:cNvSpPr/>
            <p:nvPr/>
          </p:nvSpPr>
          <p:spPr>
            <a:xfrm>
              <a:off x="241300" y="723900"/>
              <a:ext cx="711891" cy="242535"/>
            </a:xfrm>
            <a:custGeom>
              <a:avLst/>
              <a:gdLst/>
              <a:ahLst/>
              <a:cxnLst>
                <a:cxn ang="0">
                  <a:pos x="wd2" y="hd2"/>
                </a:cxn>
                <a:cxn ang="5400000">
                  <a:pos x="wd2" y="hd2"/>
                </a:cxn>
                <a:cxn ang="10800000">
                  <a:pos x="wd2" y="hd2"/>
                </a:cxn>
                <a:cxn ang="16200000">
                  <a:pos x="wd2" y="hd2"/>
                </a:cxn>
              </a:cxnLst>
              <a:rect l="0" t="0" r="r" b="b"/>
              <a:pathLst>
                <a:path w="21557" h="21600" extrusionOk="0">
                  <a:moveTo>
                    <a:pt x="21536" y="0"/>
                  </a:moveTo>
                  <a:cubicBezTo>
                    <a:pt x="21537" y="5316"/>
                    <a:pt x="21600" y="14865"/>
                    <a:pt x="21503" y="21600"/>
                  </a:cubicBezTo>
                  <a:cubicBezTo>
                    <a:pt x="15917" y="19594"/>
                    <a:pt x="5170" y="20360"/>
                    <a:pt x="0" y="2035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182"/>
            <p:cNvSpPr/>
            <p:nvPr/>
          </p:nvSpPr>
          <p:spPr>
            <a:xfrm>
              <a:off x="292099" y="1015999"/>
              <a:ext cx="184237" cy="153158"/>
            </a:xfrm>
            <a:custGeom>
              <a:avLst/>
              <a:gdLst/>
              <a:ahLst/>
              <a:cxnLst>
                <a:cxn ang="0">
                  <a:pos x="wd2" y="hd2"/>
                </a:cxn>
                <a:cxn ang="5400000">
                  <a:pos x="wd2" y="hd2"/>
                </a:cxn>
                <a:cxn ang="10800000">
                  <a:pos x="wd2" y="hd2"/>
                </a:cxn>
                <a:cxn ang="16200000">
                  <a:pos x="wd2" y="hd2"/>
                </a:cxn>
              </a:cxnLst>
              <a:rect l="0" t="0" r="r" b="b"/>
              <a:pathLst>
                <a:path w="17791" h="16651" extrusionOk="0">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183"/>
            <p:cNvSpPr/>
            <p:nvPr/>
          </p:nvSpPr>
          <p:spPr>
            <a:xfrm>
              <a:off x="787400" y="1015999"/>
              <a:ext cx="190246" cy="149331"/>
            </a:xfrm>
            <a:custGeom>
              <a:avLst/>
              <a:gdLst/>
              <a:ahLst/>
              <a:cxnLst>
                <a:cxn ang="0">
                  <a:pos x="wd2" y="hd2"/>
                </a:cxn>
                <a:cxn ang="5400000">
                  <a:pos x="wd2" y="hd2"/>
                </a:cxn>
                <a:cxn ang="10800000">
                  <a:pos x="wd2" y="hd2"/>
                </a:cxn>
                <a:cxn ang="16200000">
                  <a:pos x="wd2" y="hd2"/>
                </a:cxn>
              </a:cxnLst>
              <a:rect l="0" t="0" r="r" b="b"/>
              <a:pathLst>
                <a:path w="16541" h="13729" extrusionOk="0">
                  <a:moveTo>
                    <a:pt x="16530" y="5625"/>
                  </a:moveTo>
                  <a:cubicBezTo>
                    <a:pt x="16984" y="-3408"/>
                    <a:pt x="3664" y="46"/>
                    <a:pt x="961" y="4842"/>
                  </a:cubicBezTo>
                  <a:cubicBezTo>
                    <a:pt x="-4616" y="14734"/>
                    <a:pt x="15889" y="18192"/>
                    <a:pt x="16530" y="562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1" name="Shape 184"/>
            <p:cNvSpPr/>
            <p:nvPr/>
          </p:nvSpPr>
          <p:spPr>
            <a:xfrm>
              <a:off x="1092200" y="38100"/>
              <a:ext cx="279400" cy="157312"/>
            </a:xfrm>
            <a:custGeom>
              <a:avLst/>
              <a:gdLst/>
              <a:ahLst/>
              <a:cxnLst>
                <a:cxn ang="0">
                  <a:pos x="wd2" y="hd2"/>
                </a:cxn>
                <a:cxn ang="5400000">
                  <a:pos x="wd2" y="hd2"/>
                </a:cxn>
                <a:cxn ang="10800000">
                  <a:pos x="wd2" y="hd2"/>
                </a:cxn>
                <a:cxn ang="16200000">
                  <a:pos x="wd2" y="hd2"/>
                </a:cxn>
              </a:cxnLst>
              <a:rect l="0" t="0" r="r" b="b"/>
              <a:pathLst>
                <a:path w="21600" h="21589" extrusionOk="0">
                  <a:moveTo>
                    <a:pt x="0" y="21589"/>
                  </a:moveTo>
                  <a:cubicBezTo>
                    <a:pt x="1227" y="10566"/>
                    <a:pt x="4418" y="0"/>
                    <a:pt x="4418" y="0"/>
                  </a:cubicBezTo>
                  <a:cubicBezTo>
                    <a:pt x="4418" y="0"/>
                    <a:pt x="17320" y="-11"/>
                    <a:pt x="21600" y="145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2" name="Shape 185"/>
            <p:cNvSpPr/>
            <p:nvPr/>
          </p:nvSpPr>
          <p:spPr>
            <a:xfrm>
              <a:off x="1371600" y="-1"/>
              <a:ext cx="158615" cy="153487"/>
            </a:xfrm>
            <a:custGeom>
              <a:avLst/>
              <a:gdLst/>
              <a:ahLst/>
              <a:cxnLst>
                <a:cxn ang="0">
                  <a:pos x="wd2" y="hd2"/>
                </a:cxn>
                <a:cxn ang="5400000">
                  <a:pos x="wd2" y="hd2"/>
                </a:cxn>
                <a:cxn ang="10800000">
                  <a:pos x="wd2" y="hd2"/>
                </a:cxn>
                <a:cxn ang="16200000">
                  <a:pos x="wd2" y="hd2"/>
                </a:cxn>
              </a:cxnLst>
              <a:rect l="0" t="0" r="r" b="b"/>
              <a:pathLst>
                <a:path w="13267" h="16604" extrusionOk="0">
                  <a:moveTo>
                    <a:pt x="8629" y="257"/>
                  </a:moveTo>
                  <a:cubicBezTo>
                    <a:pt x="1044" y="-2131"/>
                    <a:pt x="-3928" y="12825"/>
                    <a:pt x="4102" y="16166"/>
                  </a:cubicBezTo>
                  <a:cubicBezTo>
                    <a:pt x="12041" y="19469"/>
                    <a:pt x="17672" y="3103"/>
                    <a:pt x="8629" y="257"/>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186"/>
            <p:cNvSpPr/>
            <p:nvPr/>
          </p:nvSpPr>
          <p:spPr>
            <a:xfrm>
              <a:off x="114300" y="457199"/>
              <a:ext cx="855130" cy="25397"/>
            </a:xfrm>
            <a:custGeom>
              <a:avLst/>
              <a:gdLst/>
              <a:ahLst/>
              <a:cxnLst>
                <a:cxn ang="0">
                  <a:pos x="wd2" y="hd2"/>
                </a:cxn>
                <a:cxn ang="5400000">
                  <a:pos x="wd2" y="hd2"/>
                </a:cxn>
                <a:cxn ang="10800000">
                  <a:pos x="wd2" y="hd2"/>
                </a:cxn>
                <a:cxn ang="16200000">
                  <a:pos x="wd2" y="hd2"/>
                </a:cxn>
              </a:cxnLst>
              <a:rect l="0" t="0" r="r" b="b"/>
              <a:pathLst>
                <a:path w="21600" h="10718" extrusionOk="0">
                  <a:moveTo>
                    <a:pt x="0" y="10718"/>
                  </a:moveTo>
                  <a:cubicBezTo>
                    <a:pt x="6815" y="-10882"/>
                    <a:pt x="14605" y="6784"/>
                    <a:pt x="21600" y="714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187"/>
            <p:cNvSpPr/>
            <p:nvPr/>
          </p:nvSpPr>
          <p:spPr>
            <a:xfrm>
              <a:off x="139700" y="215900"/>
              <a:ext cx="135471" cy="245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64" y="7348"/>
                    <a:pt x="6577" y="1425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188"/>
            <p:cNvSpPr/>
            <p:nvPr/>
          </p:nvSpPr>
          <p:spPr>
            <a:xfrm>
              <a:off x="215900" y="2159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6" name="Shape 189"/>
            <p:cNvSpPr/>
            <p:nvPr/>
          </p:nvSpPr>
          <p:spPr>
            <a:xfrm>
              <a:off x="520700" y="2286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62" y="16200"/>
                    <a:pt x="11372" y="10845"/>
                    <a:pt x="16190" y="5663"/>
                  </a:cubicBezTo>
                  <a:cubicBezTo>
                    <a:pt x="17799" y="3933"/>
                    <a:pt x="20928" y="1483"/>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7" name="Shape 190"/>
            <p:cNvSpPr/>
            <p:nvPr/>
          </p:nvSpPr>
          <p:spPr>
            <a:xfrm>
              <a:off x="774700" y="406400"/>
              <a:ext cx="247650" cy="32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908" y="14861"/>
                    <a:pt x="14584" y="702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29" name="Shape 148"/>
          <p:cNvSpPr/>
          <p:nvPr/>
        </p:nvSpPr>
        <p:spPr>
          <a:xfrm>
            <a:off x="1228789" y="435938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0" name="Shape 148"/>
          <p:cNvSpPr/>
          <p:nvPr/>
        </p:nvSpPr>
        <p:spPr>
          <a:xfrm>
            <a:off x="8663484" y="435938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1" name="文本框 30"/>
          <p:cNvSpPr txBox="1"/>
          <p:nvPr/>
        </p:nvSpPr>
        <p:spPr>
          <a:xfrm>
            <a:off x="1859640" y="2405778"/>
            <a:ext cx="1045479" cy="646331"/>
          </a:xfrm>
          <a:prstGeom prst="rect">
            <a:avLst/>
          </a:prstGeom>
          <a:noFill/>
        </p:spPr>
        <p:txBody>
          <a:bodyPr wrap="none" rtlCol="0">
            <a:spAutoFit/>
          </a:bodyPr>
          <a:lstStyle/>
          <a:p>
            <a:r>
              <a:rPr kumimoji="1" lang="en-US" altLang="zh-CN" sz="3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60%</a:t>
            </a:r>
            <a:endParaRPr kumimoji="1" lang="zh-CN" altLang="en-US" sz="3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2" name="文本框 31"/>
          <p:cNvSpPr txBox="1"/>
          <p:nvPr/>
        </p:nvSpPr>
        <p:spPr>
          <a:xfrm>
            <a:off x="9294335" y="2405778"/>
            <a:ext cx="1047082" cy="646331"/>
          </a:xfrm>
          <a:prstGeom prst="rect">
            <a:avLst/>
          </a:prstGeom>
          <a:noFill/>
        </p:spPr>
        <p:txBody>
          <a:bodyPr wrap="none" rtlCol="0">
            <a:spAutoFit/>
          </a:bodyPr>
          <a:lstStyle/>
          <a:p>
            <a:r>
              <a:rPr kumimoji="1" lang="en-US" altLang="zh-CN" sz="3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40%</a:t>
            </a:r>
            <a:endParaRPr kumimoji="1" lang="zh-CN" altLang="en-US" sz="3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1000"/>
                                        <p:tgtEl>
                                          <p:spTgt spid="28"/>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500"/>
                            </p:stCondLst>
                            <p:childTnLst>
                              <p:par>
                                <p:cTn id="35" presetID="32" presetClass="emph" presetSubtype="0" fill="hold" nodeType="afterEffect">
                                  <p:stCondLst>
                                    <p:cond delay="0"/>
                                  </p:stCondLst>
                                  <p:childTnLst>
                                    <p:animRot by="120000">
                                      <p:cBhvr>
                                        <p:cTn id="36" dur="100" fill="hold">
                                          <p:stCondLst>
                                            <p:cond delay="0"/>
                                          </p:stCondLst>
                                        </p:cTn>
                                        <p:tgtEl>
                                          <p:spTgt spid="11"/>
                                        </p:tgtEl>
                                        <p:attrNameLst>
                                          <p:attrName>r</p:attrName>
                                        </p:attrNameLst>
                                      </p:cBhvr>
                                    </p:animRot>
                                    <p:animRot by="-240000">
                                      <p:cBhvr>
                                        <p:cTn id="37" dur="200" fill="hold">
                                          <p:stCondLst>
                                            <p:cond delay="200"/>
                                          </p:stCondLst>
                                        </p:cTn>
                                        <p:tgtEl>
                                          <p:spTgt spid="11"/>
                                        </p:tgtEl>
                                        <p:attrNameLst>
                                          <p:attrName>r</p:attrName>
                                        </p:attrNameLst>
                                      </p:cBhvr>
                                    </p:animRot>
                                    <p:animRot by="240000">
                                      <p:cBhvr>
                                        <p:cTn id="38" dur="200" fill="hold">
                                          <p:stCondLst>
                                            <p:cond delay="400"/>
                                          </p:stCondLst>
                                        </p:cTn>
                                        <p:tgtEl>
                                          <p:spTgt spid="11"/>
                                        </p:tgtEl>
                                        <p:attrNameLst>
                                          <p:attrName>r</p:attrName>
                                        </p:attrNameLst>
                                      </p:cBhvr>
                                    </p:animRot>
                                    <p:animRot by="-240000">
                                      <p:cBhvr>
                                        <p:cTn id="39" dur="200" fill="hold">
                                          <p:stCondLst>
                                            <p:cond delay="600"/>
                                          </p:stCondLst>
                                        </p:cTn>
                                        <p:tgtEl>
                                          <p:spTgt spid="11"/>
                                        </p:tgtEl>
                                        <p:attrNameLst>
                                          <p:attrName>r</p:attrName>
                                        </p:attrNameLst>
                                      </p:cBhvr>
                                    </p:animRot>
                                    <p:animRot by="120000">
                                      <p:cBhvr>
                                        <p:cTn id="40" dur="200" fill="hold">
                                          <p:stCondLst>
                                            <p:cond delay="800"/>
                                          </p:stCondLst>
                                        </p:cTn>
                                        <p:tgtEl>
                                          <p:spTgt spid="11"/>
                                        </p:tgtEl>
                                        <p:attrNameLst>
                                          <p:attrName>r</p:attrName>
                                        </p:attrNameLst>
                                      </p:cBhvr>
                                    </p:animRo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56358" y="2854845"/>
            <a:ext cx="3698448" cy="923330"/>
          </a:xfrm>
          <a:prstGeom prst="rect">
            <a:avLst/>
          </a:prstGeom>
          <a:noFill/>
        </p:spPr>
        <p:txBody>
          <a:bodyPr wrap="none" rtlCol="0">
            <a:spAutoFit/>
          </a:bodyPr>
          <a:lstStyle/>
          <a:p>
            <a:r>
              <a:rPr kumimoji="1" lang="en-US" altLang="zh-CN" sz="5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Thank you</a:t>
            </a:r>
            <a:endParaRPr kumimoji="1" lang="zh-CN" altLang="en-US" sz="5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5" name="Group 24"/>
          <p:cNvGrpSpPr/>
          <p:nvPr/>
        </p:nvGrpSpPr>
        <p:grpSpPr>
          <a:xfrm rot="2186241">
            <a:off x="7834953" y="1807473"/>
            <a:ext cx="595560" cy="3022528"/>
            <a:chOff x="0" y="0"/>
            <a:chExt cx="221332" cy="1123292"/>
          </a:xfrm>
        </p:grpSpPr>
        <p:sp>
          <p:nvSpPr>
            <p:cNvPr id="6" name="Shape 20"/>
            <p:cNvSpPr/>
            <p:nvPr/>
          </p:nvSpPr>
          <p:spPr>
            <a:xfrm>
              <a:off x="12699" y="165100"/>
              <a:ext cx="208634" cy="742430"/>
            </a:xfrm>
            <a:custGeom>
              <a:avLst/>
              <a:gdLst/>
              <a:ahLst/>
              <a:cxnLst>
                <a:cxn ang="0">
                  <a:pos x="wd2" y="hd2"/>
                </a:cxn>
                <a:cxn ang="5400000">
                  <a:pos x="wd2" y="hd2"/>
                </a:cxn>
                <a:cxn ang="10800000">
                  <a:pos x="wd2" y="hd2"/>
                </a:cxn>
                <a:cxn ang="16200000">
                  <a:pos x="wd2" y="hd2"/>
                </a:cxn>
              </a:cxnLst>
              <a:rect l="0" t="0" r="r" b="b"/>
              <a:pathLst>
                <a:path w="20522" h="21600" extrusionOk="0">
                  <a:moveTo>
                    <a:pt x="19779" y="21600"/>
                  </a:moveTo>
                  <a:cubicBezTo>
                    <a:pt x="21308" y="19799"/>
                    <a:pt x="20061" y="18140"/>
                    <a:pt x="19699" y="16279"/>
                  </a:cubicBezTo>
                  <a:cubicBezTo>
                    <a:pt x="18646" y="10853"/>
                    <a:pt x="19061" y="5372"/>
                    <a:pt x="15824" y="0"/>
                  </a:cubicBezTo>
                  <a:lnTo>
                    <a:pt x="1" y="0"/>
                  </a:lnTo>
                  <a:lnTo>
                    <a:pt x="775" y="1843"/>
                  </a:lnTo>
                  <a:cubicBezTo>
                    <a:pt x="763" y="4727"/>
                    <a:pt x="1217" y="13025"/>
                    <a:pt x="1506" y="15903"/>
                  </a:cubicBezTo>
                  <a:cubicBezTo>
                    <a:pt x="1688" y="17715"/>
                    <a:pt x="-292" y="19629"/>
                    <a:pt x="37" y="2137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 name="Shape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8" name="Shape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9" name="Shape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10" name="文本框 9"/>
          <p:cNvSpPr txBox="1"/>
          <p:nvPr/>
        </p:nvSpPr>
        <p:spPr>
          <a:xfrm>
            <a:off x="3894091" y="3788093"/>
            <a:ext cx="3025187" cy="923330"/>
          </a:xfrm>
          <a:prstGeom prst="rect">
            <a:avLst/>
          </a:prstGeom>
          <a:noFill/>
        </p:spPr>
        <p:txBody>
          <a:bodyPr wrap="none" rtlCol="0">
            <a:spAutoFit/>
          </a:bodyPr>
          <a:lstStyle/>
          <a:p>
            <a:r>
              <a:rPr kumimoji="1" lang="zh-CN" altLang="en-US" sz="5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感谢聆听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31003 -0.14699 C -0.30612 -0.1456 -0.3 -0.14352 -0.2961 -0.14259 C -0.26927 -0.13704 -0.29545 -0.14468 -0.25925 -0.13588 C -0.25157 -0.1338 -0.24401 -0.13102 -0.23633 -0.12894 C -0.22878 -0.12709 -0.2211 -0.12616 -0.21354 -0.12454 C -0.20495 -0.12246 -0.19662 -0.11968 -0.18802 -0.11759 C -0.17331 -0.11435 -0.15847 -0.10926 -0.14362 -0.10857 L -0.08516 -0.10648 L -0.00886 -0.10857 C -0.00378 -0.10857 -0.01901 -0.10787 -0.02409 -0.10648 C -0.02709 -0.10556 -0.03008 -0.10371 -0.03295 -0.10185 C -0.03815 -0.09838 -0.04297 -0.09375 -0.04818 -0.09051 C -0.05404 -0.08704 -0.06016 -0.08496 -0.06602 -0.08148 C -0.07865 -0.07408 -0.10768 -0.05116 -0.11563 -0.04537 C -0.12018 -0.04213 -0.125 -0.03935 -0.12956 -0.03634 C -0.13295 -0.03403 -0.1362 -0.03079 -0.13972 -0.0294 C -0.1487 -0.02593 -0.15261 -0.02454 -0.16133 -0.02037 C -0.17839 -0.01227 -0.1625 -0.01968 -0.17787 -0.01134 C -0.17956 -0.01042 -0.18125 -0.00996 -0.18295 -0.00926 C -0.19076 -0.00232 -0.19688 0.00069 -0.17149 0.00208 C -0.14909 0.00347 -0.1267 0.00023 -0.10417 2.22222E-6 L 2.70833E-6 2.22222E-6 " pathEditMode="relative" rAng="0" ptsTypes="AAAAAAAAAAAAAAAAAAAAAA">
                                      <p:cBhvr>
                                        <p:cTn id="6" dur="1000" fill="hold"/>
                                        <p:tgtEl>
                                          <p:spTgt spid="5"/>
                                        </p:tgtEl>
                                        <p:attrNameLst>
                                          <p:attrName>ppt_x</p:attrName>
                                          <p:attrName>ppt_y</p:attrName>
                                        </p:attrNameLst>
                                      </p:cBhvr>
                                      <p:rCtr x="15495" y="7454"/>
                                    </p:animMotion>
                                  </p:childTnLst>
                                </p:cTn>
                              </p:par>
                              <p:par>
                                <p:cTn id="7" presetID="2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296751" y="3919884"/>
            <a:ext cx="3021981" cy="646331"/>
          </a:xfrm>
          <a:prstGeom prst="rect">
            <a:avLst/>
          </a:prstGeom>
          <a:noFill/>
        </p:spPr>
        <p:txBody>
          <a:bodyPr wrap="none" rtlCol="0">
            <a:spAutoFit/>
          </a:bodyPr>
          <a:lstStyle/>
          <a:p>
            <a:pPr algn="r"/>
            <a:r>
              <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p>
        </p:txBody>
      </p:sp>
      <p:grpSp>
        <p:nvGrpSpPr>
          <p:cNvPr id="31" name="Group 70"/>
          <p:cNvGrpSpPr/>
          <p:nvPr/>
        </p:nvGrpSpPr>
        <p:grpSpPr>
          <a:xfrm>
            <a:off x="1798278" y="-226774"/>
            <a:ext cx="8602626" cy="8079856"/>
            <a:chOff x="0" y="0"/>
            <a:chExt cx="2335459" cy="2193537"/>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 name="组 1"/>
          <p:cNvGrpSpPr/>
          <p:nvPr/>
        </p:nvGrpSpPr>
        <p:grpSpPr>
          <a:xfrm>
            <a:off x="4431238" y="1508012"/>
            <a:ext cx="2360904" cy="2195308"/>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6" name="文本框 35"/>
            <p:cNvSpPr txBox="1"/>
            <p:nvPr/>
          </p:nvSpPr>
          <p:spPr>
            <a:xfrm>
              <a:off x="5508060" y="1833012"/>
              <a:ext cx="655949" cy="1323439"/>
            </a:xfrm>
            <a:prstGeom prst="rect">
              <a:avLst/>
            </a:prstGeom>
            <a:noFill/>
          </p:spPr>
          <p:txBody>
            <a:bodyPr wrap="none" rtlCol="0">
              <a:spAutoFit/>
            </a:bodyPr>
            <a:lstStyle/>
            <a:p>
              <a:pPr algn="r"/>
              <a:r>
                <a:rPr kumimoji="1" lang="en-US" altLang="zh-CN"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1" lang="zh-CN" altLang="en-US"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100000">
                                          <p:val>
                                            <p:strVal val="#ppt_x"/>
                                          </p:val>
                                        </p:tav>
                                      </p:tavLst>
                                    </p:anim>
                                    <p:anim calcmode="lin" valueType="num">
                                      <p:cBhvr>
                                        <p:cTn id="8" dur="500" fill="hold"/>
                                        <p:tgtEl>
                                          <p:spTgt spid="31"/>
                                        </p:tgtEl>
                                        <p:attrNameLst>
                                          <p:attrName>ppt_y</p:attrName>
                                        </p:attrNameLst>
                                      </p:cBhvr>
                                      <p:tavLst>
                                        <p:tav tm="0">
                                          <p:val>
                                            <p:strVal val="#ppt_y-#ppt_h/2"/>
                                          </p:val>
                                        </p:tav>
                                        <p:tav tm="100000">
                                          <p:val>
                                            <p:strVal val="#ppt_y"/>
                                          </p:val>
                                        </p:tav>
                                      </p:tavLst>
                                    </p:anim>
                                    <p:anim calcmode="lin" valueType="num">
                                      <p:cBhvr>
                                        <p:cTn id="9" dur="500" fill="hold"/>
                                        <p:tgtEl>
                                          <p:spTgt spid="31"/>
                                        </p:tgtEl>
                                        <p:attrNameLst>
                                          <p:attrName>ppt_w</p:attrName>
                                        </p:attrNameLst>
                                      </p:cBhvr>
                                      <p:tavLst>
                                        <p:tav tm="0">
                                          <p:val>
                                            <p:strVal val="#ppt_w"/>
                                          </p:val>
                                        </p:tav>
                                        <p:tav tm="100000">
                                          <p:val>
                                            <p:strVal val="#ppt_w"/>
                                          </p:val>
                                        </p:tav>
                                      </p:tavLst>
                                    </p:anim>
                                    <p:anim calcmode="lin" valueType="num">
                                      <p:cBhvr>
                                        <p:cTn id="10" dur="500" fill="hold"/>
                                        <p:tgtEl>
                                          <p:spTgt spid="31"/>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32" presetClass="emph" presetSubtype="0" fill="hold" nodeType="withEffect">
                                  <p:stCondLst>
                                    <p:cond delay="300"/>
                                  </p:st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cTn>
                              </p:par>
                              <p:par>
                                <p:cTn id="20" presetID="22" presetClass="entr" presetSubtype="8"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5"/>
          <p:cNvGrpSpPr/>
          <p:nvPr/>
        </p:nvGrpSpPr>
        <p:grpSpPr>
          <a:xfrm>
            <a:off x="6384584" y="4524332"/>
            <a:ext cx="1515586" cy="1167821"/>
            <a:chOff x="0" y="0"/>
            <a:chExt cx="589390" cy="454149"/>
          </a:xfrm>
        </p:grpSpPr>
        <p:sp>
          <p:nvSpPr>
            <p:cNvPr id="13" name="chenying0907 163"/>
            <p:cNvSpPr/>
            <p:nvPr/>
          </p:nvSpPr>
          <p:spPr>
            <a:xfrm>
              <a:off x="0" y="25399"/>
              <a:ext cx="248822" cy="426664"/>
            </a:xfrm>
            <a:custGeom>
              <a:avLst/>
              <a:gdLst/>
              <a:ahLst/>
              <a:cxnLst>
                <a:cxn ang="0">
                  <a:pos x="wd2" y="hd2"/>
                </a:cxn>
                <a:cxn ang="5400000">
                  <a:pos x="wd2" y="hd2"/>
                </a:cxn>
                <a:cxn ang="10800000">
                  <a:pos x="wd2" y="hd2"/>
                </a:cxn>
                <a:cxn ang="16200000">
                  <a:pos x="wd2" y="hd2"/>
                </a:cxn>
              </a:cxnLst>
              <a:rect l="0" t="0" r="r" b="b"/>
              <a:pathLst>
                <a:path w="18733" h="19015" extrusionOk="0">
                  <a:moveTo>
                    <a:pt x="3226" y="2884"/>
                  </a:moveTo>
                  <a:cubicBezTo>
                    <a:pt x="3528" y="-2585"/>
                    <a:pt x="21600" y="348"/>
                    <a:pt x="16200" y="6476"/>
                  </a:cubicBezTo>
                  <a:cubicBezTo>
                    <a:pt x="11828" y="11438"/>
                    <a:pt x="2952" y="12889"/>
                    <a:pt x="0" y="18710"/>
                  </a:cubicBezTo>
                  <a:cubicBezTo>
                    <a:pt x="3577" y="18214"/>
                    <a:pt x="7592" y="18412"/>
                    <a:pt x="11250" y="18447"/>
                  </a:cubicBezTo>
                  <a:cubicBezTo>
                    <a:pt x="12995" y="18464"/>
                    <a:pt x="20023" y="18403"/>
                    <a:pt x="18524" y="1901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164"/>
            <p:cNvSpPr/>
            <p:nvPr/>
          </p:nvSpPr>
          <p:spPr>
            <a:xfrm>
              <a:off x="317500" y="0"/>
              <a:ext cx="271891" cy="454150"/>
            </a:xfrm>
            <a:custGeom>
              <a:avLst/>
              <a:gdLst/>
              <a:ahLst/>
              <a:cxnLst>
                <a:cxn ang="0">
                  <a:pos x="wd2" y="hd2"/>
                </a:cxn>
                <a:cxn ang="5400000">
                  <a:pos x="wd2" y="hd2"/>
                </a:cxn>
                <a:cxn ang="10800000">
                  <a:pos x="wd2" y="hd2"/>
                </a:cxn>
                <a:cxn ang="16200000">
                  <a:pos x="wd2" y="hd2"/>
                </a:cxn>
              </a:cxnLst>
              <a:rect l="0" t="0" r="r" b="b"/>
              <a:pathLst>
                <a:path w="21600" h="21600" extrusionOk="0">
                  <a:moveTo>
                    <a:pt x="21600" y="12540"/>
                  </a:moveTo>
                  <a:cubicBezTo>
                    <a:pt x="19066" y="13276"/>
                    <a:pt x="15220" y="12347"/>
                    <a:pt x="12332" y="12244"/>
                  </a:cubicBezTo>
                  <a:cubicBezTo>
                    <a:pt x="8216" y="12096"/>
                    <a:pt x="4086" y="12507"/>
                    <a:pt x="0" y="12623"/>
                  </a:cubicBezTo>
                  <a:cubicBezTo>
                    <a:pt x="3731" y="8306"/>
                    <a:pt x="9953" y="4376"/>
                    <a:pt x="13036" y="0"/>
                  </a:cubicBezTo>
                  <a:cubicBezTo>
                    <a:pt x="12527" y="7119"/>
                    <a:pt x="14056" y="14432"/>
                    <a:pt x="14033"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5" name="Group 173"/>
          <p:cNvGrpSpPr/>
          <p:nvPr/>
        </p:nvGrpSpPr>
        <p:grpSpPr>
          <a:xfrm>
            <a:off x="4882344" y="2466917"/>
            <a:ext cx="2193102" cy="2252677"/>
            <a:chOff x="0" y="0"/>
            <a:chExt cx="852866" cy="876034"/>
          </a:xfrm>
        </p:grpSpPr>
        <p:sp>
          <p:nvSpPr>
            <p:cNvPr id="6" name="chenying0907 166"/>
            <p:cNvSpPr/>
            <p:nvPr/>
          </p:nvSpPr>
          <p:spPr>
            <a:xfrm>
              <a:off x="-1" y="-1"/>
              <a:ext cx="852868" cy="876036"/>
            </a:xfrm>
            <a:custGeom>
              <a:avLst/>
              <a:gdLst/>
              <a:ahLst/>
              <a:cxnLst>
                <a:cxn ang="0">
                  <a:pos x="wd2" y="hd2"/>
                </a:cxn>
                <a:cxn ang="5400000">
                  <a:pos x="wd2" y="hd2"/>
                </a:cxn>
                <a:cxn ang="10800000">
                  <a:pos x="wd2" y="hd2"/>
                </a:cxn>
                <a:cxn ang="16200000">
                  <a:pos x="wd2" y="hd2"/>
                </a:cxn>
              </a:cxnLst>
              <a:rect l="0" t="0" r="r" b="b"/>
              <a:pathLst>
                <a:path w="19416" h="20405" extrusionOk="0">
                  <a:moveTo>
                    <a:pt x="16720" y="2778"/>
                  </a:moveTo>
                  <a:cubicBezTo>
                    <a:pt x="14914" y="971"/>
                    <a:pt x="11319" y="-451"/>
                    <a:pt x="8803" y="133"/>
                  </a:cubicBezTo>
                  <a:cubicBezTo>
                    <a:pt x="6360" y="701"/>
                    <a:pt x="3697" y="2614"/>
                    <a:pt x="2081" y="4514"/>
                  </a:cubicBezTo>
                  <a:cubicBezTo>
                    <a:pt x="-1504" y="8730"/>
                    <a:pt x="-297" y="16707"/>
                    <a:pt x="4479" y="19439"/>
                  </a:cubicBezTo>
                  <a:cubicBezTo>
                    <a:pt x="7470" y="21149"/>
                    <a:pt x="11582" y="20381"/>
                    <a:pt x="14493" y="18758"/>
                  </a:cubicBezTo>
                  <a:cubicBezTo>
                    <a:pt x="17911" y="16853"/>
                    <a:pt x="20096" y="10904"/>
                    <a:pt x="19224" y="7161"/>
                  </a:cubicBezTo>
                  <a:cubicBezTo>
                    <a:pt x="18838" y="5507"/>
                    <a:pt x="17930" y="3990"/>
                    <a:pt x="16720" y="277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 name="chenying0907 167"/>
            <p:cNvSpPr/>
            <p:nvPr/>
          </p:nvSpPr>
          <p:spPr>
            <a:xfrm>
              <a:off x="380999" y="419100"/>
              <a:ext cx="114979" cy="129601"/>
            </a:xfrm>
            <a:custGeom>
              <a:avLst/>
              <a:gdLst/>
              <a:ahLst/>
              <a:cxnLst>
                <a:cxn ang="0">
                  <a:pos x="wd2" y="hd2"/>
                </a:cxn>
                <a:cxn ang="5400000">
                  <a:pos x="wd2" y="hd2"/>
                </a:cxn>
                <a:cxn ang="10800000">
                  <a:pos x="wd2" y="hd2"/>
                </a:cxn>
                <a:cxn ang="16200000">
                  <a:pos x="wd2" y="hd2"/>
                </a:cxn>
              </a:cxnLst>
              <a:rect l="0" t="0" r="r" b="b"/>
              <a:pathLst>
                <a:path w="15717" h="19193" extrusionOk="0">
                  <a:moveTo>
                    <a:pt x="8207" y="1"/>
                  </a:moveTo>
                  <a:cubicBezTo>
                    <a:pt x="5361" y="45"/>
                    <a:pt x="3294" y="1077"/>
                    <a:pt x="1940" y="2668"/>
                  </a:cubicBezTo>
                  <a:cubicBezTo>
                    <a:pt x="-3233" y="8737"/>
                    <a:pt x="2749" y="21478"/>
                    <a:pt x="10382" y="18839"/>
                  </a:cubicBezTo>
                  <a:cubicBezTo>
                    <a:pt x="18367" y="16076"/>
                    <a:pt x="17184" y="-122"/>
                    <a:pt x="8207" y="1"/>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168"/>
            <p:cNvSpPr/>
            <p:nvPr/>
          </p:nvSpPr>
          <p:spPr>
            <a:xfrm>
              <a:off x="190500" y="330200"/>
              <a:ext cx="187616" cy="1164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65" y="9507"/>
                    <a:pt x="13632" y="1477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169"/>
            <p:cNvSpPr/>
            <p:nvPr/>
          </p:nvSpPr>
          <p:spPr>
            <a:xfrm>
              <a:off x="482600" y="190500"/>
              <a:ext cx="205216" cy="2374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953" y="16606"/>
                    <a:pt x="8813" y="12328"/>
                    <a:pt x="13080" y="8168"/>
                  </a:cubicBezTo>
                  <a:cubicBezTo>
                    <a:pt x="15215" y="6084"/>
                    <a:pt x="20684" y="1968"/>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170"/>
            <p:cNvSpPr/>
            <p:nvPr/>
          </p:nvSpPr>
          <p:spPr>
            <a:xfrm>
              <a:off x="431800" y="25400"/>
              <a:ext cx="7805" cy="12986"/>
            </a:xfrm>
            <a:custGeom>
              <a:avLst/>
              <a:gdLst/>
              <a:ahLst/>
              <a:cxnLst>
                <a:cxn ang="0">
                  <a:pos x="wd2" y="hd2"/>
                </a:cxn>
                <a:cxn ang="5400000">
                  <a:pos x="wd2" y="hd2"/>
                </a:cxn>
                <a:cxn ang="10800000">
                  <a:pos x="wd2" y="hd2"/>
                </a:cxn>
                <a:cxn ang="16200000">
                  <a:pos x="wd2" y="hd2"/>
                </a:cxn>
              </a:cxnLst>
              <a:rect l="0" t="0" r="r" b="b"/>
              <a:pathLst>
                <a:path w="19105" h="18446" extrusionOk="0">
                  <a:moveTo>
                    <a:pt x="0" y="4510"/>
                  </a:moveTo>
                  <a:cubicBezTo>
                    <a:pt x="7256" y="7435"/>
                    <a:pt x="21600" y="-3154"/>
                    <a:pt x="18731" y="18446"/>
                  </a:cubicBezTo>
                  <a:cubicBezTo>
                    <a:pt x="15073" y="12297"/>
                    <a:pt x="11415" y="6148"/>
                    <a:pt x="7772"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1" name="chenying0907 171"/>
            <p:cNvSpPr/>
            <p:nvPr/>
          </p:nvSpPr>
          <p:spPr>
            <a:xfrm>
              <a:off x="12700" y="469900"/>
              <a:ext cx="23280" cy="2110"/>
            </a:xfrm>
            <a:custGeom>
              <a:avLst/>
              <a:gdLst/>
              <a:ahLst/>
              <a:cxnLst>
                <a:cxn ang="0">
                  <a:pos x="wd2" y="hd2"/>
                </a:cxn>
                <a:cxn ang="5400000">
                  <a:pos x="wd2" y="hd2"/>
                </a:cxn>
                <a:cxn ang="10800000">
                  <a:pos x="wd2" y="hd2"/>
                </a:cxn>
                <a:cxn ang="16200000">
                  <a:pos x="wd2" y="hd2"/>
                </a:cxn>
              </a:cxnLst>
              <a:rect l="0" t="0" r="r" b="b"/>
              <a:pathLst>
                <a:path w="21600" h="16928" extrusionOk="0">
                  <a:moveTo>
                    <a:pt x="0" y="13338"/>
                  </a:moveTo>
                  <a:cubicBezTo>
                    <a:pt x="8924" y="18116"/>
                    <a:pt x="12992" y="2160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172"/>
            <p:cNvSpPr/>
            <p:nvPr/>
          </p:nvSpPr>
          <p:spPr>
            <a:xfrm>
              <a:off x="431800" y="812800"/>
              <a:ext cx="6350" cy="222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016" y="7100"/>
                    <a:pt x="15293" y="1438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15" name="chenying0907 148"/>
          <p:cNvSpPr/>
          <p:nvPr/>
        </p:nvSpPr>
        <p:spPr>
          <a:xfrm>
            <a:off x="606392" y="2713793"/>
            <a:ext cx="3087156" cy="1849737"/>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6" name="chenying0907 148"/>
          <p:cNvSpPr/>
          <p:nvPr/>
        </p:nvSpPr>
        <p:spPr>
          <a:xfrm>
            <a:off x="8755414" y="2754899"/>
            <a:ext cx="3087156" cy="1849737"/>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7" name="文本框 16"/>
          <p:cNvSpPr txBox="1"/>
          <p:nvPr/>
        </p:nvSpPr>
        <p:spPr>
          <a:xfrm>
            <a:off x="4705234" y="560193"/>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p>
        </p:txBody>
      </p:sp>
      <p:sp>
        <p:nvSpPr>
          <p:cNvPr id="3" name="chenying0907 162"/>
          <p:cNvSpPr/>
          <p:nvPr/>
        </p:nvSpPr>
        <p:spPr>
          <a:xfrm>
            <a:off x="4000599" y="1585172"/>
            <a:ext cx="4190805" cy="4075192"/>
          </a:xfrm>
          <a:custGeom>
            <a:avLst/>
            <a:gdLst/>
            <a:ahLst/>
            <a:cxnLst>
              <a:cxn ang="0">
                <a:pos x="wd2" y="hd2"/>
              </a:cxn>
              <a:cxn ang="5400000">
                <a:pos x="wd2" y="hd2"/>
              </a:cxn>
              <a:cxn ang="10800000">
                <a:pos x="wd2" y="hd2"/>
              </a:cxn>
              <a:cxn ang="16200000">
                <a:pos x="wd2" y="hd2"/>
              </a:cxn>
            </a:cxnLst>
            <a:rect l="0" t="0" r="r" b="b"/>
            <a:pathLst>
              <a:path w="20868" h="20207" extrusionOk="0">
                <a:moveTo>
                  <a:pt x="16830" y="9488"/>
                </a:moveTo>
                <a:cubicBezTo>
                  <a:pt x="16251" y="9490"/>
                  <a:pt x="15671" y="9523"/>
                  <a:pt x="15092" y="9512"/>
                </a:cubicBezTo>
                <a:cubicBezTo>
                  <a:pt x="15226" y="9778"/>
                  <a:pt x="16356" y="11181"/>
                  <a:pt x="16720" y="11634"/>
                </a:cubicBezTo>
                <a:cubicBezTo>
                  <a:pt x="17004" y="11989"/>
                  <a:pt x="17286" y="12343"/>
                  <a:pt x="17608" y="12666"/>
                </a:cubicBezTo>
                <a:cubicBezTo>
                  <a:pt x="17750" y="12809"/>
                  <a:pt x="17904" y="12936"/>
                  <a:pt x="18048" y="13120"/>
                </a:cubicBezTo>
                <a:cubicBezTo>
                  <a:pt x="18348" y="12740"/>
                  <a:pt x="18617" y="12439"/>
                  <a:pt x="18893" y="12164"/>
                </a:cubicBezTo>
                <a:cubicBezTo>
                  <a:pt x="19350" y="11709"/>
                  <a:pt x="20623" y="10084"/>
                  <a:pt x="20868" y="9711"/>
                </a:cubicBezTo>
                <a:cubicBezTo>
                  <a:pt x="20464" y="9574"/>
                  <a:pt x="19453" y="9515"/>
                  <a:pt x="19453" y="9515"/>
                </a:cubicBezTo>
                <a:cubicBezTo>
                  <a:pt x="19303" y="5439"/>
                  <a:pt x="17071" y="1447"/>
                  <a:pt x="12670" y="337"/>
                </a:cubicBezTo>
                <a:cubicBezTo>
                  <a:pt x="5812" y="-1393"/>
                  <a:pt x="-732" y="3706"/>
                  <a:pt x="67" y="11641"/>
                </a:cubicBezTo>
                <a:cubicBezTo>
                  <a:pt x="594" y="16882"/>
                  <a:pt x="5192" y="20106"/>
                  <a:pt x="9712" y="20207"/>
                </a:cubicBezTo>
                <a:lnTo>
                  <a:pt x="9712" y="17488"/>
                </a:lnTo>
                <a:cubicBezTo>
                  <a:pt x="6413" y="17413"/>
                  <a:pt x="2962" y="15067"/>
                  <a:pt x="2673" y="11234"/>
                </a:cubicBezTo>
                <a:cubicBezTo>
                  <a:pt x="2276" y="5980"/>
                  <a:pt x="6867" y="1717"/>
                  <a:pt x="11875" y="2980"/>
                </a:cubicBezTo>
                <a:cubicBezTo>
                  <a:pt x="14979" y="3764"/>
                  <a:pt x="16606" y="6511"/>
                  <a:pt x="16811" y="938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Right)">
                                      <p:cBhvr>
                                        <p:cTn id="11" dur="500"/>
                                        <p:tgtEl>
                                          <p:spTgt spid="3"/>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8"/>
          <p:cNvGrpSpPr/>
          <p:nvPr/>
        </p:nvGrpSpPr>
        <p:grpSpPr>
          <a:xfrm rot="5755017" flipH="1">
            <a:off x="1523173" y="1718131"/>
            <a:ext cx="2264033" cy="2017838"/>
            <a:chOff x="0" y="0"/>
            <a:chExt cx="1608604" cy="1433681"/>
          </a:xfrm>
        </p:grpSpPr>
        <p:sp>
          <p:nvSpPr>
            <p:cNvPr id="14" name="chenying0907 105"/>
            <p:cNvSpPr/>
            <p:nvPr/>
          </p:nvSpPr>
          <p:spPr>
            <a:xfrm>
              <a:off x="0" y="444500"/>
              <a:ext cx="453729" cy="916824"/>
            </a:xfrm>
            <a:custGeom>
              <a:avLst/>
              <a:gdLst/>
              <a:ahLst/>
              <a:cxnLst>
                <a:cxn ang="0">
                  <a:pos x="wd2" y="hd2"/>
                </a:cxn>
                <a:cxn ang="5400000">
                  <a:pos x="wd2" y="hd2"/>
                </a:cxn>
                <a:cxn ang="10800000">
                  <a:pos x="wd2" y="hd2"/>
                </a:cxn>
                <a:cxn ang="16200000">
                  <a:pos x="wd2" y="hd2"/>
                </a:cxn>
              </a:cxnLst>
              <a:rect l="0" t="0" r="r" b="b"/>
              <a:pathLst>
                <a:path w="21593" h="21228" extrusionOk="0">
                  <a:moveTo>
                    <a:pt x="21593" y="1070"/>
                  </a:moveTo>
                  <a:cubicBezTo>
                    <a:pt x="21043" y="3669"/>
                    <a:pt x="18277" y="19641"/>
                    <a:pt x="17823" y="21147"/>
                  </a:cubicBezTo>
                  <a:cubicBezTo>
                    <a:pt x="11810" y="21461"/>
                    <a:pt x="5061" y="20780"/>
                    <a:pt x="0" y="20507"/>
                  </a:cubicBezTo>
                  <a:cubicBezTo>
                    <a:pt x="-7" y="20506"/>
                    <a:pt x="3798" y="1831"/>
                    <a:pt x="3949" y="18"/>
                  </a:cubicBezTo>
                  <a:cubicBezTo>
                    <a:pt x="10865" y="-139"/>
                    <a:pt x="15857" y="800"/>
                    <a:pt x="21593" y="107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106"/>
            <p:cNvSpPr/>
            <p:nvPr/>
          </p:nvSpPr>
          <p:spPr>
            <a:xfrm>
              <a:off x="546100" y="0"/>
              <a:ext cx="486268" cy="1396522"/>
            </a:xfrm>
            <a:custGeom>
              <a:avLst/>
              <a:gdLst/>
              <a:ahLst/>
              <a:cxnLst>
                <a:cxn ang="0">
                  <a:pos x="wd2" y="hd2"/>
                </a:cxn>
                <a:cxn ang="5400000">
                  <a:pos x="wd2" y="hd2"/>
                </a:cxn>
                <a:cxn ang="10800000">
                  <a:pos x="wd2" y="hd2"/>
                </a:cxn>
                <a:cxn ang="16200000">
                  <a:pos x="wd2" y="hd2"/>
                </a:cxn>
              </a:cxnLst>
              <a:rect l="0" t="0" r="r" b="b"/>
              <a:pathLst>
                <a:path w="21204" h="21434" extrusionOk="0">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107"/>
            <p:cNvSpPr/>
            <p:nvPr/>
          </p:nvSpPr>
          <p:spPr>
            <a:xfrm>
              <a:off x="1143000" y="330200"/>
              <a:ext cx="465605" cy="1103482"/>
            </a:xfrm>
            <a:custGeom>
              <a:avLst/>
              <a:gdLst/>
              <a:ahLst/>
              <a:cxnLst>
                <a:cxn ang="0">
                  <a:pos x="wd2" y="hd2"/>
                </a:cxn>
                <a:cxn ang="5400000">
                  <a:pos x="wd2" y="hd2"/>
                </a:cxn>
                <a:cxn ang="10800000">
                  <a:pos x="wd2" y="hd2"/>
                </a:cxn>
                <a:cxn ang="16200000">
                  <a:pos x="wd2" y="hd2"/>
                </a:cxn>
              </a:cxnLst>
              <a:rect l="0" t="0" r="r" b="b"/>
              <a:pathLst>
                <a:path w="21192" h="21258" extrusionOk="0">
                  <a:moveTo>
                    <a:pt x="21192" y="844"/>
                  </a:moveTo>
                  <a:cubicBezTo>
                    <a:pt x="20745" y="2541"/>
                    <a:pt x="17347" y="20248"/>
                    <a:pt x="16958" y="21230"/>
                  </a:cubicBezTo>
                  <a:cubicBezTo>
                    <a:pt x="11224" y="21398"/>
                    <a:pt x="4893" y="20748"/>
                    <a:pt x="50" y="20537"/>
                  </a:cubicBezTo>
                  <a:cubicBezTo>
                    <a:pt x="43" y="20537"/>
                    <a:pt x="36" y="20537"/>
                    <a:pt x="29" y="20537"/>
                  </a:cubicBezTo>
                  <a:cubicBezTo>
                    <a:pt x="-408" y="20517"/>
                    <a:pt x="4216" y="1231"/>
                    <a:pt x="4305" y="46"/>
                  </a:cubicBezTo>
                  <a:cubicBezTo>
                    <a:pt x="11214" y="-202"/>
                    <a:pt x="15704" y="632"/>
                    <a:pt x="21192" y="844"/>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0" name="Group 112"/>
          <p:cNvGrpSpPr/>
          <p:nvPr/>
        </p:nvGrpSpPr>
        <p:grpSpPr>
          <a:xfrm rot="5755017" flipH="1">
            <a:off x="1047833" y="1414537"/>
            <a:ext cx="3075466" cy="2621453"/>
            <a:chOff x="0" y="0"/>
            <a:chExt cx="2185131" cy="1862552"/>
          </a:xfrm>
        </p:grpSpPr>
        <p:sp>
          <p:nvSpPr>
            <p:cNvPr id="11" name="chenying0907 109"/>
            <p:cNvSpPr/>
            <p:nvPr/>
          </p:nvSpPr>
          <p:spPr>
            <a:xfrm>
              <a:off x="38100" y="25400"/>
              <a:ext cx="2114613" cy="1770665"/>
            </a:xfrm>
            <a:custGeom>
              <a:avLst/>
              <a:gdLst/>
              <a:ahLst/>
              <a:cxnLst>
                <a:cxn ang="0">
                  <a:pos x="wd2" y="hd2"/>
                </a:cxn>
                <a:cxn ang="5400000">
                  <a:pos x="wd2" y="hd2"/>
                </a:cxn>
                <a:cxn ang="10800000">
                  <a:pos x="wd2" y="hd2"/>
                </a:cxn>
                <a:cxn ang="16200000">
                  <a:pos x="wd2" y="hd2"/>
                </a:cxn>
              </a:cxnLst>
              <a:rect l="0" t="0" r="r" b="b"/>
              <a:pathLst>
                <a:path w="21600" h="21600" extrusionOk="0">
                  <a:moveTo>
                    <a:pt x="1190" y="0"/>
                  </a:moveTo>
                  <a:cubicBezTo>
                    <a:pt x="288" y="5949"/>
                    <a:pt x="312" y="14516"/>
                    <a:pt x="0" y="19681"/>
                  </a:cubicBezTo>
                  <a:cubicBezTo>
                    <a:pt x="8180" y="20587"/>
                    <a:pt x="13808" y="20996"/>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2" name="chenying0907 110"/>
            <p:cNvSpPr/>
            <p:nvPr/>
          </p:nvSpPr>
          <p:spPr>
            <a:xfrm>
              <a:off x="0" y="0"/>
              <a:ext cx="246993" cy="230541"/>
            </a:xfrm>
            <a:custGeom>
              <a:avLst/>
              <a:gdLst/>
              <a:ahLst/>
              <a:cxnLst>
                <a:cxn ang="0">
                  <a:pos x="wd2" y="hd2"/>
                </a:cxn>
                <a:cxn ang="5400000">
                  <a:pos x="wd2" y="hd2"/>
                </a:cxn>
                <a:cxn ang="10800000">
                  <a:pos x="wd2" y="hd2"/>
                </a:cxn>
                <a:cxn ang="16200000">
                  <a:pos x="wd2" y="hd2"/>
                </a:cxn>
              </a:cxnLst>
              <a:rect l="0" t="0" r="r" b="b"/>
              <a:pathLst>
                <a:path w="21600" h="21600" extrusionOk="0">
                  <a:moveTo>
                    <a:pt x="0" y="19929"/>
                  </a:moveTo>
                  <a:cubicBezTo>
                    <a:pt x="5615" y="14550"/>
                    <a:pt x="8380" y="6554"/>
                    <a:pt x="13406" y="0"/>
                  </a:cubicBezTo>
                  <a:cubicBezTo>
                    <a:pt x="17773" y="6349"/>
                    <a:pt x="19349" y="14014"/>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111"/>
            <p:cNvSpPr/>
            <p:nvPr/>
          </p:nvSpPr>
          <p:spPr>
            <a:xfrm>
              <a:off x="2057400" y="1701800"/>
              <a:ext cx="127732" cy="160753"/>
            </a:xfrm>
            <a:custGeom>
              <a:avLst/>
              <a:gdLst/>
              <a:ahLst/>
              <a:cxnLst>
                <a:cxn ang="0">
                  <a:pos x="wd2" y="hd2"/>
                </a:cxn>
                <a:cxn ang="5400000">
                  <a:pos x="wd2" y="hd2"/>
                </a:cxn>
                <a:cxn ang="10800000">
                  <a:pos x="wd2" y="hd2"/>
                </a:cxn>
                <a:cxn ang="16200000">
                  <a:pos x="wd2" y="hd2"/>
                </a:cxn>
              </a:cxnLst>
              <a:rect l="0" t="0" r="r" b="b"/>
              <a:pathLst>
                <a:path w="21600" h="21600" extrusionOk="0">
                  <a:moveTo>
                    <a:pt x="1246" y="0"/>
                  </a:moveTo>
                  <a:cubicBezTo>
                    <a:pt x="7169" y="2071"/>
                    <a:pt x="15176" y="8900"/>
                    <a:pt x="21600" y="11411"/>
                  </a:cubicBezTo>
                  <a:cubicBezTo>
                    <a:pt x="13341" y="12379"/>
                    <a:pt x="6271" y="17755"/>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35" name="chenying0907 148"/>
          <p:cNvSpPr/>
          <p:nvPr/>
        </p:nvSpPr>
        <p:spPr>
          <a:xfrm>
            <a:off x="1430043" y="4666404"/>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6" name="chenying0907 148"/>
          <p:cNvSpPr/>
          <p:nvPr/>
        </p:nvSpPr>
        <p:spPr>
          <a:xfrm>
            <a:off x="7050895" y="1692404"/>
            <a:ext cx="394131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8" name="chenying0907 148"/>
          <p:cNvSpPr/>
          <p:nvPr/>
        </p:nvSpPr>
        <p:spPr>
          <a:xfrm>
            <a:off x="7050895" y="3272061"/>
            <a:ext cx="394131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9" name="chenying0907 148"/>
          <p:cNvSpPr/>
          <p:nvPr/>
        </p:nvSpPr>
        <p:spPr>
          <a:xfrm>
            <a:off x="7049853" y="4814137"/>
            <a:ext cx="394131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80" name="Group 97"/>
          <p:cNvGrpSpPr/>
          <p:nvPr/>
        </p:nvGrpSpPr>
        <p:grpSpPr>
          <a:xfrm>
            <a:off x="5669508" y="3182252"/>
            <a:ext cx="841408" cy="847492"/>
            <a:chOff x="0" y="0"/>
            <a:chExt cx="1126781" cy="1134929"/>
          </a:xfrm>
        </p:grpSpPr>
        <p:sp>
          <p:nvSpPr>
            <p:cNvPr id="81" name="chenying0907 91"/>
            <p:cNvSpPr/>
            <p:nvPr/>
          </p:nvSpPr>
          <p:spPr>
            <a:xfrm>
              <a:off x="0" y="-1"/>
              <a:ext cx="1126782" cy="1134931"/>
            </a:xfrm>
            <a:custGeom>
              <a:avLst/>
              <a:gdLst/>
              <a:ahLst/>
              <a:cxnLst>
                <a:cxn ang="0">
                  <a:pos x="wd2" y="hd2"/>
                </a:cxn>
                <a:cxn ang="5400000">
                  <a:pos x="wd2" y="hd2"/>
                </a:cxn>
                <a:cxn ang="10800000">
                  <a:pos x="wd2" y="hd2"/>
                </a:cxn>
                <a:cxn ang="16200000">
                  <a:pos x="wd2" y="hd2"/>
                </a:cxn>
              </a:cxnLst>
              <a:rect l="0" t="0" r="r" b="b"/>
              <a:pathLst>
                <a:path w="19985" h="20366" extrusionOk="0">
                  <a:moveTo>
                    <a:pt x="462" y="7030"/>
                  </a:moveTo>
                  <a:cubicBezTo>
                    <a:pt x="-827" y="11175"/>
                    <a:pt x="624" y="16012"/>
                    <a:pt x="4309" y="18639"/>
                  </a:cubicBezTo>
                  <a:cubicBezTo>
                    <a:pt x="7649" y="21021"/>
                    <a:pt x="13814" y="21021"/>
                    <a:pt x="17013" y="18131"/>
                  </a:cubicBezTo>
                  <a:cubicBezTo>
                    <a:pt x="20235" y="15220"/>
                    <a:pt x="20773" y="8870"/>
                    <a:pt x="18940" y="5211"/>
                  </a:cubicBezTo>
                  <a:cubicBezTo>
                    <a:pt x="16927" y="1194"/>
                    <a:pt x="12375" y="-579"/>
                    <a:pt x="8066" y="167"/>
                  </a:cubicBezTo>
                  <a:cubicBezTo>
                    <a:pt x="5348" y="637"/>
                    <a:pt x="3022" y="2359"/>
                    <a:pt x="1544" y="4688"/>
                  </a:cubicBezTo>
                  <a:cubicBezTo>
                    <a:pt x="1075" y="5427"/>
                    <a:pt x="715" y="6215"/>
                    <a:pt x="462" y="703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2" name="chenying0907 92"/>
            <p:cNvSpPr/>
            <p:nvPr/>
          </p:nvSpPr>
          <p:spPr>
            <a:xfrm>
              <a:off x="152400" y="127000"/>
              <a:ext cx="831400" cy="840307"/>
            </a:xfrm>
            <a:custGeom>
              <a:avLst/>
              <a:gdLst/>
              <a:ahLst/>
              <a:cxnLst>
                <a:cxn ang="0">
                  <a:pos x="wd2" y="hd2"/>
                </a:cxn>
                <a:cxn ang="5400000">
                  <a:pos x="wd2" y="hd2"/>
                </a:cxn>
                <a:cxn ang="10800000">
                  <a:pos x="wd2" y="hd2"/>
                </a:cxn>
                <a:cxn ang="16200000">
                  <a:pos x="wd2" y="hd2"/>
                </a:cxn>
              </a:cxnLst>
              <a:rect l="0" t="0" r="r" b="b"/>
              <a:pathLst>
                <a:path w="18729" h="20573" extrusionOk="0">
                  <a:moveTo>
                    <a:pt x="11" y="10680"/>
                  </a:moveTo>
                  <a:cubicBezTo>
                    <a:pt x="231" y="14731"/>
                    <a:pt x="2351" y="18721"/>
                    <a:pt x="5908" y="20104"/>
                  </a:cubicBezTo>
                  <a:cubicBezTo>
                    <a:pt x="8259" y="21018"/>
                    <a:pt x="11960" y="20490"/>
                    <a:pt x="14181" y="19429"/>
                  </a:cubicBezTo>
                  <a:cubicBezTo>
                    <a:pt x="21472" y="15948"/>
                    <a:pt x="19352" y="2772"/>
                    <a:pt x="12373" y="457"/>
                  </a:cubicBezTo>
                  <a:cubicBezTo>
                    <a:pt x="9242" y="-582"/>
                    <a:pt x="4673" y="101"/>
                    <a:pt x="2495" y="3000"/>
                  </a:cubicBezTo>
                  <a:cubicBezTo>
                    <a:pt x="1013" y="4972"/>
                    <a:pt x="-128" y="8117"/>
                    <a:pt x="11" y="1068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83" name="Group 96"/>
            <p:cNvGrpSpPr/>
            <p:nvPr/>
          </p:nvGrpSpPr>
          <p:grpSpPr>
            <a:xfrm>
              <a:off x="406400" y="304800"/>
              <a:ext cx="366917" cy="419398"/>
              <a:chOff x="0" y="0"/>
              <a:chExt cx="366916" cy="419397"/>
            </a:xfrm>
          </p:grpSpPr>
          <p:sp>
            <p:nvSpPr>
              <p:cNvPr id="84" name="chenying0907 93"/>
              <p:cNvSpPr/>
              <p:nvPr/>
            </p:nvSpPr>
            <p:spPr>
              <a:xfrm>
                <a:off x="101599" y="190499"/>
                <a:ext cx="149091" cy="145946"/>
              </a:xfrm>
              <a:custGeom>
                <a:avLst/>
                <a:gdLst/>
                <a:ahLst/>
                <a:cxnLst>
                  <a:cxn ang="0">
                    <a:pos x="wd2" y="hd2"/>
                  </a:cxn>
                  <a:cxn ang="5400000">
                    <a:pos x="wd2" y="hd2"/>
                  </a:cxn>
                  <a:cxn ang="10800000">
                    <a:pos x="wd2" y="hd2"/>
                  </a:cxn>
                  <a:cxn ang="16200000">
                    <a:pos x="wd2" y="hd2"/>
                  </a:cxn>
                </a:cxnLst>
                <a:rect l="0" t="0" r="r" b="b"/>
                <a:pathLst>
                  <a:path w="16832" h="17791" extrusionOk="0">
                    <a:moveTo>
                      <a:pt x="9796" y="17167"/>
                    </a:moveTo>
                    <a:cubicBezTo>
                      <a:pt x="16520" y="14516"/>
                      <a:pt x="20188" y="5138"/>
                      <a:pt x="12617" y="1065"/>
                    </a:cubicBezTo>
                    <a:cubicBezTo>
                      <a:pt x="7309" y="-1789"/>
                      <a:pt x="2010" y="1387"/>
                      <a:pt x="406" y="7113"/>
                    </a:cubicBezTo>
                    <a:cubicBezTo>
                      <a:pt x="-1412" y="13601"/>
                      <a:pt x="3086" y="19811"/>
                      <a:pt x="9796" y="17167"/>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5" name="chenying0907 94"/>
              <p:cNvSpPr/>
              <p:nvPr/>
            </p:nvSpPr>
            <p:spPr>
              <a:xfrm>
                <a:off x="228600" y="317500"/>
                <a:ext cx="138317" cy="101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895" y="9106"/>
                      <a:pt x="13195" y="13108"/>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6" name="chenying0907 95"/>
              <p:cNvSpPr/>
              <p:nvPr/>
            </p:nvSpPr>
            <p:spPr>
              <a:xfrm>
                <a:off x="0" y="0"/>
                <a:ext cx="120670" cy="2117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000" y="15637"/>
                      <a:pt x="5203" y="672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87" name="Group 133"/>
          <p:cNvGrpSpPr/>
          <p:nvPr/>
        </p:nvGrpSpPr>
        <p:grpSpPr>
          <a:xfrm>
            <a:off x="5617030" y="1467736"/>
            <a:ext cx="904098" cy="910638"/>
            <a:chOff x="0" y="0"/>
            <a:chExt cx="1210734" cy="1219492"/>
          </a:xfrm>
        </p:grpSpPr>
        <p:grpSp>
          <p:nvGrpSpPr>
            <p:cNvPr id="88" name="Group 130"/>
            <p:cNvGrpSpPr/>
            <p:nvPr/>
          </p:nvGrpSpPr>
          <p:grpSpPr>
            <a:xfrm>
              <a:off x="381000" y="114299"/>
              <a:ext cx="430138" cy="981840"/>
              <a:chOff x="0" y="0"/>
              <a:chExt cx="430137" cy="981838"/>
            </a:xfrm>
          </p:grpSpPr>
          <p:sp>
            <p:nvSpPr>
              <p:cNvPr id="91" name="chenying0907 128"/>
              <p:cNvSpPr/>
              <p:nvPr/>
            </p:nvSpPr>
            <p:spPr>
              <a:xfrm>
                <a:off x="0" y="152399"/>
                <a:ext cx="430138" cy="673150"/>
              </a:xfrm>
              <a:custGeom>
                <a:avLst/>
                <a:gdLst/>
                <a:ahLst/>
                <a:cxnLst>
                  <a:cxn ang="0">
                    <a:pos x="wd2" y="hd2"/>
                  </a:cxn>
                  <a:cxn ang="5400000">
                    <a:pos x="wd2" y="hd2"/>
                  </a:cxn>
                  <a:cxn ang="10800000">
                    <a:pos x="wd2" y="hd2"/>
                  </a:cxn>
                  <a:cxn ang="16200000">
                    <a:pos x="wd2" y="hd2"/>
                  </a:cxn>
                </a:cxnLst>
                <a:rect l="0" t="0" r="r" b="b"/>
                <a:pathLst>
                  <a:path w="12966" h="14861" extrusionOk="0">
                    <a:moveTo>
                      <a:pt x="12966" y="2126"/>
                    </a:moveTo>
                    <a:cubicBezTo>
                      <a:pt x="8862" y="-2957"/>
                      <a:pt x="-2646" y="2081"/>
                      <a:pt x="6558" y="6720"/>
                    </a:cubicBezTo>
                    <a:cubicBezTo>
                      <a:pt x="18954" y="12968"/>
                      <a:pt x="3567" y="18643"/>
                      <a:pt x="0" y="1162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2" name="chenying0907 129"/>
              <p:cNvSpPr/>
              <p:nvPr/>
            </p:nvSpPr>
            <p:spPr>
              <a:xfrm>
                <a:off x="139700" y="0"/>
                <a:ext cx="193425" cy="981839"/>
              </a:xfrm>
              <a:custGeom>
                <a:avLst/>
                <a:gdLst/>
                <a:ahLst/>
                <a:cxnLst>
                  <a:cxn ang="0">
                    <a:pos x="wd2" y="hd2"/>
                  </a:cxn>
                  <a:cxn ang="5400000">
                    <a:pos x="wd2" y="hd2"/>
                  </a:cxn>
                  <a:cxn ang="10800000">
                    <a:pos x="wd2" y="hd2"/>
                  </a:cxn>
                  <a:cxn ang="16200000">
                    <a:pos x="wd2" y="hd2"/>
                  </a:cxn>
                </a:cxnLst>
                <a:rect l="0" t="0" r="r" b="b"/>
                <a:pathLst>
                  <a:path w="20778" h="21257" extrusionOk="0">
                    <a:moveTo>
                      <a:pt x="20778" y="0"/>
                    </a:moveTo>
                    <a:cubicBezTo>
                      <a:pt x="18319" y="7572"/>
                      <a:pt x="17046" y="12672"/>
                      <a:pt x="2603" y="19810"/>
                    </a:cubicBezTo>
                    <a:cubicBezTo>
                      <a:pt x="5993" y="18040"/>
                      <a:pt x="-822" y="21600"/>
                      <a:pt x="84" y="2123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89" name="chenying0907 131"/>
            <p:cNvSpPr/>
            <p:nvPr/>
          </p:nvSpPr>
          <p:spPr>
            <a:xfrm>
              <a:off x="0" y="-1"/>
              <a:ext cx="1210735" cy="1219494"/>
            </a:xfrm>
            <a:custGeom>
              <a:avLst/>
              <a:gdLst/>
              <a:ahLst/>
              <a:cxnLst>
                <a:cxn ang="0">
                  <a:pos x="wd2" y="hd2"/>
                </a:cxn>
                <a:cxn ang="5400000">
                  <a:pos x="wd2" y="hd2"/>
                </a:cxn>
                <a:cxn ang="10800000">
                  <a:pos x="wd2" y="hd2"/>
                </a:cxn>
                <a:cxn ang="16200000">
                  <a:pos x="wd2" y="hd2"/>
                </a:cxn>
              </a:cxnLst>
              <a:rect l="0" t="0" r="r" b="b"/>
              <a:pathLst>
                <a:path w="19985" h="20366" extrusionOk="0">
                  <a:moveTo>
                    <a:pt x="462" y="7030"/>
                  </a:moveTo>
                  <a:cubicBezTo>
                    <a:pt x="-827" y="11175"/>
                    <a:pt x="624" y="16012"/>
                    <a:pt x="4309" y="18639"/>
                  </a:cubicBezTo>
                  <a:cubicBezTo>
                    <a:pt x="7649" y="21021"/>
                    <a:pt x="13815" y="21021"/>
                    <a:pt x="17013" y="18131"/>
                  </a:cubicBezTo>
                  <a:cubicBezTo>
                    <a:pt x="20235" y="15220"/>
                    <a:pt x="20773" y="8870"/>
                    <a:pt x="18940" y="5211"/>
                  </a:cubicBezTo>
                  <a:cubicBezTo>
                    <a:pt x="16928" y="1194"/>
                    <a:pt x="12375" y="-579"/>
                    <a:pt x="8066" y="167"/>
                  </a:cubicBezTo>
                  <a:cubicBezTo>
                    <a:pt x="5348" y="637"/>
                    <a:pt x="3022" y="2359"/>
                    <a:pt x="1544" y="4688"/>
                  </a:cubicBezTo>
                  <a:cubicBezTo>
                    <a:pt x="1075" y="5427"/>
                    <a:pt x="715" y="6215"/>
                    <a:pt x="462" y="703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0" name="chenying0907 132"/>
            <p:cNvSpPr/>
            <p:nvPr/>
          </p:nvSpPr>
          <p:spPr>
            <a:xfrm>
              <a:off x="101599" y="101600"/>
              <a:ext cx="992366" cy="999542"/>
            </a:xfrm>
            <a:custGeom>
              <a:avLst/>
              <a:gdLst/>
              <a:ahLst/>
              <a:cxnLst>
                <a:cxn ang="0">
                  <a:pos x="wd2" y="hd2"/>
                </a:cxn>
                <a:cxn ang="5400000">
                  <a:pos x="wd2" y="hd2"/>
                </a:cxn>
                <a:cxn ang="10800000">
                  <a:pos x="wd2" y="hd2"/>
                </a:cxn>
                <a:cxn ang="16200000">
                  <a:pos x="wd2" y="hd2"/>
                </a:cxn>
              </a:cxnLst>
              <a:rect l="0" t="0" r="r" b="b"/>
              <a:pathLst>
                <a:path w="19985" h="20366" extrusionOk="0">
                  <a:moveTo>
                    <a:pt x="462" y="7030"/>
                  </a:moveTo>
                  <a:cubicBezTo>
                    <a:pt x="-827" y="11175"/>
                    <a:pt x="624" y="16012"/>
                    <a:pt x="4309" y="18639"/>
                  </a:cubicBezTo>
                  <a:cubicBezTo>
                    <a:pt x="7649" y="21021"/>
                    <a:pt x="13815" y="21021"/>
                    <a:pt x="17013" y="18131"/>
                  </a:cubicBezTo>
                  <a:cubicBezTo>
                    <a:pt x="20235" y="15220"/>
                    <a:pt x="20773" y="8871"/>
                    <a:pt x="18940" y="5211"/>
                  </a:cubicBezTo>
                  <a:cubicBezTo>
                    <a:pt x="16928" y="1194"/>
                    <a:pt x="12375" y="-579"/>
                    <a:pt x="8066" y="167"/>
                  </a:cubicBezTo>
                  <a:cubicBezTo>
                    <a:pt x="5348" y="637"/>
                    <a:pt x="3022" y="2359"/>
                    <a:pt x="1544" y="4688"/>
                  </a:cubicBezTo>
                  <a:cubicBezTo>
                    <a:pt x="1075" y="5427"/>
                    <a:pt x="715" y="6215"/>
                    <a:pt x="462" y="703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93" name="Group 146"/>
          <p:cNvGrpSpPr/>
          <p:nvPr/>
        </p:nvGrpSpPr>
        <p:grpSpPr>
          <a:xfrm rot="310065">
            <a:off x="5801846" y="4589312"/>
            <a:ext cx="719952" cy="1040434"/>
            <a:chOff x="0" y="0"/>
            <a:chExt cx="500919" cy="723900"/>
          </a:xfrm>
        </p:grpSpPr>
        <p:sp>
          <p:nvSpPr>
            <p:cNvPr id="94" name="chenying0907 143"/>
            <p:cNvSpPr/>
            <p:nvPr/>
          </p:nvSpPr>
          <p:spPr>
            <a:xfrm>
              <a:off x="0" y="0"/>
              <a:ext cx="474831" cy="456258"/>
            </a:xfrm>
            <a:custGeom>
              <a:avLst/>
              <a:gdLst/>
              <a:ahLst/>
              <a:cxnLst>
                <a:cxn ang="0">
                  <a:pos x="wd2" y="hd2"/>
                </a:cxn>
                <a:cxn ang="5400000">
                  <a:pos x="wd2" y="hd2"/>
                </a:cxn>
                <a:cxn ang="10800000">
                  <a:pos x="wd2" y="hd2"/>
                </a:cxn>
                <a:cxn ang="16200000">
                  <a:pos x="wd2" y="hd2"/>
                </a:cxn>
              </a:cxnLst>
              <a:rect l="0" t="0" r="r" b="b"/>
              <a:pathLst>
                <a:path w="21600" h="21600" extrusionOk="0">
                  <a:moveTo>
                    <a:pt x="0" y="12316"/>
                  </a:moveTo>
                  <a:cubicBezTo>
                    <a:pt x="5888" y="13645"/>
                    <a:pt x="11503" y="17684"/>
                    <a:pt x="16232" y="21600"/>
                  </a:cubicBezTo>
                  <a:cubicBezTo>
                    <a:pt x="16985" y="16423"/>
                    <a:pt x="19304" y="12172"/>
                    <a:pt x="21600" y="7420"/>
                  </a:cubicBezTo>
                  <a:cubicBezTo>
                    <a:pt x="17493" y="4709"/>
                    <a:pt x="12412" y="2554"/>
                    <a:pt x="8179" y="0"/>
                  </a:cubicBezTo>
                  <a:cubicBezTo>
                    <a:pt x="5844" y="3147"/>
                    <a:pt x="0" y="12316"/>
                    <a:pt x="0" y="1231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5" name="chenying0907 144"/>
            <p:cNvSpPr/>
            <p:nvPr/>
          </p:nvSpPr>
          <p:spPr>
            <a:xfrm>
              <a:off x="342900" y="152400"/>
              <a:ext cx="158020" cy="559966"/>
            </a:xfrm>
            <a:custGeom>
              <a:avLst/>
              <a:gdLst/>
              <a:ahLst/>
              <a:cxnLst>
                <a:cxn ang="0">
                  <a:pos x="wd2" y="hd2"/>
                </a:cxn>
                <a:cxn ang="5400000">
                  <a:pos x="wd2" y="hd2"/>
                </a:cxn>
                <a:cxn ang="10800000">
                  <a:pos x="wd2" y="hd2"/>
                </a:cxn>
                <a:cxn ang="16200000">
                  <a:pos x="wd2" y="hd2"/>
                </a:cxn>
              </a:cxnLst>
              <a:rect l="0" t="0" r="r" b="b"/>
              <a:pathLst>
                <a:path w="21230" h="21600" extrusionOk="0">
                  <a:moveTo>
                    <a:pt x="17632" y="0"/>
                  </a:moveTo>
                  <a:cubicBezTo>
                    <a:pt x="17672" y="1883"/>
                    <a:pt x="18707" y="3743"/>
                    <a:pt x="19500" y="5607"/>
                  </a:cubicBezTo>
                  <a:cubicBezTo>
                    <a:pt x="20225" y="7310"/>
                    <a:pt x="19865" y="8992"/>
                    <a:pt x="20496" y="10675"/>
                  </a:cubicBezTo>
                  <a:cubicBezTo>
                    <a:pt x="20714" y="11254"/>
                    <a:pt x="21600" y="11759"/>
                    <a:pt x="21057" y="12344"/>
                  </a:cubicBezTo>
                  <a:cubicBezTo>
                    <a:pt x="20544" y="12895"/>
                    <a:pt x="18844" y="13467"/>
                    <a:pt x="17906" y="13967"/>
                  </a:cubicBezTo>
                  <a:cubicBezTo>
                    <a:pt x="15596" y="15199"/>
                    <a:pt x="12452" y="16407"/>
                    <a:pt x="10966" y="17735"/>
                  </a:cubicBezTo>
                  <a:cubicBezTo>
                    <a:pt x="9458" y="19083"/>
                    <a:pt x="7264" y="20323"/>
                    <a:pt x="5084" y="21600"/>
                  </a:cubicBezTo>
                  <a:cubicBezTo>
                    <a:pt x="3063" y="19220"/>
                    <a:pt x="3169" y="16730"/>
                    <a:pt x="2107" y="14321"/>
                  </a:cubicBezTo>
                  <a:cubicBezTo>
                    <a:pt x="1637" y="13255"/>
                    <a:pt x="1880" y="11987"/>
                    <a:pt x="0" y="1102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6" name="chenying0907 145"/>
            <p:cNvSpPr/>
            <p:nvPr/>
          </p:nvSpPr>
          <p:spPr>
            <a:xfrm>
              <a:off x="0" y="254000"/>
              <a:ext cx="376945" cy="469900"/>
            </a:xfrm>
            <a:custGeom>
              <a:avLst/>
              <a:gdLst/>
              <a:ahLst/>
              <a:cxnLst>
                <a:cxn ang="0">
                  <a:pos x="wd2" y="hd2"/>
                </a:cxn>
                <a:cxn ang="5400000">
                  <a:pos x="wd2" y="hd2"/>
                </a:cxn>
                <a:cxn ang="10800000">
                  <a:pos x="wd2" y="hd2"/>
                </a:cxn>
                <a:cxn ang="16200000">
                  <a:pos x="wd2" y="hd2"/>
                </a:cxn>
              </a:cxnLst>
              <a:rect l="0" t="0" r="r" b="b"/>
              <a:pathLst>
                <a:path w="21516" h="21600" extrusionOk="0">
                  <a:moveTo>
                    <a:pt x="10" y="0"/>
                  </a:moveTo>
                  <a:cubicBezTo>
                    <a:pt x="-84" y="1921"/>
                    <a:pt x="516" y="3484"/>
                    <a:pt x="778" y="5371"/>
                  </a:cubicBezTo>
                  <a:cubicBezTo>
                    <a:pt x="1042" y="7277"/>
                    <a:pt x="1010" y="9208"/>
                    <a:pt x="1492" y="11093"/>
                  </a:cubicBezTo>
                  <a:cubicBezTo>
                    <a:pt x="1693" y="11876"/>
                    <a:pt x="1866" y="12041"/>
                    <a:pt x="2719" y="12593"/>
                  </a:cubicBezTo>
                  <a:cubicBezTo>
                    <a:pt x="5572" y="14437"/>
                    <a:pt x="8919" y="15648"/>
                    <a:pt x="11743" y="17491"/>
                  </a:cubicBezTo>
                  <a:cubicBezTo>
                    <a:pt x="14563" y="19333"/>
                    <a:pt x="18557" y="19826"/>
                    <a:pt x="21516"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anim calcmode="lin" valueType="num">
                                      <p:cBhvr>
                                        <p:cTn id="24" dur="500" fill="hold"/>
                                        <p:tgtEl>
                                          <p:spTgt spid="87"/>
                                        </p:tgtEl>
                                        <p:attrNameLst>
                                          <p:attrName>ppt_x</p:attrName>
                                        </p:attrNameLst>
                                      </p:cBhvr>
                                      <p:tavLst>
                                        <p:tav tm="0">
                                          <p:val>
                                            <p:strVal val="#ppt_x"/>
                                          </p:val>
                                        </p:tav>
                                        <p:tav tm="100000">
                                          <p:val>
                                            <p:strVal val="#ppt_x"/>
                                          </p:val>
                                        </p:tav>
                                      </p:tavLst>
                                    </p:anim>
                                    <p:anim calcmode="lin" valueType="num">
                                      <p:cBhvr>
                                        <p:cTn id="25" dur="500" fill="hold"/>
                                        <p:tgtEl>
                                          <p:spTgt spid="8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anim calcmode="lin" valueType="num">
                                      <p:cBhvr>
                                        <p:cTn id="29" dur="500" fill="hold"/>
                                        <p:tgtEl>
                                          <p:spTgt spid="93"/>
                                        </p:tgtEl>
                                        <p:attrNameLst>
                                          <p:attrName>ppt_x</p:attrName>
                                        </p:attrNameLst>
                                      </p:cBhvr>
                                      <p:tavLst>
                                        <p:tav tm="0">
                                          <p:val>
                                            <p:strVal val="#ppt_x"/>
                                          </p:val>
                                        </p:tav>
                                        <p:tav tm="100000">
                                          <p:val>
                                            <p:strVal val="#ppt_x"/>
                                          </p:val>
                                        </p:tav>
                                      </p:tavLst>
                                    </p:anim>
                                    <p:anim calcmode="lin" valueType="num">
                                      <p:cBhvr>
                                        <p:cTn id="30" dur="500" fill="hold"/>
                                        <p:tgtEl>
                                          <p:spTgt spid="9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6"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 10"/>
          <p:cNvGrpSpPr/>
          <p:nvPr/>
        </p:nvGrpSpPr>
        <p:grpSpPr>
          <a:xfrm>
            <a:off x="953326" y="1957178"/>
            <a:ext cx="3203818" cy="3649107"/>
            <a:chOff x="953326" y="1604200"/>
            <a:chExt cx="3203818" cy="3649107"/>
          </a:xfrm>
          <a:solidFill>
            <a:srgbClr val="F8F6F3"/>
          </a:solidFill>
        </p:grpSpPr>
        <p:grpSp>
          <p:nvGrpSpPr>
            <p:cNvPr id="2"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avLst/>
                <a:gdLst>
                  <a:gd name="connsiteX0" fmla="*/ 19779 w 20578"/>
                  <a:gd name="connsiteY0" fmla="*/ 21600 h 21600"/>
                  <a:gd name="connsiteX1" fmla="*/ 19877 w 20578"/>
                  <a:gd name="connsiteY1" fmla="*/ 17107 h 21600"/>
                  <a:gd name="connsiteX2" fmla="*/ 15824 w 20578"/>
                  <a:gd name="connsiteY2" fmla="*/ 0 h 21600"/>
                  <a:gd name="connsiteX3" fmla="*/ 1 w 20578"/>
                  <a:gd name="connsiteY3" fmla="*/ 0 h 21600"/>
                  <a:gd name="connsiteX4" fmla="*/ 775 w 20578"/>
                  <a:gd name="connsiteY4" fmla="*/ 1843 h 21600"/>
                  <a:gd name="connsiteX5" fmla="*/ 1506 w 20578"/>
                  <a:gd name="connsiteY5" fmla="*/ 15903 h 21600"/>
                  <a:gd name="connsiteX6" fmla="*/ 37 w 20578"/>
                  <a:gd name="connsiteY6" fmla="*/ 21376 h 21600"/>
                  <a:gd name="connsiteX0-1" fmla="*/ 19781 w 20580"/>
                  <a:gd name="connsiteY0-2" fmla="*/ 21600 h 21600"/>
                  <a:gd name="connsiteX1-3" fmla="*/ 19879 w 20580"/>
                  <a:gd name="connsiteY1-4" fmla="*/ 17107 h 21600"/>
                  <a:gd name="connsiteX2-5" fmla="*/ 15826 w 20580"/>
                  <a:gd name="connsiteY2-6" fmla="*/ 0 h 21600"/>
                  <a:gd name="connsiteX3-7" fmla="*/ 3 w 20580"/>
                  <a:gd name="connsiteY3-8" fmla="*/ 0 h 21600"/>
                  <a:gd name="connsiteX4-9" fmla="*/ 777 w 20580"/>
                  <a:gd name="connsiteY4-10" fmla="*/ 1843 h 21600"/>
                  <a:gd name="connsiteX5-11" fmla="*/ 1362 w 20580"/>
                  <a:gd name="connsiteY5-12" fmla="*/ 16761 h 21600"/>
                  <a:gd name="connsiteX6-13" fmla="*/ 39 w 20580"/>
                  <a:gd name="connsiteY6-14" fmla="*/ 21376 h 21600"/>
                  <a:gd name="connsiteX0-15" fmla="*/ 19781 w 20580"/>
                  <a:gd name="connsiteY0-16" fmla="*/ 22107 h 22107"/>
                  <a:gd name="connsiteX1-17" fmla="*/ 19879 w 20580"/>
                  <a:gd name="connsiteY1-18" fmla="*/ 17614 h 22107"/>
                  <a:gd name="connsiteX2-19" fmla="*/ 16092 w 20580"/>
                  <a:gd name="connsiteY2-20" fmla="*/ 1554 h 22107"/>
                  <a:gd name="connsiteX3-21" fmla="*/ 15826 w 20580"/>
                  <a:gd name="connsiteY3-22" fmla="*/ 507 h 22107"/>
                  <a:gd name="connsiteX4-23" fmla="*/ 3 w 20580"/>
                  <a:gd name="connsiteY4-24" fmla="*/ 507 h 22107"/>
                  <a:gd name="connsiteX5-25" fmla="*/ 777 w 20580"/>
                  <a:gd name="connsiteY5-26" fmla="*/ 2350 h 22107"/>
                  <a:gd name="connsiteX6-27" fmla="*/ 1362 w 20580"/>
                  <a:gd name="connsiteY6-28" fmla="*/ 17268 h 22107"/>
                  <a:gd name="connsiteX7" fmla="*/ 39 w 20580"/>
                  <a:gd name="connsiteY7" fmla="*/ 21883 h 22107"/>
                  <a:gd name="connsiteX0-29" fmla="*/ 19781 w 20580"/>
                  <a:gd name="connsiteY0-30" fmla="*/ 21600 h 21600"/>
                  <a:gd name="connsiteX1-31" fmla="*/ 19879 w 20580"/>
                  <a:gd name="connsiteY1-32" fmla="*/ 17107 h 21600"/>
                  <a:gd name="connsiteX2-33" fmla="*/ 17646 w 20580"/>
                  <a:gd name="connsiteY2-34" fmla="*/ 7130 h 21600"/>
                  <a:gd name="connsiteX3-35" fmla="*/ 16092 w 20580"/>
                  <a:gd name="connsiteY3-36" fmla="*/ 1047 h 21600"/>
                  <a:gd name="connsiteX4-37" fmla="*/ 15826 w 20580"/>
                  <a:gd name="connsiteY4-38" fmla="*/ 0 h 21600"/>
                  <a:gd name="connsiteX5-39" fmla="*/ 3 w 20580"/>
                  <a:gd name="connsiteY5-40" fmla="*/ 0 h 21600"/>
                  <a:gd name="connsiteX6-41" fmla="*/ 777 w 20580"/>
                  <a:gd name="connsiteY6-42" fmla="*/ 1843 h 21600"/>
                  <a:gd name="connsiteX7-43" fmla="*/ 1362 w 20580"/>
                  <a:gd name="connsiteY7-44" fmla="*/ 16761 h 21600"/>
                  <a:gd name="connsiteX8" fmla="*/ 39 w 20580"/>
                  <a:gd name="connsiteY8" fmla="*/ 21376 h 21600"/>
                  <a:gd name="connsiteX0-45" fmla="*/ 19781 w 20655"/>
                  <a:gd name="connsiteY0-46" fmla="*/ 21600 h 21600"/>
                  <a:gd name="connsiteX1-47" fmla="*/ 19879 w 20655"/>
                  <a:gd name="connsiteY1-48" fmla="*/ 17107 h 21600"/>
                  <a:gd name="connsiteX2-49" fmla="*/ 16092 w 20655"/>
                  <a:gd name="connsiteY2-50" fmla="*/ 1047 h 21600"/>
                  <a:gd name="connsiteX3-51" fmla="*/ 15826 w 20655"/>
                  <a:gd name="connsiteY3-52" fmla="*/ 0 h 21600"/>
                  <a:gd name="connsiteX4-53" fmla="*/ 3 w 20655"/>
                  <a:gd name="connsiteY4-54" fmla="*/ 0 h 21600"/>
                  <a:gd name="connsiteX5-55" fmla="*/ 777 w 20655"/>
                  <a:gd name="connsiteY5-56" fmla="*/ 1843 h 21600"/>
                  <a:gd name="connsiteX6-57" fmla="*/ 1362 w 20655"/>
                  <a:gd name="connsiteY6-58" fmla="*/ 16761 h 21600"/>
                  <a:gd name="connsiteX7-59" fmla="*/ 39 w 20655"/>
                  <a:gd name="connsiteY7-60" fmla="*/ 21376 h 21600"/>
                  <a:gd name="connsiteX0-61" fmla="*/ 19781 w 20655"/>
                  <a:gd name="connsiteY0-62" fmla="*/ 21600 h 21600"/>
                  <a:gd name="connsiteX1-63" fmla="*/ 19879 w 20655"/>
                  <a:gd name="connsiteY1-64" fmla="*/ 17107 h 21600"/>
                  <a:gd name="connsiteX2-65" fmla="*/ 17432 w 20655"/>
                  <a:gd name="connsiteY2-66" fmla="*/ 7098 h 21600"/>
                  <a:gd name="connsiteX3-67" fmla="*/ 16092 w 20655"/>
                  <a:gd name="connsiteY3-68" fmla="*/ 1047 h 21600"/>
                  <a:gd name="connsiteX4-69" fmla="*/ 15826 w 20655"/>
                  <a:gd name="connsiteY4-70" fmla="*/ 0 h 21600"/>
                  <a:gd name="connsiteX5-71" fmla="*/ 3 w 20655"/>
                  <a:gd name="connsiteY5-72" fmla="*/ 0 h 21600"/>
                  <a:gd name="connsiteX6-73" fmla="*/ 777 w 20655"/>
                  <a:gd name="connsiteY6-74" fmla="*/ 1843 h 21600"/>
                  <a:gd name="connsiteX7-75" fmla="*/ 1362 w 20655"/>
                  <a:gd name="connsiteY7-76" fmla="*/ 16761 h 21600"/>
                  <a:gd name="connsiteX8-77" fmla="*/ 39 w 20655"/>
                  <a:gd name="connsiteY8-78" fmla="*/ 21376 h 21600"/>
                  <a:gd name="connsiteX0-79" fmla="*/ 19781 w 20655"/>
                  <a:gd name="connsiteY0-80" fmla="*/ 21600 h 21600"/>
                  <a:gd name="connsiteX1-81" fmla="*/ 19879 w 20655"/>
                  <a:gd name="connsiteY1-82" fmla="*/ 17107 h 21600"/>
                  <a:gd name="connsiteX2-83" fmla="*/ 16092 w 20655"/>
                  <a:gd name="connsiteY2-84" fmla="*/ 1047 h 21600"/>
                  <a:gd name="connsiteX3-85" fmla="*/ 15826 w 20655"/>
                  <a:gd name="connsiteY3-86" fmla="*/ 0 h 21600"/>
                  <a:gd name="connsiteX4-87" fmla="*/ 3 w 20655"/>
                  <a:gd name="connsiteY4-88" fmla="*/ 0 h 21600"/>
                  <a:gd name="connsiteX5-89" fmla="*/ 777 w 20655"/>
                  <a:gd name="connsiteY5-90" fmla="*/ 1843 h 21600"/>
                  <a:gd name="connsiteX6-91" fmla="*/ 1362 w 20655"/>
                  <a:gd name="connsiteY6-92" fmla="*/ 16761 h 21600"/>
                  <a:gd name="connsiteX7-93" fmla="*/ 39 w 20655"/>
                  <a:gd name="connsiteY7-94" fmla="*/ 21376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Lst>
                <a:rect l="l" t="t" r="r" b="b"/>
                <a:pathLst>
                  <a:path w="20655" h="21600" extrusionOk="0">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 name="chenying0907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 name="chenying0907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7" name="chenying0907 109"/>
            <p:cNvSpPr/>
            <p:nvPr/>
          </p:nvSpPr>
          <p:spPr>
            <a:xfrm rot="19960150">
              <a:off x="953326" y="1604200"/>
              <a:ext cx="3203818" cy="305101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9" name="chenying0907 148"/>
          <p:cNvSpPr/>
          <p:nvPr/>
        </p:nvSpPr>
        <p:spPr>
          <a:xfrm>
            <a:off x="5615299" y="2672017"/>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0" name="文本框 9"/>
          <p:cNvSpPr txBox="1"/>
          <p:nvPr/>
        </p:nvSpPr>
        <p:spPr>
          <a:xfrm>
            <a:off x="5411446" y="1703511"/>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00143 -0.0956 " pathEditMode="relative" rAng="0" ptsTypes="AA">
                                      <p:cBhvr>
                                        <p:cTn id="6" dur="1250" fill="hold"/>
                                        <p:tgtEl>
                                          <p:spTgt spid="11"/>
                                        </p:tgtEl>
                                        <p:attrNameLst>
                                          <p:attrName>ppt_x</p:attrName>
                                          <p:attrName>ppt_y</p:attrName>
                                        </p:attrNameLst>
                                      </p:cBhvr>
                                      <p:rCtr x="-78" y="-479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henying0907 148"/>
          <p:cNvSpPr/>
          <p:nvPr/>
        </p:nvSpPr>
        <p:spPr>
          <a:xfrm>
            <a:off x="1736017" y="3974348"/>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1" name="chenying0907 148"/>
          <p:cNvSpPr/>
          <p:nvPr/>
        </p:nvSpPr>
        <p:spPr>
          <a:xfrm>
            <a:off x="5138723" y="4025170"/>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3" name="chenying0907 148"/>
          <p:cNvSpPr/>
          <p:nvPr/>
        </p:nvSpPr>
        <p:spPr>
          <a:xfrm>
            <a:off x="8623028" y="3929947"/>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64" name="Group 98"/>
          <p:cNvGrpSpPr/>
          <p:nvPr/>
        </p:nvGrpSpPr>
        <p:grpSpPr>
          <a:xfrm>
            <a:off x="8975025" y="2058006"/>
            <a:ext cx="1313377" cy="1642861"/>
            <a:chOff x="0" y="0"/>
            <a:chExt cx="1561716" cy="1953500"/>
          </a:xfrm>
        </p:grpSpPr>
        <p:grpSp>
          <p:nvGrpSpPr>
            <p:cNvPr id="65" name="Group 90"/>
            <p:cNvGrpSpPr/>
            <p:nvPr/>
          </p:nvGrpSpPr>
          <p:grpSpPr>
            <a:xfrm>
              <a:off x="622299" y="723900"/>
              <a:ext cx="539187" cy="576209"/>
              <a:chOff x="0" y="0"/>
              <a:chExt cx="539185" cy="576208"/>
            </a:xfrm>
          </p:grpSpPr>
          <p:sp>
            <p:nvSpPr>
              <p:cNvPr id="73" name="chenying0907 88"/>
              <p:cNvSpPr/>
              <p:nvPr/>
            </p:nvSpPr>
            <p:spPr>
              <a:xfrm>
                <a:off x="-1" y="0"/>
                <a:ext cx="539187" cy="576209"/>
              </a:xfrm>
              <a:custGeom>
                <a:avLst/>
                <a:gdLst/>
                <a:ahLst/>
                <a:cxnLst>
                  <a:cxn ang="0">
                    <a:pos x="wd2" y="hd2"/>
                  </a:cxn>
                  <a:cxn ang="5400000">
                    <a:pos x="wd2" y="hd2"/>
                  </a:cxn>
                  <a:cxn ang="10800000">
                    <a:pos x="wd2" y="hd2"/>
                  </a:cxn>
                  <a:cxn ang="16200000">
                    <a:pos x="wd2" y="hd2"/>
                  </a:cxn>
                </a:cxnLst>
                <a:rect l="0" t="0" r="r" b="b"/>
                <a:pathLst>
                  <a:path w="20124" h="17472" extrusionOk="0">
                    <a:moveTo>
                      <a:pt x="17716" y="14514"/>
                    </a:moveTo>
                    <a:cubicBezTo>
                      <a:pt x="20957" y="10991"/>
                      <a:pt x="21156" y="5148"/>
                      <a:pt x="16903" y="2098"/>
                    </a:cubicBezTo>
                    <a:cubicBezTo>
                      <a:pt x="10629" y="-2401"/>
                      <a:pt x="569" y="729"/>
                      <a:pt x="21" y="7726"/>
                    </a:cubicBezTo>
                    <a:cubicBezTo>
                      <a:pt x="-444" y="13669"/>
                      <a:pt x="6904" y="19199"/>
                      <a:pt x="13877" y="16965"/>
                    </a:cubicBezTo>
                    <a:cubicBezTo>
                      <a:pt x="15420" y="16471"/>
                      <a:pt x="16714" y="15603"/>
                      <a:pt x="17716" y="14514"/>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4" name="chenying0907 89"/>
              <p:cNvSpPr/>
              <p:nvPr/>
            </p:nvSpPr>
            <p:spPr>
              <a:xfrm>
                <a:off x="114300" y="114300"/>
                <a:ext cx="320568" cy="342573"/>
              </a:xfrm>
              <a:custGeom>
                <a:avLst/>
                <a:gdLst/>
                <a:ahLst/>
                <a:cxnLst>
                  <a:cxn ang="0">
                    <a:pos x="wd2" y="hd2"/>
                  </a:cxn>
                  <a:cxn ang="5400000">
                    <a:pos x="wd2" y="hd2"/>
                  </a:cxn>
                  <a:cxn ang="10800000">
                    <a:pos x="wd2" y="hd2"/>
                  </a:cxn>
                  <a:cxn ang="16200000">
                    <a:pos x="wd2" y="hd2"/>
                  </a:cxn>
                </a:cxnLst>
                <a:rect l="0" t="0" r="r" b="b"/>
                <a:pathLst>
                  <a:path w="20125" h="17472" extrusionOk="0">
                    <a:moveTo>
                      <a:pt x="17716" y="14515"/>
                    </a:moveTo>
                    <a:cubicBezTo>
                      <a:pt x="20957" y="10992"/>
                      <a:pt x="21156" y="5149"/>
                      <a:pt x="16903" y="2099"/>
                    </a:cubicBezTo>
                    <a:cubicBezTo>
                      <a:pt x="10629" y="-2400"/>
                      <a:pt x="569" y="730"/>
                      <a:pt x="21" y="7727"/>
                    </a:cubicBezTo>
                    <a:cubicBezTo>
                      <a:pt x="-444" y="13670"/>
                      <a:pt x="6904" y="19200"/>
                      <a:pt x="13878" y="16966"/>
                    </a:cubicBezTo>
                    <a:cubicBezTo>
                      <a:pt x="15420" y="16471"/>
                      <a:pt x="16714" y="15604"/>
                      <a:pt x="17716" y="14515"/>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66" name="Group 97"/>
            <p:cNvGrpSpPr/>
            <p:nvPr/>
          </p:nvGrpSpPr>
          <p:grpSpPr>
            <a:xfrm>
              <a:off x="0" y="-1"/>
              <a:ext cx="1561717" cy="1953502"/>
              <a:chOff x="0" y="0"/>
              <a:chExt cx="1561716" cy="1953500"/>
            </a:xfrm>
          </p:grpSpPr>
          <p:sp>
            <p:nvSpPr>
              <p:cNvPr id="67" name="chenying0907 91"/>
              <p:cNvSpPr/>
              <p:nvPr/>
            </p:nvSpPr>
            <p:spPr>
              <a:xfrm>
                <a:off x="-1" y="0"/>
                <a:ext cx="1561718" cy="1953501"/>
              </a:xfrm>
              <a:custGeom>
                <a:avLst/>
                <a:gdLst/>
                <a:ahLst/>
                <a:cxnLst>
                  <a:cxn ang="0">
                    <a:pos x="wd2" y="hd2"/>
                  </a:cxn>
                  <a:cxn ang="5400000">
                    <a:pos x="wd2" y="hd2"/>
                  </a:cxn>
                  <a:cxn ang="10800000">
                    <a:pos x="wd2" y="hd2"/>
                  </a:cxn>
                  <a:cxn ang="16200000">
                    <a:pos x="wd2" y="hd2"/>
                  </a:cxn>
                </a:cxnLst>
                <a:rect l="0" t="0" r="r" b="b"/>
                <a:pathLst>
                  <a:path w="21113" h="21575" extrusionOk="0">
                    <a:moveTo>
                      <a:pt x="4422" y="10273"/>
                    </a:moveTo>
                    <a:cubicBezTo>
                      <a:pt x="4988" y="10128"/>
                      <a:pt x="5596" y="10037"/>
                      <a:pt x="6024" y="10128"/>
                    </a:cubicBezTo>
                    <a:cubicBezTo>
                      <a:pt x="7105" y="8239"/>
                      <a:pt x="8932" y="6998"/>
                      <a:pt x="10714" y="5587"/>
                    </a:cubicBezTo>
                    <a:cubicBezTo>
                      <a:pt x="12697" y="4016"/>
                      <a:pt x="14777" y="2735"/>
                      <a:pt x="17151" y="1581"/>
                    </a:cubicBezTo>
                    <a:cubicBezTo>
                      <a:pt x="18423" y="962"/>
                      <a:pt x="19735" y="449"/>
                      <a:pt x="21109" y="0"/>
                    </a:cubicBezTo>
                    <a:cubicBezTo>
                      <a:pt x="21057" y="17"/>
                      <a:pt x="21261" y="2955"/>
                      <a:pt x="20839" y="4745"/>
                    </a:cubicBezTo>
                    <a:cubicBezTo>
                      <a:pt x="20497" y="6196"/>
                      <a:pt x="20104" y="7587"/>
                      <a:pt x="19402" y="8948"/>
                    </a:cubicBezTo>
                    <a:cubicBezTo>
                      <a:pt x="18832" y="10055"/>
                      <a:pt x="18455" y="11150"/>
                      <a:pt x="17794" y="12230"/>
                    </a:cubicBezTo>
                    <a:cubicBezTo>
                      <a:pt x="17708" y="12371"/>
                      <a:pt x="16484" y="14383"/>
                      <a:pt x="16436" y="14360"/>
                    </a:cubicBezTo>
                    <a:cubicBezTo>
                      <a:pt x="16949" y="14631"/>
                      <a:pt x="17118" y="15843"/>
                      <a:pt x="17101" y="16284"/>
                    </a:cubicBezTo>
                    <a:cubicBezTo>
                      <a:pt x="17074" y="17045"/>
                      <a:pt x="16801" y="18083"/>
                      <a:pt x="16459" y="18783"/>
                    </a:cubicBezTo>
                    <a:cubicBezTo>
                      <a:pt x="15792" y="20152"/>
                      <a:pt x="14589" y="21319"/>
                      <a:pt x="12593" y="21505"/>
                    </a:cubicBezTo>
                    <a:cubicBezTo>
                      <a:pt x="12169" y="21545"/>
                      <a:pt x="11727" y="21600"/>
                      <a:pt x="11302" y="21562"/>
                    </a:cubicBezTo>
                    <a:cubicBezTo>
                      <a:pt x="11902" y="21366"/>
                      <a:pt x="12300" y="20667"/>
                      <a:pt x="12472" y="20196"/>
                    </a:cubicBezTo>
                    <a:cubicBezTo>
                      <a:pt x="12593" y="19865"/>
                      <a:pt x="12628" y="19516"/>
                      <a:pt x="12567" y="19173"/>
                    </a:cubicBezTo>
                    <a:cubicBezTo>
                      <a:pt x="12547" y="19061"/>
                      <a:pt x="12120" y="18241"/>
                      <a:pt x="12133" y="18225"/>
                    </a:cubicBezTo>
                    <a:cubicBezTo>
                      <a:pt x="11577" y="18901"/>
                      <a:pt x="10529" y="19406"/>
                      <a:pt x="9649" y="19755"/>
                    </a:cubicBezTo>
                    <a:cubicBezTo>
                      <a:pt x="9055" y="19528"/>
                      <a:pt x="7992" y="18910"/>
                      <a:pt x="7621" y="18704"/>
                    </a:cubicBezTo>
                    <a:cubicBezTo>
                      <a:pt x="6788" y="18241"/>
                      <a:pt x="5993" y="17735"/>
                      <a:pt x="5229" y="17198"/>
                    </a:cubicBezTo>
                    <a:cubicBezTo>
                      <a:pt x="4963" y="17011"/>
                      <a:pt x="4136" y="16487"/>
                      <a:pt x="4026" y="16251"/>
                    </a:cubicBezTo>
                    <a:cubicBezTo>
                      <a:pt x="3931" y="16045"/>
                      <a:pt x="4554" y="14389"/>
                      <a:pt x="4437" y="14350"/>
                    </a:cubicBezTo>
                    <a:cubicBezTo>
                      <a:pt x="3946" y="14185"/>
                      <a:pt x="3105" y="14445"/>
                      <a:pt x="2643" y="14602"/>
                    </a:cubicBezTo>
                    <a:cubicBezTo>
                      <a:pt x="2110" y="14785"/>
                      <a:pt x="835" y="15557"/>
                      <a:pt x="800" y="16582"/>
                    </a:cubicBezTo>
                    <a:cubicBezTo>
                      <a:pt x="-339" y="15137"/>
                      <a:pt x="-266" y="13495"/>
                      <a:pt x="1050" y="12196"/>
                    </a:cubicBezTo>
                    <a:cubicBezTo>
                      <a:pt x="1672" y="11583"/>
                      <a:pt x="2430" y="11014"/>
                      <a:pt x="3301" y="10647"/>
                    </a:cubicBezTo>
                    <a:cubicBezTo>
                      <a:pt x="3585" y="10527"/>
                      <a:pt x="3992" y="10384"/>
                      <a:pt x="4422" y="10273"/>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8" name="chenying0907 92"/>
              <p:cNvSpPr/>
              <p:nvPr/>
            </p:nvSpPr>
            <p:spPr>
              <a:xfrm>
                <a:off x="1066800" y="266700"/>
                <a:ext cx="431366" cy="2890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79" y="6426"/>
                      <a:pt x="7227" y="11376"/>
                      <a:pt x="11452" y="14964"/>
                    </a:cubicBezTo>
                    <a:cubicBezTo>
                      <a:pt x="13898" y="17041"/>
                      <a:pt x="19295" y="2042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9" name="chenying0907 93"/>
              <p:cNvSpPr/>
              <p:nvPr/>
            </p:nvSpPr>
            <p:spPr>
              <a:xfrm>
                <a:off x="1003300" y="317500"/>
                <a:ext cx="479079" cy="327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42" y="5671"/>
                      <a:pt x="7183" y="11692"/>
                      <a:pt x="10987" y="14858"/>
                    </a:cubicBezTo>
                    <a:cubicBezTo>
                      <a:pt x="13189" y="16691"/>
                      <a:pt x="19525" y="20561"/>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0" name="chenying0907 94"/>
              <p:cNvSpPr/>
              <p:nvPr/>
            </p:nvSpPr>
            <p:spPr>
              <a:xfrm>
                <a:off x="317500" y="1028700"/>
                <a:ext cx="84374" cy="267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016" y="15315"/>
                      <a:pt x="14405" y="5985"/>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1" name="chenying0907 95"/>
              <p:cNvSpPr/>
              <p:nvPr/>
            </p:nvSpPr>
            <p:spPr>
              <a:xfrm>
                <a:off x="889000" y="1409700"/>
                <a:ext cx="194631" cy="2416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151" y="14365"/>
                      <a:pt x="14301" y="8151"/>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2" name="chenying0907 96"/>
              <p:cNvSpPr/>
              <p:nvPr/>
            </p:nvSpPr>
            <p:spPr>
              <a:xfrm>
                <a:off x="304800" y="1358900"/>
                <a:ext cx="514350" cy="34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445" y="1850"/>
                      <a:pt x="4122" y="5622"/>
                      <a:pt x="6224" y="8181"/>
                    </a:cubicBezTo>
                    <a:cubicBezTo>
                      <a:pt x="8411" y="10843"/>
                      <a:pt x="10777" y="13242"/>
                      <a:pt x="13131" y="15565"/>
                    </a:cubicBezTo>
                    <a:cubicBezTo>
                      <a:pt x="15743" y="18141"/>
                      <a:pt x="18474" y="20652"/>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75" name="Group 146"/>
          <p:cNvGrpSpPr/>
          <p:nvPr/>
        </p:nvGrpSpPr>
        <p:grpSpPr>
          <a:xfrm>
            <a:off x="5449817" y="2466110"/>
            <a:ext cx="2033915" cy="980638"/>
            <a:chOff x="0" y="0"/>
            <a:chExt cx="1579773" cy="761675"/>
          </a:xfrm>
        </p:grpSpPr>
        <p:sp>
          <p:nvSpPr>
            <p:cNvPr id="76" name="chenying0907 141"/>
            <p:cNvSpPr/>
            <p:nvPr/>
          </p:nvSpPr>
          <p:spPr>
            <a:xfrm>
              <a:off x="634999" y="368300"/>
              <a:ext cx="364143" cy="261894"/>
            </a:xfrm>
            <a:custGeom>
              <a:avLst/>
              <a:gdLst/>
              <a:ahLst/>
              <a:cxnLst>
                <a:cxn ang="0">
                  <a:pos x="wd2" y="hd2"/>
                </a:cxn>
                <a:cxn ang="5400000">
                  <a:pos x="wd2" y="hd2"/>
                </a:cxn>
                <a:cxn ang="10800000">
                  <a:pos x="wd2" y="hd2"/>
                </a:cxn>
                <a:cxn ang="16200000">
                  <a:pos x="wd2" y="hd2"/>
                </a:cxn>
              </a:cxnLst>
              <a:rect l="0" t="0" r="r" b="b"/>
              <a:pathLst>
                <a:path w="21281" h="21022" extrusionOk="0">
                  <a:moveTo>
                    <a:pt x="14159" y="1798"/>
                  </a:moveTo>
                  <a:cubicBezTo>
                    <a:pt x="16681" y="3577"/>
                    <a:pt x="18515" y="6261"/>
                    <a:pt x="19377" y="9996"/>
                  </a:cubicBezTo>
                  <a:cubicBezTo>
                    <a:pt x="20066" y="12984"/>
                    <a:pt x="21421" y="17931"/>
                    <a:pt x="21270" y="21022"/>
                  </a:cubicBezTo>
                  <a:cubicBezTo>
                    <a:pt x="15103" y="14127"/>
                    <a:pt x="8404" y="5305"/>
                    <a:pt x="5" y="6602"/>
                  </a:cubicBezTo>
                  <a:cubicBezTo>
                    <a:pt x="-179" y="4102"/>
                    <a:pt x="4665" y="1206"/>
                    <a:pt x="5911" y="648"/>
                  </a:cubicBezTo>
                  <a:cubicBezTo>
                    <a:pt x="8643" y="-578"/>
                    <a:pt x="11623" y="9"/>
                    <a:pt x="14159" y="179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7" name="chenying0907 142"/>
            <p:cNvSpPr/>
            <p:nvPr/>
          </p:nvSpPr>
          <p:spPr>
            <a:xfrm>
              <a:off x="685800" y="203200"/>
              <a:ext cx="166823" cy="164534"/>
            </a:xfrm>
            <a:custGeom>
              <a:avLst/>
              <a:gdLst/>
              <a:ahLst/>
              <a:cxnLst>
                <a:cxn ang="0">
                  <a:pos x="wd2" y="hd2"/>
                </a:cxn>
                <a:cxn ang="5400000">
                  <a:pos x="wd2" y="hd2"/>
                </a:cxn>
                <a:cxn ang="10800000">
                  <a:pos x="wd2" y="hd2"/>
                </a:cxn>
                <a:cxn ang="16200000">
                  <a:pos x="wd2" y="hd2"/>
                </a:cxn>
              </a:cxnLst>
              <a:rect l="0" t="0" r="r" b="b"/>
              <a:pathLst>
                <a:path w="19503" h="17631" extrusionOk="0">
                  <a:moveTo>
                    <a:pt x="14621" y="16680"/>
                  </a:moveTo>
                  <a:cubicBezTo>
                    <a:pt x="18649" y="14507"/>
                    <a:pt x="20733" y="9487"/>
                    <a:pt x="18734" y="5635"/>
                  </a:cubicBezTo>
                  <a:cubicBezTo>
                    <a:pt x="14464" y="-2596"/>
                    <a:pt x="1633" y="-1708"/>
                    <a:pt x="70" y="7634"/>
                  </a:cubicBezTo>
                  <a:cubicBezTo>
                    <a:pt x="-867" y="13225"/>
                    <a:pt x="7831" y="19004"/>
                    <a:pt x="13069" y="17340"/>
                  </a:cubicBezTo>
                  <a:cubicBezTo>
                    <a:pt x="13613" y="17167"/>
                    <a:pt x="14131" y="16945"/>
                    <a:pt x="14621" y="1668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8" name="chenying0907 143"/>
            <p:cNvSpPr/>
            <p:nvPr/>
          </p:nvSpPr>
          <p:spPr>
            <a:xfrm>
              <a:off x="558800" y="368299"/>
              <a:ext cx="436905" cy="235904"/>
            </a:xfrm>
            <a:custGeom>
              <a:avLst/>
              <a:gdLst/>
              <a:ahLst/>
              <a:cxnLst>
                <a:cxn ang="0">
                  <a:pos x="wd2" y="hd2"/>
                </a:cxn>
                <a:cxn ang="5400000">
                  <a:pos x="wd2" y="hd2"/>
                </a:cxn>
                <a:cxn ang="10800000">
                  <a:pos x="wd2" y="hd2"/>
                </a:cxn>
                <a:cxn ang="16200000">
                  <a:pos x="wd2" y="hd2"/>
                </a:cxn>
              </a:cxnLst>
              <a:rect l="0" t="0" r="r" b="b"/>
              <a:pathLst>
                <a:path w="21379" h="17222" extrusionOk="0">
                  <a:moveTo>
                    <a:pt x="5" y="17222"/>
                  </a:moveTo>
                  <a:cubicBezTo>
                    <a:pt x="-221" y="5664"/>
                    <a:pt x="7024" y="-4378"/>
                    <a:pt x="15310" y="1969"/>
                  </a:cubicBezTo>
                  <a:cubicBezTo>
                    <a:pt x="21361" y="6605"/>
                    <a:pt x="20595" y="12732"/>
                    <a:pt x="21379" y="1644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79" name="chenying0907 144"/>
            <p:cNvSpPr/>
            <p:nvPr/>
          </p:nvSpPr>
          <p:spPr>
            <a:xfrm>
              <a:off x="0" y="0"/>
              <a:ext cx="1579774" cy="761676"/>
            </a:xfrm>
            <a:custGeom>
              <a:avLst/>
              <a:gdLst/>
              <a:ahLst/>
              <a:cxnLst>
                <a:cxn ang="0">
                  <a:pos x="wd2" y="hd2"/>
                </a:cxn>
                <a:cxn ang="5400000">
                  <a:pos x="wd2" y="hd2"/>
                </a:cxn>
                <a:cxn ang="10800000">
                  <a:pos x="wd2" y="hd2"/>
                </a:cxn>
                <a:cxn ang="16200000">
                  <a:pos x="wd2" y="hd2"/>
                </a:cxn>
              </a:cxnLst>
              <a:rect l="0" t="0" r="r" b="b"/>
              <a:pathLst>
                <a:path w="21600" h="19232" extrusionOk="0">
                  <a:moveTo>
                    <a:pt x="0" y="10842"/>
                  </a:moveTo>
                  <a:cubicBezTo>
                    <a:pt x="1862" y="13656"/>
                    <a:pt x="4658" y="17739"/>
                    <a:pt x="7824" y="18794"/>
                  </a:cubicBezTo>
                  <a:cubicBezTo>
                    <a:pt x="12458" y="20338"/>
                    <a:pt x="17930" y="17735"/>
                    <a:pt x="21600" y="11959"/>
                  </a:cubicBezTo>
                  <a:cubicBezTo>
                    <a:pt x="19404" y="6504"/>
                    <a:pt x="16309" y="1551"/>
                    <a:pt x="12383" y="267"/>
                  </a:cubicBezTo>
                  <a:cubicBezTo>
                    <a:pt x="7707" y="-1262"/>
                    <a:pt x="3134" y="3993"/>
                    <a:pt x="260" y="10362"/>
                  </a:cubicBezTo>
                  <a:cubicBezTo>
                    <a:pt x="260" y="10362"/>
                    <a:pt x="0" y="10842"/>
                    <a:pt x="0" y="1084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0" name="chenying0907 145"/>
            <p:cNvSpPr/>
            <p:nvPr/>
          </p:nvSpPr>
          <p:spPr>
            <a:xfrm>
              <a:off x="431799" y="76200"/>
              <a:ext cx="654399" cy="603834"/>
            </a:xfrm>
            <a:custGeom>
              <a:avLst/>
              <a:gdLst/>
              <a:ahLst/>
              <a:cxnLst>
                <a:cxn ang="0">
                  <a:pos x="wd2" y="hd2"/>
                </a:cxn>
                <a:cxn ang="5400000">
                  <a:pos x="wd2" y="hd2"/>
                </a:cxn>
                <a:cxn ang="10800000">
                  <a:pos x="wd2" y="hd2"/>
                </a:cxn>
                <a:cxn ang="16200000">
                  <a:pos x="wd2" y="hd2"/>
                </a:cxn>
              </a:cxnLst>
              <a:rect l="0" t="0" r="r" b="b"/>
              <a:pathLst>
                <a:path w="13886" h="13090" extrusionOk="0">
                  <a:moveTo>
                    <a:pt x="12295" y="11065"/>
                  </a:moveTo>
                  <a:cubicBezTo>
                    <a:pt x="18131" y="5313"/>
                    <a:pt x="6423" y="-5059"/>
                    <a:pt x="1181" y="2885"/>
                  </a:cubicBezTo>
                  <a:cubicBezTo>
                    <a:pt x="-3469" y="9932"/>
                    <a:pt x="6740" y="16541"/>
                    <a:pt x="12295" y="1106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81" name="chenying0907 179"/>
          <p:cNvSpPr/>
          <p:nvPr/>
        </p:nvSpPr>
        <p:spPr>
          <a:xfrm>
            <a:off x="2216727" y="2300627"/>
            <a:ext cx="1287660" cy="1327051"/>
          </a:xfrm>
          <a:custGeom>
            <a:avLst/>
            <a:gdLst/>
            <a:ahLst/>
            <a:cxnLst>
              <a:cxn ang="0">
                <a:pos x="wd2" y="hd2"/>
              </a:cxn>
              <a:cxn ang="5400000">
                <a:pos x="wd2" y="hd2"/>
              </a:cxn>
              <a:cxn ang="10800000">
                <a:pos x="wd2" y="hd2"/>
              </a:cxn>
              <a:cxn ang="16200000">
                <a:pos x="wd2" y="hd2"/>
              </a:cxn>
            </a:cxnLst>
            <a:rect l="0" t="0" r="r" b="b"/>
            <a:pathLst>
              <a:path w="17366" h="18746" extrusionOk="0">
                <a:moveTo>
                  <a:pt x="16789" y="2619"/>
                </a:moveTo>
                <a:cubicBezTo>
                  <a:pt x="19982" y="8007"/>
                  <a:pt x="9019" y="16387"/>
                  <a:pt x="5475" y="18746"/>
                </a:cubicBezTo>
                <a:cubicBezTo>
                  <a:pt x="3269" y="15480"/>
                  <a:pt x="-1618" y="5143"/>
                  <a:pt x="535" y="1577"/>
                </a:cubicBezTo>
                <a:cubicBezTo>
                  <a:pt x="3210" y="-2854"/>
                  <a:pt x="7075" y="3151"/>
                  <a:pt x="7664" y="6130"/>
                </a:cubicBezTo>
                <a:cubicBezTo>
                  <a:pt x="9500" y="3945"/>
                  <a:pt x="14312" y="-1562"/>
                  <a:pt x="16789" y="2619"/>
                </a:cubicBezTo>
                <a:close/>
              </a:path>
            </a:pathLst>
          </a:custGeom>
          <a:solidFill>
            <a:srgbClr val="E7E4E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81"/>
                                        </p:tgtEl>
                                        <p:attrNameLst>
                                          <p:attrName>r</p:attrName>
                                        </p:attrNameLst>
                                      </p:cBhvr>
                                    </p:animRot>
                                    <p:animRot by="-240000">
                                      <p:cBhvr>
                                        <p:cTn id="10" dur="200" fill="hold">
                                          <p:stCondLst>
                                            <p:cond delay="200"/>
                                          </p:stCondLst>
                                        </p:cTn>
                                        <p:tgtEl>
                                          <p:spTgt spid="81"/>
                                        </p:tgtEl>
                                        <p:attrNameLst>
                                          <p:attrName>r</p:attrName>
                                        </p:attrNameLst>
                                      </p:cBhvr>
                                    </p:animRot>
                                    <p:animRot by="240000">
                                      <p:cBhvr>
                                        <p:cTn id="11" dur="200" fill="hold">
                                          <p:stCondLst>
                                            <p:cond delay="400"/>
                                          </p:stCondLst>
                                        </p:cTn>
                                        <p:tgtEl>
                                          <p:spTgt spid="81"/>
                                        </p:tgtEl>
                                        <p:attrNameLst>
                                          <p:attrName>r</p:attrName>
                                        </p:attrNameLst>
                                      </p:cBhvr>
                                    </p:animRot>
                                    <p:animRot by="-240000">
                                      <p:cBhvr>
                                        <p:cTn id="12" dur="200" fill="hold">
                                          <p:stCondLst>
                                            <p:cond delay="600"/>
                                          </p:stCondLst>
                                        </p:cTn>
                                        <p:tgtEl>
                                          <p:spTgt spid="81"/>
                                        </p:tgtEl>
                                        <p:attrNameLst>
                                          <p:attrName>r</p:attrName>
                                        </p:attrNameLst>
                                      </p:cBhvr>
                                    </p:animRot>
                                    <p:animRot by="120000">
                                      <p:cBhvr>
                                        <p:cTn id="13" dur="200" fill="hold">
                                          <p:stCondLst>
                                            <p:cond delay="800"/>
                                          </p:stCondLst>
                                        </p:cTn>
                                        <p:tgtEl>
                                          <p:spTgt spid="81"/>
                                        </p:tgtEl>
                                        <p:attrNameLst>
                                          <p:attrName>r</p:attrName>
                                        </p:attrNameLst>
                                      </p:cBhvr>
                                    </p:animRo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75"/>
                                        </p:tgtEl>
                                        <p:attrNameLst>
                                          <p:attrName>r</p:attrName>
                                        </p:attrNameLst>
                                      </p:cBhvr>
                                    </p:animRot>
                                    <p:animRot by="-240000">
                                      <p:cBhvr>
                                        <p:cTn id="24" dur="200" fill="hold">
                                          <p:stCondLst>
                                            <p:cond delay="200"/>
                                          </p:stCondLst>
                                        </p:cTn>
                                        <p:tgtEl>
                                          <p:spTgt spid="75"/>
                                        </p:tgtEl>
                                        <p:attrNameLst>
                                          <p:attrName>r</p:attrName>
                                        </p:attrNameLst>
                                      </p:cBhvr>
                                    </p:animRot>
                                    <p:animRot by="240000">
                                      <p:cBhvr>
                                        <p:cTn id="25" dur="200" fill="hold">
                                          <p:stCondLst>
                                            <p:cond delay="400"/>
                                          </p:stCondLst>
                                        </p:cTn>
                                        <p:tgtEl>
                                          <p:spTgt spid="75"/>
                                        </p:tgtEl>
                                        <p:attrNameLst>
                                          <p:attrName>r</p:attrName>
                                        </p:attrNameLst>
                                      </p:cBhvr>
                                    </p:animRot>
                                    <p:animRot by="-240000">
                                      <p:cBhvr>
                                        <p:cTn id="26" dur="200" fill="hold">
                                          <p:stCondLst>
                                            <p:cond delay="600"/>
                                          </p:stCondLst>
                                        </p:cTn>
                                        <p:tgtEl>
                                          <p:spTgt spid="75"/>
                                        </p:tgtEl>
                                        <p:attrNameLst>
                                          <p:attrName>r</p:attrName>
                                        </p:attrNameLst>
                                      </p:cBhvr>
                                    </p:animRot>
                                    <p:animRot by="120000">
                                      <p:cBhvr>
                                        <p:cTn id="27" dur="200" fill="hold">
                                          <p:stCondLst>
                                            <p:cond delay="800"/>
                                          </p:stCondLst>
                                        </p:cTn>
                                        <p:tgtEl>
                                          <p:spTgt spid="75"/>
                                        </p:tgtEl>
                                        <p:attrNameLst>
                                          <p:attrName>r</p:attrName>
                                        </p:attrNameLst>
                                      </p:cBhvr>
                                    </p:animRo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32" presetClass="emph" presetSubtype="0" fill="hold" nodeType="withEffect">
                                  <p:stCondLst>
                                    <p:cond delay="0"/>
                                  </p:stCondLst>
                                  <p:childTnLst>
                                    <p:animRot by="120000">
                                      <p:cBhvr>
                                        <p:cTn id="37" dur="100" fill="hold">
                                          <p:stCondLst>
                                            <p:cond delay="0"/>
                                          </p:stCondLst>
                                        </p:cTn>
                                        <p:tgtEl>
                                          <p:spTgt spid="64"/>
                                        </p:tgtEl>
                                        <p:attrNameLst>
                                          <p:attrName>r</p:attrName>
                                        </p:attrNameLst>
                                      </p:cBhvr>
                                    </p:animRot>
                                    <p:animRot by="-240000">
                                      <p:cBhvr>
                                        <p:cTn id="38" dur="200" fill="hold">
                                          <p:stCondLst>
                                            <p:cond delay="200"/>
                                          </p:stCondLst>
                                        </p:cTn>
                                        <p:tgtEl>
                                          <p:spTgt spid="64"/>
                                        </p:tgtEl>
                                        <p:attrNameLst>
                                          <p:attrName>r</p:attrName>
                                        </p:attrNameLst>
                                      </p:cBhvr>
                                    </p:animRot>
                                    <p:animRot by="240000">
                                      <p:cBhvr>
                                        <p:cTn id="39" dur="200" fill="hold">
                                          <p:stCondLst>
                                            <p:cond delay="400"/>
                                          </p:stCondLst>
                                        </p:cTn>
                                        <p:tgtEl>
                                          <p:spTgt spid="64"/>
                                        </p:tgtEl>
                                        <p:attrNameLst>
                                          <p:attrName>r</p:attrName>
                                        </p:attrNameLst>
                                      </p:cBhvr>
                                    </p:animRot>
                                    <p:animRot by="-240000">
                                      <p:cBhvr>
                                        <p:cTn id="40" dur="200" fill="hold">
                                          <p:stCondLst>
                                            <p:cond delay="600"/>
                                          </p:stCondLst>
                                        </p:cTn>
                                        <p:tgtEl>
                                          <p:spTgt spid="64"/>
                                        </p:tgtEl>
                                        <p:attrNameLst>
                                          <p:attrName>r</p:attrName>
                                        </p:attrNameLst>
                                      </p:cBhvr>
                                    </p:animRot>
                                    <p:animRot by="120000">
                                      <p:cBhvr>
                                        <p:cTn id="41" dur="200" fill="hold">
                                          <p:stCondLst>
                                            <p:cond delay="800"/>
                                          </p:stCondLst>
                                        </p:cTn>
                                        <p:tgtEl>
                                          <p:spTgt spid="64"/>
                                        </p:tgtEl>
                                        <p:attrNameLst>
                                          <p:attrName>r</p:attrName>
                                        </p:attrNameLst>
                                      </p:cBhvr>
                                    </p:animRo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3" grpId="0"/>
      <p:bldP spid="81" grpId="0" animBg="1"/>
      <p:bldP spid="8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8"/>
          <p:cNvGrpSpPr/>
          <p:nvPr/>
        </p:nvGrpSpPr>
        <p:grpSpPr>
          <a:xfrm>
            <a:off x="7911862" y="2581215"/>
            <a:ext cx="4280138" cy="3167262"/>
            <a:chOff x="0" y="0"/>
            <a:chExt cx="2222306" cy="1644486"/>
          </a:xfrm>
        </p:grpSpPr>
        <p:sp>
          <p:nvSpPr>
            <p:cNvPr id="3" name="chenying0907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4" name="chenying0907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 name="chenying0907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7" name="chenying0907 148"/>
          <p:cNvSpPr/>
          <p:nvPr/>
        </p:nvSpPr>
        <p:spPr>
          <a:xfrm>
            <a:off x="935877" y="2964946"/>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 name="文本框 7"/>
          <p:cNvSpPr txBox="1"/>
          <p:nvPr/>
        </p:nvSpPr>
        <p:spPr>
          <a:xfrm>
            <a:off x="732024" y="1996440"/>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p>
        </p:txBody>
      </p:sp>
      <p:grpSp>
        <p:nvGrpSpPr>
          <p:cNvPr id="9" name="Group 157"/>
          <p:cNvGrpSpPr/>
          <p:nvPr/>
        </p:nvGrpSpPr>
        <p:grpSpPr>
          <a:xfrm>
            <a:off x="8815976" y="1032703"/>
            <a:ext cx="1567262" cy="1894222"/>
            <a:chOff x="0" y="0"/>
            <a:chExt cx="832429" cy="1006091"/>
          </a:xfrm>
        </p:grpSpPr>
        <p:sp>
          <p:nvSpPr>
            <p:cNvPr id="11" name="chenying0907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152"/>
            <p:cNvSpPr/>
            <p:nvPr/>
          </p:nvSpPr>
          <p:spPr>
            <a:xfrm>
              <a:off x="63500" y="177800"/>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lumMod val="75000"/>
              </a:scheme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12" name="Group 156"/>
            <p:cNvGrpSpPr/>
            <p:nvPr/>
          </p:nvGrpSpPr>
          <p:grpSpPr>
            <a:xfrm>
              <a:off x="330200" y="215900"/>
              <a:ext cx="178940" cy="367431"/>
              <a:chOff x="0" y="0"/>
              <a:chExt cx="178939" cy="367430"/>
            </a:xfrm>
          </p:grpSpPr>
          <p:sp>
            <p:nvSpPr>
              <p:cNvPr id="13" name="chenying0907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sp>
        <p:nvSpPr>
          <p:cNvPr id="15" name="chenying0907 148"/>
          <p:cNvSpPr/>
          <p:nvPr/>
        </p:nvSpPr>
        <p:spPr>
          <a:xfrm>
            <a:off x="4550645" y="2958777"/>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9662C1C-F846-4778-A890-1AF178AAD3CE"/>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INzh0lEcWpARkUAAIaqAAAXAAAAdW5pdmVyc2FsL3VuaXZlcnNhbC5wbmftvQk4FGr7P45KsoQjhWzlpEWF7MsgKuckS0hKSFP2sUS2MTMptFimTovdNHVE2RKGLDMay7QwMyVZBiNThjKGhhnMDL9R5/2+hzTvef/X/3td/0XXlZZ55n6e534+931/7me95mBnLSGqICogICDx+28HHAUE1lgJCKyKEhHm/c/Iixks7w/BMEdrS4ESvOII7x+rffbb7hcQKIOLcbzW8P69LuS3E2ECAusbF34L4oILzgoIPN78+4H9zlEetD46IfD4ibWcOVuO4JygOuTBNf0Wg6E6naHxw5tvTK8KuHjA6LT/7ceCvzhyDj5JtxDpyLy3EXi5R2oDaMshkat5BXsSXEKUS9nRLoi+vozuMBq4LTvg/Vzvy5wwPCCA3s3OJLReGKOfBA/F9X38stZ8+vlYZacHqX72c6EBmcwdi4QUCq4S12oQ+OHHqZS4u6BDePlo6uSXOCa8+uj0Ts65i4LCcqeX/oi7KX5grBsdhCXSYfPsSw4jZstLFPdT/UqYjhmAzbNgV0yf33wbQD2jn7isRJL8VcVJwTQcueSq1GOVZcVNSRxYP9vAQrMAGlZ7YN7Ltwy5UOjiuxqoP037q5z2Mo3SCgGvwhIvXZsvLEXXsAsxs4XIW1H2/Y32HvB5mmfXtKPVD3K7fCzkdonL1mzUURWfOlPspbNUbEO0ePg6KxXI5Ju+SXY7Yq7iTkqVSNde6UTulOf8VNActy0YGtZ1Whc/9Y4BHsrwCfJnfNKEzaDfUX6Bw0w9zZllcBoAMz2DJN31uArE1H/ZiNsHS/Gb9wBn00zxoXU2eufZ0ZkZNY81ltS7U7gmHhkc/dotwnyeYT4fc3rifRX6QiQVn5NFd1qPTTc4U39AjpmFmcmqFSlWm0wyN599Ax8b9CGYsQMzcKONKnMhVaf34Gm3b4wVenI/2yodkrSiGG0mMy4azimZe7J7U0BgTHOjrjj3g8rchyzgF9nEXEpUfa4feqla3+kR94jnrFWVfszpgnO7bInCFusb8rDEaEO5/b6rbxxTLnVa1eqUynoHOWi7Vc7sHIKqEHYNZ27ZEAXFH3dpwbgNVA9x8Ep7UarhbWU00lAvjvTFkLadpfDY43PzkgF80dCNJVY3iridWXOcA7B8ozKLVKk5cWEjWbq64vJ10iCZhvKzYCAlIcNTiCrZAlBt9I03LknNNOnMOnYfHd2tP2YAfX8pl1m+caAEgAoDlPFGiia2Vk0kGYGLrpR9gGGYYMIY5SJVFJ8JFhMgUUNB6evPJcveLTY7yhqJAE35Bcp8CHC7Y+yeYdz3MAGFY8rg9gHezwB1AORpNmJuBIGGHgmdn59BzM88ZCRBmiBV3JaINJEkzYlpXJhqrhtD9h4tWocbbVraE6aTa0MzUiIg5DYRGCjMSNg+5VI5sjJdjsSUgaGoM2iuYkyQkqgVUG8WDcFB7SASGWNq+JF3VccMO79c5Pr3Lh2ISYOFgfBQV/H6fbWYdHyFqgYW7xelL3GYgtqYXPE6XE31GkhtwPeDTe9GduCWIUe5npYW6MmB7lTkmgdx/m1lOTKUbdgnIszBeu0H+jQTISzTsGJA51JRNcBfBXk6PjF0bMJHTI4nLL0FND9pPz8ZU6BAsj9+sgUEMqeZDfqUuSva9773N5HQsu+2N3kPgbehtXRTTfBqQvhq+kaoXeN09Z7Pb/EmQUkUNBOHAUQ+JLyJyqY8I2JfGuKmwabHSTOHUoCkCDcOQF1piPCywCnQQOJpPtuPgIsSP0Oage7z8hVzJ4WZMDdRZdlmU3pnZ2OkWErUCmaxEN6vEc022K93zGmRDZ92E65JREqrHhCRJpcpFBYX+Qsejt9Aq00BeZ1dLcmwoamtTgl1uj1BFzlJ8bHx8t3ciU2ZQQ/OvVcmGSF2pIla5RfqUejSJ1GyOaA8HxOCiBiF6RelIOgoJkoC38Afb+dBy9G2KqmhHPLbG92oQMEvaK1wP/N2qanbWuGzGwXtAVPvvgj6cOqU2tE2Q27pYBocBh5r+vWQ6XFK7CBhYyD+csPGk6iB8wqJdmQfVHF/kNfZQifTTRT0w1JB2oX7NMZtVmFf1T5dqD7MJFXEgxLLg4FfnH9y1dZwN9vxbMI5tve1RR6rwOeem5yxxD61yfQSoQAva7ZD3ggibqtlftdD90MqMLjFmZhucKOMecD+Nh4AXG63oK7sLXUHB1KbYh9pTXatFT3I+/YuN8MeM786rvz+M++2Wr6LGIkWM6FQtfe6HMdXJQ0EQFW00e4PyXNm7ifSuwmciYxS8ZxcsKK1G81I0opKf2QE0YgLk69uopBzTaS3oqj+HHn46/BzvqaSpE8UmpGup7xxsRVY8+2IP53JCaAfNIbMWUPyBb842komIBnXbo9c2W3rufbM/BUPqx7/90x95X56tUfjya8fIuDyS9zgH3Hl8cjQfOmiijvpoKlP4c3H3Pw2At1uvIG+d0luflUicih/uzQ70Px1PFJ6uPV44qEdv8RZj24HB9ok1LfR0kQa75o5+Co7o+4g2xnXMw+KKGgYu1XLmSfhat31VQT9xI6QUGW2YMm30V1RO8TbxvKt5RRwRjA40VU+ZowlUd9EMYeMNZFJbCaKCswKSS9pSiX1kFwrQvfIgaaC2KC0xwab2LkwGkgiaHNiC5qa2nPFKmdW4a3LXlx0U6jt8RLy0LNAN9v0pcHspDB+YyKK9TmgsPDMsS7druxENWmo3eVXqMdFtAdrlKQdj5B1dJlvXCCVpB4MVePFkMrQPhiBOMqz4a88Gw6U6+nfVOH+SlHQt0ggJUTLsrHLE0wn6Ou3NE2PrN3V3DXN2unl6+ZV420OwBK7rFcj2kIUreuONfxGl1egdvWTq9z3mrvL9+wNDp5Kpv6eZdq16Yyd1fsuVMJjBtUTjG4J46C8htFUJgdgJVmfWEFJCUOgYZ85gAOEmdgq+knbN5QPE4tDaYs+cZt4SgOQzOYebCD2V+kEBSOM+8x25324TnqIUDeXUKciJs3cBd8L3Yk4EdDrWQvAdsz4l43kn8FxK4EePIDGnD+1VTyl54j5BAS69+itmet4JjRDOtZOMwEOIl1RqWRtyYlJh4pC4pNoUFYfjvOWMx0pdkKHnYEgTMZSqcq4N6kGqaCY/gn6SH4fIeD8+lVpUZx8QndUajOGtAuP2ve0+I9AQhvqjEluO40bwYIoQArPre5vZzFMmRyTqcbrTEApxVCSZhJkwlTYV2w1WgvZCsn+spPuFZOKI5vhgmqUPeGai+MVTILHDgBXISpNNvFeyuVo+AlCTAzni5k+QMWH/dVwKZ0IieYRlHk3IxeJXK2ifuD539WU50Hmc2kVQ2hX4BJmkinoVaBVcUqurnL7B05sAlLhzXvEKjw5bAkxGjglHI/EOnj5aq/COmhOU2OeV3miltAcVJCF3MndIiTj36j0gxnLsKu/hGhYyZ9ehnx1xQt67RjOuggt6V7N1nNqXoZgwhca6yz3ahlS1tCgLi5itZ+8OlxHt1PHilL21fUH8tbwjFckgdeCZYifoLC+l4Wc6Kz6PUSA/nNom/My1K8TOBCnGftBzITsvxwv5P14sFkqUfRywodl2Wwg9qLWhklbCxWIS+NMxjPgj024K/EP2pclfyJX/qia3pkfuOubf/J1uFnhB05r7zLde/19iHcs27MsLVXxNRAZYlvybkJywU2FH5U7/E++bo3oCIF6jy1DvM/xgMUb3dvLsnJbOanES+h1w96H7vocevdbyt8/vXc/jpoLDmINJmmOeUBnPuVoyjoIyl7tvBRle7UzUa/0BE/u8C7DgCfdLbCiJbL3CaOnm3lfg0wdG4GLFlwUrXskNNEjVSqd0XlbTkNcNvHhm7M35enmJku6EyDO6YRx00R+W+NssWa9i6qH2tPSPQvmoWC7MWNirr1xsQKetFwU/1b07q4bEJB0oihvmJZq6bbukw2Xqt0XSsUjFVxfCt9N8Ks7AVyiDe1vrdx9TJWkUSQumytqv9SUdvid3rk6tHahlIiV3pM/JHaLtUfpNCyp7Yzygo5cH1ugjrvK7zKVzd23ZMgc3jY4igxGLJSSSvQ/vW2z68aHE94Xl9TWZLrrntCuJ85xgaVP9jlH7TJdmu7d+zMuT6qJtlBKVbyj4bD+k91HKG0CSxzW1Whep51PPxLq9vA6VzDuHLXUwC1+X2Wz5SrpGK+UhdzjuDuBp0+kt2QJLknhpBi8Thc0OK55Wo995fDh0fhSLMX9IXzXUqqqkFfqopbzKo3uhqdaKQarWhfXpjp0VFDWIS5P9Cw44Q4S6/Rh51Iwb5PYnaAadJxXiuePhF2exp3zUggWXhJ9LVofCPH6bSP7gimqYZWQj3VaCuzDCq6i+3tLFkphHSSKzq56jdXtF9daXNvFdOu/gEOTdUkUtU/I/0fAkT+9ApwV4PzfAhzCBeeBvDSPHsBEk0xtVT0NZECWBEwSx56vVdk9pYR7l6qZqpfa3SnHr71yao/l2bu3OteBWUGPBhi3VfVTT6gaJ9r+XAunkwu8R8urI+n9HWuQe3anAFkXuPxqqJ5L9+boFET9ztmpYQU8osjOLN2OiD3f5o0ycuLTvTidc9sjSGVC+cLwY7hzNtL7fbOTSo35VVQgU2X4h5VsgcL53JhTGdaoNUgs8UgH3tzl5/gyhCUPKge5xVkhgbFn2OUEMzCpjxzDpiJgc0O3xiSVqI8itSQsE5D5LrR9FD4Y3CuTV51Gch5AbaGAxkzKaaDUMOV4USudO+bzrj/X5ABH+zq4GrQmSGZfPxOtQyoF4CH7C7R0nWYY8Laf9/Nfja7kVUY3qOVmUkw38Cor7zCnR/GprE76ej2roCHzRhmO6826CcADF+py4zJSCXzqCo4/QwfsuiEhD+6lZkLOpobtFJFNLIleja9K+bm9haCnm3LBx1Rl9jFrCHpsoylD+3U8LQYoxzFAt34O+r++NvDuRlknt7iPsBMX7S+1S9ydvSPbx4RPz0zfXKtnFjXs3AIksN1qS/Morat5Q18Jx0ajXvPpmn34mVKAxpMN+5h1paTRL12h3pd5fASkfG2OJPpzP8sFyoBH3eMCJK06F2rpvx5UheHjK0kHf0WhD6wpAYgDwjk25pgDoD6cHz8HbJdkmVyD4JXoJ3yupRf85c5tH7zcqtMPO72kF+/lpKbelV7UqpgD6s5Ke3u6LU/0tkkkKw8mh0CxRGnl5i9ma/+ty/dLdVmjlglSrNcK3wwP+1TeysfYFBsMUfNVQp3Kif21kfQBI0W21DY4LIdfiLowuNH6fMHCV1qii9cduFbgxC/KGIcmqckbibvLXP3laD4fd2qRU918M1k50XvV0a2fnflE0Xt2vYO/oaQSvYUWCvKJOt8cSXE8Ml/4/oF3j/gE1G9VB+4UB2yT2nbfjp8zW+hM90m5mg3fOsMnKC7o6Gmz1qSr6uED/1GZTzu0Jh2+FeQT2N5dc1P8XV8cMnht+6sNtJfbEb2A6YHLYIw94AWYNVbvxXaq0hnj8IMkXuVB9RWSy4DDi6g95oTseV2ptkCf0WgNPvErpF+kuR/sPHDSkkAqEQdV+sf5wnu6rRH8egS5/wvYyGfNWH89ePyXyc/7/RZChcgBSMd/HALFxw0UuDm00stXsbb0SykfJhDC1W6b9hl/a6NJG+t9FnYhzlcx7Nt3+NGmKZwuyfCyiKxK9MebhesOUFzXICldG36ur5ZrAdnXeLTlGb8IH1Iy3gTl0Z+WR3yaq2V3inKExwLwx/hZSljCdmah0C4tvggMHVTwuS+0K6SEH1ayNUzLPHlMKZQft0uW6TSU4RUK40dZB059uMZ9fFE02YkPoTqdXd2SwWN42YX8TIIqaj96nEcms/mBh9Kkhz+wxnngFD+GYHg86gyGx80o/KxfbntJqDqvEJUvlX6GlWEfE5SV4+eZGgxDU3R4zNPwOD/+ipfN7SrlocWQnwn+U0idTWJzWwzQZWBmtw95sj7hZN3kWxsDqhJsjO1fhQPlp5Is+0o+KSb8HCcB64AlHwxVYJyJvsuSZtMP6SaRY6O5sLmZP/KlcL0UDSz+inKML6tJxn60z72XQOpnorJI9w9JXx1jX0fgaGh/fqi45/LxfJ91O5Y4cuLAb3JbTq9OkMXECMNZY32kvnpwJN3vkCrn4y37/t6IwHMFWhX3/3CfrbSRe/wh781ZmUhK29CSgSjSdtCJeYZ/0LMpsSXDlDvZblCoBLzge+qwCvI0Z3dLlewfEz6cWgiumikb5x/YHpTled2sfo+Lt10wHHTGE0SqJjM7UqtS/PZ/QlKusq+F+VYRVPKq9+DDYkZBiHatqBhYKDscUezSHgYP82d1C3VEsCd7H07V2e2/ADdm92wVl00UtVqml0Gc8xDriB3iKQKl7grKSJ+iP5LprtoKHzzFpFXAo2VZxNK+fss2V9DMCzV4b+97lwwUaeuO5HvaQUk0Cl0bBal8zQQitNWDguOGTcXdjVOr6RG97ex0M8fQIoYNHdjsq0iaTD8pooh7i/KjmrkXK7Dag+DcJhDNkVOwv7BjklOI3vZ86trcPNz13zjXW4Lz6qGLD3vK7BubRz6/ElFdmLjfNz7y+aWIPDUtrWp8H15bqGHGnxDxKHoUrKDbAs2nv5SHIRJvaaPqI31IkYWUt6FNNOnflNnXBwxSITVPdVJDY9DtlKzE8jLb1Tl7eD4/s8Q7hYvTPwqfedbEbGepFw9RMuHb+biMzFWZ/rh+LFFEIp88wdjoPQa2bxWZP8PRtUgJqUi4C9Lz5SmSRy5LUfcrQGSX66gnYbNeBxlPQmpEGbcp6aWz2ebCtMu3ez63Gvb7TRsDHm7sxbPepPp5VitSe7DvXMpHmP1hk6YEUb5c8qU+K2Z430zek73YetdQIwkrCr2dhQtEnklOuZMmPVs5EIzum6zXoSJ60RsSlU1SIR8oaOuYmBOxgTowBGHETXiULZDvJ9fj8gJP0L7k7DX8KdeHj3dLS3JqweRXeg1P3nrvdmfw7fh0kIqUbrFH/MWywxXFRdmw00dP+fe7eHtjiUCcNAvmL6fAUip0IiHYLlDUaw5VpVrXfY8x5qMZU0bDnnSY5LrNGBMII+tTXpvMy/PhsVT4UVSYZEAjkfn80J6GQJWz4cOQ/fkqju/6qeXuxuYQ+zYnzVvBCAvYqOE+L99kUNqMPZlQ8Xu6cIW0d0ukIiwWFwE651v7EaoQdUikd28tfPbAcE+/sOqldxCVgQqlOKpJO5+QxWjeTiIx0Cxc9vEtl/AzYN+W9I1/HpKSEyRPvv3ape4CQtknItDBPqsTpaXszPWgs36fQz3bYThovuC51Sk0J1paqhoqy/MrdPho6rHiMvLM446Nj1HATJX5ukTtkjV/0gC2+SrqsiyZKf9glSeasX25TXM+u38e0ybhtqNHeTGmgl90TN7YY6jCC3xz/Dz1LE6dWcALxif5+fxDYqBsuGiBxTy/kLaQaTjzQkwxv+D4IEEfb73G+R6MX+yfK7sGWIjFLvxYxBvLzdQHQruIGH5ce76rSZlHWg4V8ouNvsgUBi/sDXvyCf33YIFn4Lwo+4DvvFcFsWWGxw8m+VE6orl+mTVvVN7wC41aJ30psTwiNXucT+QfVsnqesALsr58J0z2VISa8RrO1VBdgdMKnFbg9P9bOA18SvNU3lP1bfiUNKRKpXkt252imtQSVV6+RFlpWuO9YQQaep5Lj0y2Gz3MG8vbok0BVnWHznomLcj/azXr96WrWRKxIzaePfVfX2k8+GiAt+Kp0mrNoN4Wj83v60oWlhQLB4qee2+en/FaZtm2GvFP1v3o1OTLbH3KMou673glliO4i9aEg5h5LaNJuOeUH2tgtfPMTG6X+LI7DU/L8Bp3L1holpsdGkL2rltmaVHhH616ot+lQyYMoxR/XNOGKkgtu563aMkXg9BZP0ZK3vRjJQ6N/6D5Nd1pCuWaymvhqxbnJeOfNGHRLFowDMz6+lqTHMuOAa7xANMqOwNkLsx2wridbvMl888IkCCWNWzSutZaBRLO6mehI1njjZKSbCVqJ5qSTentNKxsu1CHXsfrRO7AD15IT+pDbmnsGjS7jz6WCx57dgz+bVOo12WCk2VfZB1FqbYgLoRhjG0bpfwq3jFu+mwZCBd6cv3N1lQ0f5F1lbnacpjoJNS4J/nasfvd99qmZwUfazk3Mpq8f7RGEUZsX4lQ6DruJsx08y1lsmTswKpLxG6SYOzXWwjTRxGWxNktvuBkntHnbtf70VX17hWuuFBoUdfR4OjK4uV7opasOk3/U/swziZVnvZSCvA7CxX/+WPFgqHeGNEFkzCelYPPbfm96lnR/LXtuTtmOFLYEjGvhIX6dH+sbzJJiLazHzblELURkQvNehIyCaLQVq2Gf7mEu35BJtE/Kpf4o49XxY4ej0vzhM4MAOum7OHm21q5HKq551cjR+3AIugRnrETbmX86DxnD8YxN8gahj/imJBn7DSsWHWew7q/XnhUdwe5zfPXwu2E1ODs7am4t8CXi+rLJjf0iDA2k6dbxrp9EPUzqRh7jEfMSF4Wwnyew7CGKVdVQUbZOsz2MR+oSrtSFYhEGJo3m2QAWZDRudSO0YRNHlFOueXMy7d4MGLRBr9OeHKaPWOtbsQMU6V3o79tjlRHA3t1A7P737ccmU8mUdDMvvdQfcDdmblBcn6RAEBXvd+pI2yOQ5ixedf1yqEcltv6o1ZuSFgBp/qtJAEV4PHna8nj3C4gvB5dKCJPYS6sQAV38ZQUyo4153H1aZwKjON9hBM9XAhqDwqeT5U6P3vBtxcNNIyA4fyZPQGl9SOhqaqhtr91YT/65EYPSZCqEPaszTDYRPMmcrivdGylAEMHMdP65ooJL71VZPuz5J/zLINZaSDBbTTnNB6j9nyWoRfHXHuCh2QbhMsuDOSLZZq8zkpNJGVAi5dYipEixazdpqN4SRSFZLYwA1hOX5gEnSt3zYnO0tJN1XBJw1u9ncHkU9/OKVOfML88o+aCG4Hc1Mg64DELQ/cTJhJmVC/fIgGQJ4I76hMp7d8SKabhlq7A9q2qhDQhaD6gKZ9RjUsdTMYIgvdXMQ8SKFRlYuqVRmlvkZ27zFyL/kT/40uvGMJ30gpKF1B+YBnzclqFEVF3G56ZbLfHeJVPR67OkPZt6XzkNRy+HXRn2DS+zlZOAafrXhbje274kZ7hhd5JxxmRG53Cl9u1dC+1oRDRcj2WBBFLalqztaG8J+Pi0+JfUszzSRV3kKEqV1JrU65ZhBurW6K6gqDR0CEOpf6YpvT7Z3CGcMkCqGWWAbWdxHTPY+LGKHxVgIYJiX0x93wG51kjMeIIjWsumYBk95tMvqsZ3WxQ7zz3xlql/gIv+/VC2RDzeS0+NoyWzQA1D203m7hmoIhzlFMQ/MKpt3J7IZ/WV3Wjslg1pazqhLSxxBFg85MnX+u8Pj37orHgra4t463eEUuLidkYSV8StOZp+atXRNSZSqWwIYCVffFrZGjoI559zs907PeNv7xnMllKF4ubTlX9tvOSEkYWbbVCUh3lauh1DwsPqskBcODEFqMmoxyTovJ5RmLxN3NOX67n3BJt8ZQw8Meb1kF7PwQ/9+XUQypDKliviF2wU7tgWTYf8714FZY91UEPOk7bxCNxLol4zUJ4R3776XDa2kO2rM37nzZ8rYv7ZPS9Y3HLdUyrIuEaQ3LbdRrF6noP+1oLubBIPAUYQL/QszeDvCkx9+Tl1moVzsDaWp5x17u7JKJCytak0p7OTEcXbQB5si1fbMyGTjeq2LmrYyZzkWVPw9EEEX9KIeS001C9JRWo9puZj6sPmSpx8puL1PrRRZ4VQo9sR9tXJdlfRGCsfd0uGHGl7unvdcnAY/ATgodpZj2P39tALjrWkqNd0yXWUlVu69b/ajb2IAFBg+xX250SUtFnf8pDxZP2dXaEq+muDtstnsLw92xnBxQeV/Ntzf0SG7v6pdBrhvBdatE33K9eBvdHeOA44SYYwxrrc1+dPuETnzzB8BvvxrZt/MNuHjDfNG2YmKdVsSaj3TytXyw8JohmyCoWB6DoRyBDwOBay/PKiYdOd7l42jUSRX7NLzwErB0BvjGL2imTqGxMZ44wcGN01JYQEzwBMha2DaFDFZe27q5aaMvHZQhnYNemtOf2l9s2RrQQqJ4M2Qzp38bELIG1OGXwqDemXUoTqozYrWxOZimRKlQvzD63A41ORg1CqebmFeTpaFIkyqx9omwrQ1/jVxL7Mso+FA6plHS4bmwLM5M8TDEcPD87kz7y+E0XznRHysSeI30sn80quDcuf6LCUi9WHJdSwM08l4Q++RjmfbvhazZ1ywJwopcBjr4XApSmQdRRrLN9EpNCQjNy6Ltnso18rhq+Qn8bas1ldjrgog/1PhSq4hmrglVrLk5R47L1OpGqcOVv1p/2ow0EyUx2MytEj5ifLfBxqE6ANF85ANp5QPHTqW817F1mGWEjVf5ClijnuQrneXG/SbgYkooMi8WZ9B/9Gq1z2De6hCG14Kurl5nCzrpBQOUfUzW76vs6bghE4N5CcM6+pOKfXWqSZn4zH79ltFBhSCgguQy402PSLCbnzbZAbbU+O85o3o6lGW7sEbXSqyu0MsHujg+rRm+ygWfgkv/Wu9ebq0EvfNjtu8a7CdCIY1LV6qaKoVkE2Bzj6R2NV53xyOOTp/3q0oLr/EuGFk/uc3VCTt72eQfSGB9M0hS1Ol4inhLC4pERqUSPo2h18fr7a21WoWESrrSO3MW0vC6OlBiLMq8XwnBJmD1S7vJXzWaHH2CJ/7G6mNs+H3nVteoQRKyOJyLLjN/lfWXRL2xlK+zhEfXM+tPLLD8Lx6KO87K0UiFNDOfr3v6eD7yA5jZVs42nSpfnLx+OtXgSxK/hXgEX8f9j4smbKIZqvGTSQzZqquN4pCdncFP7s7s8Ppx5yClvp/H6+f3Apbt/NXTLFtJPbY1xz/kpz5FTNjzubPtgApFSNl/+YWJq+u+pmIXsKmCLAZ6XB93zWfO09PiyGwx5yIsRVmfm8dJV77/ljxm+S4ppP9jswytELOeXiQJWybAdeYoo57dek/4mpZxXaPgEv0w0N+4a5BEvXT3BJ38ccA1n8PgNDc2lBdM9Yiea+zDzbAzbZZWwsI4UgRaVigvjdh3nk6SWCXw0n6OYR5Bn8JERpejZz+mv+7LviAbWCU30plKjTDsTkJnOL9Xv2A6mGLx+vWSNs5X39V9dLs8u9BcjZEOYClQp2+f8ZJfrj70R9Bqe3p+m4xyXt5DrF/whsSsLuzmYucQJnH55USt8p/r5WtFkz+U3+n7b44uTrMlGiu4+ZiH3+APo/oc9betr+sT3LV7QRPNqdDzyMWKhZcuP+sKO0lSVcCMrWdfHvAyskXSgUafRZE68FNcFXDRXY8NLwWy0b5KO3YtYw4uKdFouhNnd9+2Mzhx3xB4Ww8rThIx8XLVp2SwwENuwDUsshdACapmQ88ZhiXGh4tKKM45xR3eNk+e55FpJyLDVgrcPpLNU5idUEOGPecgJlpEI9osg0rxvLHJDcRMS2RriKcSJ0vnZ0mChTJGArbevmQPXkLjT14k7UrfNTeYJqTmr5gIn6kQ7CaaM1s2X5kKUC60oqPzcGP+J8IRlE90srZASLV0ekwM+9JTuOmAoo6GryZ26Uxr7ST15Kk/ogfM9AGJ9Qk77k/ARo+08g9Z/M946nmre+EWbKaez+BBFWAJyYi6hbF/4nKw5Ap3mFa8r/bmJxQGsB15wq90zly1sHOqWHEyqIvWwt+NZm+ZT2dAPvJSCTHW00D3sO2TaUvRthV1mXAX85YoW9NVnh5/BYEEPd5DS2CbEFWymiI0a0S/OJxn+5CmkeVvDhFJVVRkN1RVcdDVJa4clXsRabfoaDEcgPX7mKq3gqa3O7BgrhXS1pmtnlPdYrhmc+SU1DW0n/1ff7nqv7QsSXsxO5cgNz7DELvokwIqK9I2/zWCNJ0/Q3s66ThlhWs0utaIydYQI05FgSaLIKTUR0AefXtjog2K7FNJDjWOk68/yVF/SdjlUCuXHZ4eO5ifL/AwpRo3ErsjaQMCl164Z3S5Qu+N+qDtIRkdmu80wlW6gQLLnET6MyuzHUeaH39uP5ZdhnMz9av3lhqpR7nG8/8LtvRV8az27/+mZkwCvgsSqa4k+iZEceQ94GW6R47grnq0mnnIvlJyPqrLpIvlXRhix0aw1KaSebV+lhytej7k1KBT2PdzikGy+YbqJKd1ih1lfnz+Couj5wGxlX8RefBu+9TTZSHTZveb6XgOKXr7gUuIMWq03EBELwPwJuNS28f6YmCZprWqzGQl8Gd/YJteO3pqc0lBOi5y7RgpNbrf5XLpzdVjRLuIuossV/S80qjS0ZbWFIZwuFxm45tF383TLVAqvlT+72GXErqKKWJHWbq60B8PHnxaPBtJn5Olre3i24fdwv19yypOKYu8kcx48vKi6ciCcOfdi3sZ4lIDupft+Dj1MA4krg65UlUMy7OygTRTS9rdJFOd7lmuwZ03TTg5HjxKAcQXLTs6clhHGSycesmgXejPyqmLkcGv0VR0JJUr6GTYKFP+H9I2WyNjmrhF2AsqGqlYQSDpg8Q6LnwaLeQEDFXGxeb6jYXPlXeTJdKBKfmxMZMKNVu3AQqEPFfXUII78XYrRL7dE2y9OOqju+g/GFo8kXUdmF4u+K7YoupQrfL9dtrP9wcafgOuiVkXQjU8vnO9ZrzmpGrNDJIW9QI6yfKNsyi8HGVxePD2dHGwh16MW9FRStnpMVOQn42whF9O35e6D43HKsn+J8o7CIT5MyYGT5Zd49Qrr22dVdoX0yUr9tHWTNVa7rUuFAAtbQn5uhv+XRP1MgcD9r5I00dVsfCS6XS2gTJJHK+7LXl0Ie3DInvrU1mCYam3cRKbsj+dQsAuRc+FUNISRRe5tfqxN9ueFdeFBI2XCBa+CDqTLlaXBVqsu7n5Sh+Jd0QILpOjZ7d5F4h2mV4Jzu7cnTHhXyy+ZkBT9tGf9QR5p8eWRls6fkZbr3prrbXiFHP5NWmJTTrjCL+Pi/l54LD/OMjrJ6qig7I6TcaMBt382r7+hzeOv1v17Nr6csKRYwteNV+4L7XKo4MeBDpZvusIjSg4F/ObQkXXNyIKLohuK+W26ejPa7MXjQBse81lIcdgRHLpj1z2hg/z2iTnogkNdeYUS+G042vDKTfE6TwNv+C1/LKemHxYtbKJfa5TWPWWXm7PL++hzY/QxKK0TCmKlRtY1VilohXwSHnymSBiJCsKFxY5o8Jn6dxX5ihXTHFWGTn/o66v9dvL+ssJfCF338/pxQjfgsR/VhJ7sX6UlWHUR5q+a+wXrEJffcGspjD5IKIpZFInKpq+zrfL6VkoieDrRR7jrB9JaJnBACpWi2koZDV2//EkdnjARqzVePFcRj8zsG2/Dj5Z2ey4povVEXZx7U2XmZg69LEBVtc/Dwv9cgYWz6g8Rflz4fSKSPPu+KgKNK3q+3WxinUp25XNJ/C88T9NoYFre4L10giMeCRTOrFr3OAFJcpP9vC96f4HqsqRP1Ir6nBdR5Ixh7i/ssgE3+hqidMJ+POO/7nsnw7M+UDkQL3f1YOEQGZ2Lab5FY42wgcVSa76vIBRovTv39ZLD/h3LLSLIJn4PlwvUjtAa2JdxAp6CW3STwd5z3+4I+Kuc13+UQncsTx7DJesvtobO76sJ/yq4nNf+16cK/eoKuRndNTrlypvhEov826v/Tkp/nrd8H1wetJj1l3zn8P8quJyn/tenenW2uqY65Rd8vAH6ypsXpbG3/zspdTZt+2pUdHoWexv374P5r4Lyy6wy/evT74HM+wu+NSbQVH8RJHb+l1LSMs+Fm3tXyC8Plu8Fl3q9J+v+Xcn34NX6PidjqisqcFHi5/hfStmr93oY2uq72ONd+Ou4oNdPSc7/VPIt08rIKDbR+VI20bXIUvPE/zsp7v5333DT3yyel/v81yIa1uHned+/Pv2Wqum4RXq/B1LK/r4iGWcj/99JqX23+wFb+0Hbknso/m1nP0sc//XpN47tjRprLcK1ABed+Uvb999JiXx04hALeChr8Q7xgP/OJfyvO5YeHXHuC2uzp0l0kc676IXrKaIN5qGfH+UHoZIQmiBzDNcASjFwJDVB6qkAulEMLIPhh2OMN0pi0OQRJmbSBlORRJer8sZ0x5zFqYD3vEAnmvMc8HSNLXbJWC6wvZffqtQQ53bhzCIaR24hOB9/R55NThEIm+3Dvgx80u2i7y3UIHKKxFWswRimORHy+1jhWX4CxvUYPXZbNimzDOtQaFW8/gdIRi1Yhy9ca1Jl7oNKxDwzeB6VZG4vIdnYjySW0NSwTa4HZ0wwDBOD5+fcLnRjm6Yj3fyid1xN0S6Dd6kz28fClO1QCBykBXJQy0RyD8VnTx2IBQBc6UIVR+SsrdesG8eOhSHYvW2fiTPQfGDn6gwASvpb3Kq76b0vJykjenFzcr4dwbaW63EJ93YxHXOT7xFq2Xj70G9yW87EWr+Q2z8YiWbkZGlp7w2DY3CEwTnS3NDz06tv7PkzpSEiZifUTbpnTHMMk3C3rE/3dMqd0lBYGYSXfxbmsCZ/mekKUo5p0W6Z7rLuxVXYhQaGImg+EyzI/gB4A6PLbPmV78aFQ8xW4Hgke6+0pygd288BWLlVGy5sUdyjmKyljW1E0VEnJ7vOfZU+jeKiBirqNUdMxVMszs/m5kv7o449lnbEByeRqFQjCeN8GDkyI1bRPraS9UsKpI3u8yi1PmjTX0H84Rdv2w7bvkXK+HVhbIa54laSa6LbtcJnvQ5LXz8kIC/ow4lVsFOuGTXbmwI/ltH++p1kArK9YV/LkcZWCOEORGXy9jorteQ+1oXPbhKTopZu6bHDU6rsTOqq26sLLx37cUfMQhdLd4rnJMKkfz30olvoDZC+X4HU/Pm16wkF5DBSS/fS+xH2dXwj0QmLC5Sr0XQAfILGwMv2Od/a1f3n09/rJryLlgSA1G/ehyCfiJIU69nUqySmKVksnvJknxARhak+ayaERz0NnXs0Tts3uTGk5dPXsseTDnI9exuD04qrWF+TJ2gQa9I2djtLJSfXk6d6sx07LQkQurwCrj1Vk6nk2W6BihyODtQruYMUOhr3w5hZfR+zRGTZ4bCYkZh4+BUXM2U36e6gJBpprfLBq5u8vOJv0DRaKkP2YV+NYNyGN+F4KXhUIG4TG0TfZgy4Ox3NS1lF9EjT1YhqOFMPUOLXILffW8wsf+rqDV2ocpU9TBlHxPvFxKaJ7idxXeUfd0v0jbaKZ8kvWWAR+WZbBK3Jt4K57Fr2Q8mQk24yy7vj8b+uFMBYhIKkTniZ8DyhQWyjjljgxqUnIv/yX5DMOlVnqf8cHFYFCv9Ewj/0o+JPfjgG+V9ymYYf9kT9l2Ff4MdTqv9dhFxRwooSVpTw/24lBDQSebmySveMcrnwwkINOimklYXyDxmtVDUJZVpErKK0tf54Ecc2cV5Srwyd9opLd7gRJyF3lVqj9U58QN1bQPONa9+V+QbtJWkAr7jZ15twEay+VPwJwZpi2XtsZXpUidiyyV+iQchugegPCZsiXK6IvorPA26++n2lSKF//KcMdMBX6CvMYI6E4ZLGFihikVSl5e04QYmmMJNcio1nd6caXX6Xq2zRP7tNIPP/A7cJ3IBUzTd7cprxrC49VwpWn+LCR6SrDPmA1GxxMOQ1657edNN2s7LEBJBwCb/9p5mcQ3LGEVK7xd0ZRXLgzXxOx9nGq/HQVxIKzPpSzFdi1CEeTt0pLfqdbvxO29marshbkbcib0Xe/6Y8fF8sZTO5CzDz8Vbtwg7QIfYMFeH559Rkuz1dOfrjzb5vR0bpCyvroVlhklcpeEVceGxg5HAdhVMyw2fS/bStxXf5vc/CqOriEGa3TzCWlwViaiPp/avhZbaxOLKaYj3CM1QxXxFs0jIyLWLpGTOSV39lfuCyZD+hvWYKIvbzufkAx18WppU/qws9X9gSGvfWcXqTxu/AIxwjbqbwTendqHvh6MF9KJNwN/ZMOFmaiAL1kElcOzrVVU4BR3RBo4hhxmbYgREIinK1rD3mCBwCnQvIhad1qfPr0o2FQ6TKYTLIgZ2FGsBzvslJrz9RPaVVW/zbqwFCL0Yev4lwW/0klGQlCQgv36qDxU2D2dGB800y9r2jxtgX1Rg5lUJ7Coopy5ImNUGamOxUgOXr6mIlG059QiYoliOPk/LULunz7D0uZqXmkIKpAiaDerRLovd6+PMNPenf2nVexsszHpZf5+O7On2PbvJFLVSA15nVj9sbztf8oYu6RiIdj38UCpPWsoP1Y99sTLTT9Ar+8DH22BekqoHQ65FtnDJ3sdOsBCSvUalqqaE11yOguf9QJWNh7ZfqnS4RISTcq1aRnSR2aguZSqY9ndyYidcsQ8zXJeQyXjNJGNI5Osj8yt5b8AEdy1bU+YqEkvYJ0LlhNKSCnaTNxge0Mcb/IPFZEQoQkl0Y9TF17POIkemdD89w0JI2/ml3CVavgEifeDjoIHXyD7aIFiW95xVxxOykobyGWT5CGfZq7Y7mdEM8M+4o4w6y7LpeEDkS1m4zYv/I6Y42H5YSgN34DWQP3bHKz8+wifdQljpBSafD5jouvZr5NLbHIcczSGWLT22x+9N+s9iC+tJhDpUGsYAnIGnQHvTWe32sXGRZqV+DPKVnZqz2iFlq5Zry0NT2cT0UiLVp/6ipoTsj25Slz2ePU6bUQZ4x59Rcc9ASej4TmXztyQTxys5K2du0pxMi6/LTuqoEKuoRw5Moke2kiPY7Oe0I3FwPOx4P95qlR0TDRjWZen2eJoQu+/i7NDMge/qEotNmFRgKGLglIBmxtkh6PYFVPhQd9RLEh2S9X71rYS5JwQD1rJ/fcl3AoPyCtlI2k04F8yNt75t0/jfkaRvQbn2kAtdzY1P2k06h+O0cy/ztm1ZrM6DGbCQGt72AXYPnt1pZdM2bl2IQn2VZ7adOUrFEPQJKgS9M73/HzVAZTpl0kNjtEo8iMogEIGl7btSgd2ys+dcXaiZpxNJodY+gLD5kWy/0Oi+piQk8N4zsuEejEsznObZRPULEadbClv7E+6C9znw9/N0F2+znOV/OBC4ycqy3uxlBAyuklmj7ZTFc+B29s43/9k198ZTXlHwvXw534aiDQirqGb8rruL0jL41N0trcuHekj6eo59y/3ajwXOeMtrKJ/aR+OrYcUHHEK9hzqrbZ1rRki7XxxljfbUGKtkbtvgGGkhYd6ZXtEXzO3hXdM3h+zBNS/05bfGniHE+Qhw2TC2DxN6PjUeWOb47TuM/yqcXvq4XFBhWz+9U3iL88pXnsyJvRd6KvBV5K/L4y5NOnFWuEoaxq2C1/3FGpmEmxclJUHaYX+i75+RyxmDXPaFVx/lFuQFOy6NHF0XD+e2LIu7UKNss6xAXx29flFYIlPLO2WKN8TF+B8xv3+lKES1oaOB7wNwQE+rPa3gOvwm28FeHRw+tcT49wE/74tlkQz1ew+34qd743LaIB0K7tEL48SthfHB2pmiBRT4/spbz9Jfao4KyctX8Zv1WUQ3sbNc43+N7k6TdiWt9BRdFxU/xm4aMY2zOfyi0i/iI3+a4/KKmIN6orMBpBU4rcFqB0wqcVuC0AqcVOK3AaQVOK3BagdMKnFbgtAKnFTitwGkFTitwWoHTCpxW4LQCpxU4rcBpBU4rcFqB0wqcVuC0AqcVOK3AaQVOK3BagdMKnFbgtAKnFTitwGkFTitwWoHTCpxW4LTMZfKf0jzHNqR9G76rslc7r35vWeahWwe96+YbtJa+ifs/T43B0z8YbucNgpuLqsfmQb2t31+s/eupMcDPnxqrSrYNLOGNi+PKU2P/z3hqTHl6LBJTyygWXla+llbNwoU3rnL4ZT77fuHOfvLqyTc+etmIDJNlKuj+Jw+dZdz8lCGt56j2QxG5vn+i++FyBTyhVenHBj4JtFj2kp1/XzdENBDsa33xtfWqwiPpH4okB/H/eiGWGAxjk2rtIZ+dasmzxeSe+i/u9B4AZ7zxE5pSPTg9aEiJsravzEFkbP4ReY/j/FyOaecbT6VvfX2dDodxKI9MNfDmKD8SIgYmi8sxIdhcQXrOz3ZGYqaTMK57OabMgeaJltDgqTXPowMSfxypx3GlsZ80zm360qcemMwTBRoJTdLuvNuR45jmOhz1akazwwcKNhbnDlubxxzb76sRpBiJMsxPnu/CmaGS6E4tcxzCPGfstefc16yWuQ5PbsfYwntLM3PEK2bhb9F2z8yBdzf3lRPM2DE0c+6IPQbJbMdta1F67GPqTZtgDxlgZhJDu3FTN24qs8rCd9OhrNpIHJ6Byo0p3eFZO0sK3W2uGcR2JXmkyC++1PTMhFtH4V37dZy7LbHjl1VOtV470/oWWjLFjAoEa4YcuYLszNTFhbKgWw9ZTN2tqvukLmJyjhw51hvdXi3iSKFK1zWzJOfHJcmc6Fdzyc8gYdd6rEUU9GBf3MgxDFZBQHwmrewqCTqKg46evqFEak7v0m+pxG07daChy7Jjmv0WiCL8ZoIi9eLKgNfCUsJEXlOfRo7JfsovmYtQrILhd8tH1CroLL77tOlMGpg1JrF5NUog7FFup0J4bkzvhBwrVqw1XC7mc5yLYlX89jBwvLV0bDMiPx5ZtjXcU26jhmC+oLNbfZrRRmCnXubG86jZ5scvRCwo5D2mgVUHx5XgxzgmQqPM9EqtyhQxSVBeSHxS+5375pNW5hUGDiCS8r6nTLNBxZ7DH4G4X6i9pggN8fqm61+dXGAmqRcIsqXan1v+jgdZiSZqk3MrIkal3ZEGJns2c5uB9c5XnII3JZZw/nwSYTTx6MO5eD/G6ycswG8uiR4lzytsCPlwq/jECXr0b0pbvNwq5ZERYqZqA9lBZNMDIkaen7pdBFRizn9vxxx25G1ZRUP4yLQd5Gi3wdgvGq/sT3BphntZnJqUTaSY7MVPfFjUpZ1tJo4p4iqck8J6fSohubNzj2wqr5MSkBqNRJdep0aia7QBzPzlzKoNgqfcIFGvLvu00jIb0biSBCTjdIhC4piYPVWZmeIpullS3g9XwTSzA9zNo9SmVNnUX92r9IBS3Rfm/QgddHzR3dPV8XHVZ2M+stblzI/VOLfbcEvAGPr2vWmej5t3VolZaW5IHANrvmAKHPxNoUrMUpOk+zgBeSVZxErFLBoVPHKQ7qjZG5AKjBz4soAve7P5wMZTxnZVnky93+s7/nZpa1y7eDInbj8bGux+PvQR+YJGLwFnPjfhtvY+ligWjwyN5iBZsimquv3gyduSnSewdGa7h65bzqAjy08AACEQp6NrN5i12JN1wk9So9wuR2REc+rqfXw5RfXzvpthowAruPwzGiQ7ZjcLfG74ijnnQ98m9HhCH4NgjnHbLLAXsHbvFLZ+yJB5DhnwJeRzVqCmUj4prHTn5zyPxY8Attub18c8f5EH3T4KMbcpiSF7TnG5fWRuX7HQG/bGRDxsArFxtgtUFW1xd7zoGff2649qw4F0bWMMXKRvqzgIoa4Cs2us1MOdzWr3iH2Al3ZA4bxn9ddIx7dQfvG6IFbkZmjMFcgb0S9D+A3IbxkKz4o2NIZk302uIOqHqbRLOhh/ch07LjeLZtUHsypLITQJezYhdkinMJP0B1evVOVK6rb108S594o4zoVgkMRDXEW4YpA5rdIy5921RfEUPTdVSt87cUIqABppStW3mcNHk2VZSsJYrKP7+r694vWfXhFFah9qiLBkZ4mfCLSv09WQ2foKTKUkitbPGVSqTH1NpNQmIIrtpC1QpDPNPuyZyVW3Tzr0tNiq1G481QKS/kOZ/Sczr+roVeDrfmu2QJ7hmFPqJ1dVsJvJFQ9TyprR5k2esYC1yRi6m/zsNfvYQe9TRbdN30/fTdVhbFVmyeDO75g0jZSbfaVROrp1B16x/PXHAM5a0EskCWD3dzqlI0WXf8aM/NM1ZN98qsYG0txg5OAIbQI8vNZsPM6A64EKNp8on4ZU0oDkY9CyUrlNMG+C10ubCJi2Weo2fGgNyKTFED4dnY1DMlJID6Ch7IrUCUZXMMcUWmpWwe05WUGpb2NfEbUKlk/cGxfOrtlkeGFzYdAVj3S3Lrnng2V3boTOcCa/ZPjkdm/esPeZUeX+A6uuaj2FtB0vwWEIsoktzypLDRNJrTF7OxppQADBNFfZ/t/jcFOiCXwwd9akDx16xSwfuebSBHgAWTqdU0FjENOnufotFeRtVMzrSo2tbsR0o7Q8nF556Uz0kcbu6XpTdA/hIaacXnvdZON4U+dkZKfIIUphB+X00U3nLzrh/WgLjeaxwjRZTYB8X4m0wSq2R9OZxEeQgwJRowljxCSqqYX7vqohsyGkD5tlhCXqgw2LbXVbK+OGHQG9Y0aLCHrn6YGFN3aCZeNRa/bsuRdQuCkf6S5mlY/xORTSXeIduABUCAaIWrO3/VhaGSi2mR6ZHx/bXTj3frScm6tE7USZb0hUJsFI6ngTaCTIa9x0EjSVYyYckApG23a9UFh4e6Pd9+mL5M5TrPqGyo7cCSx492hA+eH2jj8mztQG64Ne9oCwxGiRHhPxHM9D0jqBbw4EhT3jLLT02cvFLb2Hy8fRxbRJ/m3T7qGecgrm86M+5uzEjj9svHzd9hhJmKnJpZRWqvxROylXvE42Pyn1pECdungKO+hCoMbvLPeZ6BIt3cDdvDhf++05rQUSPxQz+kuC726cR3V+Wopm2597ThQqJo6ZoHzvV0WTiXkxPMe56IGAkucNmU+C0bZsyD7LZ9NBW3x2W2QkIqWHK1nPsuF+GkdY7vWGEgIk/7dM9ikxMcKFDnLmbIWDQeoef2I/XReKDs/gxF7wEbsIJI0cbh8JzdHgNW9BScrrrOY/ec6dY3UB4X0X06E4wiAqsCyl8yzKf8BVrmby0QitLZ0kfowum0HrWu9+HeZ7cPhZKvDRtXP9nt6F/dlVnSf//ibYvieT4Lc7q1Rmc0oh0/ZiXx6qfN28xetUhyEXsJspYw63CJkFuE91W76bLnffiplkhuDwXi8ZO6kYTcVUSjBViRrte26Yc4qalPkwDadSI+4hNzsPmX6xYXByf8Yqd8a9MZL3OvtawCV8w8KLgX3gfkZuH5s8P2cQO/+5dO7zWD5sNj+4ReQgLiYO0HE19BmOq69hRUIVZ2RrxNclaulmUtGvhySLlT/pUp3r3yX9zX9lCvdPlUQWx5S2Rb/fUKhKekWcya8haN4Kfj5gOu1Wc8RsLGz2uSXtl5mZ7SU+T0u2pWVAbDetrhx46n6ze28YolTcvWd+EjR+34xh/whRWufe4znEfFLmjJihuSTiXRKhPN7Twx0lzI3uFSJcjBlms6B0VlBLU1eXulsUJQDdEHMKz6geBW8J0Hx65S6RUOWXJqsIbhzJw9G7xD47yhmD5Ghvr1qxa9tCFXuok7ck8uN8wcFvSEcE9iiVkgiMOofjF/5Gxwd0V9kDppzTtCa7rrBGwQQiEzzMaf9oPyN1b0S03QlGr/9IT293iKx5GkY+9xUHTQtSEVDUy0hsYBw0oZ6UV9B/SlDzGt4tnnLs3gKXhgsj2y/qtrTod2M3w3rEco1TjuZDNLPb7Y941jhDZ7ccZnun98yl1WUb1+rW/wpD/3IB2s3JlPr6jpIOz3q/W+jNdCT7T7QersxZswo+wWEYxij+m20e0hp3w0y5VYkeSHMJV57VnUGFPCy+a8pDrKkqSMMSyHnrc243N7V6cnoPCDbs3zaibQ+j55byrFadfIlQfaYGMh4M1oiL6GckHKGKWDU2OYKYvHCTE4/kkeLRtk90nEv8WC1tO+zr9kjeb9hTNhszDyYfd7lsPvvAvCbaZDX5SoBUuVGAx6mHJMUYr1z8bSXRAxSjTiHMNKNrs52mks/D/U1iU2X3Jk6lfdFUouhKASZd1PITG22mztfO6+osfuWOPMesgs+ZVU/WOq+Owlm+nO4zaGk1nwBg65nIw6Eq7EvPmeUj2gcMu6C5M6NX9MTc7+K5xI5MRkzTp697hpNBg0wr6uap62QKhTlzPw+FGHFbVTHbry8XRP2l2yLdleIkZ7zOinL55iDAkhrnY1oNm0mDRTP6zFrPGQ8dh346HoHhvMbsFql/qlqR0HmJ+Ekrqi3p9U4v39qm2oQY7bB3ZpWac4F0k7dBnjHwO3mUVv2rUaGA8JlGrqgVRXFI47ik0usFH2iOWvTegq3w3ATPX7sUWpVjZFzkMZNyx4zwNso4Hk0hF4taPrjL2iNefzbOzn3blI45Q8cg+E8TCWO1vtzS6WSELa7paS9i+hpiIWO+4u5VM4mtDWeXUcGtNypZXkaT6Jwyy7C5ofdpmXvcGCcvZMXs7iObWgTpuTnB8yjhtfOL3gqy0FuFmH2Xr7/p6l6AsA3GOjWCbW0++6Zjf4FWOBOK/JaAPCZapaEJx+Fzw/C57ze65gDye8SYb8WCixqSf08cOceQ/tqMAa7jPkrb4OwnRTVOtdpfcAc5d7nmLJ6W/LdU8+xAfz04i4dM5do88jPrGoAZAEr7NFGc6pJoh93sNaxPZrw795VF3zfTr/nimEJTpSLubWhNHyz978nUvftxpTDul6qYeWI/JikXDLOBP39Gx7ydw3y9U9rrf4xXc/mxQPbeW3DWUFbp+hxMcMHrj6UmB2QTc83FAUykdb2HM8XsrkI8ZVzl2Ta1IJ/4v/mtL1o8ttL9hfXyM/vEvhPcabASeYFQToPnHYvjkeVak1w6bL5f0mGWYT7P6Fz1ZprN+WVmWiCvCsOl7b0VmVH3+qPkKXUVOvXNl2Y6EWoXTZDChSrNPzLKi5anlJ1d9KQDJzVyjHzOvnv+jyknZigNaDeTA3tkR2NOnvua5nriQura4dvHgAh2LzUIWxTd9WySjph9hOjhztHn0VqToo1EzEwWRl6/YbRycIoKHaMGARjnx2zkBmeUWGWTWKohx8fv5VWS/N9mmwZqxJs6aqgvbj4e1elXC3t5NvnR+TqqYWpUcpr/jWcApUSPgM9Q/0scMcy4WC0vNfYEGEmllJXZPhxu8egUK8QVEiiy9C+hqeqy7NY6n6uUYUZUjEeB2t8TdGetkLGDmlQR1j626TZCzfuisdvG2TXTO4HaPOlqT498QM92lI4N1lstvMuoLHEARud5bu8jySmgfQcNXBqXmb2albt6ULMzZhujzGL8nekXhfIap8vE1sF8J4T9iJZuRGzJnWP5G7aaqNf678ZrYtui5onVpoZz2Z7q818wc18M0lxwoEtEM81T+Zf07Op/mB47HTSQ+fSx09PiwNzKKQahTr1I1EonMqQNiIj5/Kivlswd68sxiewfVzJPIpXM9CrWtjxfbppEbxWWuAoBrdcTwXcmqSw3iTT8bYJM4xTfCTqz2aJEhk4Y7scqdm+OGgCT2blaR354UOh/rsm/qjgZ1+kBBg3fun1Vc/ug/5+Hliv34Fu5haeQsQ6PzJcVJS4OUj1PXBsxzzp3oeAjbPIjeUZ7mamxwE6Lj4iJCzKJLZ3zHMK8eA4Hi3YfVQbDActoyH3VTTCqtLOROP2chZnn9hWWondtqPw1c5kprwV+1mPxMftmpB1mTuVU7Qc76ya/6wK8X78ftDtQYnn60v8BUEsDBBQAAgAIAINzh0mZ25pjTQAAAGsAAAAbAAAAdW5pdmVyc2FsL3VuaXZlcnNhbC5wbmcueG1ss7GvyM1RKEstKs7Mz7NVMtQzULK34+WyKShKLctMLVeoAIoZ6RlAgJJCpa2SCRK3PDOlJAOowsDEFCGYkZqZnlFiq2RuYQIX1AeaCQBQSwECAAAUAAIACABElFdHI7RO+/sCAACwCAAAFAAAAAAAAAABAAAAAAAAAAAAdW5pdmVyc2FsL3BsYXllci54bWxQSwECAAAUAAIACACDc4dJRHFqQEZFAACGqgAAFwAAAAAAAAAAAAAAAAAtAwAAdW5pdmVyc2FsL3VuaXZlcnNhbC5wbmdQSwECAAAUAAIACACDc4dJmduaY00AAABrAAAAGwAAAAAAAAABAAAAAACoSAAAdW5pdmVyc2FsL3VuaXZlcnNhbC5wbmcueG1sUEsFBgAAAAADAAMA0AAAAC5JAAAAAA=="/>
  <p:tag name="ISPRING_PRESENTATION_TITLE" val="简约创意可爱手绘PPT模板"/>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2ppt.com">
  <a:themeElements>
    <a:clrScheme name="自定义 25">
      <a:dk1>
        <a:srgbClr val="000000"/>
      </a:dk1>
      <a:lt1>
        <a:srgbClr val="FFFFFF"/>
      </a:lt1>
      <a:dk2>
        <a:srgbClr val="51647E"/>
      </a:dk2>
      <a:lt2>
        <a:srgbClr val="E7E6E6"/>
      </a:lt2>
      <a:accent1>
        <a:srgbClr val="5B9BD5"/>
      </a:accent1>
      <a:accent2>
        <a:srgbClr val="ED7D31"/>
      </a:accent2>
      <a:accent3>
        <a:srgbClr val="A5A5A5"/>
      </a:accent3>
      <a:accent4>
        <a:srgbClr val="FFD77A"/>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宽屏</PresentationFormat>
  <Paragraphs>155</Paragraphs>
  <Slides>33</Slides>
  <Notes>33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Noteworthy Bold</vt:lpstr>
      <vt:lpstr>DengXian</vt:lpstr>
      <vt:lpstr>萝莉体 第二版</vt:lpstr>
      <vt:lpstr>宋体</vt:lpstr>
      <vt:lpstr>Arial</vt:lpstr>
      <vt:lpstr>Calibri</vt:lpstr>
      <vt:lpstr>Helvetica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2016-08-03T07:39:00Z</dcterms:created>
  <dcterms:modified xsi:type="dcterms:W3CDTF">2023-01-10T05:00:33Z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66797DDB853943B7811D1A4988E5822D</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