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31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3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第一课时　</a:t>
            </a:r>
            <a:r>
              <a:rPr lang="en-US" altLang="zh-CN" dirty="0" smtClean="0"/>
              <a:t>Comic strip &amp; 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Robots</a:t>
            </a:r>
            <a:endParaRPr lang="zh-CN" altLang="zh-C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64966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dirty="0"/>
              <a:t>Unit 3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0" y="462545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79374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18628"/>
            <a:ext cx="11430000" cy="49650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1.A.mouth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B.eyes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C.ears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D.nose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2.A.voices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B.faces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C.feelings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D.hands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3.A.less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B.better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C.slower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D.greater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4.A.cost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D.spend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5.A.become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B.stay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C.begin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D.start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6.A.sad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B.angry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C.sick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D.worried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8.A.take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B.ask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C.make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D.help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9.A.healthy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B.strong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C.perfect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D.clever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10.A.look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C.look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21053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0325" y="165448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6953" y="209843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40329" y="252912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33705" y="295982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0333" y="340377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6961" y="384772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53589" y="431817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33713" y="474886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27089" y="519281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62336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have your own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robot(  s  )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机器人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near future?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forget to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邮寄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letter for me this afternoon.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Brain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大脑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the master control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body.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trouble is,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任何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you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never give you a straight answer.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goes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smoothly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顺利地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),we should arrive by 9:00 p.m.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like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take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take  ) a long holiday this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morning exercises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use  ) for our health.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please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give  ) me a piece of paper?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4.Bill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  ) to school on foot every 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shop has received many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complain  ) letters.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57115" y="1615440"/>
            <a:ext cx="1418590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032312" y="2031003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05281" y="2488728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627754" y="2909413"/>
            <a:ext cx="128952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253298" y="3363351"/>
            <a:ext cx="128952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53510" y="4209214"/>
            <a:ext cx="128952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66834" y="4646536"/>
            <a:ext cx="117229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948459" y="5113512"/>
            <a:ext cx="96883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063189" y="5565095"/>
            <a:ext cx="96883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345860" y="6015117"/>
            <a:ext cx="141847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  <p:bldP spid="8" grpId="0" animBg="1"/>
      <p:bldP spid="9" grpId="0" animBg="1"/>
      <p:bldP spid="10" grpId="0" bldLvl="0" animBg="1"/>
      <p:bldP spid="11" grpId="0" bldLvl="0" animBg="1"/>
      <p:bldP spid="1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582877"/>
            <a:ext cx="619432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904744" y="2099871"/>
            <a:ext cx="4950394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write,in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general,sound,one,in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any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381000" y="2634993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enough candies for each guest to have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 if you need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anything.I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glad to help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 any way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seemed that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 general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satisfied my needs.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4.Amy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was writing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letter to her family at that time yesterday.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great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idea.Good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luck with your trip.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01645" y="272821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226203" y="3186603"/>
            <a:ext cx="166479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579326" y="3629618"/>
            <a:ext cx="151344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73530" y="4032250"/>
            <a:ext cx="1541145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442128" y="4476812"/>
            <a:ext cx="11370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ldLvl="0" animBg="1"/>
      <p:bldP spid="8" grpId="0" bldLvl="0" animBg="1"/>
      <p:bldP spid="9" grpId="0" bldLvl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5439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那位老太太现在正在抱怨坏天气。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old lady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complaining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bad weather now.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它们可以做像灭火这样危险的工作。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 do dangerous jobs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putting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我不知道何时会帮你把这封信寄出去。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letter for you.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这个机器人能做任何它被要求做的事。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robot can do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它们能帮助我们做家庭作业。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could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homework.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03669" y="2082012"/>
            <a:ext cx="425014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339590" y="2949575"/>
            <a:ext cx="3512820" cy="361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571559" y="3843297"/>
            <a:ext cx="3512513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709651" y="4722127"/>
            <a:ext cx="1376758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977405" y="4748631"/>
            <a:ext cx="2015712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001649" y="5589977"/>
            <a:ext cx="319319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bldLvl="0" animBg="1"/>
      <p:bldP spid="6" grpId="0" animBg="1"/>
      <p:bldP spid="7" grpId="0" animBg="1"/>
      <p:bldP spid="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Tom,don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.You should make your bed every morning.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Sorry,Dad.I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it now.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A.lazy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B.shy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C.careless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D.foolish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great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to get so many wonderful books on International Children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Book 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B.with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3.Air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 is becoming more and more serious,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actions must be taken to stop it.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D.until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6232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27787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2524" y="499677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599736"/>
            <a:ext cx="11430000" cy="3595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4.Firemen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Jingjiang,together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those from other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areas,successfully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big fire after sixteen hours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hard work.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B.put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)5.—May I do some sports after finishing my homework?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.It is good for your health.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hope not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B.Sorry,you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C.Of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D.Yes,I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love to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687612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45469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347324"/>
            <a:ext cx="11430000" cy="5368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hungry,Chen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A:Good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you like to eat?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B:Hmm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...What about some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noodles?2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A:Yes,I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which restaurant can we go to?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hear that there is a new noodle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waiters there are all robots.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A:Cool!3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can phone to ask about it.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better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not.4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B:OK.It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walk there.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right.5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6254496" y="943511"/>
            <a:ext cx="5556504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A.Let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them?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 to have a try.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D.Shall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get something to eat?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we get something to drink?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go there in person to have a look.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 the price of the noodles?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41493" y="231091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252761" y="3186110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941069" y="449899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147017" y="5373639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53104" y="6248282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969372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our life be like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future?Let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just close our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think.Computers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able to show their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.They will think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become more and more interested in computers and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Internet,and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and more time in front of computers and forget what our real needs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are.Many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us will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overweight!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5" name="17ZKXYQ12.EPS" descr="id:214748930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4407979" y="3235313"/>
            <a:ext cx="2139125" cy="3413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84759"/>
            <a:ext cx="114300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nanobots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纳米机器人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use them when we are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.For example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when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have a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stomachache,we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swallow(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吞服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 very small robot and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travel through our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stomach,taking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of what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happening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will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 to find out our problems quickly.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Genetic engineering(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基因工程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will make the human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.Babies will grow up to play basketball as well as Yao Ming or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Liu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Yifei.We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able to mix plants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animals!Do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your dog to be a tree?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197</Words>
  <Application>Microsoft Office PowerPoint</Application>
  <PresentationFormat>宽屏</PresentationFormat>
  <Paragraphs>86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Robots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2023-01-16T13:43:55Z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307C61AC614B40CD9A6FF7ECFC392E03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